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74" r:id="rId5"/>
    <p:sldId id="260" r:id="rId6"/>
    <p:sldId id="261" r:id="rId7"/>
    <p:sldId id="258" r:id="rId8"/>
    <p:sldId id="262" r:id="rId9"/>
    <p:sldId id="266" r:id="rId10"/>
    <p:sldId id="263" r:id="rId11"/>
    <p:sldId id="264" r:id="rId12"/>
    <p:sldId id="265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1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EE16-14D0-4C17-AB07-1C583B5BC405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CFE6-2A60-4EDC-955E-28005E91346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EE16-14D0-4C17-AB07-1C583B5BC405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CFE6-2A60-4EDC-955E-28005E91346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EE16-14D0-4C17-AB07-1C583B5BC405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CFE6-2A60-4EDC-955E-28005E91346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EE16-14D0-4C17-AB07-1C583B5BC405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CFE6-2A60-4EDC-955E-28005E91346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EE16-14D0-4C17-AB07-1C583B5BC405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CFE6-2A60-4EDC-955E-28005E91346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EE16-14D0-4C17-AB07-1C583B5BC405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CFE6-2A60-4EDC-955E-28005E91346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EE16-14D0-4C17-AB07-1C583B5BC405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CFE6-2A60-4EDC-955E-28005E91346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EE16-14D0-4C17-AB07-1C583B5BC405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CFE6-2A60-4EDC-955E-28005E91346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EE16-14D0-4C17-AB07-1C583B5BC405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CFE6-2A60-4EDC-955E-28005E91346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EE16-14D0-4C17-AB07-1C583B5BC405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CFE6-2A60-4EDC-955E-28005E91346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FEE16-14D0-4C17-AB07-1C583B5BC405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CFE6-2A60-4EDC-955E-28005E91346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FEE16-14D0-4C17-AB07-1C583B5BC405}" type="datetimeFigureOut">
              <a:rPr kumimoji="1" lang="ja-JP" altLang="en-US" smtClean="0"/>
              <a:t>2017/10/20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6CFE6-2A60-4EDC-955E-28005E91346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7410" name="Picture 2" descr="https://smtgvs.weathernews.jp/s/topics/img/201710/201710190175_top_img_A.png?1508397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6004"/>
            <a:ext cx="9192005" cy="6894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62467" name="コンテンツ プレースホルダ 5" descr="Animation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0"/>
            <a:ext cx="7670800" cy="6858000"/>
          </a:xfrm>
        </p:spPr>
      </p:pic>
      <p:sp>
        <p:nvSpPr>
          <p:cNvPr id="7" name="角丸四角形 6"/>
          <p:cNvSpPr/>
          <p:nvPr/>
        </p:nvSpPr>
        <p:spPr>
          <a:xfrm rot="18996555">
            <a:off x="2493963" y="4070350"/>
            <a:ext cx="2538412" cy="11525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63491" name="コンテンツ プレースホルダ 3" descr="Animation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0"/>
            <a:ext cx="4967288" cy="6624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6451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64516" name="Picture 2" descr="http://blog-imgs-94.fc2.com/s/t/r/strider1961/0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765175"/>
            <a:ext cx="649605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海洋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813" y="0"/>
            <a:ext cx="503237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1029"/>
          <p:cNvSpPr txBox="1">
            <a:spLocks noChangeArrowheads="1"/>
          </p:cNvSpPr>
          <p:nvPr/>
        </p:nvSpPr>
        <p:spPr bwMode="auto">
          <a:xfrm>
            <a:off x="1600200" y="5670550"/>
            <a:ext cx="64119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強い渦は弱い渦を取り込んで、長く生きる。</a:t>
            </a:r>
          </a:p>
          <a:p>
            <a:r>
              <a:rPr lang="ja-JP" altLang="en-US"/>
              <a:t>木星大赤班もおなじ。もし、暖水塊がなかったら、</a:t>
            </a:r>
          </a:p>
          <a:p>
            <a:r>
              <a:rPr lang="ja-JP" altLang="en-US"/>
              <a:t>秋刀魚も鰯も・・・・どうなることやら</a:t>
            </a:r>
          </a:p>
        </p:txBody>
      </p:sp>
      <p:sp>
        <p:nvSpPr>
          <p:cNvPr id="63492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64516" name="Picture 4" descr="C:\Documents and Settings\koji\デスクトップ\Animation_ASb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3041650"/>
            <a:ext cx="9155113" cy="129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338388" y="782638"/>
            <a:ext cx="4389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弱い渦が負けて、引き伸ばされ、</a:t>
            </a:r>
          </a:p>
          <a:p>
            <a:pPr algn="ctr">
              <a:defRPr/>
            </a:pP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融合（吸収）される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65540" name="Picture 4" descr="C:\Documents and Settings\koji\デスクトップ\Animation_AS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3041650"/>
            <a:ext cx="9155113" cy="129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070100" y="782638"/>
            <a:ext cx="4956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小さい渦の方が強いので、</a:t>
            </a:r>
          </a:p>
          <a:p>
            <a:pPr algn="ctr">
              <a:defRPr/>
            </a:pPr>
            <a:r>
              <a:rPr lang="ja-JP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大きな渦に勝っている。主人公になる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B</a:t>
            </a:r>
            <a:r>
              <a:rPr lang="ja-JP" altLang="en-US" smtClean="0"/>
              <a:t>パターン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 smtClean="0"/>
          </a:p>
        </p:txBody>
      </p:sp>
      <p:pic>
        <p:nvPicPr>
          <p:cNvPr id="66564" name="Picture 6" descr="http://imgsrc.hubblesite.org/hu/db/2008/27/images/a/formats/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731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86225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36867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36868" name="図 3" descr="旬平均図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Oval 2"/>
          <p:cNvSpPr>
            <a:spLocks noChangeArrowheads="1"/>
          </p:cNvSpPr>
          <p:nvPr/>
        </p:nvSpPr>
        <p:spPr bwMode="auto">
          <a:xfrm>
            <a:off x="1752600" y="2298700"/>
            <a:ext cx="1066800" cy="1090613"/>
          </a:xfrm>
          <a:prstGeom prst="ellips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36870" name="Picture 7" descr="JRAJCD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588" y="188913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Oval 2"/>
          <p:cNvSpPr>
            <a:spLocks noChangeArrowheads="1"/>
          </p:cNvSpPr>
          <p:nvPr/>
        </p:nvSpPr>
        <p:spPr bwMode="auto">
          <a:xfrm>
            <a:off x="6264275" y="2298700"/>
            <a:ext cx="1066800" cy="1090613"/>
          </a:xfrm>
          <a:prstGeom prst="ellips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 3" descr="auxn50or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-199336"/>
            <a:ext cx="7884367" cy="7057336"/>
          </a:xfrm>
        </p:spPr>
      </p:pic>
      <p:sp>
        <p:nvSpPr>
          <p:cNvPr id="6" name="フリーフォーム 5"/>
          <p:cNvSpPr/>
          <p:nvPr/>
        </p:nvSpPr>
        <p:spPr>
          <a:xfrm>
            <a:off x="2699792" y="4941168"/>
            <a:ext cx="1145485" cy="403243"/>
          </a:xfrm>
          <a:custGeom>
            <a:avLst/>
            <a:gdLst>
              <a:gd name="connsiteX0" fmla="*/ 1094211 w 1145485"/>
              <a:gd name="connsiteY0" fmla="*/ 22676 h 403243"/>
              <a:gd name="connsiteX1" fmla="*/ 1068573 w 1145485"/>
              <a:gd name="connsiteY1" fmla="*/ 5584 h 403243"/>
              <a:gd name="connsiteX2" fmla="*/ 948932 w 1145485"/>
              <a:gd name="connsiteY2" fmla="*/ 22676 h 403243"/>
              <a:gd name="connsiteX3" fmla="*/ 923295 w 1145485"/>
              <a:gd name="connsiteY3" fmla="*/ 39767 h 403243"/>
              <a:gd name="connsiteX4" fmla="*/ 906203 w 1145485"/>
              <a:gd name="connsiteY4" fmla="*/ 65405 h 403243"/>
              <a:gd name="connsiteX5" fmla="*/ 897657 w 1145485"/>
              <a:gd name="connsiteY5" fmla="*/ 91042 h 403243"/>
              <a:gd name="connsiteX6" fmla="*/ 846382 w 1145485"/>
              <a:gd name="connsiteY6" fmla="*/ 133771 h 403243"/>
              <a:gd name="connsiteX7" fmla="*/ 795108 w 1145485"/>
              <a:gd name="connsiteY7" fmla="*/ 150863 h 403243"/>
              <a:gd name="connsiteX8" fmla="*/ 461822 w 1145485"/>
              <a:gd name="connsiteY8" fmla="*/ 142317 h 403243"/>
              <a:gd name="connsiteX9" fmla="*/ 427639 w 1145485"/>
              <a:gd name="connsiteY9" fmla="*/ 133771 h 403243"/>
              <a:gd name="connsiteX10" fmla="*/ 350726 w 1145485"/>
              <a:gd name="connsiteY10" fmla="*/ 91042 h 403243"/>
              <a:gd name="connsiteX11" fmla="*/ 299452 w 1145485"/>
              <a:gd name="connsiteY11" fmla="*/ 56859 h 403243"/>
              <a:gd name="connsiteX12" fmla="*/ 239631 w 1145485"/>
              <a:gd name="connsiteY12" fmla="*/ 14130 h 403243"/>
              <a:gd name="connsiteX13" fmla="*/ 213994 w 1145485"/>
              <a:gd name="connsiteY13" fmla="*/ 5584 h 403243"/>
              <a:gd name="connsiteX14" fmla="*/ 8895 w 1145485"/>
              <a:gd name="connsiteY14" fmla="*/ 14130 h 403243"/>
              <a:gd name="connsiteX15" fmla="*/ 349 w 1145485"/>
              <a:gd name="connsiteY15" fmla="*/ 39767 h 403243"/>
              <a:gd name="connsiteX16" fmla="*/ 34532 w 1145485"/>
              <a:gd name="connsiteY16" fmla="*/ 116679 h 403243"/>
              <a:gd name="connsiteX17" fmla="*/ 60169 w 1145485"/>
              <a:gd name="connsiteY17" fmla="*/ 125225 h 403243"/>
              <a:gd name="connsiteX18" fmla="*/ 85807 w 1145485"/>
              <a:gd name="connsiteY18" fmla="*/ 142317 h 403243"/>
              <a:gd name="connsiteX19" fmla="*/ 154173 w 1145485"/>
              <a:gd name="connsiteY19" fmla="*/ 159408 h 403243"/>
              <a:gd name="connsiteX20" fmla="*/ 222539 w 1145485"/>
              <a:gd name="connsiteY20" fmla="*/ 176500 h 403243"/>
              <a:gd name="connsiteX21" fmla="*/ 248177 w 1145485"/>
              <a:gd name="connsiteY21" fmla="*/ 193592 h 403243"/>
              <a:gd name="connsiteX22" fmla="*/ 299452 w 1145485"/>
              <a:gd name="connsiteY22" fmla="*/ 210683 h 403243"/>
              <a:gd name="connsiteX23" fmla="*/ 367818 w 1145485"/>
              <a:gd name="connsiteY23" fmla="*/ 227775 h 403243"/>
              <a:gd name="connsiteX24" fmla="*/ 393455 w 1145485"/>
              <a:gd name="connsiteY24" fmla="*/ 253412 h 403243"/>
              <a:gd name="connsiteX25" fmla="*/ 419093 w 1145485"/>
              <a:gd name="connsiteY25" fmla="*/ 261958 h 403243"/>
              <a:gd name="connsiteX26" fmla="*/ 470368 w 1145485"/>
              <a:gd name="connsiteY26" fmla="*/ 296141 h 403243"/>
              <a:gd name="connsiteX27" fmla="*/ 470368 w 1145485"/>
              <a:gd name="connsiteY27" fmla="*/ 296141 h 403243"/>
              <a:gd name="connsiteX28" fmla="*/ 547280 w 1145485"/>
              <a:gd name="connsiteY28" fmla="*/ 355962 h 403243"/>
              <a:gd name="connsiteX29" fmla="*/ 572917 w 1145485"/>
              <a:gd name="connsiteY29" fmla="*/ 364507 h 403243"/>
              <a:gd name="connsiteX30" fmla="*/ 598554 w 1145485"/>
              <a:gd name="connsiteY30" fmla="*/ 381599 h 403243"/>
              <a:gd name="connsiteX31" fmla="*/ 735287 w 1145485"/>
              <a:gd name="connsiteY31" fmla="*/ 381599 h 403243"/>
              <a:gd name="connsiteX32" fmla="*/ 786562 w 1145485"/>
              <a:gd name="connsiteY32" fmla="*/ 355962 h 403243"/>
              <a:gd name="connsiteX33" fmla="*/ 820745 w 1145485"/>
              <a:gd name="connsiteY33" fmla="*/ 338870 h 403243"/>
              <a:gd name="connsiteX34" fmla="*/ 872020 w 1145485"/>
              <a:gd name="connsiteY34" fmla="*/ 304687 h 403243"/>
              <a:gd name="connsiteX35" fmla="*/ 931840 w 1145485"/>
              <a:gd name="connsiteY35" fmla="*/ 270504 h 403243"/>
              <a:gd name="connsiteX36" fmla="*/ 1008753 w 1145485"/>
              <a:gd name="connsiteY36" fmla="*/ 227775 h 403243"/>
              <a:gd name="connsiteX37" fmla="*/ 1042936 w 1145485"/>
              <a:gd name="connsiteY37" fmla="*/ 219229 h 403243"/>
              <a:gd name="connsiteX38" fmla="*/ 1094211 w 1145485"/>
              <a:gd name="connsiteY38" fmla="*/ 202137 h 403243"/>
              <a:gd name="connsiteX39" fmla="*/ 1136939 w 1145485"/>
              <a:gd name="connsiteY39" fmla="*/ 150863 h 403243"/>
              <a:gd name="connsiteX40" fmla="*/ 1145485 w 1145485"/>
              <a:gd name="connsiteY40" fmla="*/ 108134 h 403243"/>
              <a:gd name="connsiteX41" fmla="*/ 1094211 w 1145485"/>
              <a:gd name="connsiteY41" fmla="*/ 22676 h 40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45485" h="403243">
                <a:moveTo>
                  <a:pt x="1094211" y="22676"/>
                </a:moveTo>
                <a:cubicBezTo>
                  <a:pt x="1081392" y="5584"/>
                  <a:pt x="1078818" y="6316"/>
                  <a:pt x="1068573" y="5584"/>
                </a:cubicBezTo>
                <a:cubicBezTo>
                  <a:pt x="1051375" y="4356"/>
                  <a:pt x="979860" y="7212"/>
                  <a:pt x="948932" y="22676"/>
                </a:cubicBezTo>
                <a:cubicBezTo>
                  <a:pt x="939746" y="27269"/>
                  <a:pt x="931841" y="34070"/>
                  <a:pt x="923295" y="39767"/>
                </a:cubicBezTo>
                <a:cubicBezTo>
                  <a:pt x="917598" y="48313"/>
                  <a:pt x="910796" y="56218"/>
                  <a:pt x="906203" y="65405"/>
                </a:cubicBezTo>
                <a:cubicBezTo>
                  <a:pt x="902174" y="73462"/>
                  <a:pt x="902654" y="83547"/>
                  <a:pt x="897657" y="91042"/>
                </a:cubicBezTo>
                <a:cubicBezTo>
                  <a:pt x="889183" y="103753"/>
                  <a:pt x="861317" y="127133"/>
                  <a:pt x="846382" y="133771"/>
                </a:cubicBezTo>
                <a:cubicBezTo>
                  <a:pt x="829919" y="141088"/>
                  <a:pt x="795108" y="150863"/>
                  <a:pt x="795108" y="150863"/>
                </a:cubicBezTo>
                <a:cubicBezTo>
                  <a:pt x="684013" y="148014"/>
                  <a:pt x="572834" y="147480"/>
                  <a:pt x="461822" y="142317"/>
                </a:cubicBezTo>
                <a:cubicBezTo>
                  <a:pt x="450090" y="141771"/>
                  <a:pt x="438144" y="139024"/>
                  <a:pt x="427639" y="133771"/>
                </a:cubicBezTo>
                <a:cubicBezTo>
                  <a:pt x="310101" y="75002"/>
                  <a:pt x="421624" y="114675"/>
                  <a:pt x="350726" y="91042"/>
                </a:cubicBezTo>
                <a:cubicBezTo>
                  <a:pt x="333635" y="79648"/>
                  <a:pt x="315885" y="69183"/>
                  <a:pt x="299452" y="56859"/>
                </a:cubicBezTo>
                <a:cubicBezTo>
                  <a:pt x="291717" y="51058"/>
                  <a:pt x="252121" y="20375"/>
                  <a:pt x="239631" y="14130"/>
                </a:cubicBezTo>
                <a:cubicBezTo>
                  <a:pt x="231574" y="10101"/>
                  <a:pt x="222540" y="8433"/>
                  <a:pt x="213994" y="5584"/>
                </a:cubicBezTo>
                <a:cubicBezTo>
                  <a:pt x="145628" y="8433"/>
                  <a:pt x="76461" y="3319"/>
                  <a:pt x="8895" y="14130"/>
                </a:cubicBezTo>
                <a:cubicBezTo>
                  <a:pt x="0" y="15553"/>
                  <a:pt x="349" y="30759"/>
                  <a:pt x="349" y="39767"/>
                </a:cubicBezTo>
                <a:cubicBezTo>
                  <a:pt x="349" y="77833"/>
                  <a:pt x="3989" y="96317"/>
                  <a:pt x="34532" y="116679"/>
                </a:cubicBezTo>
                <a:cubicBezTo>
                  <a:pt x="42027" y="121676"/>
                  <a:pt x="52112" y="121196"/>
                  <a:pt x="60169" y="125225"/>
                </a:cubicBezTo>
                <a:cubicBezTo>
                  <a:pt x="69356" y="129818"/>
                  <a:pt x="76620" y="137724"/>
                  <a:pt x="85807" y="142317"/>
                </a:cubicBezTo>
                <a:cubicBezTo>
                  <a:pt x="105344" y="152086"/>
                  <a:pt x="134665" y="154531"/>
                  <a:pt x="154173" y="159408"/>
                </a:cubicBezTo>
                <a:cubicBezTo>
                  <a:pt x="259321" y="185694"/>
                  <a:pt x="64994" y="144990"/>
                  <a:pt x="222539" y="176500"/>
                </a:cubicBezTo>
                <a:cubicBezTo>
                  <a:pt x="231085" y="182197"/>
                  <a:pt x="238791" y="189421"/>
                  <a:pt x="248177" y="193592"/>
                </a:cubicBezTo>
                <a:cubicBezTo>
                  <a:pt x="264640" y="200909"/>
                  <a:pt x="282360" y="204986"/>
                  <a:pt x="299452" y="210683"/>
                </a:cubicBezTo>
                <a:cubicBezTo>
                  <a:pt x="338874" y="223823"/>
                  <a:pt x="316248" y="217461"/>
                  <a:pt x="367818" y="227775"/>
                </a:cubicBezTo>
                <a:cubicBezTo>
                  <a:pt x="376364" y="236321"/>
                  <a:pt x="383399" y="246708"/>
                  <a:pt x="393455" y="253412"/>
                </a:cubicBezTo>
                <a:cubicBezTo>
                  <a:pt x="400950" y="258409"/>
                  <a:pt x="411218" y="257583"/>
                  <a:pt x="419093" y="261958"/>
                </a:cubicBezTo>
                <a:cubicBezTo>
                  <a:pt x="437050" y="271934"/>
                  <a:pt x="453276" y="284747"/>
                  <a:pt x="470368" y="296141"/>
                </a:cubicBezTo>
                <a:lnTo>
                  <a:pt x="470368" y="296141"/>
                </a:lnTo>
                <a:cubicBezTo>
                  <a:pt x="492488" y="318262"/>
                  <a:pt x="516613" y="345741"/>
                  <a:pt x="547280" y="355962"/>
                </a:cubicBezTo>
                <a:lnTo>
                  <a:pt x="572917" y="364507"/>
                </a:lnTo>
                <a:cubicBezTo>
                  <a:pt x="581463" y="370204"/>
                  <a:pt x="589368" y="377006"/>
                  <a:pt x="598554" y="381599"/>
                </a:cubicBezTo>
                <a:cubicBezTo>
                  <a:pt x="641841" y="403243"/>
                  <a:pt x="687718" y="385258"/>
                  <a:pt x="735287" y="381599"/>
                </a:cubicBezTo>
                <a:cubicBezTo>
                  <a:pt x="782291" y="365931"/>
                  <a:pt x="740179" y="382467"/>
                  <a:pt x="786562" y="355962"/>
                </a:cubicBezTo>
                <a:cubicBezTo>
                  <a:pt x="797623" y="349642"/>
                  <a:pt x="810379" y="346275"/>
                  <a:pt x="820745" y="338870"/>
                </a:cubicBezTo>
                <a:cubicBezTo>
                  <a:pt x="876756" y="298862"/>
                  <a:pt x="817025" y="323019"/>
                  <a:pt x="872020" y="304687"/>
                </a:cubicBezTo>
                <a:cubicBezTo>
                  <a:pt x="984152" y="220589"/>
                  <a:pt x="847950" y="317110"/>
                  <a:pt x="931840" y="270504"/>
                </a:cubicBezTo>
                <a:cubicBezTo>
                  <a:pt x="996651" y="234498"/>
                  <a:pt x="960978" y="241425"/>
                  <a:pt x="1008753" y="227775"/>
                </a:cubicBezTo>
                <a:cubicBezTo>
                  <a:pt x="1020046" y="224548"/>
                  <a:pt x="1031686" y="222604"/>
                  <a:pt x="1042936" y="219229"/>
                </a:cubicBezTo>
                <a:cubicBezTo>
                  <a:pt x="1060192" y="214052"/>
                  <a:pt x="1094211" y="202137"/>
                  <a:pt x="1094211" y="202137"/>
                </a:cubicBezTo>
                <a:cubicBezTo>
                  <a:pt x="1107511" y="188837"/>
                  <a:pt x="1129800" y="169900"/>
                  <a:pt x="1136939" y="150863"/>
                </a:cubicBezTo>
                <a:cubicBezTo>
                  <a:pt x="1142039" y="137263"/>
                  <a:pt x="1142636" y="122377"/>
                  <a:pt x="1145485" y="108134"/>
                </a:cubicBezTo>
                <a:cubicBezTo>
                  <a:pt x="1134671" y="0"/>
                  <a:pt x="1107030" y="39768"/>
                  <a:pt x="1094211" y="22676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 3" descr="VISHOP_JAXA_ITD_20171018.png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4" y="-3424"/>
            <a:ext cx="5692236" cy="5692236"/>
          </a:xfrm>
        </p:spPr>
      </p:pic>
      <p:pic>
        <p:nvPicPr>
          <p:cNvPr id="5" name="図 4" descr="auxn50org2.gif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780000">
            <a:off x="-615190" y="-1077666"/>
            <a:ext cx="8976464" cy="8034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 3" descr="Anim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-5427984"/>
            <a:ext cx="9753600" cy="11939588"/>
          </a:xfrm>
        </p:spPr>
      </p:pic>
      <p:sp>
        <p:nvSpPr>
          <p:cNvPr id="5" name="正方形/長方形 4"/>
          <p:cNvSpPr/>
          <p:nvPr/>
        </p:nvSpPr>
        <p:spPr>
          <a:xfrm>
            <a:off x="-612576" y="-1971600"/>
            <a:ext cx="10585176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6025836" y="3085032"/>
            <a:ext cx="749927" cy="1486202"/>
          </a:xfrm>
          <a:custGeom>
            <a:avLst/>
            <a:gdLst>
              <a:gd name="connsiteX0" fmla="*/ 545880 w 749927"/>
              <a:gd name="connsiteY0" fmla="*/ 170916 h 1486202"/>
              <a:gd name="connsiteX1" fmla="*/ 520243 w 749927"/>
              <a:gd name="connsiteY1" fmla="*/ 153824 h 1486202"/>
              <a:gd name="connsiteX2" fmla="*/ 494605 w 749927"/>
              <a:gd name="connsiteY2" fmla="*/ 102549 h 1486202"/>
              <a:gd name="connsiteX3" fmla="*/ 443330 w 749927"/>
              <a:gd name="connsiteY3" fmla="*/ 68366 h 1486202"/>
              <a:gd name="connsiteX4" fmla="*/ 417693 w 749927"/>
              <a:gd name="connsiteY4" fmla="*/ 51275 h 1486202"/>
              <a:gd name="connsiteX5" fmla="*/ 366418 w 749927"/>
              <a:gd name="connsiteY5" fmla="*/ 34183 h 1486202"/>
              <a:gd name="connsiteX6" fmla="*/ 340781 w 749927"/>
              <a:gd name="connsiteY6" fmla="*/ 25637 h 1486202"/>
              <a:gd name="connsiteX7" fmla="*/ 255323 w 749927"/>
              <a:gd name="connsiteY7" fmla="*/ 0 h 1486202"/>
              <a:gd name="connsiteX8" fmla="*/ 152773 w 749927"/>
              <a:gd name="connsiteY8" fmla="*/ 17091 h 1486202"/>
              <a:gd name="connsiteX9" fmla="*/ 118590 w 749927"/>
              <a:gd name="connsiteY9" fmla="*/ 34183 h 1486202"/>
              <a:gd name="connsiteX10" fmla="*/ 67315 w 749927"/>
              <a:gd name="connsiteY10" fmla="*/ 76912 h 1486202"/>
              <a:gd name="connsiteX11" fmla="*/ 41678 w 749927"/>
              <a:gd name="connsiteY11" fmla="*/ 111095 h 1486202"/>
              <a:gd name="connsiteX12" fmla="*/ 33132 w 749927"/>
              <a:gd name="connsiteY12" fmla="*/ 136732 h 1486202"/>
              <a:gd name="connsiteX13" fmla="*/ 7495 w 749927"/>
              <a:gd name="connsiteY13" fmla="*/ 188007 h 1486202"/>
              <a:gd name="connsiteX14" fmla="*/ 16041 w 749927"/>
              <a:gd name="connsiteY14" fmla="*/ 307648 h 1486202"/>
              <a:gd name="connsiteX15" fmla="*/ 101499 w 749927"/>
              <a:gd name="connsiteY15" fmla="*/ 376015 h 1486202"/>
              <a:gd name="connsiteX16" fmla="*/ 135682 w 749927"/>
              <a:gd name="connsiteY16" fmla="*/ 393106 h 1486202"/>
              <a:gd name="connsiteX17" fmla="*/ 161319 w 749927"/>
              <a:gd name="connsiteY17" fmla="*/ 401652 h 1486202"/>
              <a:gd name="connsiteX18" fmla="*/ 186957 w 749927"/>
              <a:gd name="connsiteY18" fmla="*/ 418744 h 1486202"/>
              <a:gd name="connsiteX19" fmla="*/ 263869 w 749927"/>
              <a:gd name="connsiteY19" fmla="*/ 452927 h 1486202"/>
              <a:gd name="connsiteX20" fmla="*/ 280960 w 749927"/>
              <a:gd name="connsiteY20" fmla="*/ 478564 h 1486202"/>
              <a:gd name="connsiteX21" fmla="*/ 306598 w 749927"/>
              <a:gd name="connsiteY21" fmla="*/ 504202 h 1486202"/>
              <a:gd name="connsiteX22" fmla="*/ 332235 w 749927"/>
              <a:gd name="connsiteY22" fmla="*/ 572568 h 1486202"/>
              <a:gd name="connsiteX23" fmla="*/ 323689 w 749927"/>
              <a:gd name="connsiteY23" fmla="*/ 769121 h 1486202"/>
              <a:gd name="connsiteX24" fmla="*/ 306598 w 749927"/>
              <a:gd name="connsiteY24" fmla="*/ 794759 h 1486202"/>
              <a:gd name="connsiteX25" fmla="*/ 298052 w 749927"/>
              <a:gd name="connsiteY25" fmla="*/ 820396 h 1486202"/>
              <a:gd name="connsiteX26" fmla="*/ 263869 w 749927"/>
              <a:gd name="connsiteY26" fmla="*/ 871671 h 1486202"/>
              <a:gd name="connsiteX27" fmla="*/ 212594 w 749927"/>
              <a:gd name="connsiteY27" fmla="*/ 957129 h 1486202"/>
              <a:gd name="connsiteX28" fmla="*/ 204048 w 749927"/>
              <a:gd name="connsiteY28" fmla="*/ 982766 h 1486202"/>
              <a:gd name="connsiteX29" fmla="*/ 161319 w 749927"/>
              <a:gd name="connsiteY29" fmla="*/ 1034041 h 1486202"/>
              <a:gd name="connsiteX30" fmla="*/ 144228 w 749927"/>
              <a:gd name="connsiteY30" fmla="*/ 1076770 h 1486202"/>
              <a:gd name="connsiteX31" fmla="*/ 110044 w 749927"/>
              <a:gd name="connsiteY31" fmla="*/ 1128045 h 1486202"/>
              <a:gd name="connsiteX32" fmla="*/ 67315 w 749927"/>
              <a:gd name="connsiteY32" fmla="*/ 1204957 h 1486202"/>
              <a:gd name="connsiteX33" fmla="*/ 50224 w 749927"/>
              <a:gd name="connsiteY33" fmla="*/ 1230594 h 1486202"/>
              <a:gd name="connsiteX34" fmla="*/ 33132 w 749927"/>
              <a:gd name="connsiteY34" fmla="*/ 1281869 h 1486202"/>
              <a:gd name="connsiteX35" fmla="*/ 24586 w 749927"/>
              <a:gd name="connsiteY35" fmla="*/ 1307506 h 1486202"/>
              <a:gd name="connsiteX36" fmla="*/ 33132 w 749927"/>
              <a:gd name="connsiteY36" fmla="*/ 1392964 h 1486202"/>
              <a:gd name="connsiteX37" fmla="*/ 58770 w 749927"/>
              <a:gd name="connsiteY37" fmla="*/ 1418602 h 1486202"/>
              <a:gd name="connsiteX38" fmla="*/ 110044 w 749927"/>
              <a:gd name="connsiteY38" fmla="*/ 1435693 h 1486202"/>
              <a:gd name="connsiteX39" fmla="*/ 169865 w 749927"/>
              <a:gd name="connsiteY39" fmla="*/ 1452785 h 1486202"/>
              <a:gd name="connsiteX40" fmla="*/ 195502 w 749927"/>
              <a:gd name="connsiteY40" fmla="*/ 1469876 h 1486202"/>
              <a:gd name="connsiteX41" fmla="*/ 315143 w 749927"/>
              <a:gd name="connsiteY41" fmla="*/ 1469876 h 1486202"/>
              <a:gd name="connsiteX42" fmla="*/ 349327 w 749927"/>
              <a:gd name="connsiteY42" fmla="*/ 1392964 h 1486202"/>
              <a:gd name="connsiteX43" fmla="*/ 374964 w 749927"/>
              <a:gd name="connsiteY43" fmla="*/ 1333144 h 1486202"/>
              <a:gd name="connsiteX44" fmla="*/ 400601 w 749927"/>
              <a:gd name="connsiteY44" fmla="*/ 1239140 h 1486202"/>
              <a:gd name="connsiteX45" fmla="*/ 426239 w 749927"/>
              <a:gd name="connsiteY45" fmla="*/ 1213503 h 1486202"/>
              <a:gd name="connsiteX46" fmla="*/ 460422 w 749927"/>
              <a:gd name="connsiteY46" fmla="*/ 1162228 h 1486202"/>
              <a:gd name="connsiteX47" fmla="*/ 511697 w 749927"/>
              <a:gd name="connsiteY47" fmla="*/ 1110953 h 1486202"/>
              <a:gd name="connsiteX48" fmla="*/ 520243 w 749927"/>
              <a:gd name="connsiteY48" fmla="*/ 1085316 h 1486202"/>
              <a:gd name="connsiteX49" fmla="*/ 554426 w 749927"/>
              <a:gd name="connsiteY49" fmla="*/ 1034041 h 1486202"/>
              <a:gd name="connsiteX50" fmla="*/ 571517 w 749927"/>
              <a:gd name="connsiteY50" fmla="*/ 1008404 h 1486202"/>
              <a:gd name="connsiteX51" fmla="*/ 597155 w 749927"/>
              <a:gd name="connsiteY51" fmla="*/ 982766 h 1486202"/>
              <a:gd name="connsiteX52" fmla="*/ 622792 w 749927"/>
              <a:gd name="connsiteY52" fmla="*/ 922946 h 1486202"/>
              <a:gd name="connsiteX53" fmla="*/ 648429 w 749927"/>
              <a:gd name="connsiteY53" fmla="*/ 871671 h 1486202"/>
              <a:gd name="connsiteX54" fmla="*/ 674067 w 749927"/>
              <a:gd name="connsiteY54" fmla="*/ 769121 h 1486202"/>
              <a:gd name="connsiteX55" fmla="*/ 682613 w 749927"/>
              <a:gd name="connsiteY55" fmla="*/ 743484 h 1486202"/>
              <a:gd name="connsiteX56" fmla="*/ 691158 w 749927"/>
              <a:gd name="connsiteY56" fmla="*/ 717847 h 1486202"/>
              <a:gd name="connsiteX57" fmla="*/ 708250 w 749927"/>
              <a:gd name="connsiteY57" fmla="*/ 683663 h 1486202"/>
              <a:gd name="connsiteX58" fmla="*/ 716796 w 749927"/>
              <a:gd name="connsiteY58" fmla="*/ 658026 h 1486202"/>
              <a:gd name="connsiteX59" fmla="*/ 742433 w 749927"/>
              <a:gd name="connsiteY59" fmla="*/ 606751 h 1486202"/>
              <a:gd name="connsiteX60" fmla="*/ 733887 w 749927"/>
              <a:gd name="connsiteY60" fmla="*/ 478564 h 1486202"/>
              <a:gd name="connsiteX61" fmla="*/ 699704 w 749927"/>
              <a:gd name="connsiteY61" fmla="*/ 401652 h 1486202"/>
              <a:gd name="connsiteX62" fmla="*/ 682613 w 749927"/>
              <a:gd name="connsiteY62" fmla="*/ 350377 h 1486202"/>
              <a:gd name="connsiteX63" fmla="*/ 656975 w 749927"/>
              <a:gd name="connsiteY63" fmla="*/ 299103 h 1486202"/>
              <a:gd name="connsiteX64" fmla="*/ 622792 w 749927"/>
              <a:gd name="connsiteY64" fmla="*/ 247828 h 1486202"/>
              <a:gd name="connsiteX65" fmla="*/ 588609 w 749927"/>
              <a:gd name="connsiteY65" fmla="*/ 196553 h 1486202"/>
              <a:gd name="connsiteX66" fmla="*/ 562971 w 749927"/>
              <a:gd name="connsiteY66" fmla="*/ 179461 h 1486202"/>
              <a:gd name="connsiteX67" fmla="*/ 545880 w 749927"/>
              <a:gd name="connsiteY67" fmla="*/ 170916 h 148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49927" h="1486202">
                <a:moveTo>
                  <a:pt x="545880" y="170916"/>
                </a:moveTo>
                <a:cubicBezTo>
                  <a:pt x="538759" y="166643"/>
                  <a:pt x="526659" y="161844"/>
                  <a:pt x="520243" y="153824"/>
                </a:cubicBezTo>
                <a:cubicBezTo>
                  <a:pt x="485702" y="110647"/>
                  <a:pt x="542630" y="144571"/>
                  <a:pt x="494605" y="102549"/>
                </a:cubicBezTo>
                <a:cubicBezTo>
                  <a:pt x="479146" y="89022"/>
                  <a:pt x="460422" y="79760"/>
                  <a:pt x="443330" y="68366"/>
                </a:cubicBezTo>
                <a:cubicBezTo>
                  <a:pt x="434784" y="62669"/>
                  <a:pt x="427436" y="54523"/>
                  <a:pt x="417693" y="51275"/>
                </a:cubicBezTo>
                <a:lnTo>
                  <a:pt x="366418" y="34183"/>
                </a:lnTo>
                <a:cubicBezTo>
                  <a:pt x="357872" y="31334"/>
                  <a:pt x="348838" y="29665"/>
                  <a:pt x="340781" y="25637"/>
                </a:cubicBezTo>
                <a:cubicBezTo>
                  <a:pt x="291100" y="797"/>
                  <a:pt x="319164" y="10640"/>
                  <a:pt x="255323" y="0"/>
                </a:cubicBezTo>
                <a:cubicBezTo>
                  <a:pt x="230518" y="3101"/>
                  <a:pt x="180999" y="6506"/>
                  <a:pt x="152773" y="17091"/>
                </a:cubicBezTo>
                <a:cubicBezTo>
                  <a:pt x="140845" y="21564"/>
                  <a:pt x="129651" y="27862"/>
                  <a:pt x="118590" y="34183"/>
                </a:cubicBezTo>
                <a:cubicBezTo>
                  <a:pt x="96439" y="46841"/>
                  <a:pt x="84281" y="57119"/>
                  <a:pt x="67315" y="76912"/>
                </a:cubicBezTo>
                <a:cubicBezTo>
                  <a:pt x="58046" y="87726"/>
                  <a:pt x="50224" y="99701"/>
                  <a:pt x="41678" y="111095"/>
                </a:cubicBezTo>
                <a:cubicBezTo>
                  <a:pt x="38829" y="119641"/>
                  <a:pt x="37160" y="128675"/>
                  <a:pt x="33132" y="136732"/>
                </a:cubicBezTo>
                <a:cubicBezTo>
                  <a:pt x="0" y="202997"/>
                  <a:pt x="28975" y="123568"/>
                  <a:pt x="7495" y="188007"/>
                </a:cubicBezTo>
                <a:cubicBezTo>
                  <a:pt x="10344" y="227887"/>
                  <a:pt x="9468" y="268210"/>
                  <a:pt x="16041" y="307648"/>
                </a:cubicBezTo>
                <a:cubicBezTo>
                  <a:pt x="23810" y="354263"/>
                  <a:pt x="63169" y="356850"/>
                  <a:pt x="101499" y="376015"/>
                </a:cubicBezTo>
                <a:lnTo>
                  <a:pt x="135682" y="393106"/>
                </a:lnTo>
                <a:cubicBezTo>
                  <a:pt x="143739" y="397134"/>
                  <a:pt x="153262" y="397623"/>
                  <a:pt x="161319" y="401652"/>
                </a:cubicBezTo>
                <a:cubicBezTo>
                  <a:pt x="170506" y="406245"/>
                  <a:pt x="177571" y="414573"/>
                  <a:pt x="186957" y="418744"/>
                </a:cubicBezTo>
                <a:cubicBezTo>
                  <a:pt x="278485" y="459423"/>
                  <a:pt x="205847" y="414246"/>
                  <a:pt x="263869" y="452927"/>
                </a:cubicBezTo>
                <a:cubicBezTo>
                  <a:pt x="269566" y="461473"/>
                  <a:pt x="274385" y="470674"/>
                  <a:pt x="280960" y="478564"/>
                </a:cubicBezTo>
                <a:cubicBezTo>
                  <a:pt x="288697" y="487849"/>
                  <a:pt x="299573" y="494367"/>
                  <a:pt x="306598" y="504202"/>
                </a:cubicBezTo>
                <a:cubicBezTo>
                  <a:pt x="323785" y="528263"/>
                  <a:pt x="325354" y="545043"/>
                  <a:pt x="332235" y="572568"/>
                </a:cubicBezTo>
                <a:cubicBezTo>
                  <a:pt x="329386" y="638086"/>
                  <a:pt x="331206" y="703974"/>
                  <a:pt x="323689" y="769121"/>
                </a:cubicBezTo>
                <a:cubicBezTo>
                  <a:pt x="322512" y="779324"/>
                  <a:pt x="311191" y="785572"/>
                  <a:pt x="306598" y="794759"/>
                </a:cubicBezTo>
                <a:cubicBezTo>
                  <a:pt x="302570" y="802816"/>
                  <a:pt x="302427" y="812522"/>
                  <a:pt x="298052" y="820396"/>
                </a:cubicBezTo>
                <a:cubicBezTo>
                  <a:pt x="288076" y="838353"/>
                  <a:pt x="273056" y="853298"/>
                  <a:pt x="263869" y="871671"/>
                </a:cubicBezTo>
                <a:cubicBezTo>
                  <a:pt x="237590" y="924227"/>
                  <a:pt x="253843" y="895254"/>
                  <a:pt x="212594" y="957129"/>
                </a:cubicBezTo>
                <a:cubicBezTo>
                  <a:pt x="207597" y="964624"/>
                  <a:pt x="209045" y="975271"/>
                  <a:pt x="204048" y="982766"/>
                </a:cubicBezTo>
                <a:cubicBezTo>
                  <a:pt x="166255" y="1039456"/>
                  <a:pt x="189274" y="978131"/>
                  <a:pt x="161319" y="1034041"/>
                </a:cubicBezTo>
                <a:cubicBezTo>
                  <a:pt x="154459" y="1047762"/>
                  <a:pt x="151574" y="1063303"/>
                  <a:pt x="144228" y="1076770"/>
                </a:cubicBezTo>
                <a:cubicBezTo>
                  <a:pt x="134392" y="1094804"/>
                  <a:pt x="110044" y="1128045"/>
                  <a:pt x="110044" y="1128045"/>
                </a:cubicBezTo>
                <a:cubicBezTo>
                  <a:pt x="95003" y="1173170"/>
                  <a:pt x="106496" y="1146186"/>
                  <a:pt x="67315" y="1204957"/>
                </a:cubicBezTo>
                <a:cubicBezTo>
                  <a:pt x="61618" y="1213503"/>
                  <a:pt x="53472" y="1220851"/>
                  <a:pt x="50224" y="1230594"/>
                </a:cubicBezTo>
                <a:lnTo>
                  <a:pt x="33132" y="1281869"/>
                </a:lnTo>
                <a:lnTo>
                  <a:pt x="24586" y="1307506"/>
                </a:lnTo>
                <a:cubicBezTo>
                  <a:pt x="27435" y="1335992"/>
                  <a:pt x="24713" y="1365602"/>
                  <a:pt x="33132" y="1392964"/>
                </a:cubicBezTo>
                <a:cubicBezTo>
                  <a:pt x="36686" y="1404515"/>
                  <a:pt x="48205" y="1412733"/>
                  <a:pt x="58770" y="1418602"/>
                </a:cubicBezTo>
                <a:cubicBezTo>
                  <a:pt x="74519" y="1427351"/>
                  <a:pt x="92953" y="1429996"/>
                  <a:pt x="110044" y="1435693"/>
                </a:cubicBezTo>
                <a:cubicBezTo>
                  <a:pt x="146826" y="1447954"/>
                  <a:pt x="126940" y="1442053"/>
                  <a:pt x="169865" y="1452785"/>
                </a:cubicBezTo>
                <a:cubicBezTo>
                  <a:pt x="178411" y="1458482"/>
                  <a:pt x="185885" y="1466270"/>
                  <a:pt x="195502" y="1469876"/>
                </a:cubicBezTo>
                <a:cubicBezTo>
                  <a:pt x="239038" y="1486202"/>
                  <a:pt x="267282" y="1475194"/>
                  <a:pt x="315143" y="1469876"/>
                </a:cubicBezTo>
                <a:cubicBezTo>
                  <a:pt x="342229" y="1429249"/>
                  <a:pt x="328987" y="1453983"/>
                  <a:pt x="349327" y="1392964"/>
                </a:cubicBezTo>
                <a:cubicBezTo>
                  <a:pt x="373780" y="1319606"/>
                  <a:pt x="360032" y="1392870"/>
                  <a:pt x="374964" y="1333144"/>
                </a:cubicBezTo>
                <a:cubicBezTo>
                  <a:pt x="399125" y="1236501"/>
                  <a:pt x="363931" y="1349155"/>
                  <a:pt x="400601" y="1239140"/>
                </a:cubicBezTo>
                <a:cubicBezTo>
                  <a:pt x="404423" y="1227675"/>
                  <a:pt x="418819" y="1223043"/>
                  <a:pt x="426239" y="1213503"/>
                </a:cubicBezTo>
                <a:cubicBezTo>
                  <a:pt x="438850" y="1197289"/>
                  <a:pt x="449028" y="1179320"/>
                  <a:pt x="460422" y="1162228"/>
                </a:cubicBezTo>
                <a:cubicBezTo>
                  <a:pt x="473830" y="1142116"/>
                  <a:pt x="511697" y="1110953"/>
                  <a:pt x="511697" y="1110953"/>
                </a:cubicBezTo>
                <a:cubicBezTo>
                  <a:pt x="514546" y="1102407"/>
                  <a:pt x="515868" y="1093190"/>
                  <a:pt x="520243" y="1085316"/>
                </a:cubicBezTo>
                <a:cubicBezTo>
                  <a:pt x="530219" y="1067359"/>
                  <a:pt x="543032" y="1051133"/>
                  <a:pt x="554426" y="1034041"/>
                </a:cubicBezTo>
                <a:lnTo>
                  <a:pt x="571517" y="1008404"/>
                </a:lnTo>
                <a:cubicBezTo>
                  <a:pt x="578221" y="998348"/>
                  <a:pt x="588609" y="991312"/>
                  <a:pt x="597155" y="982766"/>
                </a:cubicBezTo>
                <a:cubicBezTo>
                  <a:pt x="617193" y="922648"/>
                  <a:pt x="591115" y="996858"/>
                  <a:pt x="622792" y="922946"/>
                </a:cubicBezTo>
                <a:cubicBezTo>
                  <a:pt x="644022" y="873410"/>
                  <a:pt x="615583" y="920942"/>
                  <a:pt x="648429" y="871671"/>
                </a:cubicBezTo>
                <a:cubicBezTo>
                  <a:pt x="659937" y="802626"/>
                  <a:pt x="651496" y="836833"/>
                  <a:pt x="674067" y="769121"/>
                </a:cubicBezTo>
                <a:lnTo>
                  <a:pt x="682613" y="743484"/>
                </a:lnTo>
                <a:cubicBezTo>
                  <a:pt x="685461" y="734938"/>
                  <a:pt x="687130" y="725904"/>
                  <a:pt x="691158" y="717847"/>
                </a:cubicBezTo>
                <a:cubicBezTo>
                  <a:pt x="696855" y="706452"/>
                  <a:pt x="703232" y="695373"/>
                  <a:pt x="708250" y="683663"/>
                </a:cubicBezTo>
                <a:cubicBezTo>
                  <a:pt x="711798" y="675383"/>
                  <a:pt x="712768" y="666083"/>
                  <a:pt x="716796" y="658026"/>
                </a:cubicBezTo>
                <a:cubicBezTo>
                  <a:pt x="749927" y="591764"/>
                  <a:pt x="720953" y="671191"/>
                  <a:pt x="742433" y="606751"/>
                </a:cubicBezTo>
                <a:cubicBezTo>
                  <a:pt x="739584" y="564022"/>
                  <a:pt x="739943" y="520957"/>
                  <a:pt x="733887" y="478564"/>
                </a:cubicBezTo>
                <a:cubicBezTo>
                  <a:pt x="723173" y="403564"/>
                  <a:pt x="721303" y="450250"/>
                  <a:pt x="699704" y="401652"/>
                </a:cubicBezTo>
                <a:cubicBezTo>
                  <a:pt x="692387" y="385189"/>
                  <a:pt x="692607" y="365367"/>
                  <a:pt x="682613" y="350377"/>
                </a:cubicBezTo>
                <a:cubicBezTo>
                  <a:pt x="606749" y="236586"/>
                  <a:pt x="715932" y="405226"/>
                  <a:pt x="656975" y="299103"/>
                </a:cubicBezTo>
                <a:cubicBezTo>
                  <a:pt x="646999" y="281146"/>
                  <a:pt x="634186" y="264920"/>
                  <a:pt x="622792" y="247828"/>
                </a:cubicBezTo>
                <a:lnTo>
                  <a:pt x="588609" y="196553"/>
                </a:lnTo>
                <a:cubicBezTo>
                  <a:pt x="582912" y="188007"/>
                  <a:pt x="571517" y="185158"/>
                  <a:pt x="562971" y="179461"/>
                </a:cubicBezTo>
                <a:cubicBezTo>
                  <a:pt x="542347" y="148524"/>
                  <a:pt x="553001" y="175189"/>
                  <a:pt x="545880" y="17091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 3" descr="Anim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476672"/>
            <a:ext cx="9753600" cy="11939588"/>
          </a:xfrm>
        </p:spPr>
      </p:pic>
      <p:sp>
        <p:nvSpPr>
          <p:cNvPr id="5" name="正方形/長方形 4"/>
          <p:cNvSpPr/>
          <p:nvPr/>
        </p:nvSpPr>
        <p:spPr>
          <a:xfrm>
            <a:off x="-612576" y="-1971600"/>
            <a:ext cx="10585176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6012160" y="3284984"/>
            <a:ext cx="749927" cy="1486202"/>
          </a:xfrm>
          <a:custGeom>
            <a:avLst/>
            <a:gdLst>
              <a:gd name="connsiteX0" fmla="*/ 545880 w 749927"/>
              <a:gd name="connsiteY0" fmla="*/ 170916 h 1486202"/>
              <a:gd name="connsiteX1" fmla="*/ 520243 w 749927"/>
              <a:gd name="connsiteY1" fmla="*/ 153824 h 1486202"/>
              <a:gd name="connsiteX2" fmla="*/ 494605 w 749927"/>
              <a:gd name="connsiteY2" fmla="*/ 102549 h 1486202"/>
              <a:gd name="connsiteX3" fmla="*/ 443330 w 749927"/>
              <a:gd name="connsiteY3" fmla="*/ 68366 h 1486202"/>
              <a:gd name="connsiteX4" fmla="*/ 417693 w 749927"/>
              <a:gd name="connsiteY4" fmla="*/ 51275 h 1486202"/>
              <a:gd name="connsiteX5" fmla="*/ 366418 w 749927"/>
              <a:gd name="connsiteY5" fmla="*/ 34183 h 1486202"/>
              <a:gd name="connsiteX6" fmla="*/ 340781 w 749927"/>
              <a:gd name="connsiteY6" fmla="*/ 25637 h 1486202"/>
              <a:gd name="connsiteX7" fmla="*/ 255323 w 749927"/>
              <a:gd name="connsiteY7" fmla="*/ 0 h 1486202"/>
              <a:gd name="connsiteX8" fmla="*/ 152773 w 749927"/>
              <a:gd name="connsiteY8" fmla="*/ 17091 h 1486202"/>
              <a:gd name="connsiteX9" fmla="*/ 118590 w 749927"/>
              <a:gd name="connsiteY9" fmla="*/ 34183 h 1486202"/>
              <a:gd name="connsiteX10" fmla="*/ 67315 w 749927"/>
              <a:gd name="connsiteY10" fmla="*/ 76912 h 1486202"/>
              <a:gd name="connsiteX11" fmla="*/ 41678 w 749927"/>
              <a:gd name="connsiteY11" fmla="*/ 111095 h 1486202"/>
              <a:gd name="connsiteX12" fmla="*/ 33132 w 749927"/>
              <a:gd name="connsiteY12" fmla="*/ 136732 h 1486202"/>
              <a:gd name="connsiteX13" fmla="*/ 7495 w 749927"/>
              <a:gd name="connsiteY13" fmla="*/ 188007 h 1486202"/>
              <a:gd name="connsiteX14" fmla="*/ 16041 w 749927"/>
              <a:gd name="connsiteY14" fmla="*/ 307648 h 1486202"/>
              <a:gd name="connsiteX15" fmla="*/ 101499 w 749927"/>
              <a:gd name="connsiteY15" fmla="*/ 376015 h 1486202"/>
              <a:gd name="connsiteX16" fmla="*/ 135682 w 749927"/>
              <a:gd name="connsiteY16" fmla="*/ 393106 h 1486202"/>
              <a:gd name="connsiteX17" fmla="*/ 161319 w 749927"/>
              <a:gd name="connsiteY17" fmla="*/ 401652 h 1486202"/>
              <a:gd name="connsiteX18" fmla="*/ 186957 w 749927"/>
              <a:gd name="connsiteY18" fmla="*/ 418744 h 1486202"/>
              <a:gd name="connsiteX19" fmla="*/ 263869 w 749927"/>
              <a:gd name="connsiteY19" fmla="*/ 452927 h 1486202"/>
              <a:gd name="connsiteX20" fmla="*/ 280960 w 749927"/>
              <a:gd name="connsiteY20" fmla="*/ 478564 h 1486202"/>
              <a:gd name="connsiteX21" fmla="*/ 306598 w 749927"/>
              <a:gd name="connsiteY21" fmla="*/ 504202 h 1486202"/>
              <a:gd name="connsiteX22" fmla="*/ 332235 w 749927"/>
              <a:gd name="connsiteY22" fmla="*/ 572568 h 1486202"/>
              <a:gd name="connsiteX23" fmla="*/ 323689 w 749927"/>
              <a:gd name="connsiteY23" fmla="*/ 769121 h 1486202"/>
              <a:gd name="connsiteX24" fmla="*/ 306598 w 749927"/>
              <a:gd name="connsiteY24" fmla="*/ 794759 h 1486202"/>
              <a:gd name="connsiteX25" fmla="*/ 298052 w 749927"/>
              <a:gd name="connsiteY25" fmla="*/ 820396 h 1486202"/>
              <a:gd name="connsiteX26" fmla="*/ 263869 w 749927"/>
              <a:gd name="connsiteY26" fmla="*/ 871671 h 1486202"/>
              <a:gd name="connsiteX27" fmla="*/ 212594 w 749927"/>
              <a:gd name="connsiteY27" fmla="*/ 957129 h 1486202"/>
              <a:gd name="connsiteX28" fmla="*/ 204048 w 749927"/>
              <a:gd name="connsiteY28" fmla="*/ 982766 h 1486202"/>
              <a:gd name="connsiteX29" fmla="*/ 161319 w 749927"/>
              <a:gd name="connsiteY29" fmla="*/ 1034041 h 1486202"/>
              <a:gd name="connsiteX30" fmla="*/ 144228 w 749927"/>
              <a:gd name="connsiteY30" fmla="*/ 1076770 h 1486202"/>
              <a:gd name="connsiteX31" fmla="*/ 110044 w 749927"/>
              <a:gd name="connsiteY31" fmla="*/ 1128045 h 1486202"/>
              <a:gd name="connsiteX32" fmla="*/ 67315 w 749927"/>
              <a:gd name="connsiteY32" fmla="*/ 1204957 h 1486202"/>
              <a:gd name="connsiteX33" fmla="*/ 50224 w 749927"/>
              <a:gd name="connsiteY33" fmla="*/ 1230594 h 1486202"/>
              <a:gd name="connsiteX34" fmla="*/ 33132 w 749927"/>
              <a:gd name="connsiteY34" fmla="*/ 1281869 h 1486202"/>
              <a:gd name="connsiteX35" fmla="*/ 24586 w 749927"/>
              <a:gd name="connsiteY35" fmla="*/ 1307506 h 1486202"/>
              <a:gd name="connsiteX36" fmla="*/ 33132 w 749927"/>
              <a:gd name="connsiteY36" fmla="*/ 1392964 h 1486202"/>
              <a:gd name="connsiteX37" fmla="*/ 58770 w 749927"/>
              <a:gd name="connsiteY37" fmla="*/ 1418602 h 1486202"/>
              <a:gd name="connsiteX38" fmla="*/ 110044 w 749927"/>
              <a:gd name="connsiteY38" fmla="*/ 1435693 h 1486202"/>
              <a:gd name="connsiteX39" fmla="*/ 169865 w 749927"/>
              <a:gd name="connsiteY39" fmla="*/ 1452785 h 1486202"/>
              <a:gd name="connsiteX40" fmla="*/ 195502 w 749927"/>
              <a:gd name="connsiteY40" fmla="*/ 1469876 h 1486202"/>
              <a:gd name="connsiteX41" fmla="*/ 315143 w 749927"/>
              <a:gd name="connsiteY41" fmla="*/ 1469876 h 1486202"/>
              <a:gd name="connsiteX42" fmla="*/ 349327 w 749927"/>
              <a:gd name="connsiteY42" fmla="*/ 1392964 h 1486202"/>
              <a:gd name="connsiteX43" fmla="*/ 374964 w 749927"/>
              <a:gd name="connsiteY43" fmla="*/ 1333144 h 1486202"/>
              <a:gd name="connsiteX44" fmla="*/ 400601 w 749927"/>
              <a:gd name="connsiteY44" fmla="*/ 1239140 h 1486202"/>
              <a:gd name="connsiteX45" fmla="*/ 426239 w 749927"/>
              <a:gd name="connsiteY45" fmla="*/ 1213503 h 1486202"/>
              <a:gd name="connsiteX46" fmla="*/ 460422 w 749927"/>
              <a:gd name="connsiteY46" fmla="*/ 1162228 h 1486202"/>
              <a:gd name="connsiteX47" fmla="*/ 511697 w 749927"/>
              <a:gd name="connsiteY47" fmla="*/ 1110953 h 1486202"/>
              <a:gd name="connsiteX48" fmla="*/ 520243 w 749927"/>
              <a:gd name="connsiteY48" fmla="*/ 1085316 h 1486202"/>
              <a:gd name="connsiteX49" fmla="*/ 554426 w 749927"/>
              <a:gd name="connsiteY49" fmla="*/ 1034041 h 1486202"/>
              <a:gd name="connsiteX50" fmla="*/ 571517 w 749927"/>
              <a:gd name="connsiteY50" fmla="*/ 1008404 h 1486202"/>
              <a:gd name="connsiteX51" fmla="*/ 597155 w 749927"/>
              <a:gd name="connsiteY51" fmla="*/ 982766 h 1486202"/>
              <a:gd name="connsiteX52" fmla="*/ 622792 w 749927"/>
              <a:gd name="connsiteY52" fmla="*/ 922946 h 1486202"/>
              <a:gd name="connsiteX53" fmla="*/ 648429 w 749927"/>
              <a:gd name="connsiteY53" fmla="*/ 871671 h 1486202"/>
              <a:gd name="connsiteX54" fmla="*/ 674067 w 749927"/>
              <a:gd name="connsiteY54" fmla="*/ 769121 h 1486202"/>
              <a:gd name="connsiteX55" fmla="*/ 682613 w 749927"/>
              <a:gd name="connsiteY55" fmla="*/ 743484 h 1486202"/>
              <a:gd name="connsiteX56" fmla="*/ 691158 w 749927"/>
              <a:gd name="connsiteY56" fmla="*/ 717847 h 1486202"/>
              <a:gd name="connsiteX57" fmla="*/ 708250 w 749927"/>
              <a:gd name="connsiteY57" fmla="*/ 683663 h 1486202"/>
              <a:gd name="connsiteX58" fmla="*/ 716796 w 749927"/>
              <a:gd name="connsiteY58" fmla="*/ 658026 h 1486202"/>
              <a:gd name="connsiteX59" fmla="*/ 742433 w 749927"/>
              <a:gd name="connsiteY59" fmla="*/ 606751 h 1486202"/>
              <a:gd name="connsiteX60" fmla="*/ 733887 w 749927"/>
              <a:gd name="connsiteY60" fmla="*/ 478564 h 1486202"/>
              <a:gd name="connsiteX61" fmla="*/ 699704 w 749927"/>
              <a:gd name="connsiteY61" fmla="*/ 401652 h 1486202"/>
              <a:gd name="connsiteX62" fmla="*/ 682613 w 749927"/>
              <a:gd name="connsiteY62" fmla="*/ 350377 h 1486202"/>
              <a:gd name="connsiteX63" fmla="*/ 656975 w 749927"/>
              <a:gd name="connsiteY63" fmla="*/ 299103 h 1486202"/>
              <a:gd name="connsiteX64" fmla="*/ 622792 w 749927"/>
              <a:gd name="connsiteY64" fmla="*/ 247828 h 1486202"/>
              <a:gd name="connsiteX65" fmla="*/ 588609 w 749927"/>
              <a:gd name="connsiteY65" fmla="*/ 196553 h 1486202"/>
              <a:gd name="connsiteX66" fmla="*/ 562971 w 749927"/>
              <a:gd name="connsiteY66" fmla="*/ 179461 h 1486202"/>
              <a:gd name="connsiteX67" fmla="*/ 545880 w 749927"/>
              <a:gd name="connsiteY67" fmla="*/ 170916 h 148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49927" h="1486202">
                <a:moveTo>
                  <a:pt x="545880" y="170916"/>
                </a:moveTo>
                <a:cubicBezTo>
                  <a:pt x="538759" y="166643"/>
                  <a:pt x="526659" y="161844"/>
                  <a:pt x="520243" y="153824"/>
                </a:cubicBezTo>
                <a:cubicBezTo>
                  <a:pt x="485702" y="110647"/>
                  <a:pt x="542630" y="144571"/>
                  <a:pt x="494605" y="102549"/>
                </a:cubicBezTo>
                <a:cubicBezTo>
                  <a:pt x="479146" y="89022"/>
                  <a:pt x="460422" y="79760"/>
                  <a:pt x="443330" y="68366"/>
                </a:cubicBezTo>
                <a:cubicBezTo>
                  <a:pt x="434784" y="62669"/>
                  <a:pt x="427436" y="54523"/>
                  <a:pt x="417693" y="51275"/>
                </a:cubicBezTo>
                <a:lnTo>
                  <a:pt x="366418" y="34183"/>
                </a:lnTo>
                <a:cubicBezTo>
                  <a:pt x="357872" y="31334"/>
                  <a:pt x="348838" y="29665"/>
                  <a:pt x="340781" y="25637"/>
                </a:cubicBezTo>
                <a:cubicBezTo>
                  <a:pt x="291100" y="797"/>
                  <a:pt x="319164" y="10640"/>
                  <a:pt x="255323" y="0"/>
                </a:cubicBezTo>
                <a:cubicBezTo>
                  <a:pt x="230518" y="3101"/>
                  <a:pt x="180999" y="6506"/>
                  <a:pt x="152773" y="17091"/>
                </a:cubicBezTo>
                <a:cubicBezTo>
                  <a:pt x="140845" y="21564"/>
                  <a:pt x="129651" y="27862"/>
                  <a:pt x="118590" y="34183"/>
                </a:cubicBezTo>
                <a:cubicBezTo>
                  <a:pt x="96439" y="46841"/>
                  <a:pt x="84281" y="57119"/>
                  <a:pt x="67315" y="76912"/>
                </a:cubicBezTo>
                <a:cubicBezTo>
                  <a:pt x="58046" y="87726"/>
                  <a:pt x="50224" y="99701"/>
                  <a:pt x="41678" y="111095"/>
                </a:cubicBezTo>
                <a:cubicBezTo>
                  <a:pt x="38829" y="119641"/>
                  <a:pt x="37160" y="128675"/>
                  <a:pt x="33132" y="136732"/>
                </a:cubicBezTo>
                <a:cubicBezTo>
                  <a:pt x="0" y="202997"/>
                  <a:pt x="28975" y="123568"/>
                  <a:pt x="7495" y="188007"/>
                </a:cubicBezTo>
                <a:cubicBezTo>
                  <a:pt x="10344" y="227887"/>
                  <a:pt x="9468" y="268210"/>
                  <a:pt x="16041" y="307648"/>
                </a:cubicBezTo>
                <a:cubicBezTo>
                  <a:pt x="23810" y="354263"/>
                  <a:pt x="63169" y="356850"/>
                  <a:pt x="101499" y="376015"/>
                </a:cubicBezTo>
                <a:lnTo>
                  <a:pt x="135682" y="393106"/>
                </a:lnTo>
                <a:cubicBezTo>
                  <a:pt x="143739" y="397134"/>
                  <a:pt x="153262" y="397623"/>
                  <a:pt x="161319" y="401652"/>
                </a:cubicBezTo>
                <a:cubicBezTo>
                  <a:pt x="170506" y="406245"/>
                  <a:pt x="177571" y="414573"/>
                  <a:pt x="186957" y="418744"/>
                </a:cubicBezTo>
                <a:cubicBezTo>
                  <a:pt x="278485" y="459423"/>
                  <a:pt x="205847" y="414246"/>
                  <a:pt x="263869" y="452927"/>
                </a:cubicBezTo>
                <a:cubicBezTo>
                  <a:pt x="269566" y="461473"/>
                  <a:pt x="274385" y="470674"/>
                  <a:pt x="280960" y="478564"/>
                </a:cubicBezTo>
                <a:cubicBezTo>
                  <a:pt x="288697" y="487849"/>
                  <a:pt x="299573" y="494367"/>
                  <a:pt x="306598" y="504202"/>
                </a:cubicBezTo>
                <a:cubicBezTo>
                  <a:pt x="323785" y="528263"/>
                  <a:pt x="325354" y="545043"/>
                  <a:pt x="332235" y="572568"/>
                </a:cubicBezTo>
                <a:cubicBezTo>
                  <a:pt x="329386" y="638086"/>
                  <a:pt x="331206" y="703974"/>
                  <a:pt x="323689" y="769121"/>
                </a:cubicBezTo>
                <a:cubicBezTo>
                  <a:pt x="322512" y="779324"/>
                  <a:pt x="311191" y="785572"/>
                  <a:pt x="306598" y="794759"/>
                </a:cubicBezTo>
                <a:cubicBezTo>
                  <a:pt x="302570" y="802816"/>
                  <a:pt x="302427" y="812522"/>
                  <a:pt x="298052" y="820396"/>
                </a:cubicBezTo>
                <a:cubicBezTo>
                  <a:pt x="288076" y="838353"/>
                  <a:pt x="273056" y="853298"/>
                  <a:pt x="263869" y="871671"/>
                </a:cubicBezTo>
                <a:cubicBezTo>
                  <a:pt x="237590" y="924227"/>
                  <a:pt x="253843" y="895254"/>
                  <a:pt x="212594" y="957129"/>
                </a:cubicBezTo>
                <a:cubicBezTo>
                  <a:pt x="207597" y="964624"/>
                  <a:pt x="209045" y="975271"/>
                  <a:pt x="204048" y="982766"/>
                </a:cubicBezTo>
                <a:cubicBezTo>
                  <a:pt x="166255" y="1039456"/>
                  <a:pt x="189274" y="978131"/>
                  <a:pt x="161319" y="1034041"/>
                </a:cubicBezTo>
                <a:cubicBezTo>
                  <a:pt x="154459" y="1047762"/>
                  <a:pt x="151574" y="1063303"/>
                  <a:pt x="144228" y="1076770"/>
                </a:cubicBezTo>
                <a:cubicBezTo>
                  <a:pt x="134392" y="1094804"/>
                  <a:pt x="110044" y="1128045"/>
                  <a:pt x="110044" y="1128045"/>
                </a:cubicBezTo>
                <a:cubicBezTo>
                  <a:pt x="95003" y="1173170"/>
                  <a:pt x="106496" y="1146186"/>
                  <a:pt x="67315" y="1204957"/>
                </a:cubicBezTo>
                <a:cubicBezTo>
                  <a:pt x="61618" y="1213503"/>
                  <a:pt x="53472" y="1220851"/>
                  <a:pt x="50224" y="1230594"/>
                </a:cubicBezTo>
                <a:lnTo>
                  <a:pt x="33132" y="1281869"/>
                </a:lnTo>
                <a:lnTo>
                  <a:pt x="24586" y="1307506"/>
                </a:lnTo>
                <a:cubicBezTo>
                  <a:pt x="27435" y="1335992"/>
                  <a:pt x="24713" y="1365602"/>
                  <a:pt x="33132" y="1392964"/>
                </a:cubicBezTo>
                <a:cubicBezTo>
                  <a:pt x="36686" y="1404515"/>
                  <a:pt x="48205" y="1412733"/>
                  <a:pt x="58770" y="1418602"/>
                </a:cubicBezTo>
                <a:cubicBezTo>
                  <a:pt x="74519" y="1427351"/>
                  <a:pt x="92953" y="1429996"/>
                  <a:pt x="110044" y="1435693"/>
                </a:cubicBezTo>
                <a:cubicBezTo>
                  <a:pt x="146826" y="1447954"/>
                  <a:pt x="126940" y="1442053"/>
                  <a:pt x="169865" y="1452785"/>
                </a:cubicBezTo>
                <a:cubicBezTo>
                  <a:pt x="178411" y="1458482"/>
                  <a:pt x="185885" y="1466270"/>
                  <a:pt x="195502" y="1469876"/>
                </a:cubicBezTo>
                <a:cubicBezTo>
                  <a:pt x="239038" y="1486202"/>
                  <a:pt x="267282" y="1475194"/>
                  <a:pt x="315143" y="1469876"/>
                </a:cubicBezTo>
                <a:cubicBezTo>
                  <a:pt x="342229" y="1429249"/>
                  <a:pt x="328987" y="1453983"/>
                  <a:pt x="349327" y="1392964"/>
                </a:cubicBezTo>
                <a:cubicBezTo>
                  <a:pt x="373780" y="1319606"/>
                  <a:pt x="360032" y="1392870"/>
                  <a:pt x="374964" y="1333144"/>
                </a:cubicBezTo>
                <a:cubicBezTo>
                  <a:pt x="399125" y="1236501"/>
                  <a:pt x="363931" y="1349155"/>
                  <a:pt x="400601" y="1239140"/>
                </a:cubicBezTo>
                <a:cubicBezTo>
                  <a:pt x="404423" y="1227675"/>
                  <a:pt x="418819" y="1223043"/>
                  <a:pt x="426239" y="1213503"/>
                </a:cubicBezTo>
                <a:cubicBezTo>
                  <a:pt x="438850" y="1197289"/>
                  <a:pt x="449028" y="1179320"/>
                  <a:pt x="460422" y="1162228"/>
                </a:cubicBezTo>
                <a:cubicBezTo>
                  <a:pt x="473830" y="1142116"/>
                  <a:pt x="511697" y="1110953"/>
                  <a:pt x="511697" y="1110953"/>
                </a:cubicBezTo>
                <a:cubicBezTo>
                  <a:pt x="514546" y="1102407"/>
                  <a:pt x="515868" y="1093190"/>
                  <a:pt x="520243" y="1085316"/>
                </a:cubicBezTo>
                <a:cubicBezTo>
                  <a:pt x="530219" y="1067359"/>
                  <a:pt x="543032" y="1051133"/>
                  <a:pt x="554426" y="1034041"/>
                </a:cubicBezTo>
                <a:lnTo>
                  <a:pt x="571517" y="1008404"/>
                </a:lnTo>
                <a:cubicBezTo>
                  <a:pt x="578221" y="998348"/>
                  <a:pt x="588609" y="991312"/>
                  <a:pt x="597155" y="982766"/>
                </a:cubicBezTo>
                <a:cubicBezTo>
                  <a:pt x="617193" y="922648"/>
                  <a:pt x="591115" y="996858"/>
                  <a:pt x="622792" y="922946"/>
                </a:cubicBezTo>
                <a:cubicBezTo>
                  <a:pt x="644022" y="873410"/>
                  <a:pt x="615583" y="920942"/>
                  <a:pt x="648429" y="871671"/>
                </a:cubicBezTo>
                <a:cubicBezTo>
                  <a:pt x="659937" y="802626"/>
                  <a:pt x="651496" y="836833"/>
                  <a:pt x="674067" y="769121"/>
                </a:cubicBezTo>
                <a:lnTo>
                  <a:pt x="682613" y="743484"/>
                </a:lnTo>
                <a:cubicBezTo>
                  <a:pt x="685461" y="734938"/>
                  <a:pt x="687130" y="725904"/>
                  <a:pt x="691158" y="717847"/>
                </a:cubicBezTo>
                <a:cubicBezTo>
                  <a:pt x="696855" y="706452"/>
                  <a:pt x="703232" y="695373"/>
                  <a:pt x="708250" y="683663"/>
                </a:cubicBezTo>
                <a:cubicBezTo>
                  <a:pt x="711798" y="675383"/>
                  <a:pt x="712768" y="666083"/>
                  <a:pt x="716796" y="658026"/>
                </a:cubicBezTo>
                <a:cubicBezTo>
                  <a:pt x="749927" y="591764"/>
                  <a:pt x="720953" y="671191"/>
                  <a:pt x="742433" y="606751"/>
                </a:cubicBezTo>
                <a:cubicBezTo>
                  <a:pt x="739584" y="564022"/>
                  <a:pt x="739943" y="520957"/>
                  <a:pt x="733887" y="478564"/>
                </a:cubicBezTo>
                <a:cubicBezTo>
                  <a:pt x="723173" y="403564"/>
                  <a:pt x="721303" y="450250"/>
                  <a:pt x="699704" y="401652"/>
                </a:cubicBezTo>
                <a:cubicBezTo>
                  <a:pt x="692387" y="385189"/>
                  <a:pt x="692607" y="365367"/>
                  <a:pt x="682613" y="350377"/>
                </a:cubicBezTo>
                <a:cubicBezTo>
                  <a:pt x="606749" y="236586"/>
                  <a:pt x="715932" y="405226"/>
                  <a:pt x="656975" y="299103"/>
                </a:cubicBezTo>
                <a:cubicBezTo>
                  <a:pt x="646999" y="281146"/>
                  <a:pt x="634186" y="264920"/>
                  <a:pt x="622792" y="247828"/>
                </a:cubicBezTo>
                <a:lnTo>
                  <a:pt x="588609" y="196553"/>
                </a:lnTo>
                <a:cubicBezTo>
                  <a:pt x="582912" y="188007"/>
                  <a:pt x="571517" y="185158"/>
                  <a:pt x="562971" y="179461"/>
                </a:cubicBezTo>
                <a:cubicBezTo>
                  <a:pt x="542347" y="148524"/>
                  <a:pt x="553001" y="175189"/>
                  <a:pt x="545880" y="17091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 3" descr="Anim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-191558"/>
            <a:ext cx="5688632" cy="6963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 3" descr="auxn50or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-199336"/>
            <a:ext cx="7884367" cy="7057336"/>
          </a:xfrm>
        </p:spPr>
      </p:pic>
      <p:sp>
        <p:nvSpPr>
          <p:cNvPr id="5" name="円/楕円 4"/>
          <p:cNvSpPr/>
          <p:nvPr/>
        </p:nvSpPr>
        <p:spPr>
          <a:xfrm>
            <a:off x="3635896" y="3717032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547664" y="5085184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843808" y="1196752"/>
            <a:ext cx="5112568" cy="4752528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2699792" y="4941168"/>
            <a:ext cx="1145485" cy="403243"/>
          </a:xfrm>
          <a:custGeom>
            <a:avLst/>
            <a:gdLst>
              <a:gd name="connsiteX0" fmla="*/ 1094211 w 1145485"/>
              <a:gd name="connsiteY0" fmla="*/ 22676 h 403243"/>
              <a:gd name="connsiteX1" fmla="*/ 1068573 w 1145485"/>
              <a:gd name="connsiteY1" fmla="*/ 5584 h 403243"/>
              <a:gd name="connsiteX2" fmla="*/ 948932 w 1145485"/>
              <a:gd name="connsiteY2" fmla="*/ 22676 h 403243"/>
              <a:gd name="connsiteX3" fmla="*/ 923295 w 1145485"/>
              <a:gd name="connsiteY3" fmla="*/ 39767 h 403243"/>
              <a:gd name="connsiteX4" fmla="*/ 906203 w 1145485"/>
              <a:gd name="connsiteY4" fmla="*/ 65405 h 403243"/>
              <a:gd name="connsiteX5" fmla="*/ 897657 w 1145485"/>
              <a:gd name="connsiteY5" fmla="*/ 91042 h 403243"/>
              <a:gd name="connsiteX6" fmla="*/ 846382 w 1145485"/>
              <a:gd name="connsiteY6" fmla="*/ 133771 h 403243"/>
              <a:gd name="connsiteX7" fmla="*/ 795108 w 1145485"/>
              <a:gd name="connsiteY7" fmla="*/ 150863 h 403243"/>
              <a:gd name="connsiteX8" fmla="*/ 461822 w 1145485"/>
              <a:gd name="connsiteY8" fmla="*/ 142317 h 403243"/>
              <a:gd name="connsiteX9" fmla="*/ 427639 w 1145485"/>
              <a:gd name="connsiteY9" fmla="*/ 133771 h 403243"/>
              <a:gd name="connsiteX10" fmla="*/ 350726 w 1145485"/>
              <a:gd name="connsiteY10" fmla="*/ 91042 h 403243"/>
              <a:gd name="connsiteX11" fmla="*/ 299452 w 1145485"/>
              <a:gd name="connsiteY11" fmla="*/ 56859 h 403243"/>
              <a:gd name="connsiteX12" fmla="*/ 239631 w 1145485"/>
              <a:gd name="connsiteY12" fmla="*/ 14130 h 403243"/>
              <a:gd name="connsiteX13" fmla="*/ 213994 w 1145485"/>
              <a:gd name="connsiteY13" fmla="*/ 5584 h 403243"/>
              <a:gd name="connsiteX14" fmla="*/ 8895 w 1145485"/>
              <a:gd name="connsiteY14" fmla="*/ 14130 h 403243"/>
              <a:gd name="connsiteX15" fmla="*/ 349 w 1145485"/>
              <a:gd name="connsiteY15" fmla="*/ 39767 h 403243"/>
              <a:gd name="connsiteX16" fmla="*/ 34532 w 1145485"/>
              <a:gd name="connsiteY16" fmla="*/ 116679 h 403243"/>
              <a:gd name="connsiteX17" fmla="*/ 60169 w 1145485"/>
              <a:gd name="connsiteY17" fmla="*/ 125225 h 403243"/>
              <a:gd name="connsiteX18" fmla="*/ 85807 w 1145485"/>
              <a:gd name="connsiteY18" fmla="*/ 142317 h 403243"/>
              <a:gd name="connsiteX19" fmla="*/ 154173 w 1145485"/>
              <a:gd name="connsiteY19" fmla="*/ 159408 h 403243"/>
              <a:gd name="connsiteX20" fmla="*/ 222539 w 1145485"/>
              <a:gd name="connsiteY20" fmla="*/ 176500 h 403243"/>
              <a:gd name="connsiteX21" fmla="*/ 248177 w 1145485"/>
              <a:gd name="connsiteY21" fmla="*/ 193592 h 403243"/>
              <a:gd name="connsiteX22" fmla="*/ 299452 w 1145485"/>
              <a:gd name="connsiteY22" fmla="*/ 210683 h 403243"/>
              <a:gd name="connsiteX23" fmla="*/ 367818 w 1145485"/>
              <a:gd name="connsiteY23" fmla="*/ 227775 h 403243"/>
              <a:gd name="connsiteX24" fmla="*/ 393455 w 1145485"/>
              <a:gd name="connsiteY24" fmla="*/ 253412 h 403243"/>
              <a:gd name="connsiteX25" fmla="*/ 419093 w 1145485"/>
              <a:gd name="connsiteY25" fmla="*/ 261958 h 403243"/>
              <a:gd name="connsiteX26" fmla="*/ 470368 w 1145485"/>
              <a:gd name="connsiteY26" fmla="*/ 296141 h 403243"/>
              <a:gd name="connsiteX27" fmla="*/ 470368 w 1145485"/>
              <a:gd name="connsiteY27" fmla="*/ 296141 h 403243"/>
              <a:gd name="connsiteX28" fmla="*/ 547280 w 1145485"/>
              <a:gd name="connsiteY28" fmla="*/ 355962 h 403243"/>
              <a:gd name="connsiteX29" fmla="*/ 572917 w 1145485"/>
              <a:gd name="connsiteY29" fmla="*/ 364507 h 403243"/>
              <a:gd name="connsiteX30" fmla="*/ 598554 w 1145485"/>
              <a:gd name="connsiteY30" fmla="*/ 381599 h 403243"/>
              <a:gd name="connsiteX31" fmla="*/ 735287 w 1145485"/>
              <a:gd name="connsiteY31" fmla="*/ 381599 h 403243"/>
              <a:gd name="connsiteX32" fmla="*/ 786562 w 1145485"/>
              <a:gd name="connsiteY32" fmla="*/ 355962 h 403243"/>
              <a:gd name="connsiteX33" fmla="*/ 820745 w 1145485"/>
              <a:gd name="connsiteY33" fmla="*/ 338870 h 403243"/>
              <a:gd name="connsiteX34" fmla="*/ 872020 w 1145485"/>
              <a:gd name="connsiteY34" fmla="*/ 304687 h 403243"/>
              <a:gd name="connsiteX35" fmla="*/ 931840 w 1145485"/>
              <a:gd name="connsiteY35" fmla="*/ 270504 h 403243"/>
              <a:gd name="connsiteX36" fmla="*/ 1008753 w 1145485"/>
              <a:gd name="connsiteY36" fmla="*/ 227775 h 403243"/>
              <a:gd name="connsiteX37" fmla="*/ 1042936 w 1145485"/>
              <a:gd name="connsiteY37" fmla="*/ 219229 h 403243"/>
              <a:gd name="connsiteX38" fmla="*/ 1094211 w 1145485"/>
              <a:gd name="connsiteY38" fmla="*/ 202137 h 403243"/>
              <a:gd name="connsiteX39" fmla="*/ 1136939 w 1145485"/>
              <a:gd name="connsiteY39" fmla="*/ 150863 h 403243"/>
              <a:gd name="connsiteX40" fmla="*/ 1145485 w 1145485"/>
              <a:gd name="connsiteY40" fmla="*/ 108134 h 403243"/>
              <a:gd name="connsiteX41" fmla="*/ 1094211 w 1145485"/>
              <a:gd name="connsiteY41" fmla="*/ 22676 h 40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45485" h="403243">
                <a:moveTo>
                  <a:pt x="1094211" y="22676"/>
                </a:moveTo>
                <a:cubicBezTo>
                  <a:pt x="1081392" y="5584"/>
                  <a:pt x="1078818" y="6316"/>
                  <a:pt x="1068573" y="5584"/>
                </a:cubicBezTo>
                <a:cubicBezTo>
                  <a:pt x="1051375" y="4356"/>
                  <a:pt x="979860" y="7212"/>
                  <a:pt x="948932" y="22676"/>
                </a:cubicBezTo>
                <a:cubicBezTo>
                  <a:pt x="939746" y="27269"/>
                  <a:pt x="931841" y="34070"/>
                  <a:pt x="923295" y="39767"/>
                </a:cubicBezTo>
                <a:cubicBezTo>
                  <a:pt x="917598" y="48313"/>
                  <a:pt x="910796" y="56218"/>
                  <a:pt x="906203" y="65405"/>
                </a:cubicBezTo>
                <a:cubicBezTo>
                  <a:pt x="902174" y="73462"/>
                  <a:pt x="902654" y="83547"/>
                  <a:pt x="897657" y="91042"/>
                </a:cubicBezTo>
                <a:cubicBezTo>
                  <a:pt x="889183" y="103753"/>
                  <a:pt x="861317" y="127133"/>
                  <a:pt x="846382" y="133771"/>
                </a:cubicBezTo>
                <a:cubicBezTo>
                  <a:pt x="829919" y="141088"/>
                  <a:pt x="795108" y="150863"/>
                  <a:pt x="795108" y="150863"/>
                </a:cubicBezTo>
                <a:cubicBezTo>
                  <a:pt x="684013" y="148014"/>
                  <a:pt x="572834" y="147480"/>
                  <a:pt x="461822" y="142317"/>
                </a:cubicBezTo>
                <a:cubicBezTo>
                  <a:pt x="450090" y="141771"/>
                  <a:pt x="438144" y="139024"/>
                  <a:pt x="427639" y="133771"/>
                </a:cubicBezTo>
                <a:cubicBezTo>
                  <a:pt x="310101" y="75002"/>
                  <a:pt x="421624" y="114675"/>
                  <a:pt x="350726" y="91042"/>
                </a:cubicBezTo>
                <a:cubicBezTo>
                  <a:pt x="333635" y="79648"/>
                  <a:pt x="315885" y="69183"/>
                  <a:pt x="299452" y="56859"/>
                </a:cubicBezTo>
                <a:cubicBezTo>
                  <a:pt x="291717" y="51058"/>
                  <a:pt x="252121" y="20375"/>
                  <a:pt x="239631" y="14130"/>
                </a:cubicBezTo>
                <a:cubicBezTo>
                  <a:pt x="231574" y="10101"/>
                  <a:pt x="222540" y="8433"/>
                  <a:pt x="213994" y="5584"/>
                </a:cubicBezTo>
                <a:cubicBezTo>
                  <a:pt x="145628" y="8433"/>
                  <a:pt x="76461" y="3319"/>
                  <a:pt x="8895" y="14130"/>
                </a:cubicBezTo>
                <a:cubicBezTo>
                  <a:pt x="0" y="15553"/>
                  <a:pt x="349" y="30759"/>
                  <a:pt x="349" y="39767"/>
                </a:cubicBezTo>
                <a:cubicBezTo>
                  <a:pt x="349" y="77833"/>
                  <a:pt x="3989" y="96317"/>
                  <a:pt x="34532" y="116679"/>
                </a:cubicBezTo>
                <a:cubicBezTo>
                  <a:pt x="42027" y="121676"/>
                  <a:pt x="52112" y="121196"/>
                  <a:pt x="60169" y="125225"/>
                </a:cubicBezTo>
                <a:cubicBezTo>
                  <a:pt x="69356" y="129818"/>
                  <a:pt x="76620" y="137724"/>
                  <a:pt x="85807" y="142317"/>
                </a:cubicBezTo>
                <a:cubicBezTo>
                  <a:pt x="105344" y="152086"/>
                  <a:pt x="134665" y="154531"/>
                  <a:pt x="154173" y="159408"/>
                </a:cubicBezTo>
                <a:cubicBezTo>
                  <a:pt x="259321" y="185694"/>
                  <a:pt x="64994" y="144990"/>
                  <a:pt x="222539" y="176500"/>
                </a:cubicBezTo>
                <a:cubicBezTo>
                  <a:pt x="231085" y="182197"/>
                  <a:pt x="238791" y="189421"/>
                  <a:pt x="248177" y="193592"/>
                </a:cubicBezTo>
                <a:cubicBezTo>
                  <a:pt x="264640" y="200909"/>
                  <a:pt x="282360" y="204986"/>
                  <a:pt x="299452" y="210683"/>
                </a:cubicBezTo>
                <a:cubicBezTo>
                  <a:pt x="338874" y="223823"/>
                  <a:pt x="316248" y="217461"/>
                  <a:pt x="367818" y="227775"/>
                </a:cubicBezTo>
                <a:cubicBezTo>
                  <a:pt x="376364" y="236321"/>
                  <a:pt x="383399" y="246708"/>
                  <a:pt x="393455" y="253412"/>
                </a:cubicBezTo>
                <a:cubicBezTo>
                  <a:pt x="400950" y="258409"/>
                  <a:pt x="411218" y="257583"/>
                  <a:pt x="419093" y="261958"/>
                </a:cubicBezTo>
                <a:cubicBezTo>
                  <a:pt x="437050" y="271934"/>
                  <a:pt x="453276" y="284747"/>
                  <a:pt x="470368" y="296141"/>
                </a:cubicBezTo>
                <a:lnTo>
                  <a:pt x="470368" y="296141"/>
                </a:lnTo>
                <a:cubicBezTo>
                  <a:pt x="492488" y="318262"/>
                  <a:pt x="516613" y="345741"/>
                  <a:pt x="547280" y="355962"/>
                </a:cubicBezTo>
                <a:lnTo>
                  <a:pt x="572917" y="364507"/>
                </a:lnTo>
                <a:cubicBezTo>
                  <a:pt x="581463" y="370204"/>
                  <a:pt x="589368" y="377006"/>
                  <a:pt x="598554" y="381599"/>
                </a:cubicBezTo>
                <a:cubicBezTo>
                  <a:pt x="641841" y="403243"/>
                  <a:pt x="687718" y="385258"/>
                  <a:pt x="735287" y="381599"/>
                </a:cubicBezTo>
                <a:cubicBezTo>
                  <a:pt x="782291" y="365931"/>
                  <a:pt x="740179" y="382467"/>
                  <a:pt x="786562" y="355962"/>
                </a:cubicBezTo>
                <a:cubicBezTo>
                  <a:pt x="797623" y="349642"/>
                  <a:pt x="810379" y="346275"/>
                  <a:pt x="820745" y="338870"/>
                </a:cubicBezTo>
                <a:cubicBezTo>
                  <a:pt x="876756" y="298862"/>
                  <a:pt x="817025" y="323019"/>
                  <a:pt x="872020" y="304687"/>
                </a:cubicBezTo>
                <a:cubicBezTo>
                  <a:pt x="984152" y="220589"/>
                  <a:pt x="847950" y="317110"/>
                  <a:pt x="931840" y="270504"/>
                </a:cubicBezTo>
                <a:cubicBezTo>
                  <a:pt x="996651" y="234498"/>
                  <a:pt x="960978" y="241425"/>
                  <a:pt x="1008753" y="227775"/>
                </a:cubicBezTo>
                <a:cubicBezTo>
                  <a:pt x="1020046" y="224548"/>
                  <a:pt x="1031686" y="222604"/>
                  <a:pt x="1042936" y="219229"/>
                </a:cubicBezTo>
                <a:cubicBezTo>
                  <a:pt x="1060192" y="214052"/>
                  <a:pt x="1094211" y="202137"/>
                  <a:pt x="1094211" y="202137"/>
                </a:cubicBezTo>
                <a:cubicBezTo>
                  <a:pt x="1107511" y="188837"/>
                  <a:pt x="1129800" y="169900"/>
                  <a:pt x="1136939" y="150863"/>
                </a:cubicBezTo>
                <a:cubicBezTo>
                  <a:pt x="1142039" y="137263"/>
                  <a:pt x="1142636" y="122377"/>
                  <a:pt x="1145485" y="108134"/>
                </a:cubicBezTo>
                <a:cubicBezTo>
                  <a:pt x="1134671" y="0"/>
                  <a:pt x="1107030" y="39768"/>
                  <a:pt x="1094211" y="22676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昨年</a:t>
            </a:r>
            <a:r>
              <a:rPr lang="ja-JP" altLang="en-US" dirty="0" smtClean="0"/>
              <a:t>の台風（８月）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76</Words>
  <Application>Microsoft Office PowerPoint</Application>
  <PresentationFormat>画面に合わせる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昨年の台風（８月）</vt:lpstr>
      <vt:lpstr>スライド 10</vt:lpstr>
      <vt:lpstr>スライド 11</vt:lpstr>
      <vt:lpstr>スライド 12</vt:lpstr>
      <vt:lpstr>海洋</vt:lpstr>
      <vt:lpstr>スライド 14</vt:lpstr>
      <vt:lpstr>スライド 15</vt:lpstr>
      <vt:lpstr>スライド 16</vt:lpstr>
      <vt:lpstr>Bパターン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GFD</dc:creator>
  <cp:lastModifiedBy>GFD</cp:lastModifiedBy>
  <cp:revision>6</cp:revision>
  <dcterms:created xsi:type="dcterms:W3CDTF">2017-10-20T00:08:02Z</dcterms:created>
  <dcterms:modified xsi:type="dcterms:W3CDTF">2017-10-20T01:24:25Z</dcterms:modified>
</cp:coreProperties>
</file>