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1" r:id="rId6"/>
    <p:sldId id="259" r:id="rId7"/>
    <p:sldId id="262" r:id="rId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D9DE9-8FFF-4164-9207-31E5222448D2}" type="datetimeFigureOut">
              <a:rPr kumimoji="1" lang="ja-JP" altLang="en-US" smtClean="0"/>
              <a:t>2017/10/27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136AB-7DAF-48F5-A299-72C41D7A8DA2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10/23</a:t>
            </a:r>
            <a:r>
              <a:rPr kumimoji="1" lang="ja-JP" altLang="en-US" dirty="0" smtClean="0"/>
              <a:t>（月）時点での予報</a:t>
            </a:r>
            <a:endParaRPr kumimoji="1" lang="ja-JP" altLang="en-US" dirty="0"/>
          </a:p>
        </p:txBody>
      </p:sp>
      <p:pic>
        <p:nvPicPr>
          <p:cNvPr id="6" name="コンテンツ プレースホルダ 5" descr="Imag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146" name="Picture 2" descr="台風画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015" y="0"/>
            <a:ext cx="9288016" cy="6966012"/>
          </a:xfrm>
          <a:prstGeom prst="rect">
            <a:avLst/>
          </a:prstGeom>
          <a:noFill/>
        </p:spPr>
      </p:pic>
      <p:sp>
        <p:nvSpPr>
          <p:cNvPr id="5" name="タイトル 1"/>
          <p:cNvSpPr txBox="1">
            <a:spLocks/>
          </p:cNvSpPr>
          <p:nvPr/>
        </p:nvSpPr>
        <p:spPr>
          <a:xfrm>
            <a:off x="5652120" y="274638"/>
            <a:ext cx="30346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最新予報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2017_Pacific_typhoon_season_summar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14192"/>
            <a:ext cx="9507268" cy="7772192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6876256" y="0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/>
                </a:solidFill>
              </a:rPr>
              <a:t>2017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2699792" y="4437112"/>
            <a:ext cx="3240360" cy="18722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2015_Pacific_typhoon_season_summar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8520" y="-1467544"/>
            <a:ext cx="9577064" cy="8451758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6876256" y="0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>
                <a:solidFill>
                  <a:schemeClr val="bg1"/>
                </a:solidFill>
              </a:rPr>
              <a:t>2015</a:t>
            </a:r>
            <a:endParaRPr kumimoji="1" lang="ja-JP" altLang="en-US" sz="4800" dirty="0">
              <a:solidFill>
                <a:schemeClr val="bg1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292080" y="4869160"/>
            <a:ext cx="3240360" cy="187220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sstD_HQ201710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430793" cy="3877891"/>
          </a:xfrm>
        </p:spPr>
      </p:pic>
      <p:pic>
        <p:nvPicPr>
          <p:cNvPr id="5" name="図 4" descr="sstD_HQ201510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80728"/>
            <a:ext cx="4427984" cy="38754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sst-gl_color201709-0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0"/>
            <a:ext cx="7353300" cy="3371850"/>
          </a:xfrm>
        </p:spPr>
      </p:pic>
      <p:pic>
        <p:nvPicPr>
          <p:cNvPr id="5" name="図 4" descr="sst-gl_color201509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284984"/>
            <a:ext cx="7353300" cy="337185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7504" y="3645024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2015</a:t>
            </a:r>
            <a:endParaRPr kumimoji="1" lang="ja-JP" altLang="en-US" sz="4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476672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2017</a:t>
            </a:r>
            <a:endParaRPr kumimoji="1" lang="ja-JP" altLang="en-US" sz="4800" dirty="0"/>
          </a:p>
        </p:txBody>
      </p:sp>
      <p:sp>
        <p:nvSpPr>
          <p:cNvPr id="8" name="円/楕円 7"/>
          <p:cNvSpPr/>
          <p:nvPr/>
        </p:nvSpPr>
        <p:spPr>
          <a:xfrm>
            <a:off x="4860032" y="4725144"/>
            <a:ext cx="864096" cy="576064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4139952" y="1412776"/>
            <a:ext cx="864096" cy="576064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 3" descr="sstna-gl_color201709-0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0"/>
            <a:ext cx="6849244" cy="3140716"/>
          </a:xfrm>
        </p:spPr>
      </p:pic>
      <p:pic>
        <p:nvPicPr>
          <p:cNvPr id="5" name="図 4" descr="sstna-gl_color201509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342974"/>
            <a:ext cx="6912768" cy="316984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7504" y="3645024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2015</a:t>
            </a:r>
            <a:endParaRPr kumimoji="1" lang="ja-JP" altLang="en-US" sz="4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9512" y="476672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dirty="0" smtClean="0"/>
              <a:t>2017</a:t>
            </a:r>
            <a:endParaRPr kumimoji="1" lang="ja-JP" altLang="en-US" sz="4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</Words>
  <Application>Microsoft Office PowerPoint</Application>
  <PresentationFormat>画面に合わせる (4:3)</PresentationFormat>
  <Paragraphs>8</Paragraphs>
  <Slides>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8" baseType="lpstr">
      <vt:lpstr>Office テーマ</vt:lpstr>
      <vt:lpstr>10/23（月）時点での予報</vt:lpstr>
      <vt:lpstr>スライド 2</vt:lpstr>
      <vt:lpstr>スライド 3</vt:lpstr>
      <vt:lpstr>スライド 4</vt:lpstr>
      <vt:lpstr>スライド 5</vt:lpstr>
      <vt:lpstr>スライド 6</vt:lpstr>
      <vt:lpstr>スライド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10/23（月）時点での予報</dc:title>
  <dc:creator>GFD</dc:creator>
  <cp:lastModifiedBy>GFD</cp:lastModifiedBy>
  <cp:revision>2</cp:revision>
  <dcterms:created xsi:type="dcterms:W3CDTF">2017-10-27T01:18:48Z</dcterms:created>
  <dcterms:modified xsi:type="dcterms:W3CDTF">2017-10-27T01:30:40Z</dcterms:modified>
</cp:coreProperties>
</file>