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92" r:id="rId4"/>
    <p:sldId id="293" r:id="rId5"/>
    <p:sldId id="259" r:id="rId6"/>
    <p:sldId id="261" r:id="rId7"/>
    <p:sldId id="262" r:id="rId8"/>
    <p:sldId id="260" r:id="rId9"/>
    <p:sldId id="263" r:id="rId10"/>
    <p:sldId id="264" r:id="rId11"/>
    <p:sldId id="266" r:id="rId12"/>
    <p:sldId id="265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1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yuki Takagi" initials="NT" lastIdx="2" clrIdx="0">
    <p:extLst>
      <p:ext uri="{19B8F6BF-5375-455C-9EA6-DF929625EA0E}">
        <p15:presenceInfo xmlns:p15="http://schemas.microsoft.com/office/powerpoint/2012/main" userId="Naoyuki Takag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1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E816-D41D-4746-8B65-8FEC52FBCC48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02DEE-93FA-4C65-A750-43F85421AF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1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2DEE-93FA-4C65-A750-43F85421AF6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94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8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4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8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95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2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67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0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8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9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DB6F8-2786-490C-8691-E73F62BE7752}" type="datetimeFigureOut">
              <a:rPr kumimoji="1" lang="ja-JP" altLang="en-US" smtClean="0"/>
              <a:t>2023/4/11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0442C-D872-4CF4-8C66-0F506AB10A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4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microsoft.com/office/2007/relationships/media" Target="../media/media13.m4a"/><Relationship Id="rId16" Type="http://schemas.openxmlformats.org/officeDocument/2006/relationships/image" Target="../media/image1.png"/><Relationship Id="rId1" Type="http://schemas.openxmlformats.org/officeDocument/2006/relationships/tags" Target="../tags/tag9.xml"/><Relationship Id="rId6" Type="http://schemas.openxmlformats.org/officeDocument/2006/relationships/image" Target="../media/image7.jpg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17.m4a"/><Relationship Id="rId7" Type="http://schemas.openxmlformats.org/officeDocument/2006/relationships/image" Target="../media/image19.jp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media19.m4a"/><Relationship Id="rId7" Type="http://schemas.openxmlformats.org/officeDocument/2006/relationships/image" Target="../media/image25.jp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aL4FOvIf7G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名詞の可算・不可算と</a:t>
            </a:r>
            <a:br>
              <a:rPr kumimoji="1" lang="en-US" altLang="ja-JP" dirty="0"/>
            </a:br>
            <a:r>
              <a:rPr kumimoji="1" lang="ja-JP" altLang="en-US" dirty="0"/>
              <a:t>冠詞の使い方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ja-JP" dirty="0"/>
          </a:p>
          <a:p>
            <a:r>
              <a:rPr kumimoji="1" lang="en-US" altLang="ja-JP" dirty="0" err="1"/>
              <a:t>Naoyuki</a:t>
            </a:r>
            <a:r>
              <a:rPr kumimoji="1" lang="en-US" altLang="ja-JP" dirty="0"/>
              <a:t> Takagi</a:t>
            </a:r>
            <a:endParaRPr kumimoji="1" lang="ja-JP" altLang="en-US" dirty="0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25A2548B-F6CA-436C-8D9A-EA35F3115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7"/>
    </mc:Choice>
    <mc:Fallback xmlns="">
      <p:transition spd="slow" advTm="1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25" x="530225" y="4949825"/>
          <p14:tracePt t="11895" x="703263" y="4841875"/>
          <p14:tracePt t="11927" x="1096963" y="4738688"/>
          <p14:tracePt t="11956" x="1885950" y="4610100"/>
          <p14:tracePt t="11992" x="2562225" y="4583113"/>
          <p14:tracePt t="12006" x="2571750" y="4583113"/>
          <p14:tracePt t="12032" x="2589213" y="4583113"/>
          <p14:tracePt t="12052" x="2593975" y="4583113"/>
          <p14:tracePt t="12145" x="2609850" y="4621213"/>
          <p14:tracePt t="12205" x="2605088" y="4625975"/>
          <p14:tracePt t="12242" x="2589213" y="4625975"/>
          <p14:tracePt t="12332" x="2582863" y="46307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794658" y="219869"/>
            <a:ext cx="10515600" cy="105727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不定</a:t>
            </a:r>
            <a:r>
              <a:rPr kumimoji="1" lang="ja-JP" altLang="en-US" dirty="0"/>
              <a:t>冠詞 </a:t>
            </a:r>
            <a:r>
              <a:rPr kumimoji="1" lang="en-US" altLang="ja-JP" dirty="0"/>
              <a:t>(a/an) </a:t>
            </a:r>
            <a:r>
              <a:rPr kumimoji="1" lang="ja-JP" altLang="en-US" dirty="0"/>
              <a:t>と</a:t>
            </a:r>
            <a:r>
              <a:rPr kumimoji="1" lang="ja-JP" altLang="en-US" dirty="0">
                <a:solidFill>
                  <a:srgbClr val="0070C0"/>
                </a:solidFill>
              </a:rPr>
              <a:t>定</a:t>
            </a:r>
            <a:r>
              <a:rPr kumimoji="1" lang="ja-JP" altLang="en-US" dirty="0"/>
              <a:t>冠詞 </a:t>
            </a:r>
            <a:r>
              <a:rPr kumimoji="1" lang="en-US" altLang="ja-JP" dirty="0"/>
              <a:t>(the)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90813" y="1357678"/>
            <a:ext cx="8957130" cy="687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Pick </a:t>
            </a:r>
            <a:r>
              <a:rPr lang="en-US" altLang="ja-JP" sz="3600" b="1" dirty="0">
                <a:solidFill>
                  <a:srgbClr val="FF0000"/>
                </a:solidFill>
              </a:rPr>
              <a:t>a</a:t>
            </a:r>
            <a:r>
              <a:rPr lang="en-US" altLang="ja-JP" sz="3600" dirty="0"/>
              <a:t> card.  </a:t>
            </a:r>
            <a:r>
              <a:rPr lang="ja-JP" altLang="en-US" sz="3600" dirty="0"/>
              <a:t>一枚とって。　（どれかは</a:t>
            </a:r>
            <a:r>
              <a:rPr lang="ja-JP" altLang="en-US" sz="3600" dirty="0">
                <a:solidFill>
                  <a:srgbClr val="0070C0"/>
                </a:solidFill>
              </a:rPr>
              <a:t>不定</a:t>
            </a:r>
            <a:r>
              <a:rPr lang="ja-JP" altLang="en-US" sz="3600" dirty="0"/>
              <a:t>）</a:t>
            </a:r>
            <a:endParaRPr lang="en-US" altLang="ja-JP" sz="36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73" y="3311772"/>
            <a:ext cx="1943210" cy="1943210"/>
          </a:xfrm>
          <a:prstGeom prst="rect">
            <a:avLst/>
          </a:prstGeom>
        </p:spPr>
      </p:pic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6340983" y="4080233"/>
            <a:ext cx="5653315" cy="213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Show</a:t>
            </a:r>
            <a:r>
              <a:rPr lang="ja-JP" altLang="en-US" sz="3600" dirty="0"/>
              <a:t> </a:t>
            </a:r>
            <a:r>
              <a:rPr lang="en-US" altLang="ja-JP" sz="3600" dirty="0"/>
              <a:t>me </a:t>
            </a:r>
            <a:r>
              <a:rPr lang="en-US" altLang="ja-JP" sz="3600" b="1" dirty="0">
                <a:solidFill>
                  <a:srgbClr val="FF0000"/>
                </a:solidFill>
              </a:rPr>
              <a:t>the</a:t>
            </a:r>
            <a:r>
              <a:rPr lang="en-US" altLang="ja-JP" sz="3600" dirty="0"/>
              <a:t> card.</a:t>
            </a:r>
            <a:r>
              <a:rPr lang="ja-JP" altLang="en-US" sz="3600" dirty="0"/>
              <a:t>　</a:t>
            </a:r>
            <a:endParaRPr lang="en-US" altLang="ja-JP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（とった）カードを見せて</a:t>
            </a:r>
            <a:endParaRPr lang="en-US" altLang="ja-JP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どのカードか「</a:t>
            </a:r>
            <a:r>
              <a:rPr lang="ja-JP" altLang="en-US" sz="3600" dirty="0">
                <a:solidFill>
                  <a:srgbClr val="0070C0"/>
                </a:solidFill>
              </a:rPr>
              <a:t>定</a:t>
            </a:r>
            <a:r>
              <a:rPr lang="ja-JP" altLang="en-US" sz="3600" dirty="0"/>
              <a:t>まっている」　</a:t>
            </a:r>
            <a:endParaRPr lang="en-US" altLang="ja-JP" sz="36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600" dirty="0"/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21" y="2666779"/>
            <a:ext cx="3133725" cy="3133725"/>
          </a:xfrm>
        </p:spPr>
      </p:pic>
      <p:sp>
        <p:nvSpPr>
          <p:cNvPr id="10" name="下カーブ矢印 9"/>
          <p:cNvSpPr/>
          <p:nvPr/>
        </p:nvSpPr>
        <p:spPr>
          <a:xfrm>
            <a:off x="2921699" y="2384179"/>
            <a:ext cx="2416316" cy="7789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6BDB18C-E3A5-4B23-9F8C-B73F4FE4B6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6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8"/>
    </mc:Choice>
    <mc:Fallback xmlns="">
      <p:transition spd="slow" advTm="3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764" x="5722938" y="2897188"/>
          <p14:tracePt t="1797" x="4972050" y="2382838"/>
          <p14:tracePt t="1828" x="4441825" y="2117725"/>
          <p14:tracePt t="1855" x="4102100" y="2027238"/>
          <p14:tracePt t="1889" x="3436938" y="1993900"/>
          <p14:tracePt t="1920" x="2886075" y="2016125"/>
          <p14:tracePt t="1949" x="2717800" y="2016125"/>
          <p14:tracePt t="2029" x="2697163" y="2016125"/>
          <p14:tracePt t="2064" x="2679700" y="2016125"/>
          <p14:tracePt t="2109" x="2517775" y="1901825"/>
          <p14:tracePt t="2137" x="2317750" y="1820863"/>
          <p14:tracePt t="2170" x="2297113" y="1804988"/>
          <p14:tracePt t="2229" x="2301875" y="1755775"/>
          <p14:tracePt t="2263" x="2409825" y="1690688"/>
          <p14:tracePt t="2301" x="2794000" y="1562100"/>
          <p14:tracePt t="2312" x="2951163" y="1512888"/>
          <p14:tracePt t="2339" x="3949700" y="1243013"/>
          <p14:tracePt t="2371" x="4610100" y="1085850"/>
          <p14:tracePt t="2403" x="4983163" y="1016000"/>
          <p14:tracePt t="2431" x="5641975" y="1058863"/>
          <p14:tracePt t="2465" x="6318250" y="1096963"/>
          <p14:tracePt t="2498" x="6376988" y="1096963"/>
          <p14:tracePt t="2603" x="6289675" y="1128713"/>
          <p14:tracePt t="2637" x="6042025" y="1243013"/>
          <p14:tracePt t="2671" x="5788025" y="1285875"/>
          <p14:tracePt t="2698" x="5480050" y="1265238"/>
          <p14:tracePt t="2731" x="5264150" y="1155700"/>
          <p14:tracePt t="2762" x="5230813" y="1096963"/>
          <p14:tracePt t="2792" x="5295900" y="908050"/>
          <p14:tracePt t="2827" x="5549900" y="692150"/>
          <p14:tracePt t="2854" x="5819775" y="523875"/>
          <p14:tracePt t="2887" x="6327775" y="373063"/>
          <p14:tracePt t="2919" x="6804025" y="319088"/>
          <p14:tracePt t="2952" x="7219950" y="307975"/>
          <p14:tracePt t="2979" x="7581900" y="395288"/>
          <p14:tracePt t="3013" x="7851775" y="503238"/>
          <p14:tracePt t="3061" x="7889875" y="573088"/>
          <p14:tracePt t="3092" x="7896225" y="593725"/>
          <p14:tracePt t="3138" x="7878763" y="627063"/>
          <p14:tracePt t="6462" x="7073900" y="593725"/>
          <p14:tracePt t="6497" x="6334125" y="1227138"/>
          <p14:tracePt t="6526" x="5792788" y="1962150"/>
          <p14:tracePt t="6556" x="5311775" y="2425700"/>
          <p14:tracePt t="6589" x="5102225" y="2582863"/>
          <p14:tracePt t="6624" x="5091113" y="2582863"/>
          <p14:tracePt t="6667" x="5075238" y="2589213"/>
          <p14:tracePt t="6712" x="5053013" y="2589213"/>
          <p14:tracePt t="10388" x="4711700" y="4210050"/>
          <p14:tracePt t="10417" x="3998913" y="5111750"/>
          <p14:tracePt t="10447" x="3140075" y="5842000"/>
          <p14:tracePt t="10483" x="1939925" y="6399213"/>
          <p14:tracePt t="10557" x="0" y="6208713"/>
          <p14:tracePt t="10576" x="0" y="5918200"/>
          <p14:tracePt t="10605" x="0" y="5518150"/>
          <p14:tracePt t="10638" x="0" y="5203825"/>
          <p14:tracePt t="10668" x="177800" y="4803775"/>
          <p14:tracePt t="10701" x="703263" y="4014788"/>
          <p14:tracePt t="10729" x="957263" y="3609975"/>
          <p14:tracePt t="10763" x="1328738" y="3290888"/>
          <p14:tracePt t="10796" x="1962150" y="3221038"/>
          <p14:tracePt t="10823" x="2978150" y="3394075"/>
          <p14:tracePt t="10861" x="4518025" y="4059238"/>
          <p14:tracePt t="10889" x="5473700" y="4511675"/>
          <p14:tracePt t="10916" x="5788025" y="4702175"/>
          <p14:tracePt t="10950" x="5873750" y="4895850"/>
          <p14:tracePt t="10979" x="5853113" y="5014913"/>
          <p14:tracePt t="11012" x="5781675" y="5129213"/>
          <p14:tracePt t="11045" x="5781675" y="5156200"/>
          <p14:tracePt t="11062" x="5792788" y="5160963"/>
          <p14:tracePt t="11124" x="5830888" y="5138738"/>
          <p14:tracePt t="11151" x="5900738" y="5084763"/>
          <p14:tracePt t="11184" x="5927725" y="5057775"/>
          <p14:tracePt t="13403" x="3913188" y="4983163"/>
          <p14:tracePt t="13464" x="3832225" y="4987925"/>
          <p14:tracePt t="13497" x="3713163" y="4965700"/>
          <p14:tracePt t="13530" x="3540125" y="4864100"/>
          <p14:tracePt t="13558" x="3405188" y="4819650"/>
          <p14:tracePt t="13593" x="3360738" y="4799013"/>
          <p14:tracePt t="13620" x="3025775" y="4695825"/>
          <p14:tracePt t="13653" x="2351088" y="4538663"/>
          <p14:tracePt t="13686" x="1400175" y="4214813"/>
          <p14:tracePt t="13713" x="977900" y="4079875"/>
          <p14:tracePt t="13746" x="561975" y="3852863"/>
          <p14:tracePt t="13759" x="512763" y="3821113"/>
          <p14:tracePt t="13792" x="512763" y="3690938"/>
          <p14:tracePt t="13825" x="512763" y="3571875"/>
          <p14:tracePt t="13856" x="519113" y="3425825"/>
          <p14:tracePt t="13889" x="593725" y="3328988"/>
          <p14:tracePt t="13918" x="681038" y="3263900"/>
          <p14:tracePt t="13950" x="730250" y="3252788"/>
          <p14:tracePt t="13996" x="804863" y="3306763"/>
          <p14:tracePt t="14029" x="1004888" y="3506788"/>
          <p14:tracePt t="14063" x="1373188" y="3983038"/>
          <p14:tracePt t="14088" x="1492250" y="4187825"/>
          <p14:tracePt t="14124" x="1546225" y="4344988"/>
          <p14:tracePt t="14151" x="1546225" y="4360863"/>
          <p14:tracePt t="14202" x="1539875" y="4367213"/>
          <p14:tracePt t="14281" x="1550988" y="4371975"/>
          <p14:tracePt t="14384" x="1593850" y="4371975"/>
          <p14:tracePt t="14529" x="1600200" y="4360863"/>
          <p14:tracePt t="15263" x="1609725" y="4349750"/>
          <p14:tracePt t="15293" x="1751013" y="4306888"/>
          <p14:tracePt t="15325" x="2043113" y="4306888"/>
          <p14:tracePt t="15359" x="2274888" y="4383088"/>
          <p14:tracePt t="15392" x="2339975" y="4448175"/>
          <p14:tracePt t="15418" x="2540000" y="4511675"/>
          <p14:tracePt t="15432" x="2632075" y="4533900"/>
          <p14:tracePt t="15468" x="3171825" y="4675188"/>
          <p14:tracePt t="15495" x="3394075" y="4776788"/>
          <p14:tracePt t="15529" x="3502025" y="4810125"/>
          <p14:tracePt t="15562" x="3821113" y="4706938"/>
          <p14:tracePt t="15589" x="4291013" y="4464050"/>
          <p14:tracePt t="15620" x="5376863" y="4037013"/>
          <p14:tracePt t="15653" x="6457950" y="3722688"/>
          <p14:tracePt t="15682" x="7024688" y="3668713"/>
          <p14:tracePt t="15715" x="7377113" y="3668713"/>
          <p14:tracePt t="15748" x="7469188" y="3675063"/>
          <p14:tracePt t="15887" x="7478713" y="3675063"/>
          <p14:tracePt t="15921" x="7478713" y="3659188"/>
          <p14:tracePt t="21329" x="7954963" y="4268788"/>
          <p14:tracePt t="21403" x="7954963" y="4279900"/>
          <p14:tracePt t="22134" x="7781925" y="4403725"/>
          <p14:tracePt t="22169" x="7224713" y="4965700"/>
          <p14:tracePt t="22198" x="7473950" y="5576888"/>
          <p14:tracePt t="22214" x="8074025" y="6257925"/>
          <p14:tracePt t="22247" x="8404225" y="6716713"/>
          <p14:tracePt t="22276" x="8408988" y="6716713"/>
          <p14:tracePt t="29779" x="4987925" y="6419850"/>
          <p14:tracePt t="29807" x="4598988" y="5761038"/>
          <p14:tracePt t="29841" x="4356100" y="4857750"/>
          <p14:tracePt t="29869" x="4383088" y="4518025"/>
          <p14:tracePt t="29903" x="4852988" y="3863975"/>
          <p14:tracePt t="29936" x="5453063" y="3475038"/>
          <p14:tracePt t="29966" x="6176963" y="3252788"/>
          <p14:tracePt t="29994" x="6511925" y="3209925"/>
          <p14:tracePt t="30029" x="6538913" y="3340100"/>
          <p14:tracePt t="30062" x="6538913" y="3533775"/>
          <p14:tracePt t="30088" x="6538913" y="3609975"/>
          <p14:tracePt t="30248" x="6673850" y="3609975"/>
          <p14:tracePt t="30277" x="6961188" y="3668713"/>
          <p14:tracePt t="30306" x="7469188" y="3933825"/>
          <p14:tracePt t="30343" x="7732713" y="4187825"/>
          <p14:tracePt t="30356" x="7759700" y="4230688"/>
          <p14:tracePt t="30385" x="7847013" y="4371975"/>
          <p14:tracePt t="30418" x="8105775" y="4630738"/>
          <p14:tracePt t="30433" x="8339138" y="4772025"/>
          <p14:tracePt t="30448" x="8512175" y="4875213"/>
          <p14:tracePt t="30468" x="8570913" y="4895850"/>
          <p14:tracePt t="30497" x="8575675" y="4922838"/>
          <p14:tracePt t="30563" x="8548688" y="4965700"/>
          <p14:tracePt t="30593" x="8332788" y="5003800"/>
          <p14:tracePt t="30619" x="7970838" y="5003800"/>
          <p14:tracePt t="30653" x="7550150" y="4868863"/>
          <p14:tracePt t="30686" x="7523163" y="4810125"/>
          <p14:tracePt t="30715" x="7523163" y="4738688"/>
          <p14:tracePt t="30748" x="7673975" y="4603750"/>
          <p14:tracePt t="30776" x="7970838" y="4511675"/>
          <p14:tracePt t="30809" x="8624888" y="4484688"/>
          <p14:tracePt t="30844" x="8982075" y="4533900"/>
          <p14:tracePt t="30870" x="9047163" y="4614863"/>
          <p14:tracePt t="30904" x="9083675" y="4722813"/>
          <p14:tracePt t="30932" x="9083675" y="4783138"/>
          <p14:tracePt t="30965" x="9083675" y="4826000"/>
          <p14:tracePt t="30997" x="9083675" y="4841875"/>
          <p14:tracePt t="31781" x="9002713" y="4868863"/>
          <p14:tracePt t="31810" x="8966200" y="4868863"/>
          <p14:tracePt t="31839" x="8955088" y="4864100"/>
          <p14:tracePt t="31886" x="8939213" y="4857750"/>
          <p14:tracePt t="31920" x="8928100" y="4857750"/>
          <p14:tracePt t="31948" x="8874125" y="4852988"/>
          <p14:tracePt t="31963" x="8856663" y="4852988"/>
          <p14:tracePt t="31997" x="8836025" y="4852988"/>
          <p14:tracePt t="32063" x="8829675" y="4852988"/>
          <p14:tracePt t="32169" x="8824913" y="4848225"/>
          <p14:tracePt t="32248" x="8959850" y="4911725"/>
          <p14:tracePt t="32262" x="8975725" y="4922838"/>
          <p14:tracePt t="32293" x="8975725" y="4960938"/>
          <p14:tracePt t="32339" x="8975725" y="5003800"/>
          <p14:tracePt t="32468" x="8894763" y="4938713"/>
          <p14:tracePt t="32498" x="8782050" y="4857750"/>
          <p14:tracePt t="32528" x="8728075" y="4799013"/>
          <p14:tracePt t="32744" x="8694738" y="4783138"/>
          <p14:tracePt t="32951" x="8667750" y="4783138"/>
          <p14:tracePt t="33014" x="8609013" y="4729163"/>
          <p14:tracePt t="34905" x="8593138" y="4729163"/>
          <p14:tracePt t="35605" x="8020050" y="4398963"/>
          <p14:tracePt t="35638" x="5106988" y="2647950"/>
          <p14:tracePt t="35672" x="2463800" y="1319213"/>
          <p14:tracePt t="35700" x="1274763" y="730250"/>
          <p14:tracePt t="35728" x="950913" y="557213"/>
          <p14:tracePt t="35749" x="896938" y="546100"/>
          <p14:tracePt t="35783" x="869950" y="530225"/>
          <p14:tracePt t="35825" x="903288" y="503238"/>
          <p14:tracePt t="35838" x="973138" y="481013"/>
          <p14:tracePt t="35872" x="1004888" y="469900"/>
          <p14:tracePt t="36031" x="1108075" y="503238"/>
          <p14:tracePt t="36058" x="1636713" y="620713"/>
          <p14:tracePt t="36059" x="2036763" y="692150"/>
          <p14:tracePt t="36090" x="4068763" y="874713"/>
          <p14:tracePt t="36124" x="5992813" y="957263"/>
          <p14:tracePt t="36151" x="6777038" y="957263"/>
          <p14:tracePt t="36184" x="7031038" y="946150"/>
          <p14:tracePt t="36217" x="7042150" y="946150"/>
          <p14:tracePt t="36388" x="7046913" y="950913"/>
          <p14:tracePt t="36436" x="7046913" y="977900"/>
          <p14:tracePt t="36464" x="7069138" y="1065213"/>
          <p14:tracePt t="36499" x="7570788" y="1420813"/>
          <p14:tracePt t="36527" x="9294813" y="2112963"/>
          <p14:tracePt t="36563" x="10726738" y="2659063"/>
          <p14:tracePt t="36593" x="10818813" y="2713038"/>
          <p14:tracePt t="36618" x="10879138" y="2733675"/>
          <p14:tracePt t="36653" x="11083925" y="2733675"/>
          <p14:tracePt t="36682" x="11164888" y="2728913"/>
          <p14:tracePt t="37059" x="11164888" y="27241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1049000" cy="1935389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話し手・聞き手にとって「定」</a:t>
            </a:r>
            <a:r>
              <a:rPr lang="ja-JP" altLang="en-US" sz="4000" dirty="0"/>
              <a:t>　→　</a:t>
            </a:r>
            <a:r>
              <a:rPr lang="en-US" altLang="ja-JP" sz="4000" dirty="0"/>
              <a:t>the</a:t>
            </a:r>
            <a:br>
              <a:rPr lang="en-US" altLang="ja-JP" sz="4000" dirty="0"/>
            </a:br>
            <a:r>
              <a:rPr lang="ja-JP" altLang="en-US" sz="4000" dirty="0"/>
              <a:t>始めて話題　可算には</a:t>
            </a:r>
            <a:r>
              <a:rPr lang="en-US" altLang="ja-JP" sz="4000" dirty="0"/>
              <a:t>a/an </a:t>
            </a:r>
            <a:r>
              <a:rPr lang="ja-JP" altLang="en-US" sz="4000" dirty="0"/>
              <a:t>不可算はそのまま</a:t>
            </a:r>
            <a:br>
              <a:rPr lang="en-US" altLang="ja-JP" sz="4000" dirty="0"/>
            </a:br>
            <a:r>
              <a:rPr lang="ja-JP" altLang="en-US" sz="4000" dirty="0"/>
              <a:t>次からは </a:t>
            </a:r>
            <a:r>
              <a:rPr lang="en-US" altLang="ja-JP" sz="4000" dirty="0"/>
              <a:t>the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7114" y="2542948"/>
            <a:ext cx="11150600" cy="3734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Put out (the/a) light. </a:t>
            </a:r>
          </a:p>
          <a:p>
            <a:pPr marL="0" indent="0">
              <a:buNone/>
            </a:pPr>
            <a:r>
              <a:rPr lang="en-US" altLang="ja-JP" sz="3600" dirty="0"/>
              <a:t>John is (the/a) tallest boy. </a:t>
            </a:r>
          </a:p>
          <a:p>
            <a:pPr marL="0" indent="0">
              <a:buNone/>
            </a:pPr>
            <a:r>
              <a:rPr kumimoji="1" lang="en-US" altLang="ja-JP" sz="3600" dirty="0"/>
              <a:t>I had (the rice/rice) this morning. (The rice/Rice) was good.</a:t>
            </a:r>
          </a:p>
          <a:p>
            <a:pPr marL="0" indent="0">
              <a:buNone/>
            </a:pPr>
            <a:r>
              <a:rPr lang="en-US" altLang="ja-JP" sz="3600" dirty="0"/>
              <a:t>I had (a/the) cat, but (a/the) cat died last year.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(The/An) engine of this car is broken.</a:t>
            </a:r>
          </a:p>
          <a:p>
            <a:pPr marL="0" indent="0">
              <a:buNone/>
            </a:pPr>
            <a:r>
              <a:rPr kumimoji="1" lang="en-US" altLang="ja-JP" sz="3600" dirty="0"/>
              <a:t>(The/A) leg of this table is broken.</a:t>
            </a:r>
            <a:endParaRPr kumimoji="1" lang="ja-JP" altLang="en-US" sz="3600" dirty="0"/>
          </a:p>
        </p:txBody>
      </p:sp>
      <p:sp>
        <p:nvSpPr>
          <p:cNvPr id="4" name="円/楕円 3"/>
          <p:cNvSpPr/>
          <p:nvPr/>
        </p:nvSpPr>
        <p:spPr>
          <a:xfrm>
            <a:off x="2279277" y="2622178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216524" y="3213738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460377" y="3830172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458635" y="3830172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674159" y="4443358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188324" y="4443358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838200" y="5086576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555376" y="5729794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FCAFA029-FC34-4ACA-B814-3D1BE50052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62"/>
    </mc:Choice>
    <mc:Fallback xmlns="">
      <p:transition spd="slow" advTm="8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203" x="11041063" y="2917825"/>
          <p14:tracePt t="1236" x="11002963" y="2960688"/>
          <p14:tracePt t="1266" x="10879138" y="3005138"/>
          <p14:tracePt t="1293" x="10798175" y="3005138"/>
          <p14:tracePt t="1326" x="10517188" y="2951163"/>
          <p14:tracePt t="1359" x="10310813" y="2870200"/>
          <p14:tracePt t="1386" x="9991725" y="2809875"/>
          <p14:tracePt t="1419" x="9429750" y="2706688"/>
          <p14:tracePt t="1433" x="9090025" y="2609850"/>
          <p14:tracePt t="1469" x="8235950" y="2355850"/>
          <p14:tracePt t="1497" x="7597775" y="2151063"/>
          <p14:tracePt t="1533" x="6716713" y="1885950"/>
          <p14:tracePt t="1559" x="6350000" y="1843088"/>
          <p14:tracePt t="1594" x="5999163" y="1820863"/>
          <p14:tracePt t="1623" x="5603875" y="1685925"/>
          <p14:tracePt t="1656" x="5165725" y="1528763"/>
          <p14:tracePt t="1685" x="4799013" y="1400175"/>
          <p14:tracePt t="1719" x="4437063" y="1265238"/>
          <p14:tracePt t="1747" x="4340225" y="1231900"/>
          <p14:tracePt t="1780" x="4248150" y="1166813"/>
          <p14:tracePt t="1814" x="3956050" y="1065213"/>
          <p14:tracePt t="1841" x="3690938" y="977900"/>
          <p14:tracePt t="1875" x="3297238" y="815975"/>
          <p14:tracePt t="1903" x="2971800" y="723900"/>
          <p14:tracePt t="1937" x="2767013" y="658813"/>
          <p14:tracePt t="1966" x="2751138" y="654050"/>
          <p14:tracePt t="2078" x="2751138" y="642938"/>
          <p14:tracePt t="2326" x="2771775" y="566738"/>
          <p14:tracePt t="2362" x="2870200" y="492125"/>
          <p14:tracePt t="2389" x="3025775" y="404813"/>
          <p14:tracePt t="2422" x="3225800" y="377825"/>
          <p14:tracePt t="2455" x="3695700" y="307975"/>
          <p14:tracePt t="2482" x="3913188" y="307975"/>
          <p14:tracePt t="2516" x="4025900" y="296863"/>
          <p14:tracePt t="2531" x="4102100" y="296863"/>
          <p14:tracePt t="2562" x="4248150" y="303213"/>
          <p14:tracePt t="2591" x="4506913" y="339725"/>
          <p14:tracePt t="2624" x="4794250" y="400050"/>
          <p14:tracePt t="2652" x="4949825" y="454025"/>
          <p14:tracePt t="2685" x="5068888" y="523875"/>
          <p14:tracePt t="2718" x="5176838" y="593725"/>
          <p14:tracePt t="2747" x="5214938" y="620713"/>
          <p14:tracePt t="2778" x="5219700" y="627063"/>
          <p14:tracePt t="3094" x="5291138" y="665163"/>
          <p14:tracePt t="3126" x="5588000" y="811213"/>
          <p14:tracePt t="3156" x="5961063" y="912813"/>
          <p14:tracePt t="3185" x="6311900" y="984250"/>
          <p14:tracePt t="3220" x="6435725" y="1004888"/>
          <p14:tracePt t="3326" x="6345238" y="1054100"/>
          <p14:tracePt t="3359" x="6100763" y="1020763"/>
          <p14:tracePt t="3392" x="5954713" y="962025"/>
          <p14:tracePt t="3419" x="5880100" y="901700"/>
          <p14:tracePt t="3451" x="5738813" y="773113"/>
          <p14:tracePt t="3467" x="5691188" y="703263"/>
          <p14:tracePt t="3500" x="5630863" y="604838"/>
          <p14:tracePt t="3533" x="5668963" y="512763"/>
          <p14:tracePt t="3564" x="5873750" y="334963"/>
          <p14:tracePt t="3579" x="6057900" y="254000"/>
          <p14:tracePt t="3607" x="6318250" y="204788"/>
          <p14:tracePt t="3640" x="6457950" y="227013"/>
          <p14:tracePt t="3668" x="6496050" y="319088"/>
          <p14:tracePt t="3701" x="6496050" y="346075"/>
          <p14:tracePt t="3936" x="6615113" y="366713"/>
          <p14:tracePt t="3969" x="7597775" y="561975"/>
          <p14:tracePt t="3999" x="9083675" y="750888"/>
          <p14:tracePt t="4031" x="9910763" y="869950"/>
          <p14:tracePt t="4065" x="10002838" y="892175"/>
          <p14:tracePt t="4233" x="9917113" y="885825"/>
          <p14:tracePt t="4269" x="9436100" y="854075"/>
          <p14:tracePt t="4280" x="9328150" y="854075"/>
          <p14:tracePt t="4314" x="8890000" y="815975"/>
          <p14:tracePt t="4358" x="8766175" y="815975"/>
          <p14:tracePt t="4390" x="8716963" y="831850"/>
          <p14:tracePt t="4653" x="8712200" y="901700"/>
          <p14:tracePt t="4687" x="8640763" y="1004888"/>
          <p14:tracePt t="4716" x="8505825" y="1139825"/>
          <p14:tracePt t="4749" x="8231188" y="1204913"/>
          <p14:tracePt t="4777" x="7950200" y="1231900"/>
          <p14:tracePt t="4810" x="7642225" y="1155700"/>
          <p14:tracePt t="4843" x="7608888" y="1112838"/>
          <p14:tracePt t="4871" x="7586663" y="1058863"/>
          <p14:tracePt t="4904" x="7586663" y="935038"/>
          <p14:tracePt t="4937" x="7586663" y="811213"/>
          <p14:tracePt t="4969" x="7604125" y="757238"/>
          <p14:tracePt t="4997" x="7727950" y="642938"/>
          <p14:tracePt t="5031" x="7804150" y="584200"/>
          <p14:tracePt t="5065" x="7970838" y="566738"/>
          <p14:tracePt t="5091" x="8074025" y="566738"/>
          <p14:tracePt t="5123" x="8220075" y="566738"/>
          <p14:tracePt t="5153" x="8397875" y="566738"/>
          <p14:tracePt t="5187" x="8505825" y="600075"/>
          <p14:tracePt t="5220" x="8570913" y="654050"/>
          <p14:tracePt t="5247" x="8593138" y="723900"/>
          <p14:tracePt t="5283" x="8582025" y="827088"/>
          <p14:tracePt t="5309" x="8528050" y="885825"/>
          <p14:tracePt t="5342" x="8451850" y="919163"/>
          <p14:tracePt t="5374" x="8447088" y="923925"/>
          <p14:tracePt t="6388" x="8154988" y="1011238"/>
          <p14:tracePt t="6423" x="6122988" y="1501775"/>
          <p14:tracePt t="6453" x="4657725" y="1724025"/>
          <p14:tracePt t="6484" x="4052888" y="1793875"/>
          <p14:tracePt t="6513" x="3879850" y="1804988"/>
          <p14:tracePt t="6536" x="3794125" y="1793875"/>
          <p14:tracePt t="6559" x="3652838" y="1739900"/>
          <p14:tracePt t="6590" x="3578225" y="1739900"/>
          <p14:tracePt t="6624" x="3544888" y="1739900"/>
          <p14:tracePt t="6653" x="3502025" y="1746250"/>
          <p14:tracePt t="6688" x="3333750" y="1782763"/>
          <p14:tracePt t="6716" x="3306763" y="1782763"/>
          <p14:tracePt t="6749" x="3270250" y="1782763"/>
          <p14:tracePt t="6857" x="3243263" y="1782763"/>
          <p14:tracePt t="6904" x="3236913" y="1778000"/>
          <p14:tracePt t="7169" x="3232150" y="1778000"/>
          <p14:tracePt t="7201" x="3236913" y="1773238"/>
          <p14:tracePt t="7234" x="3355975" y="1762125"/>
          <p14:tracePt t="7262" x="3378200" y="1762125"/>
          <p14:tracePt t="7298" x="3436938" y="1762125"/>
          <p14:tracePt t="7325" x="3441700" y="1755775"/>
          <p14:tracePt t="8889" x="3529013" y="1751013"/>
          <p14:tracePt t="8903" x="3567113" y="1751013"/>
          <p14:tracePt t="8938" x="3690938" y="1751013"/>
          <p14:tracePt t="8970" x="3767138" y="1751013"/>
          <p14:tracePt t="9299" x="3821113" y="1746250"/>
          <p14:tracePt t="9326" x="3929063" y="1746250"/>
          <p14:tracePt t="9359" x="4160838" y="1755775"/>
          <p14:tracePt t="9389" x="4545013" y="1789113"/>
          <p14:tracePt t="9422" x="5122863" y="1751013"/>
          <p14:tracePt t="9450" x="5403850" y="1712913"/>
          <p14:tracePt t="9482" x="5707063" y="1643063"/>
          <p14:tracePt t="9514" x="5745163" y="1643063"/>
          <p14:tracePt t="9670" x="5749925" y="1643063"/>
          <p14:tracePt t="10341" x="5884863" y="1674813"/>
          <p14:tracePt t="10374" x="5934075" y="1712913"/>
          <p14:tracePt t="10391" x="5949950" y="1712913"/>
          <p14:tracePt t="10637" x="6053138" y="1712913"/>
          <p14:tracePt t="10672" x="6565900" y="1847850"/>
          <p14:tracePt t="10699" x="6716713" y="1901825"/>
          <p14:tracePt t="10732" x="6727825" y="1912938"/>
          <p14:tracePt t="11219" x="6727825" y="1924050"/>
          <p14:tracePt t="11254" x="6727825" y="1928813"/>
          <p14:tracePt t="11533" x="6853238" y="1928813"/>
          <p14:tracePt t="11565" x="7208838" y="1962150"/>
          <p14:tracePt t="11594" x="7527925" y="1962150"/>
          <p14:tracePt t="11621" x="7673975" y="1935163"/>
          <p14:tracePt t="11655" x="7739063" y="1935163"/>
          <p14:tracePt t="11683" x="7759700" y="1935163"/>
          <p14:tracePt t="11845" x="7939088" y="1935163"/>
          <p14:tracePt t="11873" x="8112125" y="1935163"/>
          <p14:tracePt t="11903" x="8424863" y="1863725"/>
          <p14:tracePt t="11938" x="8732838" y="1755775"/>
          <p14:tracePt t="11967" x="8856663" y="1746250"/>
          <p14:tracePt t="12001" x="8959850" y="1739900"/>
          <p14:tracePt t="12029" x="8975725" y="1735138"/>
          <p14:tracePt t="12110" x="8993188" y="1728788"/>
          <p14:tracePt t="12139" x="9036050" y="1724025"/>
          <p14:tracePt t="12175" x="9144000" y="1708150"/>
          <p14:tracePt t="12203" x="9197975" y="1708150"/>
          <p14:tracePt t="12231" x="9321800" y="1708150"/>
          <p14:tracePt t="12268" x="9555163" y="1708150"/>
          <p14:tracePt t="12297" x="9744075" y="1708150"/>
          <p14:tracePt t="12330" x="9782175" y="1708150"/>
          <p14:tracePt t="12361" x="9852025" y="1701800"/>
          <p14:tracePt t="12371" x="9856788" y="1701800"/>
          <p14:tracePt t="12406" x="9928225" y="1701800"/>
          <p14:tracePt t="12436" x="9932988" y="1701800"/>
          <p14:tracePt t="13327" x="9921875" y="1663700"/>
          <p14:tracePt t="17250" x="9409113" y="1793875"/>
          <p14:tracePt t="17278" x="9056688" y="1881188"/>
          <p14:tracePt t="17313" x="8820150" y="1935163"/>
          <p14:tracePt t="17342" x="8278813" y="2054225"/>
          <p14:tracePt t="17376" x="7251700" y="2182813"/>
          <p14:tracePt t="17403" x="6273800" y="2290763"/>
          <p14:tracePt t="17436" x="5884863" y="2281238"/>
          <p14:tracePt t="17466" x="5810250" y="2286000"/>
          <p14:tracePt t="17531" x="5734050" y="2351088"/>
          <p14:tracePt t="17560" x="5646738" y="2393950"/>
          <p14:tracePt t="17591" x="5376863" y="2443163"/>
          <p14:tracePt t="17625" x="5075238" y="2443163"/>
          <p14:tracePt t="17654" x="4891088" y="2452688"/>
          <p14:tracePt t="17687" x="4398963" y="2447925"/>
          <p14:tracePt t="17716" x="4025900" y="2382838"/>
          <p14:tracePt t="17750" x="3463925" y="2281238"/>
          <p14:tracePt t="17777" x="3232150" y="2220913"/>
          <p14:tracePt t="17812" x="2967038" y="2166938"/>
          <p14:tracePt t="17846" x="2836863" y="2135188"/>
          <p14:tracePt t="17874" x="2789238" y="2112963"/>
          <p14:tracePt t="17903" x="2744788" y="2090738"/>
          <p14:tracePt t="17937" x="2659063" y="2036763"/>
          <p14:tracePt t="17965" x="2605088" y="2020888"/>
          <p14:tracePt t="18137" x="2789238" y="2063750"/>
          <p14:tracePt t="18172" x="3070225" y="2198688"/>
          <p14:tracePt t="18200" x="3182938" y="2263775"/>
          <p14:tracePt t="18233" x="3302000" y="2263775"/>
          <p14:tracePt t="18268" x="3344863" y="2286000"/>
          <p14:tracePt t="18343" x="3144838" y="2286000"/>
          <p14:tracePt t="18371" x="3070225" y="2286000"/>
          <p14:tracePt t="18405" x="3036888" y="2270125"/>
          <p14:tracePt t="18483" x="3036888" y="2263775"/>
          <p14:tracePt t="18527" x="3079750" y="2216150"/>
          <p14:tracePt t="18563" x="3243263" y="2193925"/>
          <p14:tracePt t="18597" x="3382963" y="2193925"/>
          <p14:tracePt t="18624" x="3414713" y="2216150"/>
          <p14:tracePt t="18669" x="3421063" y="2220913"/>
          <p14:tracePt t="18688" x="3360738" y="2220913"/>
          <p14:tracePt t="18716" x="3106738" y="2182813"/>
          <p14:tracePt t="18750" x="2751138" y="2063750"/>
          <p14:tracePt t="18783" x="2578100" y="1827213"/>
          <p14:tracePt t="18810" x="2528888" y="1643063"/>
          <p14:tracePt t="18847" x="2528888" y="1582738"/>
          <p14:tracePt t="18875" x="2555875" y="1508125"/>
          <p14:tracePt t="18902" x="2755900" y="1350963"/>
          <p14:tracePt t="18935" x="3048000" y="1243013"/>
          <p14:tracePt t="18969" x="3556000" y="1281113"/>
          <p14:tracePt t="18998" x="3841750" y="1438275"/>
          <p14:tracePt t="19032" x="4048125" y="1670050"/>
          <p14:tracePt t="19059" x="4122738" y="1831975"/>
          <p14:tracePt t="19090" x="4176713" y="2036763"/>
          <p14:tracePt t="19124" x="4144963" y="2144713"/>
          <p14:tracePt t="19158" x="3863975" y="2193925"/>
          <p14:tracePt t="19186" x="3560763" y="2193925"/>
          <p14:tracePt t="19219" x="3344863" y="2189163"/>
          <p14:tracePt t="19279" x="3432175" y="2135188"/>
          <p14:tracePt t="19313" x="3490913" y="2128838"/>
          <p14:tracePt t="19340" x="3668713" y="2128838"/>
          <p14:tracePt t="19371" x="4059238" y="2144713"/>
          <p14:tracePt t="19405" x="4340225" y="2178050"/>
          <p14:tracePt t="19451" x="4344988" y="2178050"/>
          <p14:tracePt t="19485" x="4371975" y="2178050"/>
          <p14:tracePt t="19638" x="4376738" y="2178050"/>
          <p14:tracePt t="22918" x="4113213" y="1993900"/>
          <p14:tracePt t="22954" x="3940175" y="1690688"/>
          <p14:tracePt t="22983" x="3852863" y="1643063"/>
          <p14:tracePt t="23017" x="3756025" y="1524000"/>
          <p14:tracePt t="23036" x="3605213" y="1373188"/>
          <p14:tracePt t="23065" x="3556000" y="1335088"/>
          <p14:tracePt t="23094" x="3544888" y="1328738"/>
          <p14:tracePt t="23141" x="3360738" y="1258888"/>
          <p14:tracePt t="23172" x="3252788" y="1292225"/>
          <p14:tracePt t="23199" x="3236913" y="1301750"/>
          <p14:tracePt t="23247" x="3252788" y="1258888"/>
          <p14:tracePt t="23310" x="3205163" y="1258888"/>
          <p14:tracePt t="23361" x="3198813" y="1258888"/>
          <p14:tracePt t="23388" x="3155950" y="1258888"/>
          <p14:tracePt t="23419" x="2955925" y="1258888"/>
          <p14:tracePt t="23449" x="2690813" y="1204913"/>
          <p14:tracePt t="23484" x="2416175" y="1139825"/>
          <p14:tracePt t="23512" x="2070100" y="1065213"/>
          <p14:tracePt t="23534" x="1789113" y="1027113"/>
          <p14:tracePt t="23563" x="1512888" y="966788"/>
          <p14:tracePt t="23592" x="1216025" y="892175"/>
          <p14:tracePt t="23621" x="1189038" y="881063"/>
          <p14:tracePt t="23687" x="1184275" y="777875"/>
          <p14:tracePt t="23716" x="1184275" y="730250"/>
          <p14:tracePt t="23749" x="1243013" y="642938"/>
          <p14:tracePt t="23783" x="1389063" y="534988"/>
          <p14:tracePt t="23809" x="1497013" y="476250"/>
          <p14:tracePt t="23844" x="1800225" y="388938"/>
          <p14:tracePt t="23858" x="1890713" y="373063"/>
          <p14:tracePt t="23891" x="2609850" y="323850"/>
          <p14:tracePt t="23920" x="3479800" y="285750"/>
          <p14:tracePt t="23949" x="4005263" y="265113"/>
          <p14:tracePt t="23982" x="4430713" y="265113"/>
          <p14:tracePt t="24016" x="4972050" y="265113"/>
          <p14:tracePt t="24031" x="5057775" y="265113"/>
          <p14:tracePt t="24045" x="5253038" y="296863"/>
          <p14:tracePt t="24074" x="5610225" y="357188"/>
          <p14:tracePt t="24108" x="6073775" y="469900"/>
          <p14:tracePt t="24141" x="6376988" y="546100"/>
          <p14:tracePt t="24169" x="6473825" y="593725"/>
          <p14:tracePt t="24200" x="6489700" y="604838"/>
          <p14:tracePt t="24235" x="6496050" y="654050"/>
          <p14:tracePt t="24262" x="6473825" y="692150"/>
          <p14:tracePt t="24296" x="6426200" y="746125"/>
          <p14:tracePt t="24330" x="6372225" y="762000"/>
          <p14:tracePt t="24357" x="6338888" y="777875"/>
          <p14:tracePt t="24418" x="6334125" y="784225"/>
          <p14:tracePt t="24466" x="6318250" y="788988"/>
          <p14:tracePt t="24499" x="6284913" y="827088"/>
          <p14:tracePt t="24532" x="6226175" y="892175"/>
          <p14:tracePt t="24577" x="6149975" y="1000125"/>
          <p14:tracePt t="24606" x="6057900" y="1193800"/>
          <p14:tracePt t="24641" x="5891213" y="1535113"/>
          <p14:tracePt t="24669" x="5788025" y="1816100"/>
          <p14:tracePt t="24699" x="5749925" y="2016125"/>
          <p14:tracePt t="24714" x="5749925" y="2027238"/>
          <p14:tracePt t="24905" x="5745163" y="2032000"/>
          <p14:tracePt t="24968" x="5738813" y="2032000"/>
          <p14:tracePt t="24996" x="5749925" y="2124075"/>
          <p14:tracePt t="25029" x="5842000" y="2335213"/>
          <p14:tracePt t="25065" x="5900738" y="2425700"/>
          <p14:tracePt t="25091" x="5918200" y="2443163"/>
          <p14:tracePt t="25264" x="5922963" y="2459038"/>
          <p14:tracePt t="25484" x="5922963" y="2470150"/>
          <p14:tracePt t="26559" x="5707063" y="2366963"/>
          <p14:tracePt t="26575" x="5349875" y="2220913"/>
          <p14:tracePt t="26606" x="5106988" y="2090738"/>
          <p14:tracePt t="26657" x="5014913" y="2036763"/>
          <p14:tracePt t="26684" x="4540250" y="1901825"/>
          <p14:tracePt t="26718" x="3751263" y="1762125"/>
          <p14:tracePt t="26748" x="3502025" y="1912938"/>
          <p14:tracePt t="26782" x="3275013" y="2171700"/>
          <p14:tracePt t="26814" x="3128963" y="2355850"/>
          <p14:tracePt t="26840" x="3106738" y="2382838"/>
          <p14:tracePt t="26873" x="3025775" y="2486025"/>
          <p14:tracePt t="26906" x="2863850" y="2733675"/>
          <p14:tracePt t="26934" x="2798763" y="2859088"/>
          <p14:tracePt t="26968" x="2778125" y="2933700"/>
          <p14:tracePt t="27001" x="2789238" y="3086100"/>
          <p14:tracePt t="27016" x="2794000" y="3140075"/>
          <p14:tracePt t="27040" x="2805113" y="3225800"/>
          <p14:tracePt t="27064" x="2805113" y="3232150"/>
          <p14:tracePt t="27122" x="2805113" y="3236913"/>
          <p14:tracePt t="27233" x="2724150" y="3187700"/>
          <p14:tracePt t="27266" x="2616200" y="3144838"/>
          <p14:tracePt t="27301" x="2571750" y="3140075"/>
          <p14:tracePt t="27343" x="2486025" y="3128963"/>
          <p14:tracePt t="27372" x="2409825" y="3128963"/>
          <p14:tracePt t="27405" x="2382838" y="3128963"/>
          <p14:tracePt t="27438" x="2254250" y="3124200"/>
          <p14:tracePt t="27470" x="2054225" y="3155950"/>
          <p14:tracePt t="27498" x="1897063" y="3198813"/>
          <p14:tracePt t="27532" x="1692275" y="3198813"/>
          <p14:tracePt t="27560" x="1454150" y="3140075"/>
          <p14:tracePt t="27592" x="1301750" y="3048000"/>
          <p14:tracePt t="27621" x="1227138" y="3016250"/>
          <p14:tracePt t="27687" x="1189038" y="2951163"/>
          <p14:tracePt t="27720" x="1177925" y="2843213"/>
          <p14:tracePt t="27748" x="1166813" y="2724150"/>
          <p14:tracePt t="27781" x="1211263" y="2535238"/>
          <p14:tracePt t="27813" x="1366838" y="2432050"/>
          <p14:tracePt t="27840" x="1420813" y="2409825"/>
          <p14:tracePt t="27872" x="1636713" y="2378075"/>
          <p14:tracePt t="27905" x="1881188" y="2378075"/>
          <p14:tracePt t="27938" x="2317750" y="2355850"/>
          <p14:tracePt t="27953" x="2508250" y="2355850"/>
          <p14:tracePt t="27985" x="3032125" y="2362200"/>
          <p14:tracePt t="28011" x="3279775" y="2398713"/>
          <p14:tracePt t="28032" x="3513138" y="2443163"/>
          <p14:tracePt t="28065" x="3778250" y="2513013"/>
          <p14:tracePt t="28091" x="3852863" y="2544763"/>
          <p14:tracePt t="28124" x="3875088" y="2562225"/>
          <p14:tracePt t="28266" x="3929063" y="2589213"/>
          <p14:tracePt t="28299" x="3998913" y="2620963"/>
          <p14:tracePt t="28326" x="4102100" y="2652713"/>
          <p14:tracePt t="28357" x="4167188" y="2652713"/>
          <p14:tracePt t="28390" x="4376738" y="2670175"/>
          <p14:tracePt t="28418" x="4598988" y="2706688"/>
          <p14:tracePt t="28455" x="5095875" y="2767013"/>
          <p14:tracePt t="28485" x="5102225" y="2767013"/>
          <p14:tracePt t="28703" x="5075238" y="2778125"/>
          <p14:tracePt t="35596" x="5183188" y="3355975"/>
          <p14:tracePt t="35622" x="5230813" y="3551238"/>
          <p14:tracePt t="35658" x="5183188" y="3729038"/>
          <p14:tracePt t="35685" x="5075238" y="3852863"/>
          <p14:tracePt t="35718" x="4810125" y="3971925"/>
          <p14:tracePt t="35747" x="4560888" y="3890963"/>
          <p14:tracePt t="35780" x="4545013" y="3906838"/>
          <p14:tracePt t="35813" x="4468813" y="3917950"/>
          <p14:tracePt t="35827" x="4464050" y="3917950"/>
          <p14:tracePt t="35920" x="4333875" y="3886200"/>
          <p14:tracePt t="35953" x="4291013" y="3886200"/>
          <p14:tracePt t="35981" x="4237038" y="3875088"/>
          <p14:tracePt t="36105" x="4214813" y="3879850"/>
          <p14:tracePt t="36155" x="4214813" y="3886200"/>
          <p14:tracePt t="36220" x="4086225" y="3859213"/>
          <p14:tracePt t="36250" x="3949700" y="3805238"/>
          <p14:tracePt t="36283" x="3895725" y="3771900"/>
          <p14:tracePt t="36310" x="3787775" y="3756025"/>
          <p14:tracePt t="36347" x="3679825" y="3717925"/>
          <p14:tracePt t="36376" x="3659188" y="3713163"/>
          <p14:tracePt t="36422" x="3594100" y="3702050"/>
          <p14:tracePt t="36449" x="3582988" y="3702050"/>
          <p14:tracePt t="36488" x="3556000" y="3675063"/>
          <p14:tracePt t="36514" x="3486150" y="3659188"/>
          <p14:tracePt t="36528" x="3409950" y="3625850"/>
          <p14:tracePt t="36562" x="3344863" y="3571875"/>
          <p14:tracePt t="36595" x="3306763" y="3529013"/>
          <p14:tracePt t="36623" x="3302000" y="3502025"/>
          <p14:tracePt t="36638" x="3279775" y="3490913"/>
          <p14:tracePt t="36670" x="3263900" y="3436938"/>
          <p14:tracePt t="36699" x="3286125" y="3382963"/>
          <p14:tracePt t="36733" x="3387725" y="3328988"/>
          <p14:tracePt t="36769" x="3533775" y="3302000"/>
          <p14:tracePt t="36794" x="3648075" y="3290888"/>
          <p14:tracePt t="36828" x="3825875" y="3270250"/>
          <p14:tracePt t="36855" x="4052888" y="3182938"/>
          <p14:tracePt t="36888" x="4340225" y="3194050"/>
          <p14:tracePt t="36921" x="4356100" y="3205163"/>
          <p14:tracePt t="36969" x="4410075" y="3248025"/>
          <p14:tracePt t="37012" x="4414838" y="3252788"/>
          <p14:tracePt t="37033" x="4425950" y="3259138"/>
          <p14:tracePt t="37059" x="4430713" y="3270250"/>
          <p14:tracePt t="37094" x="4437063" y="3302000"/>
          <p14:tracePt t="37140" x="4425950" y="3367088"/>
          <p14:tracePt t="37173" x="4349750" y="3436938"/>
          <p14:tracePt t="37201" x="4333875" y="3463925"/>
          <p14:tracePt t="37249" x="4322763" y="3502025"/>
          <p14:tracePt t="37283" x="4248150" y="3529013"/>
          <p14:tracePt t="37309" x="4122738" y="3587750"/>
          <p14:tracePt t="37347" x="3960813" y="3652838"/>
          <p14:tracePt t="37375" x="3879850" y="3652838"/>
          <p14:tracePt t="37403" x="3794125" y="3652838"/>
          <p14:tracePt t="37437" x="3490913" y="3598863"/>
          <p14:tracePt t="37466" x="3425825" y="3533775"/>
          <p14:tracePt t="37499" x="3398838" y="3506788"/>
          <p14:tracePt t="37533" x="3378200" y="3414713"/>
          <p14:tracePt t="37560" x="3378200" y="3360738"/>
          <p14:tracePt t="37593" x="3459163" y="3221038"/>
          <p14:tracePt t="37624" x="3540125" y="3124200"/>
          <p14:tracePt t="37657" x="3614738" y="3106738"/>
          <p14:tracePt t="37685" x="3717925" y="3106738"/>
          <p14:tracePt t="37715" x="3895725" y="3106738"/>
          <p14:tracePt t="37750" x="4259263" y="3232150"/>
          <p14:tracePt t="37784" x="4403725" y="3344863"/>
          <p14:tracePt t="37810" x="4475163" y="3421063"/>
          <p14:tracePt t="37843" x="4518025" y="3459163"/>
          <p14:tracePt t="37875" x="4533900" y="3517900"/>
          <p14:tracePt t="37902" x="4540250" y="3594100"/>
          <p14:tracePt t="37934" x="4491038" y="3659188"/>
          <p14:tracePt t="37968" x="4452938" y="3690938"/>
          <p14:tracePt t="37999" x="4398963" y="3690938"/>
          <p14:tracePt t="38264" x="4394200" y="3690938"/>
          <p14:tracePt t="39314" x="4484688" y="3679825"/>
          <p14:tracePt t="39341" x="4756150" y="3668713"/>
          <p14:tracePt t="39375" x="5048250" y="3648075"/>
          <p14:tracePt t="39403" x="5414963" y="3636963"/>
          <p14:tracePt t="39439" x="5810250" y="3621088"/>
          <p14:tracePt t="39470" x="5842000" y="3632200"/>
          <p14:tracePt t="39608" x="5846763" y="3632200"/>
          <p14:tracePt t="39847" x="5853113" y="3632200"/>
          <p14:tracePt t="40112" x="5857875" y="3636963"/>
          <p14:tracePt t="44388" x="5853113" y="3636963"/>
          <p14:tracePt t="44798" x="5895975" y="3794125"/>
          <p14:tracePt t="44825" x="5976938" y="3987800"/>
          <p14:tracePt t="44859" x="6019800" y="4095750"/>
          <p14:tracePt t="44889" x="6030913" y="4122738"/>
          <p14:tracePt t="44999" x="6030913" y="4140200"/>
          <p14:tracePt t="57153" x="6035675" y="4144963"/>
          <p14:tracePt t="64326" x="6408738" y="4452938"/>
          <p14:tracePt t="64355" x="6473825" y="4506913"/>
          <p14:tracePt t="64389" x="6516688" y="4506913"/>
          <p14:tracePt t="64418" x="6538913" y="4506913"/>
          <p14:tracePt t="64451" x="6662738" y="4522788"/>
          <p14:tracePt t="64484" x="6684963" y="4533900"/>
          <p14:tracePt t="64613" x="6689725" y="4533900"/>
          <p14:tracePt t="64703" x="6711950" y="4572000"/>
          <p14:tracePt t="64731" x="6711950" y="4587875"/>
          <p14:tracePt t="64874" x="6716713" y="4594225"/>
          <p14:tracePt t="65283" x="6819900" y="4648200"/>
          <p14:tracePt t="65311" x="6970713" y="4657725"/>
          <p14:tracePt t="65325" x="7035800" y="4657725"/>
          <p14:tracePt t="65360" x="7451725" y="4668838"/>
          <p14:tracePt t="65388" x="7916863" y="4718050"/>
          <p14:tracePt t="65422" x="8074025" y="4718050"/>
          <p14:tracePt t="65454" x="8170863" y="4695825"/>
          <p14:tracePt t="65482" x="8247063" y="4691063"/>
          <p14:tracePt t="65516" x="8321675" y="4679950"/>
          <p14:tracePt t="67971" x="6262688" y="5884863"/>
          <p14:tracePt t="67998" x="5810250" y="5927725"/>
          <p14:tracePt t="68030" x="5614988" y="5927725"/>
          <p14:tracePt t="68064" x="5518150" y="5862638"/>
          <p14:tracePt t="68091" x="5495925" y="5853113"/>
          <p14:tracePt t="68124" x="5457825" y="5819775"/>
          <p14:tracePt t="68152" x="5376863" y="5799138"/>
          <p14:tracePt t="68185" x="5318125" y="5799138"/>
          <p14:tracePt t="68218" x="5214938" y="5799138"/>
          <p14:tracePt t="68247" x="5122863" y="5788025"/>
          <p14:tracePt t="68280" x="5111750" y="5788025"/>
          <p14:tracePt t="68314" x="5106988" y="5738813"/>
          <p14:tracePt t="68341" x="5145088" y="5680075"/>
          <p14:tracePt t="68375" x="5183188" y="5581650"/>
          <p14:tracePt t="68402" x="5226050" y="5545138"/>
          <p14:tracePt t="68436" x="5302250" y="5518150"/>
          <p14:tracePt t="68469" x="5329238" y="5518150"/>
          <p14:tracePt t="68891" x="5268913" y="5507038"/>
          <p14:tracePt t="68920" x="5064125" y="5527675"/>
          <p14:tracePt t="68956" x="4668838" y="5576888"/>
          <p14:tracePt t="68967" x="4452938" y="5599113"/>
          <p14:tracePt t="68999" x="4079875" y="5680075"/>
          <p14:tracePt t="69034" x="3940175" y="5680075"/>
          <p14:tracePt t="69090" x="3933825" y="5673725"/>
          <p14:tracePt t="69292" x="3895725" y="5673725"/>
          <p14:tracePt t="69328" x="3605213" y="5588000"/>
          <p14:tracePt t="69362" x="3187700" y="5480050"/>
          <p14:tracePt t="69403" x="3178175" y="5480050"/>
          <p14:tracePt t="69532" x="3214688" y="5491163"/>
          <p14:tracePt t="69558" x="3270250" y="5491163"/>
          <p14:tracePt t="69593" x="3414713" y="5491163"/>
          <p14:tracePt t="69624" x="3479800" y="5491163"/>
          <p14:tracePt t="69938" x="3560763" y="5534025"/>
          <p14:tracePt t="69966" x="4005263" y="5599113"/>
          <p14:tracePt t="69999" x="4879975" y="5657850"/>
          <p14:tracePt t="70033" x="5630863" y="5761038"/>
          <p14:tracePt t="70063" x="6145213" y="5788025"/>
          <p14:tracePt t="70090" x="6689725" y="5788025"/>
          <p14:tracePt t="70123" x="7296150" y="5788025"/>
          <p14:tracePt t="70157" x="7732713" y="5745163"/>
          <p14:tracePt t="70219" x="7750175" y="5745163"/>
          <p14:tracePt t="70251" x="7797800" y="5754688"/>
          <p14:tracePt t="70517" x="7804150" y="5761038"/>
          <p14:tracePt t="74031" x="7793038" y="57658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456" y="154668"/>
            <a:ext cx="10838543" cy="1942646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車の事故のビデオ（でも壊れたヘッドライトは写っていない）</a:t>
            </a:r>
            <a:br>
              <a:rPr lang="en-US" altLang="ja-JP" sz="3200" dirty="0"/>
            </a:br>
            <a:r>
              <a:rPr lang="ja-JP" altLang="en-US" sz="3200" dirty="0"/>
              <a:t>を見た後の質問です。「見えた」と答える確率が上がるのは？</a:t>
            </a:r>
            <a:br>
              <a:rPr lang="en-US" altLang="ja-JP" sz="3200" dirty="0"/>
            </a:br>
            <a:r>
              <a:rPr lang="ja-JP" altLang="en-US" sz="3200" dirty="0"/>
              <a:t>日本語にどう訳す？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45456" y="4260851"/>
            <a:ext cx="10515600" cy="1541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400" dirty="0"/>
              <a:t>(A) </a:t>
            </a:r>
            <a:r>
              <a:rPr kumimoji="1" lang="ja-JP" altLang="en-US" sz="4400" dirty="0"/>
              <a:t>壊れたヘッドライトが見えましたか？</a:t>
            </a:r>
            <a:endParaRPr kumimoji="1" lang="en-US" altLang="ja-JP" sz="4400" dirty="0"/>
          </a:p>
          <a:p>
            <a:pPr marL="0" indent="0">
              <a:buNone/>
            </a:pPr>
            <a:r>
              <a:rPr lang="en-US" altLang="ja-JP" sz="4400" dirty="0"/>
              <a:t>(B) </a:t>
            </a:r>
            <a:r>
              <a:rPr lang="ja-JP" altLang="en-US" sz="4400" dirty="0"/>
              <a:t>壊れたヘッドライトは見えましたか？</a:t>
            </a:r>
            <a:endParaRPr kumimoji="1" lang="ja-JP" altLang="en-US" sz="44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845456" y="2268310"/>
            <a:ext cx="10515600" cy="154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400" dirty="0"/>
              <a:t>(A) Did you see the broken headlight?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400" dirty="0"/>
              <a:t>(B) Did you see a broken headlight?</a:t>
            </a:r>
            <a:endParaRPr lang="ja-JP" altLang="en-US" sz="44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1B6BD18-3146-4934-9143-551A646C32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9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88"/>
    </mc:Choice>
    <mc:Fallback xmlns="">
      <p:transition spd="slow" advTm="7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701" x="7700963" y="5522913"/>
          <p14:tracePt t="1735" x="7696200" y="5484813"/>
          <p14:tracePt t="1767" x="7669213" y="5426075"/>
          <p14:tracePt t="1794" x="7669213" y="5410200"/>
          <p14:tracePt t="1828" x="7597775" y="5280025"/>
          <p14:tracePt t="1855" x="7543800" y="5214938"/>
          <p14:tracePt t="1888" x="7489825" y="5102225"/>
          <p14:tracePt t="1922" x="7370763" y="4799013"/>
          <p14:tracePt t="1955" x="7188200" y="4491038"/>
          <p14:tracePt t="1973" x="7069138" y="4349750"/>
          <p14:tracePt t="1997" x="6777038" y="4003675"/>
          <p14:tracePt t="2032" x="6419850" y="3722688"/>
          <p14:tracePt t="2063" x="6138863" y="3441700"/>
          <p14:tracePt t="2092" x="5976938" y="3221038"/>
          <p14:tracePt t="2125" x="5846763" y="3090863"/>
          <p14:tracePt t="2152" x="5788025" y="3016250"/>
          <p14:tracePt t="2185" x="5734050" y="2994025"/>
          <p14:tracePt t="2218" x="5572125" y="2994025"/>
          <p14:tracePt t="2250" x="5334000" y="2879725"/>
          <p14:tracePt t="2277" x="5253038" y="2820988"/>
          <p14:tracePt t="2310" x="5241925" y="2789238"/>
          <p14:tracePt t="2343" x="5165725" y="2728913"/>
          <p14:tracePt t="2375" x="5053013" y="2643188"/>
          <p14:tracePt t="2410" x="4799013" y="2470150"/>
          <p14:tracePt t="2436" x="4637088" y="2312988"/>
          <p14:tracePt t="2470" x="4410075" y="1939925"/>
          <p14:tracePt t="2498" x="4264025" y="1647825"/>
          <p14:tracePt t="2527" x="4048125" y="1335088"/>
          <p14:tracePt t="2562" x="3987800" y="1274763"/>
          <p14:tracePt t="2672" x="3922713" y="1238250"/>
          <p14:tracePt t="2937" x="3825875" y="1189038"/>
          <p14:tracePt t="2965" x="3787775" y="1162050"/>
          <p14:tracePt t="2997" x="3740150" y="1155700"/>
          <p14:tracePt t="3027" x="3675063" y="1123950"/>
          <p14:tracePt t="3066" x="3524250" y="1096963"/>
          <p14:tracePt t="3094" x="3436938" y="1092200"/>
          <p14:tracePt t="3122" x="3324225" y="1092200"/>
          <p14:tracePt t="3155" x="3313113" y="1092200"/>
          <p14:tracePt t="3188" x="3302000" y="1092200"/>
          <p14:tracePt t="3232" x="3214688" y="1092200"/>
          <p14:tracePt t="3264" x="3128963" y="1065213"/>
          <p14:tracePt t="3297" x="3097213" y="1054100"/>
          <p14:tracePt t="3325" x="3021013" y="1031875"/>
          <p14:tracePt t="3358" x="2798763" y="1004888"/>
          <p14:tracePt t="3390" x="2528888" y="984250"/>
          <p14:tracePt t="3422" x="2508250" y="984250"/>
          <p14:tracePt t="3468" x="2497138" y="984250"/>
          <p14:tracePt t="3672" x="2524125" y="984250"/>
          <p14:tracePt t="3702" x="2663825" y="984250"/>
          <p14:tracePt t="3732" x="2820988" y="984250"/>
          <p14:tracePt t="3762" x="3124200" y="984250"/>
          <p14:tracePt t="3795" x="3452813" y="966788"/>
          <p14:tracePt t="3827" x="3717925" y="939800"/>
          <p14:tracePt t="3855" x="3805238" y="935038"/>
          <p14:tracePt t="3889" x="3913188" y="935038"/>
          <p14:tracePt t="3920" x="3944938" y="935038"/>
          <p14:tracePt t="3952" x="3994150" y="935038"/>
          <p14:tracePt t="3967" x="3998913" y="935038"/>
          <p14:tracePt t="4001" x="4075113" y="935038"/>
          <p14:tracePt t="4030" x="4106863" y="935038"/>
          <p14:tracePt t="4062" x="4113213" y="935038"/>
          <p14:tracePt t="5812" x="4140200" y="939800"/>
          <p14:tracePt t="5840" x="4156075" y="950913"/>
          <p14:tracePt t="5892" x="4160838" y="957263"/>
          <p14:tracePt t="5934" x="4203700" y="957263"/>
          <p14:tracePt t="5968" x="4306888" y="930275"/>
          <p14:tracePt t="5999" x="4410075" y="912813"/>
          <p14:tracePt t="6033" x="4513263" y="912813"/>
          <p14:tracePt t="6062" x="4614863" y="912813"/>
          <p14:tracePt t="6093" x="4641850" y="923925"/>
          <p14:tracePt t="9342" x="4549775" y="1166813"/>
          <p14:tracePt t="9390" x="4529138" y="1173163"/>
          <p14:tracePt t="9437" x="4522788" y="1177925"/>
          <p14:tracePt t="9907" x="4522788" y="1193800"/>
          <p14:tracePt t="9935" x="4549775" y="1243013"/>
          <p14:tracePt t="9969" x="4637088" y="1265238"/>
          <p14:tracePt t="10017" x="4664075" y="1274763"/>
          <p14:tracePt t="10344" x="4695825" y="1328738"/>
          <p14:tracePt t="10378" x="4783138" y="1447800"/>
          <p14:tracePt t="10406" x="4911725" y="1577975"/>
          <p14:tracePt t="10433" x="4929188" y="1604963"/>
          <p14:tracePt t="10466" x="4938713" y="1604963"/>
          <p14:tracePt t="18296" x="1681163" y="1519238"/>
          <p14:tracePt t="18375" x="1831975" y="1681163"/>
          <p14:tracePt t="18403" x="2135188" y="1897063"/>
          <p14:tracePt t="18437" x="2274888" y="2085975"/>
          <p14:tracePt t="18684" x="2317750" y="2101850"/>
          <p14:tracePt t="18734" x="2317750" y="2108200"/>
          <p14:tracePt t="18795" x="2490788" y="2205038"/>
          <p14:tracePt t="18828" x="2901950" y="2447925"/>
          <p14:tracePt t="18857" x="3382963" y="2571750"/>
          <p14:tracePt t="18890" x="4102100" y="2847975"/>
          <p14:tracePt t="18918" x="4457700" y="2978150"/>
          <p14:tracePt t="18954" x="4522788" y="3043238"/>
          <p14:tracePt t="18970" x="4522788" y="3059113"/>
          <p14:tracePt t="19002" x="4522788" y="3086100"/>
          <p14:tracePt t="19063" x="4522788" y="3124200"/>
          <p14:tracePt t="19094" x="4522788" y="3194050"/>
          <p14:tracePt t="19121" x="4518025" y="3221038"/>
          <p14:tracePt t="19155" x="4560888" y="3306763"/>
          <p14:tracePt t="19189" x="4652963" y="3398838"/>
          <p14:tracePt t="19217" x="4756150" y="3560763"/>
          <p14:tracePt t="19251" x="4821238" y="3686175"/>
          <p14:tracePt t="19278" x="4857750" y="3767138"/>
          <p14:tracePt t="19311" x="4857750" y="3787775"/>
          <p14:tracePt t="19357" x="4799013" y="3798888"/>
          <p14:tracePt t="19390" x="4718050" y="3798888"/>
          <p14:tracePt t="19418" x="4702175" y="3794125"/>
          <p14:tracePt t="19453" x="4684713" y="3702050"/>
          <p14:tracePt t="19468" x="4675188" y="3675063"/>
          <p14:tracePt t="19501" x="4675188" y="3621088"/>
          <p14:tracePt t="19527" x="4675188" y="3594100"/>
          <p14:tracePt t="19560" x="4675188" y="3529013"/>
          <p14:tracePt t="19592" x="4799013" y="3394075"/>
          <p14:tracePt t="19620" x="4895850" y="3382963"/>
          <p14:tracePt t="19653" x="4992688" y="3378200"/>
          <p14:tracePt t="19703" x="5026025" y="3398838"/>
          <p14:tracePt t="19735" x="5026025" y="3490913"/>
          <p14:tracePt t="19761" x="5026025" y="3560763"/>
          <p14:tracePt t="19794" x="5026025" y="3582988"/>
          <p14:tracePt t="20840" x="5010150" y="3582988"/>
          <p14:tracePt t="20923" x="4999038" y="3582988"/>
          <p14:tracePt t="52810" x="4983163" y="3425825"/>
          <p14:tracePt t="52872" x="4949825" y="3405188"/>
          <p14:tracePt t="52967" x="4949825" y="3394075"/>
          <p14:tracePt t="52998" x="4929188" y="3306763"/>
          <p14:tracePt t="53031" x="4902200" y="3286125"/>
          <p14:tracePt t="53109" x="4922838" y="3421063"/>
          <p14:tracePt t="53141" x="4956175" y="3551238"/>
          <p14:tracePt t="53172" x="4960938" y="3556000"/>
          <p14:tracePt t="53204" x="4918075" y="3625850"/>
          <p14:tracePt t="53235" x="4906963" y="3625850"/>
          <p14:tracePt t="53295" x="4875213" y="3625850"/>
          <p14:tracePt t="53327" x="4830763" y="3621088"/>
          <p14:tracePt t="53374" x="4803775" y="3621088"/>
          <p14:tracePt t="53405" x="4783138" y="3621088"/>
          <p14:tracePt t="53435" x="4702175" y="3587750"/>
          <p14:tracePt t="53467" x="4641850" y="3540125"/>
          <p14:tracePt t="53499" x="4598988" y="3463925"/>
          <p14:tracePt t="53512" x="4587875" y="3436938"/>
          <p14:tracePt t="53544" x="4587875" y="3382963"/>
          <p14:tracePt t="53580" x="4603750" y="3297238"/>
          <p14:tracePt t="53608" x="4630738" y="3236913"/>
          <p14:tracePt t="53703" x="4745038" y="3286125"/>
          <p14:tracePt t="53737" x="4857750" y="3371850"/>
          <p14:tracePt t="53766" x="4895850" y="3409950"/>
          <p14:tracePt t="53793" x="4902200" y="3414713"/>
          <p14:tracePt t="53843" x="4749800" y="3524250"/>
          <p14:tracePt t="53875" x="4468813" y="3756025"/>
          <p14:tracePt t="53906" x="4383088" y="3841750"/>
          <p14:tracePt t="53938" x="4383088" y="3859213"/>
          <p14:tracePt t="54122" x="4383088" y="3798888"/>
          <p14:tracePt t="54155" x="4383088" y="3695700"/>
          <p14:tracePt t="54188" x="4383088" y="3517900"/>
          <p14:tracePt t="54219" x="4425950" y="3194050"/>
          <p14:tracePt t="54252" x="4468813" y="3117850"/>
          <p14:tracePt t="54277" x="4491038" y="3090863"/>
          <p14:tracePt t="54308" x="4621213" y="3036888"/>
          <p14:tracePt t="54344" x="4641850" y="3016250"/>
          <p14:tracePt t="54423" x="4652963" y="3124200"/>
          <p14:tracePt t="54453" x="4614863" y="3360738"/>
          <p14:tracePt t="54467" x="4594225" y="3452813"/>
          <p14:tracePt t="54499" x="4594225" y="3468688"/>
          <p14:tracePt t="54594" x="4533900" y="3351213"/>
          <p14:tracePt t="54626" x="4448175" y="3117850"/>
          <p14:tracePt t="54652" x="4441825" y="2978150"/>
          <p14:tracePt t="54684" x="4464050" y="2740025"/>
          <p14:tracePt t="54702" x="4468813" y="2679700"/>
          <p14:tracePt t="54736" x="4648200" y="2517775"/>
          <p14:tracePt t="54751" x="4691063" y="2508250"/>
          <p14:tracePt t="54766" x="4738688" y="2470150"/>
          <p14:tracePt t="54797" x="4852988" y="2425700"/>
          <p14:tracePt t="54810" x="4857750" y="2425700"/>
          <p14:tracePt t="54842" x="4987925" y="2555875"/>
          <p14:tracePt t="54875" x="5064125" y="2717800"/>
          <p14:tracePt t="54906" x="5133975" y="2933700"/>
          <p14:tracePt t="54938" x="5192713" y="3187700"/>
          <p14:tracePt t="54969" x="5145088" y="3551238"/>
          <p14:tracePt t="55001" x="5003800" y="3917950"/>
          <p14:tracePt t="55032" x="4933950" y="4095750"/>
          <p14:tracePt t="55063" x="4895850" y="4117975"/>
          <p14:tracePt t="55095" x="4799013" y="4117975"/>
          <p14:tracePt t="55121" x="4652963" y="4059238"/>
          <p14:tracePt t="55152" x="4506913" y="3933825"/>
          <p14:tracePt t="55189" x="4491038" y="3852863"/>
          <p14:tracePt t="55219" x="4491038" y="3787775"/>
          <p14:tracePt t="55252" x="4479925" y="3636963"/>
          <p14:tracePt t="55283" x="4533900" y="3344863"/>
          <p14:tracePt t="55310" x="4567238" y="3225800"/>
          <p14:tracePt t="55341" x="4738688" y="3074988"/>
          <p14:tracePt t="55373" x="5053013" y="2843213"/>
          <p14:tracePt t="55405" x="5430838" y="2643188"/>
          <p14:tracePt t="55438" x="5480050" y="2625725"/>
          <p14:tracePt t="55468" x="5507038" y="2625725"/>
          <p14:tracePt t="55500" x="5592763" y="2697163"/>
          <p14:tracePt t="55533" x="5711825" y="2960688"/>
          <p14:tracePt t="55559" x="5722938" y="3025775"/>
          <p14:tracePt t="55591" x="5722938" y="3059113"/>
          <p14:tracePt t="55623" x="5653088" y="3133725"/>
          <p14:tracePt t="55654" x="5614988" y="3178175"/>
          <p14:tracePt t="55688" x="5614988" y="3225800"/>
          <p14:tracePt t="55721" x="5556250" y="3270250"/>
          <p14:tracePt t="55751" x="5556250" y="3302000"/>
          <p14:tracePt t="55778" x="5556250" y="3344863"/>
          <p14:tracePt t="55811" x="5583238" y="3398838"/>
          <p14:tracePt t="55844" x="5637213" y="3486150"/>
          <p14:tracePt t="55875" x="5691188" y="3571875"/>
          <p14:tracePt t="55906" x="5707063" y="3587750"/>
          <p14:tracePt t="56218" x="5711825" y="3636963"/>
          <p14:tracePt t="56255" x="5792788" y="3771900"/>
          <p14:tracePt t="56283" x="5853113" y="3825875"/>
          <p14:tracePt t="56655" x="5853113" y="3832225"/>
          <p14:tracePt t="57092" x="5857875" y="3832225"/>
          <p14:tracePt t="77764" x="5954713" y="5037138"/>
          <p14:tracePt t="77795" x="6026150" y="5160963"/>
          <p14:tracePt t="77825" x="6057900" y="5192713"/>
          <p14:tracePt t="77857" x="6096000" y="5246688"/>
          <p14:tracePt t="77891" x="6235700" y="5437188"/>
          <p14:tracePt t="77922" x="6257925" y="5457825"/>
          <p14:tracePt t="77969" x="6284913" y="5457825"/>
          <p14:tracePt t="78000" x="6284913" y="5464175"/>
          <p14:tracePt t="78106" x="6403975" y="5554663"/>
          <p14:tracePt t="78121" x="6534150" y="5664200"/>
          <p14:tracePt t="78141" x="6635750" y="5761038"/>
          <p14:tracePt t="78169" x="6700838" y="5826125"/>
          <p14:tracePt t="78201" x="6700838" y="5842000"/>
          <p14:tracePt t="78252" x="6716713" y="58578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映画　</a:t>
            </a:r>
            <a:r>
              <a:rPr kumimoji="1" lang="en-US" altLang="ja-JP" dirty="0"/>
              <a:t>JAWS</a:t>
            </a:r>
            <a:r>
              <a:rPr kumimoji="1" lang="ja-JP" altLang="en-US" dirty="0"/>
              <a:t>　より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3891" y="1519702"/>
            <a:ext cx="10515600" cy="10377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lang="en-US" altLang="ja-JP" sz="4400" dirty="0"/>
              <a:t>They caught </a:t>
            </a:r>
            <a:r>
              <a:rPr lang="en-US" altLang="ja-JP" sz="4400" u="sng" dirty="0"/>
              <a:t>a shark</a:t>
            </a:r>
            <a:r>
              <a:rPr lang="en-US" altLang="ja-JP" sz="4400" dirty="0"/>
              <a:t>, but not </a:t>
            </a:r>
            <a:r>
              <a:rPr lang="en-US" altLang="ja-JP" sz="4400" u="sng" dirty="0"/>
              <a:t>the shark</a:t>
            </a:r>
            <a:r>
              <a:rPr lang="en-US" altLang="ja-JP" sz="4400" dirty="0"/>
              <a:t>.</a:t>
            </a:r>
            <a:endParaRPr kumimoji="1" lang="ja-JP" altLang="en-US" sz="44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434686" y="3157567"/>
            <a:ext cx="2669246" cy="2723779"/>
            <a:chOff x="932514" y="3025959"/>
            <a:chExt cx="2669246" cy="272377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113" y="4979894"/>
              <a:ext cx="769844" cy="769844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035" y="4450925"/>
              <a:ext cx="798980" cy="79898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18" y="3025959"/>
              <a:ext cx="1039907" cy="626585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462" y="4850415"/>
              <a:ext cx="815788" cy="407894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252" y="4049552"/>
              <a:ext cx="748553" cy="748553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835" y="3696023"/>
              <a:ext cx="582708" cy="582708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14" y="3498996"/>
              <a:ext cx="704104" cy="704104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14" y="4266216"/>
              <a:ext cx="392309" cy="584199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67" y="4138751"/>
              <a:ext cx="779793" cy="779793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067" y="3435127"/>
              <a:ext cx="772025" cy="579019"/>
            </a:xfrm>
            <a:prstGeom prst="rect">
              <a:avLst/>
            </a:prstGeom>
          </p:spPr>
        </p:pic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7" y="3213141"/>
            <a:ext cx="5125529" cy="3410806"/>
          </a:xfrm>
          <a:prstGeom prst="rect">
            <a:avLst/>
          </a:prstGeom>
        </p:spPr>
      </p:pic>
      <p:sp>
        <p:nvSpPr>
          <p:cNvPr id="24" name="下矢印 23"/>
          <p:cNvSpPr/>
          <p:nvPr/>
        </p:nvSpPr>
        <p:spPr>
          <a:xfrm rot="1490826">
            <a:off x="3495678" y="2427183"/>
            <a:ext cx="137057" cy="15549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>
            <a:off x="7477443" y="2544921"/>
            <a:ext cx="316006" cy="575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6D29FD7-F79D-4B0D-A252-706BD9F94F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0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4"/>
    </mc:Choice>
    <mc:Fallback xmlns="">
      <p:transition spd="slow" advTm="6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730" x="7397750" y="5673725"/>
          <p14:tracePt t="56765" x="7485063" y="5673725"/>
          <p14:tracePt t="56782" x="7646988" y="5664200"/>
          <p14:tracePt t="56814" x="7905750" y="5630863"/>
          <p14:tracePt t="56842" x="8085138" y="5630863"/>
          <p14:tracePt t="56873" x="8285163" y="5572125"/>
          <p14:tracePt t="56906" x="8408988" y="5484813"/>
          <p14:tracePt t="56933" x="8485188" y="5457825"/>
          <p14:tracePt t="56965" x="8609013" y="5437188"/>
          <p14:tracePt t="57000" x="9155113" y="5365750"/>
          <p14:tracePt t="57035" x="9586913" y="5311775"/>
          <p14:tracePt t="57063" x="10456863" y="5210175"/>
          <p14:tracePt t="57090" x="10933113" y="5176838"/>
          <p14:tracePt t="57123" x="10991850" y="5172075"/>
          <p14:tracePt t="57202" x="11122025" y="5160963"/>
          <p14:tracePt t="57249" x="11164888" y="5165725"/>
          <p14:tracePt t="57277" x="11279188" y="5176838"/>
          <p14:tracePt t="57312" x="11306175" y="5176838"/>
          <p14:tracePt t="57389" x="11315700" y="5176838"/>
          <p14:tracePt t="57591" x="11306175" y="51768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40153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総称用法</a:t>
            </a:r>
            <a:r>
              <a:rPr kumimoji="1" lang="en-US" altLang="ja-JP" dirty="0"/>
              <a:t>:</a:t>
            </a:r>
            <a:r>
              <a:rPr kumimoji="1" lang="ja-JP" altLang="en-US" dirty="0"/>
              <a:t>名詞が表すもの全体を表す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65715"/>
            <a:ext cx="4198257" cy="4978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dirty="0"/>
              <a:t>僕は犬が好きだ。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 </a:t>
            </a:r>
            <a:r>
              <a:rPr lang="en-US" altLang="ja-JP" sz="3200" dirty="0"/>
              <a:t>I like a dog.</a:t>
            </a:r>
          </a:p>
          <a:p>
            <a:pPr marL="0" indent="0">
              <a:buNone/>
            </a:pPr>
            <a:r>
              <a:rPr lang="en-US" altLang="ja-JP" sz="3200" dirty="0"/>
              <a:t>    I like the dog.</a:t>
            </a:r>
          </a:p>
          <a:p>
            <a:pPr marL="0" indent="0">
              <a:buNone/>
            </a:pPr>
            <a:r>
              <a:rPr lang="en-US" altLang="ja-JP" sz="3200" dirty="0"/>
              <a:t>    I like dogs.</a:t>
            </a:r>
          </a:p>
          <a:p>
            <a:pPr marL="0" indent="0">
              <a:buNone/>
            </a:pPr>
            <a:r>
              <a:rPr lang="ja-JP" altLang="en-US" sz="3200" dirty="0"/>
              <a:t>僕はコーヒーが好きだ。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    I like coffee.</a:t>
            </a:r>
          </a:p>
          <a:p>
            <a:pPr marL="0" indent="0">
              <a:buNone/>
            </a:pPr>
            <a:r>
              <a:rPr lang="en-US" altLang="ja-JP" sz="3200" dirty="0"/>
              <a:t>    I like the coffee.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33143" y="2235200"/>
            <a:ext cx="5392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可算名詞の総称用法</a:t>
            </a:r>
            <a:r>
              <a:rPr kumimoji="1" lang="en-US" altLang="ja-JP" sz="3200" dirty="0"/>
              <a:t>,</a:t>
            </a:r>
          </a:p>
          <a:p>
            <a:r>
              <a:rPr kumimoji="1" lang="ja-JP" altLang="en-US" sz="3200" dirty="0"/>
              <a:t>冠詞のつかない複数形</a:t>
            </a:r>
          </a:p>
        </p:txBody>
      </p:sp>
      <p:sp>
        <p:nvSpPr>
          <p:cNvPr id="5" name="円/楕円 4"/>
          <p:cNvSpPr/>
          <p:nvPr/>
        </p:nvSpPr>
        <p:spPr>
          <a:xfrm>
            <a:off x="838200" y="3251200"/>
            <a:ext cx="319315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845457" y="4397827"/>
            <a:ext cx="312058" cy="297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56201" y="4546599"/>
            <a:ext cx="592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不可算名詞の総称用法は無冠詞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AB0E1F1-34E3-4F85-B047-5A43564991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2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6"/>
    </mc:Choice>
    <mc:Fallback xmlns="">
      <p:transition spd="slow" advTm="48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27576" x="4252913" y="2917825"/>
          <p14:tracePt t="27609" x="3983038" y="2762250"/>
          <p14:tracePt t="27639" x="3949700" y="2636838"/>
          <p14:tracePt t="27674" x="3967163" y="2452688"/>
          <p14:tracePt t="27705" x="4048125" y="2382838"/>
          <p14:tracePt t="27735" x="4221163" y="2351088"/>
          <p14:tracePt t="27769" x="4291013" y="2416175"/>
          <p14:tracePt t="27794" x="4306888" y="2463800"/>
          <p14:tracePt t="27828" x="4156075" y="2562225"/>
          <p14:tracePt t="27861" x="2998788" y="2789238"/>
          <p14:tracePt t="27889" x="2582863" y="2782888"/>
          <p14:tracePt t="27925" x="2524125" y="2733675"/>
          <p14:tracePt t="27954" x="2713038" y="2481263"/>
          <p14:tracePt t="28000" x="3178175" y="2263775"/>
          <p14:tracePt t="28009" x="3232150" y="2263775"/>
          <p14:tracePt t="28039" x="3378200" y="2312988"/>
          <p14:tracePt t="28067" x="3540125" y="2366963"/>
          <p14:tracePt t="28100" x="3987800" y="2562225"/>
          <p14:tracePt t="28141" x="4252913" y="2717800"/>
          <p14:tracePt t="28167" x="4387850" y="2744788"/>
          <p14:tracePt t="28198" x="4410075" y="2744788"/>
          <p14:tracePt t="28352" x="4414838" y="2755900"/>
          <p14:tracePt t="28386" x="4333875" y="2897188"/>
          <p14:tracePt t="28419" x="4230688" y="3009900"/>
          <p14:tracePt t="28453" x="4113213" y="3133725"/>
          <p14:tracePt t="28485" x="3917950" y="3214688"/>
          <p14:tracePt t="28500" x="3798888" y="3241675"/>
          <p14:tracePt t="28520" x="3722688" y="3275013"/>
          <p14:tracePt t="28552" x="3695700" y="3297238"/>
          <p14:tracePt t="28586" x="3663950" y="3297238"/>
          <p14:tracePt t="28633" x="3614738" y="3297238"/>
          <p14:tracePt t="28672" x="3452813" y="3351213"/>
          <p14:tracePt t="28701" x="3421063" y="3355975"/>
          <p14:tracePt t="28734" x="3328988" y="3328988"/>
          <p14:tracePt t="28768" x="3043238" y="3252788"/>
          <p14:tracePt t="28801" x="2998788" y="3209925"/>
          <p14:tracePt t="28841" x="2906713" y="3187700"/>
          <p14:tracePt t="28874" x="2771775" y="3167063"/>
          <p14:tracePt t="28907" x="2690813" y="3140075"/>
          <p14:tracePt t="28937" x="2647950" y="3128963"/>
          <p14:tracePt t="28984" x="2393950" y="3106738"/>
          <p14:tracePt t="29052" x="2393950" y="3209925"/>
          <p14:tracePt t="29085" x="2393950" y="3317875"/>
          <p14:tracePt t="29123" x="2393950" y="3463925"/>
          <p14:tracePt t="29157" x="2432050" y="3529013"/>
          <p14:tracePt t="29191" x="2481263" y="3540125"/>
          <p14:tracePt t="29225" x="2508250" y="3540125"/>
          <p14:tracePt t="29271" x="2528888" y="3513138"/>
          <p14:tracePt t="29301" x="2598738" y="3513138"/>
          <p14:tracePt t="29341" x="2686050" y="3513138"/>
          <p14:tracePt t="29372" x="2686050" y="3524250"/>
          <p14:tracePt t="29405" x="2647950" y="3598863"/>
          <p14:tracePt t="29437" x="2589213" y="3636963"/>
          <p14:tracePt t="29470" x="2447925" y="3675063"/>
          <p14:tracePt t="29485" x="2281238" y="3695700"/>
          <p14:tracePt t="29499" x="2054225" y="3690938"/>
          <p14:tracePt t="29537" x="1951038" y="3668713"/>
          <p14:tracePt t="29571" x="2027238" y="3560763"/>
          <p14:tracePt t="29604" x="2070100" y="3468688"/>
          <p14:tracePt t="29638" x="2220913" y="3398838"/>
          <p14:tracePt t="29670" x="2344738" y="3394075"/>
          <p14:tracePt t="29705" x="2751138" y="3398838"/>
          <p14:tracePt t="29736" x="2794000" y="3463925"/>
          <p14:tracePt t="29769" x="2852738" y="3594100"/>
          <p14:tracePt t="29802" x="2859088" y="3636963"/>
          <p14:tracePt t="29860" x="2859088" y="3652838"/>
          <p14:tracePt t="29907" x="2852738" y="3625850"/>
          <p14:tracePt t="29941" x="2870200" y="3578225"/>
          <p14:tracePt t="29983" x="3232150" y="3436938"/>
          <p14:tracePt t="30000" x="3825875" y="3344863"/>
          <p14:tracePt t="30026" x="5199063" y="3106738"/>
          <p14:tracePt t="30054" x="5572125" y="3097213"/>
          <p14:tracePt t="30094" x="5938838" y="3101975"/>
          <p14:tracePt t="30111" x="5961063" y="3113088"/>
          <p14:tracePt t="32972" x="4567238" y="5522913"/>
          <p14:tracePt t="32990" x="4414838" y="5646738"/>
          <p14:tracePt t="33026" x="4275138" y="5734050"/>
          <p14:tracePt t="33108" x="4252913" y="5734050"/>
          <p14:tracePt t="33140" x="4248150" y="5727700"/>
          <p14:tracePt t="33172" x="4248150" y="5700713"/>
          <p14:tracePt t="33203" x="4237038" y="5673725"/>
          <p14:tracePt t="33252" x="4248150" y="5653088"/>
          <p14:tracePt t="33280" x="4291013" y="5626100"/>
          <p14:tracePt t="33315" x="4329113" y="5599113"/>
          <p14:tracePt t="33348" x="4376738" y="5572125"/>
          <p14:tracePt t="33375" x="4452938" y="5500688"/>
          <p14:tracePt t="33408" x="4464050" y="5495925"/>
          <p14:tracePt t="33436" x="4495800" y="5457825"/>
          <p14:tracePt t="33921" x="4371975" y="5360988"/>
          <p14:tracePt t="33951" x="4295775" y="5307013"/>
          <p14:tracePt t="34020" x="4286250" y="5219700"/>
          <p14:tracePt t="34051" x="4286250" y="5203825"/>
          <p14:tracePt t="39798" x="4549775" y="5295900"/>
          <p14:tracePt t="39858" x="4684713" y="5399088"/>
          <p14:tracePt t="39873" x="4794250" y="5484813"/>
          <p14:tracePt t="39910" x="6318250" y="5614988"/>
          <p14:tracePt t="39921" x="7404100" y="5414963"/>
          <p14:tracePt t="39953" x="8586788" y="4956175"/>
          <p14:tracePt t="39987" x="8809038" y="4902200"/>
          <p14:tracePt t="40064" x="8829675" y="4819650"/>
          <p14:tracePt t="40097" x="8847138" y="4765675"/>
          <p14:tracePt t="40126" x="8883650" y="4625975"/>
          <p14:tracePt t="40155" x="8975725" y="4394200"/>
          <p14:tracePt t="40190" x="8975725" y="4349750"/>
          <p14:tracePt t="40280" x="8975725" y="4340225"/>
          <p14:tracePt t="40331" x="8851900" y="4403725"/>
          <p14:tracePt t="40357" x="8721725" y="4464050"/>
          <p14:tracePt t="40393" x="8555038" y="4468813"/>
          <p14:tracePt t="40422" x="8251825" y="4371975"/>
          <p14:tracePt t="40456" x="7874000" y="4248150"/>
          <p14:tracePt t="40484" x="7566025" y="4187825"/>
          <p14:tracePt t="40518" x="7289800" y="4149725"/>
          <p14:tracePt t="40533" x="7208838" y="4140200"/>
          <p14:tracePt t="40546" x="7197725" y="4140200"/>
          <p14:tracePt t="40581" x="7058025" y="4122738"/>
          <p14:tracePt t="40608" x="6907213" y="4086225"/>
          <p14:tracePt t="40623" x="6792913" y="4030663"/>
          <p14:tracePt t="40644" x="6630988" y="3940175"/>
          <p14:tracePt t="40669" x="6388100" y="3825875"/>
          <p14:tracePt t="40702" x="6230938" y="3702050"/>
          <p14:tracePt t="40736" x="6149975" y="3556000"/>
          <p14:tracePt t="40769" x="6069013" y="3448050"/>
          <p14:tracePt t="40796" x="6030913" y="3355975"/>
          <p14:tracePt t="40826" x="6069013" y="3313113"/>
          <p14:tracePt t="40859" x="6111875" y="3140075"/>
          <p14:tracePt t="40893" x="6127750" y="3106738"/>
          <p14:tracePt t="40921" x="6188075" y="2998788"/>
          <p14:tracePt t="40955" x="6284913" y="2836863"/>
          <p14:tracePt t="40984" x="6419850" y="2706688"/>
          <p14:tracePt t="41019" x="6577013" y="2632075"/>
          <p14:tracePt t="41046" x="6700838" y="2566988"/>
          <p14:tracePt t="41081" x="7031038" y="2432050"/>
          <p14:tracePt t="41095" x="7073900" y="2405063"/>
          <p14:tracePt t="41127" x="7377113" y="2254250"/>
          <p14:tracePt t="41159" x="7570788" y="2182813"/>
          <p14:tracePt t="41189" x="7770813" y="2128838"/>
          <p14:tracePt t="41217" x="7831138" y="2128838"/>
          <p14:tracePt t="41254" x="7993063" y="2128838"/>
          <p14:tracePt t="41269" x="8123238" y="2117725"/>
          <p14:tracePt t="41301" x="8267700" y="2112963"/>
          <p14:tracePt t="41329" x="8458200" y="2128838"/>
          <p14:tracePt t="41357" x="8575675" y="2135188"/>
          <p14:tracePt t="41391" x="8809038" y="2162175"/>
          <p14:tracePt t="41425" x="9110663" y="2232025"/>
          <p14:tracePt t="41452" x="9474200" y="2339975"/>
          <p14:tracePt t="41490" x="9544050" y="2389188"/>
          <p14:tracePt t="41550" x="9548813" y="2389188"/>
          <p14:tracePt t="41601" x="9609138" y="2398713"/>
          <p14:tracePt t="41640" x="9618663" y="2405063"/>
          <p14:tracePt t="41735" x="9618663" y="2425700"/>
          <p14:tracePt t="41767" x="9609138" y="2474913"/>
          <p14:tracePt t="41920" x="9602788" y="2481263"/>
          <p14:tracePt t="42362" x="9598025" y="2486025"/>
          <p14:tracePt t="42392" x="9559925" y="2517775"/>
          <p14:tracePt t="42420" x="9371013" y="2670175"/>
          <p14:tracePt t="42455" x="8894763" y="2917825"/>
          <p14:tracePt t="42490" x="8662988" y="3016250"/>
          <p14:tracePt t="42503" x="8516938" y="3052763"/>
          <p14:tracePt t="42530" x="8301038" y="3205163"/>
          <p14:tracePt t="42561" x="7970838" y="3333750"/>
          <p14:tracePt t="42594" x="7620000" y="3405188"/>
          <p14:tracePt t="42627" x="7435850" y="3409950"/>
          <p14:tracePt t="42659" x="7224713" y="3436938"/>
          <p14:tracePt t="42689" x="6846888" y="3475038"/>
          <p14:tracePt t="42716" x="6550025" y="3506788"/>
          <p14:tracePt t="42748" x="6489700" y="3506788"/>
          <p14:tracePt t="42810" x="6399213" y="3495675"/>
          <p14:tracePt t="42845" x="6181725" y="3468688"/>
          <p14:tracePt t="42874" x="6073775" y="3459163"/>
          <p14:tracePt t="42956" x="6069013" y="3432175"/>
          <p14:tracePt t="42971" x="6091238" y="3432175"/>
          <p14:tracePt t="43000" x="6122988" y="3414713"/>
          <p14:tracePt t="43045" x="6469063" y="3414713"/>
          <p14:tracePt t="43080" x="6977063" y="3421063"/>
          <p14:tracePt t="43108" x="7285038" y="3486150"/>
          <p14:tracePt t="43138" x="7581900" y="3529013"/>
          <p14:tracePt t="43171" x="8089900" y="3551238"/>
          <p14:tracePt t="43207" x="8447088" y="3560763"/>
          <p14:tracePt t="43241" x="8548688" y="3567113"/>
          <p14:tracePt t="43252" x="8674100" y="3567113"/>
          <p14:tracePt t="43280" x="8916988" y="3567113"/>
          <p14:tracePt t="43309" x="9148763" y="3567113"/>
          <p14:tracePt t="43344" x="9440863" y="3567113"/>
          <p14:tracePt t="43378" x="9505950" y="3578225"/>
          <p14:tracePt t="43406" x="9548813" y="3578225"/>
          <p14:tracePt t="43436" x="9555163" y="3578225"/>
          <p14:tracePt t="43455" x="9564688" y="3578225"/>
          <p14:tracePt t="43483" x="9582150" y="3560763"/>
          <p14:tracePt t="43721" x="9586913" y="3560763"/>
          <p14:tracePt t="44483" x="9555163" y="3648075"/>
          <p14:tracePt t="44519" x="9274175" y="4133850"/>
          <p14:tracePt t="44547" x="8986838" y="4560888"/>
          <p14:tracePt t="44577" x="8505825" y="4965700"/>
          <p14:tracePt t="44610" x="8154988" y="5172075"/>
          <p14:tracePt t="44643" x="7950200" y="5253038"/>
          <p14:tracePt t="44674" x="7646988" y="5295900"/>
          <p14:tracePt t="44706" x="7388225" y="5300663"/>
          <p14:tracePt t="44741" x="7242175" y="5349875"/>
          <p14:tracePt t="44831" x="7208838" y="5360988"/>
          <p14:tracePt t="44891" x="7181850" y="5360988"/>
          <p14:tracePt t="44904" x="7154863" y="5360988"/>
          <p14:tracePt t="44938" x="6981825" y="5307013"/>
          <p14:tracePt t="44971" x="6761163" y="5214938"/>
          <p14:tracePt t="44993" x="6716713" y="5210175"/>
          <p14:tracePt t="45021" x="6635750" y="5192713"/>
          <p14:tracePt t="45049" x="6626225" y="5160963"/>
          <p14:tracePt t="45094" x="6619875" y="5145088"/>
          <p14:tracePt t="45295" x="6723063" y="5145088"/>
          <p14:tracePt t="45331" x="7051675" y="5133975"/>
          <p14:tracePt t="45358" x="7388225" y="5064125"/>
          <p14:tracePt t="45392" x="7847013" y="4992688"/>
          <p14:tracePt t="45420" x="8047038" y="4992688"/>
          <p14:tracePt t="45455" x="8123238" y="4992688"/>
          <p14:tracePt t="45493" x="8193088" y="4992688"/>
          <p14:tracePt t="45518" x="8289925" y="4972050"/>
          <p14:tracePt t="45551" x="8366125" y="4972050"/>
          <p14:tracePt t="45578" x="8375650" y="4976813"/>
          <p14:tracePt t="45611" x="8501063" y="4992688"/>
          <p14:tracePt t="45644" x="8797925" y="5030788"/>
          <p14:tracePt t="45675" x="8948738" y="5030788"/>
          <p14:tracePt t="45705" x="9056688" y="5068888"/>
          <p14:tracePt t="45740" x="9166225" y="5080000"/>
          <p14:tracePt t="45767" x="9175750" y="5084763"/>
          <p14:tracePt t="45812" x="9220200" y="5084763"/>
          <p14:tracePt t="45847" x="9348788" y="5095875"/>
          <p14:tracePt t="45971" x="9182100" y="5145088"/>
          <p14:tracePt t="45995" x="8847138" y="5214938"/>
          <p14:tracePt t="46014" x="8555038" y="5226050"/>
          <p14:tracePt t="46053" x="8285163" y="5237163"/>
          <p14:tracePt t="46061" x="8258175" y="5237163"/>
          <p14:tracePt t="46095" x="8240713" y="5241925"/>
          <p14:tracePt t="46312" x="8582025" y="5246688"/>
          <p14:tracePt t="46346" x="9440863" y="5230813"/>
          <p14:tracePt t="46379" x="9899650" y="5280025"/>
          <p14:tracePt t="46405" x="10133013" y="5307013"/>
          <p14:tracePt t="46437" x="10283825" y="5318125"/>
          <p14:tracePt t="46470" x="10375900" y="5327650"/>
          <p14:tracePt t="46546" x="10445750" y="5327650"/>
          <p14:tracePt t="46581" x="10526713" y="5345113"/>
          <p14:tracePt t="46608" x="10580688" y="5345113"/>
          <p14:tracePt t="46622" x="10591800" y="5345113"/>
          <p14:tracePt t="46656" x="10668000" y="5345113"/>
          <p14:tracePt t="46687" x="10721975" y="5345113"/>
          <p14:tracePt t="46718" x="10814050" y="5365750"/>
          <p14:tracePt t="46752" x="10987088" y="53927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主語の総称用法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2886" cy="2013404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I like </a:t>
            </a:r>
            <a:r>
              <a:rPr lang="en-US" altLang="ja-JP" u="sng" dirty="0"/>
              <a:t>dogs</a:t>
            </a:r>
            <a:r>
              <a:rPr lang="en-US" altLang="ja-JP" dirty="0"/>
              <a:t>. (</a:t>
            </a:r>
            <a:r>
              <a:rPr lang="ja-JP" altLang="ja-JP" dirty="0"/>
              <a:t>総称</a:t>
            </a:r>
            <a:r>
              <a:rPr lang="en-US" altLang="ja-JP" dirty="0"/>
              <a:t>)     			</a:t>
            </a:r>
            <a:r>
              <a:rPr lang="en-US" altLang="ja-JP" u="sng" dirty="0"/>
              <a:t>Dogs</a:t>
            </a:r>
            <a:r>
              <a:rPr lang="en-US" altLang="ja-JP" dirty="0"/>
              <a:t> are faithful. </a:t>
            </a:r>
            <a:r>
              <a:rPr lang="ja-JP" altLang="ja-JP" dirty="0"/>
              <a:t>（もっとも普通）</a:t>
            </a:r>
          </a:p>
          <a:p>
            <a:pPr marL="0" indent="0">
              <a:buNone/>
            </a:pPr>
            <a:r>
              <a:rPr lang="en-US" altLang="ja-JP" dirty="0"/>
              <a:t>I like </a:t>
            </a:r>
            <a:r>
              <a:rPr lang="en-US" altLang="ja-JP" u="sng" dirty="0"/>
              <a:t>the dog</a:t>
            </a:r>
            <a:r>
              <a:rPr lang="en-US" altLang="ja-JP" dirty="0"/>
              <a:t>.</a:t>
            </a:r>
            <a:r>
              <a:rPr lang="ja-JP" altLang="ja-JP" dirty="0"/>
              <a:t>（特定の犬）</a:t>
            </a:r>
            <a:r>
              <a:rPr lang="en-US" altLang="ja-JP" dirty="0"/>
              <a:t>	</a:t>
            </a:r>
            <a:r>
              <a:rPr lang="ja-JP" altLang="en-US" dirty="0"/>
              <a:t>　　　　</a:t>
            </a:r>
            <a:r>
              <a:rPr lang="en-US" altLang="ja-JP" u="sng" dirty="0"/>
              <a:t>The dog</a:t>
            </a:r>
            <a:r>
              <a:rPr lang="en-US" altLang="ja-JP" dirty="0"/>
              <a:t> is faithful. </a:t>
            </a:r>
            <a:r>
              <a:rPr lang="ja-JP" altLang="ja-JP" dirty="0"/>
              <a:t>（堅苦しい）</a:t>
            </a:r>
          </a:p>
          <a:p>
            <a:pPr marL="0" indent="0">
              <a:buNone/>
            </a:pPr>
            <a:r>
              <a:rPr lang="en-US" altLang="ja-JP" dirty="0"/>
              <a:t>I have </a:t>
            </a:r>
            <a:r>
              <a:rPr lang="en-US" altLang="ja-JP" u="sng" dirty="0"/>
              <a:t>a dog</a:t>
            </a:r>
            <a:r>
              <a:rPr lang="en-US" altLang="ja-JP" dirty="0"/>
              <a:t>.  </a:t>
            </a:r>
            <a:r>
              <a:rPr lang="ja-JP" altLang="ja-JP" dirty="0"/>
              <a:t>（犬を飼っている）</a:t>
            </a:r>
            <a:r>
              <a:rPr lang="en-US" altLang="ja-JP" dirty="0"/>
              <a:t>   	</a:t>
            </a:r>
            <a:r>
              <a:rPr lang="en-US" altLang="ja-JP" u="sng" dirty="0"/>
              <a:t>A dog</a:t>
            </a:r>
            <a:r>
              <a:rPr lang="en-US" altLang="ja-JP" dirty="0"/>
              <a:t> is faithful. </a:t>
            </a:r>
            <a:r>
              <a:rPr lang="ja-JP" altLang="ja-JP" dirty="0"/>
              <a:t>（どんな犬も）</a:t>
            </a:r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CF6D3F3-D1EF-4A14-A631-043AD6F72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4"/>
    </mc:Choice>
    <mc:Fallback xmlns="">
      <p:transition spd="slow" advTm="5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6" x="10009188" y="3313113"/>
          <p14:tracePt t="1436" x="9786938" y="2906713"/>
          <p14:tracePt t="1450" x="9613900" y="2701925"/>
          <p14:tracePt t="1483" x="9159875" y="2443163"/>
          <p14:tracePt t="1517" x="9094788" y="2409825"/>
          <p14:tracePt t="1545" x="9063038" y="2409825"/>
          <p14:tracePt t="1578" x="8928100" y="2308225"/>
          <p14:tracePt t="1611" x="8802688" y="2308225"/>
          <p14:tracePt t="1640" x="8658225" y="2308225"/>
          <p14:tracePt t="1673" x="8404225" y="2286000"/>
          <p14:tracePt t="1706" x="7262813" y="2128838"/>
          <p14:tracePt t="1732" x="5322888" y="1755775"/>
          <p14:tracePt t="1768" x="4425950" y="1690688"/>
          <p14:tracePt t="1800" x="4010025" y="1535113"/>
          <p14:tracePt t="1825" x="3713163" y="1508125"/>
          <p14:tracePt t="1858" x="3178175" y="1582738"/>
          <p14:tracePt t="1891" x="3140075" y="1589088"/>
          <p14:tracePt t="2032" x="3128963" y="1589088"/>
          <p14:tracePt t="2095" x="3097213" y="1589088"/>
          <p14:tracePt t="2158" x="3009900" y="1562100"/>
          <p14:tracePt t="2186" x="2870200" y="1562100"/>
          <p14:tracePt t="2220" x="2825750" y="1573213"/>
          <p14:tracePt t="2248" x="2778125" y="1573213"/>
          <p14:tracePt t="2281" x="2762250" y="1573213"/>
          <p14:tracePt t="2329" x="2647950" y="1555750"/>
          <p14:tracePt t="2344" x="2616200" y="1555750"/>
          <p14:tracePt t="2358" x="2459038" y="1562100"/>
          <p14:tracePt t="2389" x="2270125" y="1573213"/>
          <p14:tracePt t="2403" x="2259013" y="1577975"/>
          <p14:tracePt t="2436" x="2216150" y="1577975"/>
          <p14:tracePt t="2466" x="2205038" y="1577975"/>
          <p14:tracePt t="2501" x="2124075" y="1562100"/>
          <p14:tracePt t="2517" x="2043113" y="1501775"/>
          <p14:tracePt t="2547" x="1955800" y="1420813"/>
          <p14:tracePt t="2576" x="1908175" y="1362075"/>
          <p14:tracePt t="2611" x="1885950" y="1346200"/>
          <p14:tracePt t="2639" x="1885950" y="1243013"/>
          <p14:tracePt t="2668" x="1885950" y="1139825"/>
          <p14:tracePt t="2703" x="1901825" y="1069975"/>
          <p14:tracePt t="2731" x="1917700" y="973138"/>
          <p14:tracePt t="2768" x="2005013" y="820738"/>
          <p14:tracePt t="2794" x="2128838" y="723900"/>
          <p14:tracePt t="2812" x="2193925" y="685800"/>
          <p14:tracePt t="2842" x="2382838" y="588963"/>
          <p14:tracePt t="2878" x="2652713" y="485775"/>
          <p14:tracePt t="2905" x="2901950" y="427038"/>
          <p14:tracePt t="2939" x="3463925" y="323850"/>
          <p14:tracePt t="2966" x="3783013" y="280988"/>
          <p14:tracePt t="3001" x="4140200" y="285750"/>
          <p14:tracePt t="3029" x="4356100" y="258763"/>
          <p14:tracePt t="3063" x="4772025" y="258763"/>
          <p14:tracePt t="3091" x="4960938" y="258763"/>
          <p14:tracePt t="3107" x="4965700" y="258763"/>
          <p14:tracePt t="3142" x="5026025" y="292100"/>
          <p14:tracePt t="3170" x="5080000" y="330200"/>
          <p14:tracePt t="3204" x="5165725" y="366713"/>
          <p14:tracePt t="3231" x="5187950" y="384175"/>
          <p14:tracePt t="3267" x="5230813" y="422275"/>
          <p14:tracePt t="3278" x="5253038" y="458788"/>
          <p14:tracePt t="3313" x="5264150" y="508000"/>
          <p14:tracePt t="3342" x="5302250" y="615950"/>
          <p14:tracePt t="3376" x="5302250" y="681038"/>
          <p14:tracePt t="3405" x="5295900" y="712788"/>
          <p14:tracePt t="3434" x="5291138" y="750888"/>
          <p14:tracePt t="3471" x="5257800" y="820738"/>
          <p14:tracePt t="3499" x="5253038" y="865188"/>
          <p14:tracePt t="3533" x="5253038" y="930275"/>
          <p14:tracePt t="3562" x="5226050" y="966788"/>
          <p14:tracePt t="3592" x="5226050" y="984250"/>
          <p14:tracePt t="3607" x="5219700" y="1004888"/>
          <p14:tracePt t="3641" x="5214938" y="1020763"/>
          <p14:tracePt t="3826" x="5214938" y="1031875"/>
          <p14:tracePt t="3873" x="5214938" y="1038225"/>
          <p14:tracePt t="3910" x="5192713" y="1065213"/>
          <p14:tracePt t="4014" x="5192713" y="1069975"/>
          <p14:tracePt t="4044" x="5160963" y="1150938"/>
          <p14:tracePt t="4077" x="5026025" y="1265238"/>
          <p14:tracePt t="4112" x="4972050" y="1308100"/>
          <p14:tracePt t="4189" x="4960938" y="1312863"/>
          <p14:tracePt t="4249" x="4949825" y="1323975"/>
          <p14:tracePt t="4392" x="4938713" y="1335088"/>
          <p14:tracePt t="4435" x="4938713" y="1339850"/>
          <p14:tracePt t="5058" x="4956175" y="1346200"/>
          <p14:tracePt t="10876" x="4776788" y="1362075"/>
          <p14:tracePt t="10934" x="4837113" y="1438275"/>
          <p14:tracePt t="10968" x="5284788" y="1654175"/>
          <p14:tracePt t="11000" x="5918200" y="1773238"/>
          <p14:tracePt t="11028" x="6100763" y="1793875"/>
          <p14:tracePt t="11110" x="6107113" y="1793875"/>
          <p14:tracePt t="11318" x="6111875" y="1793875"/>
          <p14:tracePt t="11343" x="6127750" y="1800225"/>
          <p14:tracePt t="11373" x="6165850" y="1804988"/>
          <p14:tracePt t="11402" x="6188075" y="1816100"/>
          <p14:tracePt t="11435" x="6230938" y="1863725"/>
          <p14:tracePt t="11497" x="6296025" y="1901825"/>
          <p14:tracePt t="11532" x="6415088" y="1978025"/>
          <p14:tracePt t="11576" x="6426200" y="1978025"/>
          <p14:tracePt t="11618" x="6565900" y="2058988"/>
          <p14:tracePt t="11637" x="6635750" y="2108200"/>
          <p14:tracePt t="11674" x="6673850" y="2135188"/>
          <p14:tracePt t="11704" x="6707188" y="2189163"/>
          <p14:tracePt t="11731" x="6707188" y="2227263"/>
          <p14:tracePt t="11764" x="6696075" y="2274888"/>
          <p14:tracePt t="11798" x="6662738" y="2335213"/>
          <p14:tracePt t="11825" x="6543675" y="2389188"/>
          <p14:tracePt t="11859" x="6489700" y="2447925"/>
          <p14:tracePt t="11893" x="6469063" y="2447925"/>
          <p14:tracePt t="11951" x="6457950" y="2409825"/>
          <p14:tracePt t="12012" x="6453188" y="2409825"/>
          <p14:tracePt t="12187" x="6446838" y="2405063"/>
          <p14:tracePt t="12277" x="6446838" y="2378075"/>
          <p14:tracePt t="12312" x="6554788" y="2281238"/>
          <p14:tracePt t="12343" x="6635750" y="2274888"/>
          <p14:tracePt t="12373" x="6684963" y="2274888"/>
          <p14:tracePt t="12455" x="6657975" y="2286000"/>
          <p14:tracePt t="12481" x="6527800" y="2286000"/>
          <p14:tracePt t="12511" x="6361113" y="2308225"/>
          <p14:tracePt t="12547" x="5727700" y="2301875"/>
          <p14:tracePt t="12576" x="5064125" y="2263775"/>
          <p14:tracePt t="12606" x="4556125" y="2254250"/>
          <p14:tracePt t="12638" x="4430713" y="2254250"/>
          <p14:tracePt t="12720" x="4333875" y="2274888"/>
          <p14:tracePt t="12747" x="4225925" y="2335213"/>
          <p14:tracePt t="12780" x="4149725" y="2371725"/>
          <p14:tracePt t="12811" x="3994150" y="2420938"/>
          <p14:tracePt t="12843" x="3832225" y="2452688"/>
          <p14:tracePt t="12875" x="3744913" y="2470150"/>
          <p14:tracePt t="12918" x="3702050" y="2463800"/>
          <p14:tracePt t="12951" x="3641725" y="2443163"/>
          <p14:tracePt t="12983" x="3605213" y="2443163"/>
          <p14:tracePt t="13017" x="3490913" y="2405063"/>
          <p14:tracePt t="13032" x="3479800" y="2378075"/>
          <p14:tracePt t="13060" x="3275013" y="2362200"/>
          <p14:tracePt t="13094" x="2632075" y="2362200"/>
          <p14:tracePt t="13110" x="2371725" y="2362200"/>
          <p14:tracePt t="13138" x="1881188" y="2378075"/>
          <p14:tracePt t="13177" x="1582738" y="2389188"/>
          <p14:tracePt t="13204" x="1524000" y="2393950"/>
          <p14:tracePt t="13297" x="1465263" y="2389188"/>
          <p14:tracePt t="13325" x="1350963" y="2317750"/>
          <p14:tracePt t="13358" x="1312863" y="2274888"/>
          <p14:tracePt t="13392" x="1285875" y="2236788"/>
          <p14:tracePt t="13543" x="1454150" y="2189163"/>
          <p14:tracePt t="13577" x="1908175" y="2189163"/>
          <p14:tracePt t="13608" x="2425700" y="2178050"/>
          <p14:tracePt t="13642" x="2517775" y="2178050"/>
          <p14:tracePt t="13875" x="2524125" y="2178050"/>
          <p14:tracePt t="13923" x="2420938" y="2227263"/>
          <p14:tracePt t="13949" x="2324100" y="2236788"/>
          <p14:tracePt t="13981" x="1935163" y="2236788"/>
          <p14:tracePt t="14015" x="1458913" y="2171700"/>
          <p14:tracePt t="14048" x="1054100" y="1989138"/>
          <p14:tracePt t="14076" x="966788" y="1912938"/>
          <p14:tracePt t="14109" x="966788" y="1897063"/>
          <p14:tracePt t="14144" x="939800" y="1843088"/>
          <p14:tracePt t="14172" x="930275" y="1766888"/>
          <p14:tracePt t="14199" x="930275" y="1690688"/>
          <p14:tracePt t="14234" x="950913" y="1566863"/>
          <p14:tracePt t="14266" x="993775" y="1519238"/>
          <p14:tracePt t="14295" x="1092200" y="1438275"/>
          <p14:tracePt t="14327" x="1270000" y="1346200"/>
          <p14:tracePt t="14355" x="1389063" y="1312863"/>
          <p14:tracePt t="14390" x="1735138" y="1285875"/>
          <p14:tracePt t="14423" x="2027238" y="1274763"/>
          <p14:tracePt t="14449" x="2139950" y="1270000"/>
          <p14:tracePt t="14484" x="2216150" y="1301750"/>
          <p14:tracePt t="14512" x="2297113" y="1339850"/>
          <p14:tracePt t="14543" x="2459038" y="1416050"/>
          <p14:tracePt t="14590" x="2463800" y="1416050"/>
          <p14:tracePt t="14613" x="2490788" y="1465263"/>
          <p14:tracePt t="14642" x="2555875" y="1539875"/>
          <p14:tracePt t="14669" x="2636838" y="1654175"/>
          <p14:tracePt t="14704" x="2697163" y="1816100"/>
          <p14:tracePt t="14718" x="2740025" y="1901825"/>
          <p14:tracePt t="14748" x="2767013" y="1973263"/>
          <p14:tracePt t="14777" x="2782888" y="2000250"/>
          <p14:tracePt t="14813" x="2789238" y="2047875"/>
          <p14:tracePt t="14844" x="2771775" y="2144713"/>
          <p14:tracePt t="14872" x="2690813" y="2254250"/>
          <p14:tracePt t="14908" x="2540000" y="2335213"/>
          <p14:tracePt t="14936" x="2459038" y="2351088"/>
          <p14:tracePt t="14968" x="2362200" y="2351088"/>
          <p14:tracePt t="14997" x="2193925" y="2351088"/>
          <p14:tracePt t="15031" x="1924050" y="2366963"/>
          <p14:tracePt t="15058" x="1566863" y="2420938"/>
          <p14:tracePt t="15092" x="1389063" y="2425700"/>
          <p14:tracePt t="15108" x="1319213" y="2425700"/>
          <p14:tracePt t="15137" x="1220788" y="2371725"/>
          <p14:tracePt t="15173" x="1177925" y="2263775"/>
          <p14:tracePt t="15201" x="1150938" y="2189163"/>
          <p14:tracePt t="15234" x="1139825" y="2117725"/>
          <p14:tracePt t="15264" x="1220788" y="2005013"/>
          <p14:tracePt t="15294" x="1362075" y="1858963"/>
          <p14:tracePt t="15328" x="1719263" y="1658938"/>
          <p14:tracePt t="15361" x="1989138" y="1566863"/>
          <p14:tracePt t="15390" x="2281238" y="1470025"/>
          <p14:tracePt t="15423" x="2670175" y="1389063"/>
          <p14:tracePt t="15449" x="2982913" y="1366838"/>
          <p14:tracePt t="15484" x="3036888" y="1382713"/>
          <p14:tracePt t="15498" x="3086100" y="1416050"/>
          <p14:tracePt t="15532" x="3248025" y="1492250"/>
          <p14:tracePt t="15562" x="3513138" y="1658938"/>
          <p14:tracePt t="15591" x="3621088" y="1701800"/>
          <p14:tracePt t="15606" x="3663950" y="1735138"/>
          <p14:tracePt t="15642" x="3668713" y="1804988"/>
          <p14:tracePt t="15657" x="3668713" y="1827213"/>
          <p14:tracePt t="15671" x="3668713" y="1831975"/>
          <p14:tracePt t="15704" x="3632200" y="2000250"/>
          <p14:tracePt t="15732" x="3567113" y="2144713"/>
          <p14:tracePt t="15747" x="3529013" y="2178050"/>
          <p14:tracePt t="15767" x="3517900" y="2216150"/>
          <p14:tracePt t="15795" x="3513138" y="2227263"/>
          <p14:tracePt t="16325" x="3490913" y="2297113"/>
          <p14:tracePt t="16360" x="3459163" y="2393950"/>
          <p14:tracePt t="16391" x="3436938" y="2459038"/>
          <p14:tracePt t="16408" x="3387725" y="2513013"/>
          <p14:tracePt t="16434" x="3344863" y="2578100"/>
          <p14:tracePt t="16467" x="3079750" y="2647950"/>
          <p14:tracePt t="16481" x="3016250" y="2652713"/>
          <p14:tracePt t="16514" x="2713038" y="2690813"/>
          <p14:tracePt t="16542" x="2647950" y="2706688"/>
          <p14:tracePt t="16577" x="2616200" y="2751138"/>
          <p14:tracePt t="16610" x="2447925" y="2816225"/>
          <p14:tracePt t="16640" x="2425700" y="2825750"/>
          <p14:tracePt t="16827" x="2420938" y="2832100"/>
          <p14:tracePt t="20063" x="2825750" y="2852738"/>
          <p14:tracePt t="20100" x="2982913" y="2816225"/>
          <p14:tracePt t="20112" x="3070225" y="2794000"/>
          <p14:tracePt t="20128" x="3074988" y="2794000"/>
          <p14:tracePt t="20158" x="3133725" y="2755900"/>
          <p14:tracePt t="20188" x="3448050" y="2755900"/>
          <p14:tracePt t="20214" x="3648075" y="2717800"/>
          <p14:tracePt t="20248" x="3868738" y="2663825"/>
          <p14:tracePt t="20282" x="3906838" y="2670175"/>
          <p14:tracePt t="20311" x="3929063" y="2659063"/>
          <p14:tracePt t="20355" x="4010025" y="2636838"/>
          <p14:tracePt t="20389" x="4329113" y="2652713"/>
          <p14:tracePt t="20402" x="4403725" y="2659063"/>
          <p14:tracePt t="20434" x="4430713" y="2663825"/>
          <p14:tracePt t="20455" x="4452938" y="2663825"/>
          <p14:tracePt t="20481" x="4479925" y="2686050"/>
          <p14:tracePt t="20857" x="4484688" y="2686050"/>
          <p14:tracePt t="20983" x="4484688" y="2740025"/>
          <p14:tracePt t="21012" x="4333875" y="2994025"/>
          <p14:tracePt t="21027" x="4275138" y="3151188"/>
          <p14:tracePt t="21063" x="4275138" y="3194050"/>
          <p14:tracePt t="21092" x="4237038" y="3317875"/>
          <p14:tracePt t="21107" x="4210050" y="3340100"/>
          <p14:tracePt t="21141" x="4041775" y="3425825"/>
          <p14:tracePt t="21168" x="3983038" y="3459163"/>
          <p14:tracePt t="21201" x="3967163" y="3463925"/>
          <p14:tracePt t="21404" x="3929063" y="3448050"/>
          <p14:tracePt t="21471" x="3906838" y="3448050"/>
          <p14:tracePt t="21517" x="3836988" y="3459163"/>
          <p14:tracePt t="21545" x="3690938" y="3463925"/>
          <p14:tracePt t="21577" x="3409950" y="3486150"/>
          <p14:tracePt t="21614" x="3043238" y="3513138"/>
          <p14:tracePt t="21642" x="2843213" y="3524250"/>
          <p14:tracePt t="21690" x="2767013" y="3524250"/>
          <p14:tracePt t="21810" x="2762250" y="3524250"/>
          <p14:tracePt t="28249" x="3441700" y="3998913"/>
          <p14:tracePt t="28310" x="3702050" y="4041775"/>
          <p14:tracePt t="28340" x="6154738" y="3702050"/>
          <p14:tracePt t="28377" x="8582025" y="3209925"/>
          <p14:tracePt t="28400" x="9305925" y="2987675"/>
          <p14:tracePt t="28419" x="9613900" y="2847975"/>
          <p14:tracePt t="28455" x="9701213" y="2820988"/>
          <p14:tracePt t="28543" x="9728200" y="2820988"/>
          <p14:tracePt t="28577" x="9744075" y="2836863"/>
          <p14:tracePt t="28610" x="9771063" y="2901950"/>
          <p14:tracePt t="28639" x="9705975" y="3016250"/>
          <p14:tracePt t="28672" x="9501188" y="3252788"/>
          <p14:tracePt t="28700" x="9267825" y="3324225"/>
          <p14:tracePt t="28737" x="8901113" y="3490913"/>
          <p14:tracePt t="28750" x="8836025" y="3533775"/>
          <p14:tracePt t="28778" x="8678863" y="3625850"/>
          <p14:tracePt t="28812" x="8289925" y="3636963"/>
          <p14:tracePt t="28842" x="7959725" y="3636963"/>
          <p14:tracePt t="28877" x="7813675" y="3598863"/>
          <p14:tracePt t="28905" x="7750175" y="3567113"/>
          <p14:tracePt t="28938" x="7631113" y="3463925"/>
          <p14:tracePt t="28970" x="7543800" y="3421063"/>
          <p14:tracePt t="28997" x="7446963" y="3317875"/>
          <p14:tracePt t="29030" x="7300913" y="3160713"/>
          <p14:tracePt t="29064" x="7170738" y="2955925"/>
          <p14:tracePt t="29092" x="7165975" y="2843213"/>
          <p14:tracePt t="29107" x="7165975" y="2690813"/>
          <p14:tracePt t="29142" x="7165975" y="2371725"/>
          <p14:tracePt t="29168" x="7177088" y="2227263"/>
          <p14:tracePt t="29203" x="7219950" y="2139950"/>
          <p14:tracePt t="29217" x="7242175" y="2081213"/>
          <p14:tracePt t="29250" x="7343775" y="1993900"/>
          <p14:tracePt t="29278" x="7597775" y="1789113"/>
          <p14:tracePt t="29312" x="8143875" y="1562100"/>
          <p14:tracePt t="29343" x="8955088" y="1389063"/>
          <p14:tracePt t="29372" x="9409113" y="1355725"/>
          <p14:tracePt t="29406" x="9910763" y="1485900"/>
          <p14:tracePt t="29439" x="10317163" y="1658938"/>
          <p14:tracePt t="29467" x="10641013" y="1728788"/>
          <p14:tracePt t="29500" x="11142663" y="1928813"/>
          <p14:tracePt t="29528" x="11322050" y="2016125"/>
          <p14:tracePt t="29611" x="11342688" y="2054225"/>
          <p14:tracePt t="29688" x="11342688" y="2058988"/>
          <p14:tracePt t="29887" x="11245850" y="2070100"/>
          <p14:tracePt t="29923" x="10580688" y="2027238"/>
          <p14:tracePt t="29954" x="9948863" y="1989138"/>
          <p14:tracePt t="29985" x="9047163" y="1881188"/>
          <p14:tracePt t="30014" x="8485188" y="1789113"/>
          <p14:tracePt t="30046" x="6896100" y="1701800"/>
          <p14:tracePt t="30079" x="5203825" y="1539875"/>
          <p14:tracePt t="30090" x="5068888" y="1550988"/>
          <p14:tracePt t="30110" x="4702175" y="1550988"/>
          <p14:tracePt t="30137" x="4614863" y="1535113"/>
          <p14:tracePt t="30218" x="4583113" y="1535113"/>
          <p14:tracePt t="30246" x="4475163" y="1535113"/>
          <p14:tracePt t="30283" x="4383088" y="1535113"/>
          <p14:tracePt t="30312" x="4275138" y="1535113"/>
          <p14:tracePt t="30328" x="4241800" y="1535113"/>
          <p14:tracePt t="30360" x="4129088" y="1589088"/>
          <p14:tracePt t="30389" x="3540125" y="1674813"/>
          <p14:tracePt t="30421" x="2717800" y="1670050"/>
          <p14:tracePt t="30454" x="2405063" y="1566863"/>
          <p14:tracePt t="30501" x="2351088" y="1492250"/>
          <p14:tracePt t="30528" x="2351088" y="1458913"/>
          <p14:tracePt t="30561" x="2371725" y="1350963"/>
          <p14:tracePt t="30595" x="2528888" y="1162050"/>
          <p14:tracePt t="30609" x="2690813" y="1038225"/>
          <p14:tracePt t="30638" x="3302000" y="827088"/>
          <p14:tracePt t="30676" x="4356100" y="681038"/>
          <p14:tracePt t="30704" x="5030788" y="615950"/>
          <p14:tracePt t="30730" x="5280025" y="696913"/>
          <p14:tracePt t="30765" x="5430838" y="827088"/>
          <p14:tracePt t="30793" x="5446713" y="847725"/>
          <p14:tracePt t="30833" x="5464175" y="892175"/>
          <p14:tracePt t="30856" x="5419725" y="935038"/>
          <p14:tracePt t="30887" x="5365750" y="1004888"/>
          <p14:tracePt t="30921" x="5356225" y="1085850"/>
          <p14:tracePt t="30967" x="5592763" y="1382713"/>
          <p14:tracePt t="30997" x="6035675" y="1793875"/>
          <p14:tracePt t="31030" x="6469063" y="2382838"/>
          <p14:tracePt t="31063" x="6588125" y="2632075"/>
          <p14:tracePt t="31090" x="6588125" y="2636838"/>
          <p14:tracePt t="31108" x="6570663" y="2647950"/>
          <p14:tracePt t="31154" x="6403975" y="2647950"/>
          <p14:tracePt t="31188" x="6253163" y="2663825"/>
          <p14:tracePt t="31220" x="6199188" y="2663825"/>
          <p14:tracePt t="31326" x="6192838" y="2625725"/>
          <p14:tracePt t="31360" x="6199188" y="2589213"/>
          <p14:tracePt t="31389" x="6199188" y="2566988"/>
          <p14:tracePt t="31422" x="6203950" y="2535238"/>
          <p14:tracePt t="31449" x="6203950" y="2490788"/>
          <p14:tracePt t="31498" x="6188075" y="2420938"/>
          <p14:tracePt t="31531" x="6176963" y="2339975"/>
          <p14:tracePt t="31702" x="6226175" y="2393950"/>
          <p14:tracePt t="31730" x="6273800" y="2436813"/>
          <p14:tracePt t="31765" x="6392863" y="2620963"/>
          <p14:tracePt t="31794" x="6538913" y="2762250"/>
          <p14:tracePt t="31826" x="6626225" y="2870200"/>
          <p14:tracePt t="31859" x="6943725" y="3328988"/>
          <p14:tracePt t="31892" x="7138988" y="3641725"/>
          <p14:tracePt t="31918" x="7192963" y="3668713"/>
          <p14:tracePt t="31951" x="7208838" y="3668713"/>
          <p14:tracePt t="31983" x="7231063" y="3659188"/>
          <p14:tracePt t="32016" x="7242175" y="3636963"/>
          <p14:tracePt t="32048" x="7242175" y="3567113"/>
          <p14:tracePt t="32075" x="7242175" y="3475038"/>
          <p14:tracePt t="32108" x="7285038" y="3302000"/>
          <p14:tracePt t="32142" x="7316788" y="3167063"/>
          <p14:tracePt t="32187" x="7377113" y="3106738"/>
          <p14:tracePt t="32200" x="7377113" y="3097213"/>
          <p14:tracePt t="32233" x="7485063" y="2951163"/>
          <p14:tracePt t="32266" x="7485063" y="2906713"/>
          <p14:tracePt t="32294" x="7554913" y="2836863"/>
          <p14:tracePt t="32327" x="7604125" y="2755900"/>
          <p14:tracePt t="32361" x="7673975" y="2690813"/>
          <p14:tracePt t="32389" x="7705725" y="2659063"/>
          <p14:tracePt t="32421" x="7716838" y="2643188"/>
          <p14:tracePt t="32498" x="7743825" y="2605088"/>
          <p14:tracePt t="32532" x="7750175" y="2517775"/>
          <p14:tracePt t="32559" x="7750175" y="2486025"/>
          <p14:tracePt t="32594" x="7750175" y="2481263"/>
          <p14:tracePt t="32609" x="7750175" y="2463800"/>
          <p14:tracePt t="36200" x="7847013" y="2652713"/>
          <p14:tracePt t="36251" x="7847013" y="2679700"/>
          <p14:tracePt t="36283" x="7847013" y="2762250"/>
          <p14:tracePt t="36344" x="7862888" y="2825750"/>
          <p14:tracePt t="36372" x="7900988" y="2843213"/>
          <p14:tracePt t="36392" x="7900988" y="2886075"/>
          <p14:tracePt t="36418" x="7916863" y="2906713"/>
          <p14:tracePt t="36454" x="7939088" y="2836863"/>
          <p14:tracePt t="36468" x="7939088" y="2832100"/>
          <p14:tracePt t="38146" x="7939088" y="2825750"/>
          <p14:tracePt t="38185" x="7939088" y="2886075"/>
          <p14:tracePt t="38216" x="7900988" y="3113088"/>
          <p14:tracePt t="38249" x="7889875" y="3317875"/>
          <p14:tracePt t="38278" x="7905750" y="3378200"/>
          <p14:tracePt t="38310" x="7912100" y="3436938"/>
          <p14:tracePt t="38343" x="7923213" y="3475038"/>
          <p14:tracePt t="38377" x="7923213" y="3502025"/>
          <p14:tracePt t="38610" x="7923213" y="3506788"/>
          <p14:tracePt t="39705" x="7916863" y="3544888"/>
          <p14:tracePt t="39939" x="7912100" y="3544888"/>
          <p14:tracePt t="43876" x="8074025" y="3605213"/>
          <p14:tracePt t="43904" x="8078788" y="3621088"/>
          <p14:tracePt t="43969" x="8085138" y="3625850"/>
          <p14:tracePt t="44143" x="8159750" y="3582988"/>
          <p14:tracePt t="44171" x="8186738" y="3578225"/>
          <p14:tracePt t="44202" x="8197850" y="3551238"/>
          <p14:tracePt t="44230" x="8220075" y="3524250"/>
          <p14:tracePt t="44263" x="8251825" y="3495675"/>
          <p14:tracePt t="44297" x="8258175" y="3490913"/>
          <p14:tracePt t="44324" x="8258175" y="3463925"/>
          <p14:tracePt t="44388" x="8251825" y="3459163"/>
          <p14:tracePt t="44421" x="8247063" y="3452813"/>
          <p14:tracePt t="44466" x="8154988" y="3421063"/>
          <p14:tracePt t="44498" x="7986713" y="3313113"/>
          <p14:tracePt t="44532" x="7824788" y="3214688"/>
          <p14:tracePt t="44560" x="7712075" y="3133725"/>
          <p14:tracePt t="44594" x="7642225" y="3070225"/>
          <p14:tracePt t="44609" x="7608888" y="3032125"/>
          <p14:tracePt t="44638" x="7559675" y="2994025"/>
          <p14:tracePt t="44674" x="7527925" y="2924175"/>
          <p14:tracePt t="44719" x="7523163" y="2917825"/>
          <p14:tracePt t="44779" x="7485063" y="2901950"/>
          <p14:tracePt t="44794" x="7377113" y="2825750"/>
          <p14:tracePt t="44808" x="7327900" y="2798763"/>
          <p14:tracePt t="44842" x="7134225" y="2697163"/>
          <p14:tracePt t="44877" x="7085013" y="2679700"/>
          <p14:tracePt t="44905" x="7058025" y="2679700"/>
          <p14:tracePt t="44938" x="6992938" y="2679700"/>
          <p14:tracePt t="44966" x="6988175" y="2679700"/>
          <p14:tracePt t="45295" x="6977063" y="2690813"/>
          <p14:tracePt t="45406" x="6977063" y="2697163"/>
          <p14:tracePt t="45434" x="6997700" y="2717800"/>
          <p14:tracePt t="45607" x="6997700" y="2713038"/>
          <p14:tracePt t="45641" x="6988175" y="2697163"/>
          <p14:tracePt t="45716" x="7127875" y="2690813"/>
          <p14:tracePt t="45750" x="8267700" y="2863850"/>
          <p14:tracePt t="45778" x="8894763" y="3009900"/>
          <p14:tracePt t="45812" x="9024938" y="3009900"/>
          <p14:tracePt t="45844" x="9456738" y="2998788"/>
          <p14:tracePt t="45877" x="9986963" y="2987675"/>
          <p14:tracePt t="45904" x="10045700" y="2987675"/>
          <p14:tracePt t="45936" x="10072688" y="2987675"/>
          <p14:tracePt t="45965" x="10191750" y="2913063"/>
          <p14:tracePt t="45999" x="10294938" y="2843213"/>
          <p14:tracePt t="46032" x="10337800" y="2778125"/>
          <p14:tracePt t="46077" x="10414000" y="2690813"/>
          <p14:tracePt t="46110" x="10414000" y="2620963"/>
          <p14:tracePt t="46138" x="10387013" y="2535238"/>
          <p14:tracePt t="46172" x="10333038" y="2452688"/>
          <p14:tracePt t="46199" x="10213975" y="2389188"/>
          <p14:tracePt t="46233" x="10036175" y="2339975"/>
          <p14:tracePt t="46266" x="9845675" y="2317750"/>
          <p14:tracePt t="46295" x="9771063" y="2317750"/>
          <p14:tracePt t="46329" x="9705975" y="2324100"/>
          <p14:tracePt t="46358" x="9609138" y="2432050"/>
          <p14:tracePt t="46392" x="9591675" y="2486025"/>
          <p14:tracePt t="46451" x="9591675" y="2497138"/>
          <p14:tracePt t="46483" x="9645650" y="2501900"/>
          <p14:tracePt t="46517" x="9683750" y="2501900"/>
          <p14:tracePt t="46544" x="9717088" y="2501900"/>
          <p14:tracePt t="46576" x="9737725" y="2508250"/>
          <p14:tracePt t="46611" x="9748838" y="2508250"/>
          <p14:tracePt t="46762" x="9759950" y="2508250"/>
          <p14:tracePt t="46908" x="9618663" y="2582863"/>
          <p14:tracePt t="46936" x="8901113" y="2782888"/>
          <p14:tracePt t="46965" x="7878763" y="3052763"/>
          <p14:tracePt t="47001" x="7143750" y="3432175"/>
          <p14:tracePt t="47030" x="7046913" y="3490913"/>
          <p14:tracePt t="47062" x="6911975" y="3556000"/>
          <p14:tracePt t="47092" x="6738938" y="3614738"/>
          <p14:tracePt t="47109" x="6630988" y="3668713"/>
          <p14:tracePt t="47144" x="6280150" y="3729038"/>
          <p14:tracePt t="47171" x="6172200" y="3756025"/>
          <p14:tracePt t="47187" x="6118225" y="3756025"/>
          <p14:tracePt t="47212" x="6057900" y="3756025"/>
          <p14:tracePt t="47234" x="6046788" y="3756025"/>
          <p14:tracePt t="47344" x="6084888" y="3733800"/>
          <p14:tracePt t="47372" x="6149975" y="3722688"/>
          <p14:tracePt t="47408" x="6430963" y="3663950"/>
          <p14:tracePt t="47435" x="6592888" y="3621088"/>
          <p14:tracePt t="47469" x="6700838" y="3598863"/>
          <p14:tracePt t="47515" x="6716713" y="3598863"/>
          <p14:tracePt t="51078" x="9166225" y="4787900"/>
          <p14:tracePt t="51109" x="9197975" y="4787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楽器や機械</a:t>
            </a:r>
            <a:r>
              <a:rPr lang="ja-JP" altLang="en-US" dirty="0"/>
              <a:t>は </a:t>
            </a:r>
            <a:r>
              <a:rPr lang="en-US" altLang="ja-JP" dirty="0"/>
              <a:t>the + </a:t>
            </a:r>
            <a:r>
              <a:rPr lang="ja-JP" altLang="en-US" dirty="0"/>
              <a:t>名詞で総称用法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Do you play the piano?</a:t>
            </a:r>
          </a:p>
          <a:p>
            <a:pPr marL="0" indent="0">
              <a:buNone/>
            </a:pPr>
            <a:r>
              <a:rPr lang="en-US" altLang="ja-JP" dirty="0"/>
              <a:t>The telephone was invented by Bell.</a:t>
            </a:r>
          </a:p>
          <a:p>
            <a:pPr marL="0" indent="0">
              <a:buNone/>
            </a:pPr>
            <a:r>
              <a:rPr lang="en-US" altLang="ja-JP" dirty="0"/>
              <a:t>My father bought me a guitar.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84FA51A-D889-456D-B3DF-FFF4513B4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4"/>
    </mc:Choice>
    <mc:Fallback xmlns="">
      <p:transition spd="slow" advTm="3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可算・不可算で意味が変わる名詞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彼は髪が長い。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He has a long hair.</a:t>
            </a:r>
          </a:p>
          <a:p>
            <a:pPr marL="0" indent="0">
              <a:buNone/>
            </a:pPr>
            <a:r>
              <a:rPr lang="en-US" altLang="ja-JP" dirty="0"/>
              <a:t>  He has long hair.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夕飯にチキンを食べた。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I had a chicken for dinner.</a:t>
            </a:r>
          </a:p>
          <a:p>
            <a:pPr marL="0" indent="0">
              <a:buNone/>
            </a:pPr>
            <a:r>
              <a:rPr kumimoji="1" lang="en-US" altLang="ja-JP" dirty="0"/>
              <a:t>  I had chicken for dinner.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19" y="1690688"/>
            <a:ext cx="3183777" cy="16792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87" y="3859306"/>
            <a:ext cx="3097041" cy="206262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67" y="637941"/>
            <a:ext cx="2233890" cy="27847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24" y="3859306"/>
            <a:ext cx="2729380" cy="2044401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362118D-6CA8-4FAA-A9A5-F7F293DC9A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1"/>
    </mc:Choice>
    <mc:Fallback xmlns="">
      <p:transition spd="slow" advTm="7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80" x="7354888" y="3960813"/>
          <p14:tracePt t="29315" x="7204075" y="3771900"/>
          <p14:tracePt t="29345" x="7042150" y="3544888"/>
          <p14:tracePt t="29380" x="6884988" y="3270250"/>
          <p14:tracePt t="29407" x="6862763" y="3194050"/>
          <p14:tracePt t="29435" x="6900863" y="3086100"/>
          <p14:tracePt t="29467" x="6943725" y="3025775"/>
          <p14:tracePt t="29500" x="6965950" y="3005138"/>
          <p14:tracePt t="29533" x="6965950" y="2978150"/>
          <p14:tracePt t="29561" x="6923088" y="2971800"/>
          <p14:tracePt t="29581" x="6716713" y="3032125"/>
          <p14:tracePt t="29611" x="5949950" y="3297238"/>
          <p14:tracePt t="29639" x="5156200" y="3636963"/>
          <p14:tracePt t="29676" x="4371975" y="3949700"/>
          <p14:tracePt t="29703" x="4140200" y="4068763"/>
          <p14:tracePt t="29736" x="3717925" y="4241800"/>
          <p14:tracePt t="29765" x="3560763" y="4275138"/>
          <p14:tracePt t="29780" x="3513138" y="4279900"/>
          <p14:tracePt t="29813" x="3448050" y="4284663"/>
          <p14:tracePt t="29843" x="3387725" y="4313238"/>
          <p14:tracePt t="29952" x="3486150" y="4414838"/>
          <p14:tracePt t="29986" x="3722688" y="4684713"/>
          <p14:tracePt t="30015" x="4203700" y="5106988"/>
          <p14:tracePt t="30045" x="4360863" y="5237163"/>
          <p14:tracePt t="30078" x="4403725" y="5257800"/>
          <p14:tracePt t="30108" x="4513263" y="5284788"/>
          <p14:tracePt t="30142" x="4567238" y="5295900"/>
          <p14:tracePt t="30264" x="4567238" y="5300663"/>
          <p14:tracePt t="30297" x="4567238" y="5311775"/>
          <p14:tracePt t="30375" x="4684713" y="5453063"/>
          <p14:tracePt t="30409" x="4960938" y="5711825"/>
          <p14:tracePt t="30423" x="5014913" y="5749925"/>
          <p14:tracePt t="30451" x="5176838" y="5891213"/>
          <p14:tracePt t="58065" x="5183188" y="5907088"/>
          <p14:tracePt t="58080" x="5156200" y="5891213"/>
          <p14:tracePt t="58110" x="5111750" y="5862638"/>
          <p14:tracePt t="58176" x="4965700" y="5873750"/>
          <p14:tracePt t="58202" x="4852988" y="5900738"/>
          <p14:tracePt t="58234" x="4691063" y="5954713"/>
          <p14:tracePt t="58248" x="4637088" y="5972175"/>
          <p14:tracePt t="58281" x="4203700" y="6096000"/>
          <p14:tracePt t="58314" x="3686175" y="6111875"/>
          <p14:tracePt t="58346" x="3517900" y="6046788"/>
          <p14:tracePt t="58425" x="3436938" y="5992813"/>
          <p14:tracePt t="58451" x="3367088" y="5922963"/>
          <p14:tracePt t="58483" x="3340100" y="5884863"/>
          <p14:tracePt t="58514" x="3313113" y="5862638"/>
          <p14:tracePt t="58546" x="3297238" y="5826125"/>
          <p14:tracePt t="58579" x="3297238" y="5799138"/>
          <p14:tracePt t="58612" x="3279775" y="5788025"/>
          <p14:tracePt t="63921" x="2571750" y="5819775"/>
          <p14:tracePt t="63958" x="2470150" y="5781675"/>
          <p14:tracePt t="63985" x="2443163" y="5745163"/>
          <p14:tracePt t="64014" x="2432050" y="5738813"/>
          <p14:tracePt t="64047" x="2344738" y="5657850"/>
          <p14:tracePt t="64114" x="2339975" y="5646738"/>
          <p14:tracePt t="64145" x="2339975" y="5588000"/>
          <p14:tracePt t="64185" x="2351088" y="5527675"/>
          <p14:tracePt t="64219" x="2508250" y="5387975"/>
          <p14:tracePt t="64253" x="2566988" y="5273675"/>
          <p14:tracePt t="64280" x="2589213" y="5241925"/>
          <p14:tracePt t="64315" x="2643188" y="5241925"/>
          <p14:tracePt t="64343" x="2652713" y="5246688"/>
          <p14:tracePt t="64382" x="2663825" y="5264150"/>
          <p14:tracePt t="64409" x="2616200" y="5327650"/>
          <p14:tracePt t="64437" x="2528888" y="5334000"/>
          <p14:tracePt t="64467" x="2382838" y="5334000"/>
          <p14:tracePt t="64500" x="2151063" y="5327650"/>
          <p14:tracePt t="64530" x="2117725" y="5327650"/>
          <p14:tracePt t="64563" x="2117725" y="5318125"/>
          <p14:tracePt t="64578" x="2117725" y="5311775"/>
          <p14:tracePt t="64611" x="2081213" y="5183188"/>
          <p14:tracePt t="64644" x="2016125" y="5091113"/>
          <p14:tracePt t="64693" x="2020888" y="5068888"/>
          <p14:tracePt t="64733" x="2074863" y="5046663"/>
          <p14:tracePt t="64767" x="2220913" y="5046663"/>
          <p14:tracePt t="64796" x="2312988" y="5053013"/>
          <p14:tracePt t="64830" x="2425700" y="5160963"/>
          <p14:tracePt t="64860" x="2454275" y="5257800"/>
          <p14:tracePt t="64888" x="2454275" y="5273675"/>
          <p14:tracePt t="64922" x="2454275" y="5280025"/>
          <p14:tracePt t="64954" x="2447925" y="5295900"/>
          <p14:tracePt t="65143" x="2436813" y="5410200"/>
          <p14:tracePt t="65171" x="2436813" y="5464175"/>
          <p14:tracePt t="65186" x="2447925" y="5500688"/>
          <p14:tracePt t="65219" x="2501900" y="5527675"/>
          <p14:tracePt t="65253" x="2528888" y="5534025"/>
          <p14:tracePt t="65281" x="2562225" y="5561013"/>
          <p14:tracePt t="65359" x="2571750" y="55610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12" y="1244184"/>
            <a:ext cx="3161790" cy="172844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練習</a:t>
            </a:r>
            <a:r>
              <a:rPr lang="en-US" altLang="ja-JP" dirty="0"/>
              <a:t>1-2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12178"/>
            <a:ext cx="2971800" cy="2978604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democracy	  U</a:t>
            </a:r>
          </a:p>
          <a:p>
            <a:pPr marL="0" indent="0">
              <a:buNone/>
            </a:pPr>
            <a:r>
              <a:rPr lang="en-US" altLang="ja-JP" dirty="0"/>
              <a:t>love		  U	</a:t>
            </a:r>
          </a:p>
          <a:p>
            <a:pPr marL="0" indent="0">
              <a:buNone/>
            </a:pPr>
            <a:r>
              <a:rPr lang="en-US" altLang="ja-JP" dirty="0"/>
              <a:t>work		  U</a:t>
            </a:r>
          </a:p>
          <a:p>
            <a:pPr marL="0" indent="0">
              <a:buNone/>
            </a:pPr>
            <a:r>
              <a:rPr lang="en-US" altLang="ja-JP" dirty="0"/>
              <a:t>lobster	  U	</a:t>
            </a:r>
          </a:p>
          <a:p>
            <a:pPr marL="0" indent="0">
              <a:buNone/>
            </a:pPr>
            <a:r>
              <a:rPr lang="en-US" altLang="ja-JP" dirty="0"/>
              <a:t>room		  U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53653" y="1743916"/>
            <a:ext cx="169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民主主義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53653" y="2267136"/>
            <a:ext cx="169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愛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53653" y="2798752"/>
            <a:ext cx="169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仕事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53653" y="3330368"/>
            <a:ext cx="25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ロブスターの肉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82788" y="3798965"/>
            <a:ext cx="192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余地・空間</a:t>
            </a:r>
            <a:endParaRPr kumimoji="1" lang="ja-JP" altLang="en-US" sz="28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984376" y="1812178"/>
            <a:ext cx="2115671" cy="2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06987" y="1758950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民主主義国家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06987" y="2253185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恋人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06987" y="2787819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作品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38363" y="3301480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ロブスター</a:t>
            </a:r>
            <a:endParaRPr kumimoji="1" lang="ja-JP" altLang="en-US" sz="2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38363" y="3789162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部屋</a:t>
            </a:r>
            <a:endParaRPr kumimoji="1" lang="ja-JP" altLang="en-US" sz="28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35" y="3330368"/>
            <a:ext cx="1963143" cy="2620897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1B4026E6-41E1-4915-ABA3-3042D91E55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0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9"/>
    </mc:Choice>
    <mc:Fallback xmlns="">
      <p:transition spd="slow" advTm="8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3687" x="2933700" y="5507038"/>
          <p14:tracePt t="3721" x="3567113" y="5603875"/>
          <p14:tracePt t="3748" x="4425950" y="5776913"/>
          <p14:tracePt t="3780" x="5111750" y="5862638"/>
          <p14:tracePt t="3808" x="5311775" y="5895975"/>
          <p14:tracePt t="3903" x="5356225" y="5895975"/>
          <p14:tracePt t="3936" x="5441950" y="5895975"/>
          <p14:tracePt t="3964" x="5534025" y="5857875"/>
          <p14:tracePt t="3994" x="5799138" y="5738813"/>
          <p14:tracePt t="4015" x="6181725" y="5576888"/>
          <p14:tracePt t="4043" x="7197725" y="5246688"/>
          <p14:tracePt t="4077" x="7932738" y="5129213"/>
          <p14:tracePt t="4105" x="8224838" y="5095875"/>
          <p14:tracePt t="4137" x="8231188" y="5095875"/>
          <p14:tracePt t="4230" x="8247063" y="5091113"/>
          <p14:tracePt t="10744" x="3151188" y="1220788"/>
          <p14:tracePt t="10779" x="2870200" y="946150"/>
          <p14:tracePt t="10809" x="2863850" y="946150"/>
          <p14:tracePt t="10873" x="2897188" y="923925"/>
          <p14:tracePt t="10901" x="2982913" y="923925"/>
          <p14:tracePt t="10934" x="3279775" y="957263"/>
          <p14:tracePt t="10963" x="3387725" y="1004888"/>
          <p14:tracePt t="10982" x="3387725" y="1016000"/>
          <p14:tracePt t="10998" x="3405188" y="1058863"/>
          <p14:tracePt t="11025" x="3360738" y="1184275"/>
          <p14:tracePt t="11058" x="3302000" y="1350963"/>
          <p14:tracePt t="11094" x="3475038" y="1701800"/>
          <p14:tracePt t="11124" x="4079875" y="1843088"/>
          <p14:tracePt t="11151" x="4884738" y="2016125"/>
          <p14:tracePt t="11186" x="5592763" y="2178050"/>
          <p14:tracePt t="11214" x="6057900" y="2205038"/>
          <p14:tracePt t="11247" x="6415088" y="2166938"/>
          <p14:tracePt t="11277" x="6523038" y="2198688"/>
          <p14:tracePt t="11308" x="6554788" y="2205038"/>
          <p14:tracePt t="11548" x="6473825" y="2227263"/>
          <p14:tracePt t="11579" x="5988050" y="2393950"/>
          <p14:tracePt t="11606" x="5253038" y="2647950"/>
          <p14:tracePt t="11635" x="4387850" y="3086100"/>
          <p14:tracePt t="11671" x="3902075" y="3448050"/>
          <p14:tracePt t="11699" x="3836988" y="3582988"/>
          <p14:tracePt t="11734" x="3836988" y="3679825"/>
          <p14:tracePt t="11761" x="3841750" y="3740150"/>
          <p14:tracePt t="11796" x="3902075" y="3895725"/>
          <p14:tracePt t="11825" x="4032250" y="4041775"/>
          <p14:tracePt t="11853" x="4160838" y="4187825"/>
          <p14:tracePt t="11887" x="4356100" y="4452938"/>
          <p14:tracePt t="11921" x="4540250" y="4684713"/>
          <p14:tracePt t="11948" x="4630738" y="4826000"/>
          <p14:tracePt t="11982" x="4691063" y="4918075"/>
          <p14:tracePt t="11998" x="4706938" y="4929188"/>
          <p14:tracePt t="12169" x="4706938" y="4938713"/>
          <p14:tracePt t="13182" x="4706938" y="4945063"/>
          <p14:tracePt t="13214" x="4702175" y="4949825"/>
          <p14:tracePt t="13306" x="4691063" y="4949825"/>
          <p14:tracePt t="13545" x="4675188" y="4949825"/>
          <p14:tracePt t="13870" x="4625975" y="4911725"/>
          <p14:tracePt t="13906" x="4529138" y="4738688"/>
          <p14:tracePt t="13935" x="4421188" y="4398963"/>
          <p14:tracePt t="13963" x="4221163" y="3917950"/>
          <p14:tracePt t="13996" x="3744913" y="3106738"/>
          <p14:tracePt t="14037" x="3394075" y="2551113"/>
          <p14:tracePt t="14048" x="3221038" y="2355850"/>
          <p14:tracePt t="14076" x="2978150" y="2162175"/>
          <p14:tracePt t="14103" x="2874963" y="2128838"/>
          <p14:tracePt t="14135" x="2816225" y="2124075"/>
          <p14:tracePt t="14325" x="2906713" y="2178050"/>
          <p14:tracePt t="14353" x="3221038" y="2355850"/>
          <p14:tracePt t="14388" x="3371850" y="2420938"/>
          <p14:tracePt t="14449" x="3378200" y="2420938"/>
          <p14:tracePt t="14731" x="4041775" y="2420938"/>
          <p14:tracePt t="14760" x="5511800" y="2425700"/>
          <p14:tracePt t="14795" x="6127750" y="2447925"/>
          <p14:tracePt t="14855" x="6138863" y="2452688"/>
          <p14:tracePt t="14872" x="6145213" y="2463800"/>
          <p14:tracePt t="14966" x="6145213" y="2474913"/>
          <p14:tracePt t="15124" x="6122988" y="2508250"/>
          <p14:tracePt t="15156" x="5976938" y="2636838"/>
          <p14:tracePt t="15184" x="5830888" y="2733675"/>
          <p14:tracePt t="15213" x="5614988" y="2886075"/>
          <p14:tracePt t="15245" x="5495925" y="2982913"/>
          <p14:tracePt t="15280" x="5273675" y="3194050"/>
          <p14:tracePt t="15312" x="4999038" y="3713163"/>
          <p14:tracePt t="15326" x="4956175" y="3810000"/>
          <p14:tracePt t="15360" x="4891088" y="4030663"/>
          <p14:tracePt t="15387" x="4875213" y="4140200"/>
          <p14:tracePt t="15421" x="4756150" y="4511675"/>
          <p14:tracePt t="15448" x="4594225" y="4906963"/>
          <p14:tracePt t="15468" x="4518025" y="5102225"/>
          <p14:tracePt t="15495" x="4448175" y="5473700"/>
          <p14:tracePt t="15539" x="4430713" y="5653088"/>
          <p14:tracePt t="15576" x="4410075" y="5738813"/>
          <p14:tracePt t="15603" x="4398963" y="5776913"/>
          <p14:tracePt t="16890" x="4376738" y="5776913"/>
          <p14:tracePt t="21964" x="4383088" y="5776913"/>
          <p14:tracePt t="27323" x="4383088" y="5781675"/>
          <p14:tracePt t="29823" x="4383088" y="5792788"/>
          <p14:tracePt t="35041" x="4383088" y="5799138"/>
          <p14:tracePt t="38386" x="4387850" y="5799138"/>
          <p14:tracePt t="40917" x="4394200" y="5799138"/>
          <p14:tracePt t="49000" x="4187825" y="5884863"/>
          <p14:tracePt t="49043" x="4722813" y="5808663"/>
          <p14:tracePt t="49078" x="5830888" y="5808663"/>
          <p14:tracePt t="49105" x="7031038" y="5999163"/>
          <p14:tracePt t="49139" x="8928100" y="6538913"/>
          <p14:tracePt t="49169" x="9305925" y="6669088"/>
          <p14:tracePt t="49197" x="9382125" y="6700838"/>
          <p14:tracePt t="49217" x="9413875" y="6723063"/>
          <p14:tracePt t="49248" x="9582150" y="6846888"/>
          <p14:tracePt t="49450" x="10434638" y="6707188"/>
          <p14:tracePt t="49479" x="10933113" y="6462713"/>
          <p14:tracePt t="49495" x="11068050" y="6408738"/>
          <p14:tracePt t="49535" x="11115675" y="6381750"/>
          <p14:tracePt t="49576" x="11034713" y="6365875"/>
          <p14:tracePt t="49604" x="10868025" y="6365875"/>
          <p14:tracePt t="49654" x="10825163" y="6365875"/>
          <p14:tracePt t="49683" x="10760075" y="6338888"/>
          <p14:tracePt t="49714" x="10521950" y="6019800"/>
          <p14:tracePt t="49748" x="10398125" y="5788025"/>
          <p14:tracePt t="49779" x="10310813" y="5700713"/>
          <p14:tracePt t="49812" x="10299700" y="5646738"/>
          <p14:tracePt t="49840" x="10229850" y="5414963"/>
          <p14:tracePt t="49869" x="10198100" y="5230813"/>
          <p14:tracePt t="49905" x="10121900" y="4987925"/>
          <p14:tracePt t="49935" x="10121900" y="4814888"/>
          <p14:tracePt t="49965" x="10126663" y="4718050"/>
          <p14:tracePt t="49996" x="10218738" y="4610100"/>
          <p14:tracePt t="50027" x="10333038" y="4511675"/>
          <p14:tracePt t="50060" x="10467975" y="4367213"/>
          <p14:tracePt t="50075" x="10548938" y="4284663"/>
          <p14:tracePt t="50089" x="10580688" y="4257675"/>
          <p14:tracePt t="50126" x="10629900" y="4214813"/>
          <p14:tracePt t="50153" x="10634663" y="4198938"/>
          <p14:tracePt t="50213" x="10641013" y="4194175"/>
          <p14:tracePt t="50247" x="10679113" y="4221163"/>
          <p14:tracePt t="50263" x="10683875" y="4237038"/>
          <p14:tracePt t="50299" x="10683875" y="4279900"/>
          <p14:tracePt t="50325" x="10668000" y="4329113"/>
          <p14:tracePt t="50355" x="10521950" y="4329113"/>
          <p14:tracePt t="50384" x="10348913" y="4230688"/>
          <p14:tracePt t="50420" x="10267950" y="4221163"/>
          <p14:tracePt t="50448" x="10175875" y="4210050"/>
          <p14:tracePt t="50483" x="9932988" y="4183063"/>
          <p14:tracePt t="50498" x="9917113" y="4183063"/>
          <p14:tracePt t="50546" x="9840913" y="4183063"/>
          <p14:tracePt t="50579" x="9710738" y="4183063"/>
          <p14:tracePt t="50606" x="9652000" y="4194175"/>
          <p14:tracePt t="50636" x="9490075" y="4225925"/>
          <p14:tracePt t="50665" x="9436100" y="4237038"/>
          <p14:tracePt t="50700" x="9332913" y="4275138"/>
          <p14:tracePt t="50729" x="9251950" y="4275138"/>
          <p14:tracePt t="50762" x="9229725" y="4275138"/>
          <p14:tracePt t="50809" x="9240838" y="4248150"/>
          <p14:tracePt t="50843" x="8770938" y="4187825"/>
          <p14:tracePt t="50870" x="8543925" y="4140200"/>
          <p14:tracePt t="50905" x="8489950" y="4122738"/>
          <p14:tracePt t="50934" x="8366125" y="4059238"/>
          <p14:tracePt t="50962" x="8274050" y="3983038"/>
          <p14:tracePt t="50997" x="8105775" y="3917950"/>
          <p14:tracePt t="51028" x="8020050" y="3863975"/>
          <p14:tracePt t="51058" x="7970838" y="3859213"/>
          <p14:tracePt t="51095" x="7916863" y="3825875"/>
          <p14:tracePt t="55981" x="7923213" y="4268788"/>
          <p14:tracePt t="55997" x="7923213" y="4291013"/>
          <p14:tracePt t="56027" x="7923213" y="4383088"/>
          <p14:tracePt t="56062" x="7923213" y="4421188"/>
          <p14:tracePt t="56121" x="7916863" y="4425950"/>
          <p14:tracePt t="56391" x="7912100" y="4430713"/>
          <p14:tracePt t="56478" x="7862888" y="4479925"/>
          <p14:tracePt t="56499" x="7777163" y="4522788"/>
          <p14:tracePt t="56534" x="7435850" y="4684713"/>
          <p14:tracePt t="56561" x="6934200" y="4945063"/>
          <p14:tracePt t="56588" x="5619750" y="5322888"/>
          <p14:tracePt t="56624" x="3652838" y="5722938"/>
          <p14:tracePt t="56651" x="2566988" y="5857875"/>
          <p14:tracePt t="56684" x="1550988" y="5781675"/>
          <p14:tracePt t="56715" x="1058863" y="5619750"/>
          <p14:tracePt t="56748" x="892175" y="5592763"/>
          <p14:tracePt t="56775" x="723900" y="5592763"/>
          <p14:tracePt t="56810" x="685800" y="5588000"/>
          <p14:tracePt t="56824" x="676275" y="5576888"/>
          <p14:tracePt t="56859" x="627063" y="5538788"/>
          <p14:tracePt t="56885" x="615950" y="5527675"/>
          <p14:tracePt t="56937" x="604838" y="5527675"/>
          <p14:tracePt t="56964" x="604838" y="5399088"/>
          <p14:tracePt t="56997" x="615950" y="5300663"/>
          <p14:tracePt t="57025" x="703263" y="5192713"/>
          <p14:tracePt t="57058" x="804863" y="5122863"/>
          <p14:tracePt t="57091" x="896938" y="5068888"/>
          <p14:tracePt t="57123" x="989013" y="5041900"/>
          <p14:tracePt t="57150" x="1042988" y="5019675"/>
          <p14:tracePt t="57183" x="1096963" y="4976813"/>
          <p14:tracePt t="57217" x="1112838" y="4956175"/>
          <p14:tracePt t="57310" x="1128713" y="4938713"/>
          <p14:tracePt t="57340" x="1173163" y="4826000"/>
          <p14:tracePt t="57376" x="1216025" y="4702175"/>
          <p14:tracePt t="57403" x="1238250" y="4664075"/>
          <p14:tracePt t="57432" x="1247775" y="4641850"/>
          <p14:tracePt t="57467" x="1258888" y="4630738"/>
          <p14:tracePt t="57652" x="1274763" y="4630738"/>
          <p14:tracePt t="58653" x="1863725" y="4738688"/>
          <p14:tracePt t="58684" x="3794125" y="4814888"/>
          <p14:tracePt t="58718" x="6819900" y="4430713"/>
          <p14:tracePt t="58748" x="8647113" y="4221163"/>
          <p14:tracePt t="58778" x="9424988" y="4268788"/>
          <p14:tracePt t="58812" x="9521825" y="4279900"/>
          <p14:tracePt t="58949" x="9490075" y="4302125"/>
          <p14:tracePt t="58984" x="9371013" y="4318000"/>
          <p14:tracePt t="58997" x="9220200" y="4318000"/>
          <p14:tracePt t="59026" x="8797925" y="4248150"/>
          <p14:tracePt t="59062" x="8251825" y="4156075"/>
          <p14:tracePt t="59091" x="7820025" y="4129088"/>
          <p14:tracePt t="59119" x="7446963" y="4129088"/>
          <p14:tracePt t="59154" x="6965950" y="4095750"/>
          <p14:tracePt t="59182" x="6750050" y="4030663"/>
          <p14:tracePt t="59212" x="6696075" y="3994150"/>
          <p14:tracePt t="59247" x="6680200" y="3944938"/>
          <p14:tracePt t="59295" x="6765925" y="3848100"/>
          <p14:tracePt t="59328" x="7015163" y="3821113"/>
          <p14:tracePt t="59355" x="7581900" y="3787775"/>
          <p14:tracePt t="59392" x="8067675" y="4021138"/>
          <p14:tracePt t="59419" x="8150225" y="4090988"/>
          <p14:tracePt t="59448" x="8159750" y="4149725"/>
          <p14:tracePt t="59479" x="8159750" y="4225925"/>
          <p14:tracePt t="59496" x="8020050" y="4284663"/>
          <p14:tracePt t="59526" x="7377113" y="4376738"/>
          <p14:tracePt t="59560" x="6657975" y="4284663"/>
          <p14:tracePt t="59593" x="6581775" y="4252913"/>
          <p14:tracePt t="59619" x="6543675" y="4203700"/>
          <p14:tracePt t="59655" x="6707188" y="4059238"/>
          <p14:tracePt t="59682" x="7042150" y="3917950"/>
          <p14:tracePt t="59718" x="7635875" y="3868738"/>
          <p14:tracePt t="59747" x="7959725" y="3940175"/>
          <p14:tracePt t="59778" x="8051800" y="4059238"/>
          <p14:tracePt t="59814" x="8058150" y="4160838"/>
          <p14:tracePt t="59841" x="8058150" y="4252913"/>
          <p14:tracePt t="59870" x="7923213" y="4344988"/>
          <p14:tracePt t="59905" x="7673975" y="4394200"/>
          <p14:tracePt t="59934" x="7646988" y="4394200"/>
          <p14:tracePt t="60184" x="7615238" y="4398963"/>
          <p14:tracePt t="60214" x="7451725" y="4403725"/>
          <p14:tracePt t="60245" x="7235825" y="4344988"/>
          <p14:tracePt t="60276" x="7215188" y="4257675"/>
          <p14:tracePt t="60308" x="7219950" y="4187825"/>
          <p14:tracePt t="60339" x="7458075" y="4106863"/>
          <p14:tracePt t="60376" x="7781925" y="4075113"/>
          <p14:tracePt t="60405" x="7835900" y="4106863"/>
          <p14:tracePt t="60432" x="7840663" y="4156075"/>
          <p14:tracePt t="60465" x="7840663" y="4160838"/>
          <p14:tracePt t="60495" x="7831138" y="4194175"/>
          <p14:tracePt t="60530" x="7750175" y="4194175"/>
          <p14:tracePt t="60557" x="7723188" y="4167188"/>
          <p14:tracePt t="60684" x="7604125" y="4171950"/>
          <p14:tracePt t="60718" x="6646863" y="4279900"/>
          <p14:tracePt t="60732" x="6235700" y="4295775"/>
          <p14:tracePt t="60747" x="5419725" y="4360863"/>
          <p14:tracePt t="60762" x="4803775" y="4457700"/>
          <p14:tracePt t="60793" x="4144963" y="4576763"/>
          <p14:tracePt t="60826" x="4086225" y="4576763"/>
          <p14:tracePt t="60860" x="4075113" y="4576763"/>
          <p14:tracePt t="60903" x="3994150" y="4567238"/>
          <p14:tracePt t="60937" x="3940175" y="4556125"/>
          <p14:tracePt t="60965" x="3929063" y="4545013"/>
          <p14:tracePt t="61043" x="3922713" y="4545013"/>
          <p14:tracePt t="61087" x="3944938" y="4506913"/>
          <p14:tracePt t="61121" x="3987800" y="4441825"/>
          <p14:tracePt t="61154" x="3994150" y="4430713"/>
          <p14:tracePt t="61262" x="3998913" y="4410075"/>
          <p14:tracePt t="61292" x="4014788" y="4387850"/>
          <p14:tracePt t="61324" x="4021138" y="4383088"/>
          <p14:tracePt t="61533" x="4021138" y="4398963"/>
          <p14:tracePt t="61561" x="4048125" y="4448175"/>
          <p14:tracePt t="61588" x="4048125" y="4475163"/>
          <p14:tracePt t="61608" x="4068763" y="4506913"/>
          <p14:tracePt t="61638" x="4095750" y="4556125"/>
          <p14:tracePt t="61668" x="4113213" y="4583113"/>
          <p14:tracePt t="61732" x="4113213" y="4641850"/>
          <p14:tracePt t="61888" x="4113213" y="4648200"/>
          <p14:tracePt t="61985" x="4113213" y="4702175"/>
          <p14:tracePt t="61996" x="4113213" y="4718050"/>
          <p14:tracePt t="62026" x="4095750" y="4760913"/>
          <p14:tracePt t="62061" x="4095750" y="4776788"/>
          <p14:tracePt t="62122" x="4086225" y="4814888"/>
          <p14:tracePt t="62151" x="4075113" y="4868863"/>
          <p14:tracePt t="62186" x="4068763" y="4949825"/>
          <p14:tracePt t="62215" x="4052888" y="5091113"/>
          <p14:tracePt t="62249" x="3960813" y="5199063"/>
          <p14:tracePt t="62278" x="3956050" y="5214938"/>
          <p14:tracePt t="62308" x="3949700" y="5214938"/>
          <p14:tracePt t="62338" x="3944938" y="5219700"/>
          <p14:tracePt t="62467" x="3913188" y="5230813"/>
          <p14:tracePt t="62495" x="3886200" y="5257800"/>
          <p14:tracePt t="62496" x="3875088" y="52689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練習</a:t>
            </a:r>
            <a:r>
              <a:rPr lang="en-US" altLang="ja-JP" dirty="0"/>
              <a:t>1-2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12178"/>
            <a:ext cx="2971800" cy="2978604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iron     	  U</a:t>
            </a:r>
          </a:p>
          <a:p>
            <a:pPr marL="0" indent="0">
              <a:buNone/>
            </a:pPr>
            <a:r>
              <a:rPr lang="en-US" altLang="ja-JP" dirty="0"/>
              <a:t>nickel		  U	</a:t>
            </a:r>
          </a:p>
          <a:p>
            <a:pPr marL="0" indent="0">
              <a:buNone/>
            </a:pPr>
            <a:r>
              <a:rPr lang="en-US" altLang="ja-JP" dirty="0"/>
              <a:t>people	  U</a:t>
            </a:r>
          </a:p>
          <a:p>
            <a:pPr marL="0" indent="0">
              <a:buNone/>
            </a:pPr>
            <a:r>
              <a:rPr lang="en-US" altLang="ja-JP" dirty="0"/>
              <a:t>beauty	  U	</a:t>
            </a:r>
          </a:p>
          <a:p>
            <a:pPr marL="0" indent="0">
              <a:buNone/>
            </a:pPr>
            <a:r>
              <a:rPr lang="en-US" altLang="ja-JP" dirty="0"/>
              <a:t>paper		  U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53653" y="1743916"/>
            <a:ext cx="169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53653" y="2267136"/>
            <a:ext cx="169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ニッケル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53653" y="2798752"/>
            <a:ext cx="169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人々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53653" y="3330368"/>
            <a:ext cx="25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美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82788" y="3798965"/>
            <a:ext cx="192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紙</a:t>
            </a:r>
            <a:endParaRPr kumimoji="1" lang="ja-JP" altLang="en-US" sz="28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150413" y="1811765"/>
            <a:ext cx="2115671" cy="2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	  C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21187" y="1755946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アイロン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90665" y="2272958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５セント硬貨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90665" y="2786957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民族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19800" y="3301480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美人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36854" y="3798965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新聞・論文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971" y="3551294"/>
            <a:ext cx="2257425" cy="28575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99" y="4574269"/>
            <a:ext cx="1996314" cy="199631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4" y="4667141"/>
            <a:ext cx="2455972" cy="177685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77" y="365125"/>
            <a:ext cx="2030692" cy="148814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971" y="1367228"/>
            <a:ext cx="2323035" cy="2323035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CCD23928-D577-4A61-8573-FCC464C567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0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3"/>
    </mc:Choice>
    <mc:Fallback xmlns="">
      <p:transition spd="slow" advTm="4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2721" x="3875088" y="52736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9686" cy="1325563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日本語にはない名詞の単複と冠詞　</a:t>
            </a:r>
            <a:r>
              <a:rPr lang="en-US" altLang="ja-JP" sz="4000" dirty="0"/>
              <a:t>(iron</a:t>
            </a:r>
            <a:r>
              <a:rPr lang="ja-JP" altLang="en-US" sz="4000" dirty="0"/>
              <a:t>を例に）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0828" y="1840139"/>
            <a:ext cx="7304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単数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無冠詞  </a:t>
            </a:r>
            <a:r>
              <a:rPr lang="en-US" altLang="ja-JP" dirty="0"/>
              <a:t> Iron is heavier than water.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a/an        I don’t have an iron.</a:t>
            </a:r>
          </a:p>
          <a:p>
            <a:pPr marL="0" indent="0">
              <a:buNone/>
            </a:pPr>
            <a:r>
              <a:rPr lang="en-US" altLang="ja-JP" dirty="0"/>
              <a:t>      the          This is the iron he gave me.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複数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     </a:t>
            </a:r>
            <a:r>
              <a:rPr kumimoji="1" lang="ja-JP" altLang="en-US" dirty="0"/>
              <a:t>無冠詞   </a:t>
            </a:r>
            <a:r>
              <a:rPr kumimoji="1" lang="en-US" altLang="ja-JP" dirty="0"/>
              <a:t>He has 7 irons.</a:t>
            </a:r>
          </a:p>
          <a:p>
            <a:pPr marL="0" indent="0">
              <a:buNone/>
            </a:pPr>
            <a:r>
              <a:rPr lang="ja-JP" altLang="en-US" dirty="0"/>
              <a:t>　　 </a:t>
            </a:r>
            <a:r>
              <a:rPr lang="en-US" altLang="ja-JP" dirty="0"/>
              <a:t>the          These are the irons he gave me.</a:t>
            </a:r>
          </a:p>
          <a:p>
            <a:pPr marL="0" indent="0">
              <a:buNone/>
            </a:pPr>
            <a:r>
              <a:rPr kumimoji="1" lang="en-US" altLang="ja-JP" dirty="0"/>
              <a:t>       a/an</a:t>
            </a:r>
            <a:r>
              <a:rPr kumimoji="1" lang="ja-JP" altLang="en-US" dirty="0"/>
              <a:t>　　　　　　　</a:t>
            </a:r>
            <a:r>
              <a:rPr lang="en-US" altLang="ja-JP" dirty="0"/>
              <a:t> a/an </a:t>
            </a:r>
            <a:r>
              <a:rPr lang="ja-JP" altLang="en-US" dirty="0"/>
              <a:t>に複数は続かない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乗算記号 3"/>
          <p:cNvSpPr/>
          <p:nvPr/>
        </p:nvSpPr>
        <p:spPr>
          <a:xfrm>
            <a:off x="3526972" y="5312228"/>
            <a:ext cx="950686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00" y="2014043"/>
            <a:ext cx="2030692" cy="14881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00" y="3887889"/>
            <a:ext cx="2219091" cy="2219091"/>
          </a:xfrm>
          <a:prstGeom prst="rect">
            <a:avLst/>
          </a:prstGeom>
        </p:spPr>
      </p:pic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2AF1A33F-ED06-41CC-81C3-474120C6A1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1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05"/>
    </mc:Choice>
    <mc:Fallback xmlns="">
      <p:transition spd="slow" advTm="16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922" x="2528888" y="4637088"/>
          <p14:tracePt t="37952" x="2209800" y="4684713"/>
          <p14:tracePt t="37986" x="2155825" y="4695825"/>
          <p14:tracePt t="38030" x="2227263" y="4664075"/>
          <p14:tracePt t="38064" x="2582863" y="4664075"/>
          <p14:tracePt t="38097" x="3659188" y="5037138"/>
          <p14:tracePt t="38124" x="4821238" y="5387975"/>
          <p14:tracePt t="38155" x="5230813" y="5468938"/>
          <p14:tracePt t="38171" x="5280025" y="5468938"/>
          <p14:tracePt t="38203" x="5311775" y="5446713"/>
          <p14:tracePt t="38236" x="5329238" y="5430838"/>
          <p14:tracePt t="38299" x="5345113" y="5338763"/>
          <p14:tracePt t="38326" x="5356225" y="5268913"/>
          <p14:tracePt t="38362" x="5365750" y="5226050"/>
          <p14:tracePt t="38394" x="5387975" y="5176838"/>
          <p14:tracePt t="38422" x="5403850" y="5149850"/>
          <p14:tracePt t="38454" x="5522913" y="5064125"/>
          <p14:tracePt t="38483" x="5734050" y="4965700"/>
          <p14:tracePt t="38513" x="6035675" y="4879975"/>
          <p14:tracePt t="38545" x="6084888" y="4864100"/>
          <p14:tracePt t="38640" x="6111875" y="4837113"/>
          <p14:tracePt t="38672" x="6138863" y="4792663"/>
          <p14:tracePt t="38705" x="6154738" y="4787900"/>
          <p14:tracePt t="38733" x="6188075" y="4702175"/>
          <p14:tracePt t="38767" x="6215063" y="4572000"/>
          <p14:tracePt t="38795" x="6215063" y="4567238"/>
          <p14:tracePt t="39000" x="6219825" y="4560888"/>
          <p14:tracePt t="39422" x="6208713" y="4518025"/>
          <p14:tracePt t="39453" x="6111875" y="4383088"/>
          <p14:tracePt t="39486" x="6026150" y="4187825"/>
          <p14:tracePt t="39517" x="5864225" y="3749675"/>
          <p14:tracePt t="39546" x="5761038" y="3513138"/>
          <p14:tracePt t="39580" x="5668963" y="3194050"/>
          <p14:tracePt t="39612" x="5668963" y="3048000"/>
          <p14:tracePt t="39638" x="5668963" y="2879725"/>
          <p14:tracePt t="39670" x="5734050" y="2674938"/>
          <p14:tracePt t="39706" x="5803900" y="2562225"/>
          <p14:tracePt t="39736" x="5830888" y="2501900"/>
          <p14:tracePt t="39767" x="5857875" y="2470150"/>
          <p14:tracePt t="39828" x="5891213" y="2432050"/>
          <p14:tracePt t="39859" x="5907088" y="2371725"/>
          <p14:tracePt t="39894" x="5934075" y="2328863"/>
          <p14:tracePt t="39921" x="5945188" y="2301875"/>
          <p14:tracePt t="39953" x="5976938" y="2247900"/>
          <p14:tracePt t="39984" x="6008688" y="2220913"/>
          <p14:tracePt t="40018" x="6046788" y="2182813"/>
          <p14:tracePt t="40044" x="6100763" y="2155825"/>
          <p14:tracePt t="40082" x="6289675" y="2155825"/>
          <p14:tracePt t="40111" x="6453188" y="2155825"/>
          <p14:tracePt t="40138" x="6554788" y="2155825"/>
          <p14:tracePt t="40173" x="6846888" y="2198688"/>
          <p14:tracePt t="40205" x="7215188" y="2344738"/>
          <p14:tracePt t="40233" x="7489825" y="2562225"/>
          <p14:tracePt t="40267" x="7723188" y="2820988"/>
          <p14:tracePt t="40281" x="7831138" y="2971800"/>
          <p14:tracePt t="40315" x="8078788" y="3328988"/>
          <p14:tracePt t="40348" x="8116888" y="3382963"/>
          <p14:tracePt t="40471" x="8085138" y="3344863"/>
          <p14:tracePt t="40499" x="8062913" y="3317875"/>
          <p14:tracePt t="40877" x="8112125" y="3324225"/>
          <p14:tracePt t="40907" x="8170863" y="3328988"/>
          <p14:tracePt t="40936" x="8312150" y="3360738"/>
          <p14:tracePt t="40969" x="8489950" y="3394075"/>
          <p14:tracePt t="41003" x="8797925" y="3459163"/>
          <p14:tracePt t="41031" x="8836025" y="3459163"/>
          <p14:tracePt t="41064" x="8851900" y="3459163"/>
          <p14:tracePt t="41098" x="8878888" y="3398838"/>
          <p14:tracePt t="41124" x="8883650" y="3263900"/>
          <p14:tracePt t="41159" x="8759825" y="2967038"/>
          <p14:tracePt t="41174" x="8613775" y="2798763"/>
          <p14:tracePt t="41206" x="8166100" y="2481263"/>
          <p14:tracePt t="41234" x="7977188" y="2382838"/>
          <p14:tracePt t="41267" x="7862888" y="2312988"/>
          <p14:tracePt t="41314" x="7813675" y="2286000"/>
          <p14:tracePt t="41348" x="7700963" y="2227263"/>
          <p14:tracePt t="41374" x="7651750" y="2205038"/>
          <p14:tracePt t="41408" x="7646988" y="2205038"/>
          <p14:tracePt t="41517" x="7615238" y="2189163"/>
          <p14:tracePt t="41564" x="7604125" y="2171700"/>
          <p14:tracePt t="41607" x="7539038" y="2166938"/>
          <p14:tracePt t="41642" x="7424738" y="2166938"/>
          <p14:tracePt t="41675" x="7242175" y="2139950"/>
          <p14:tracePt t="41702" x="7127875" y="2101850"/>
          <p14:tracePt t="41736" x="7062788" y="2090738"/>
          <p14:tracePt t="42049" x="6988175" y="2085975"/>
          <p14:tracePt t="42078" x="6797675" y="2054225"/>
          <p14:tracePt t="42107" x="6684963" y="2020888"/>
          <p14:tracePt t="42141" x="6604000" y="2020888"/>
          <p14:tracePt t="42173" x="6430963" y="2036763"/>
          <p14:tracePt t="42200" x="6372225" y="2070100"/>
          <p14:tracePt t="42234" x="6361113" y="2070100"/>
          <p14:tracePt t="42281" x="6334125" y="2074863"/>
          <p14:tracePt t="42314" x="6284913" y="2074863"/>
          <p14:tracePt t="42329" x="6273800" y="2074863"/>
          <p14:tracePt t="42374" x="6262688" y="2074863"/>
          <p14:tracePt t="42408" x="6165850" y="2074863"/>
          <p14:tracePt t="42436" x="6111875" y="2074863"/>
          <p14:tracePt t="42670" x="6107113" y="2074863"/>
          <p14:tracePt t="42986" x="6107113" y="2054225"/>
          <p14:tracePt t="43266" x="6073775" y="2047875"/>
          <p14:tracePt t="43296" x="5954713" y="2020888"/>
          <p14:tracePt t="43329" x="5810250" y="2009775"/>
          <p14:tracePt t="43363" x="5745163" y="1989138"/>
          <p14:tracePt t="43390" x="5668963" y="1989138"/>
          <p14:tracePt t="43419" x="5527675" y="1993900"/>
          <p14:tracePt t="43453" x="5387975" y="1993900"/>
          <p14:tracePt t="43485" x="5111750" y="1951038"/>
          <p14:tracePt t="43514" x="4911725" y="1863725"/>
          <p14:tracePt t="43547" x="4603750" y="1701800"/>
          <p14:tracePt t="43581" x="4468813" y="1609725"/>
          <p14:tracePt t="43611" x="4421188" y="1535113"/>
          <p14:tracePt t="43640" x="4360863" y="1389063"/>
          <p14:tracePt t="43675" x="4295775" y="1200150"/>
          <p14:tracePt t="43703" x="4264025" y="1074738"/>
          <p14:tracePt t="43737" x="4264025" y="1004888"/>
          <p14:tracePt t="43764" x="4268788" y="908050"/>
          <p14:tracePt t="43795" x="4306888" y="820738"/>
          <p14:tracePt t="43830" x="4371975" y="703263"/>
          <p14:tracePt t="43861" x="4457700" y="604838"/>
          <p14:tracePt t="43890" x="4572000" y="530225"/>
          <p14:tracePt t="43921" x="4733925" y="458788"/>
          <p14:tracePt t="43955" x="4864100" y="384175"/>
          <p14:tracePt t="43983" x="4922838" y="357188"/>
          <p14:tracePt t="44017" x="5048250" y="319088"/>
          <p14:tracePt t="44033" x="5160963" y="292100"/>
          <p14:tracePt t="44061" x="5291138" y="292100"/>
          <p14:tracePt t="44096" x="5464175" y="292100"/>
          <p14:tracePt t="44129" x="5572125" y="292100"/>
          <p14:tracePt t="44156" x="5684838" y="312738"/>
          <p14:tracePt t="44171" x="5738813" y="339725"/>
          <p14:tracePt t="44205" x="5880100" y="366713"/>
          <p14:tracePt t="44233" x="6019800" y="411163"/>
          <p14:tracePt t="44267" x="6192838" y="485775"/>
          <p14:tracePt t="44296" x="6273800" y="539750"/>
          <p14:tracePt t="44329" x="6388100" y="627063"/>
          <p14:tracePt t="44365" x="6507163" y="719138"/>
          <p14:tracePt t="44391" x="6570663" y="804863"/>
          <p14:tracePt t="44419" x="6669088" y="935038"/>
          <p14:tracePt t="44453" x="6727825" y="993775"/>
          <p14:tracePt t="44487" x="6743700" y="1031875"/>
          <p14:tracePt t="44514" x="6761163" y="1081088"/>
          <p14:tracePt t="44550" x="6765925" y="1123950"/>
          <p14:tracePt t="44578" x="6765925" y="1150938"/>
          <p14:tracePt t="44613" x="6754813" y="1200150"/>
          <p14:tracePt t="44644" x="6738938" y="1220788"/>
          <p14:tracePt t="44671" x="6738938" y="1238250"/>
          <p14:tracePt t="44733" x="6727825" y="1243013"/>
          <p14:tracePt t="44848" x="6743700" y="1292225"/>
          <p14:tracePt t="44873" x="6792913" y="1362075"/>
          <p14:tracePt t="44907" x="6835775" y="1431925"/>
          <p14:tracePt t="44937" x="6842125" y="1465263"/>
          <p14:tracePt t="44971" x="6804025" y="1501775"/>
          <p14:tracePt t="45000" x="6619875" y="1528763"/>
          <p14:tracePt t="45015" x="6496050" y="1528763"/>
          <p14:tracePt t="45050" x="6242050" y="1524000"/>
          <p14:tracePt t="45078" x="6096000" y="1485900"/>
          <p14:tracePt t="45111" x="5972175" y="1377950"/>
          <p14:tracePt t="45138" x="5830888" y="1274763"/>
          <p14:tracePt t="45173" x="5695950" y="1155700"/>
          <p14:tracePt t="45203" x="5657850" y="1069975"/>
          <p14:tracePt t="45236" x="5641975" y="966788"/>
          <p14:tracePt t="45266" x="5641975" y="901700"/>
          <p14:tracePt t="45300" x="5673725" y="766763"/>
          <p14:tracePt t="45327" x="5776913" y="669925"/>
          <p14:tracePt t="45361" x="5954713" y="573088"/>
          <p14:tracePt t="45388" x="6073775" y="512763"/>
          <p14:tracePt t="45423" x="6176963" y="481013"/>
          <p14:tracePt t="45450" x="6269038" y="476250"/>
          <p14:tracePt t="45486" x="6361113" y="481013"/>
          <p14:tracePt t="45514" x="6457950" y="561975"/>
          <p14:tracePt t="45547" x="6588125" y="669925"/>
          <p14:tracePt t="45561" x="6608763" y="692150"/>
          <p14:tracePt t="45596" x="6657975" y="777875"/>
          <p14:tracePt t="45631" x="6716713" y="874713"/>
          <p14:tracePt t="45665" x="6804025" y="1004888"/>
          <p14:tracePt t="45675" x="6835775" y="1047750"/>
          <p14:tracePt t="45689" x="6853238" y="1074738"/>
          <p14:tracePt t="45704" x="6884988" y="1108075"/>
          <p14:tracePt t="45719" x="6896100" y="1128713"/>
          <p14:tracePt t="45752" x="6923088" y="1204913"/>
          <p14:tracePt t="45779" x="6927850" y="1243013"/>
          <p14:tracePt t="45799" x="6934200" y="1274763"/>
          <p14:tracePt t="45846" x="6934200" y="1312863"/>
          <p14:tracePt t="45878" x="6934200" y="1339850"/>
          <p14:tracePt t="45982" x="6934200" y="1346200"/>
          <p14:tracePt t="46110" x="6950075" y="1400175"/>
          <p14:tracePt t="46143" x="6961188" y="1443038"/>
          <p14:tracePt t="46170" x="6988175" y="1501775"/>
          <p14:tracePt t="46205" x="7024688" y="1566863"/>
          <p14:tracePt t="46232" x="7042150" y="1616075"/>
          <p14:tracePt t="46270" x="7051675" y="1631950"/>
          <p14:tracePt t="53827" x="7019925" y="1631950"/>
          <p14:tracePt t="53849" x="6988175" y="1631950"/>
          <p14:tracePt t="53874" x="6961188" y="1631950"/>
          <p14:tracePt t="53940" x="6938963" y="1674813"/>
          <p14:tracePt t="53970" x="6927850" y="1762125"/>
          <p14:tracePt t="54003" x="6927850" y="1843088"/>
          <p14:tracePt t="54030" x="6927850" y="1863725"/>
          <p14:tracePt t="54065" x="6927850" y="1870075"/>
          <p14:tracePt t="54155" x="6916738" y="1881188"/>
          <p14:tracePt t="54171" x="6884988" y="1901825"/>
          <p14:tracePt t="54204" x="6835775" y="1944688"/>
          <p14:tracePt t="54236" x="6831013" y="1951038"/>
          <p14:tracePt t="54376" x="6788150" y="1944688"/>
          <p14:tracePt t="54405" x="6770688" y="1944688"/>
          <p14:tracePt t="54577" x="6673850" y="1944688"/>
          <p14:tracePt t="54610" x="6662738" y="1944688"/>
          <p14:tracePt t="54766" x="6592888" y="1901825"/>
          <p14:tracePt t="54796" x="6554788" y="1885950"/>
          <p14:tracePt t="54831" x="6527800" y="1874838"/>
          <p14:tracePt t="55016" x="6523038" y="1874838"/>
          <p14:tracePt t="55059" x="6511925" y="1874838"/>
          <p14:tracePt t="56311" x="6361113" y="1874838"/>
          <p14:tracePt t="56348" x="6300788" y="1874838"/>
          <p14:tracePt t="56516" x="6372225" y="1863725"/>
          <p14:tracePt t="56545" x="6662738" y="1728788"/>
          <p14:tracePt t="56576" x="7078663" y="1616075"/>
          <p14:tracePt t="56611" x="7727950" y="1519238"/>
          <p14:tracePt t="56638" x="8150225" y="1508125"/>
          <p14:tracePt t="56672" x="8301038" y="1508125"/>
          <p14:tracePt t="56763" x="8267700" y="1512888"/>
          <p14:tracePt t="56800" x="8094663" y="1512888"/>
          <p14:tracePt t="56830" x="7896225" y="1512888"/>
          <p14:tracePt t="56861" x="7669213" y="1465263"/>
          <p14:tracePt t="56890" x="7458075" y="1350963"/>
          <p14:tracePt t="56923" x="7343775" y="1247775"/>
          <p14:tracePt t="56957" x="7204075" y="1038225"/>
          <p14:tracePt t="56984" x="7165975" y="901700"/>
          <p14:tracePt t="57017" x="7161213" y="719138"/>
          <p14:tracePt t="57045" x="7161213" y="611188"/>
          <p14:tracePt t="57078" x="7192963" y="496888"/>
          <p14:tracePt t="57112" x="7316788" y="373063"/>
          <p14:tracePt t="57139" x="7446963" y="307975"/>
          <p14:tracePt t="57173" x="7689850" y="168275"/>
          <p14:tracePt t="57201" x="7750175" y="146050"/>
          <p14:tracePt t="57234" x="7766050" y="141288"/>
          <p14:tracePt t="57267" x="7943850" y="269875"/>
          <p14:tracePt t="57295" x="8101013" y="442913"/>
          <p14:tracePt t="57328" x="8208963" y="615950"/>
          <p14:tracePt t="57362" x="8301038" y="820738"/>
          <p14:tracePt t="57388" x="8348663" y="935038"/>
          <p14:tracePt t="57423" x="8382000" y="1096963"/>
          <p14:tracePt t="57453" x="8386763" y="1189038"/>
          <p14:tracePt t="57487" x="8386763" y="1350963"/>
          <p14:tracePt t="57502" x="8386763" y="1373188"/>
          <p14:tracePt t="57517" x="8386763" y="1431925"/>
          <p14:tracePt t="57532" x="8316913" y="1508125"/>
          <p14:tracePt t="57561" x="8251825" y="1528763"/>
          <p14:tracePt t="57595" x="8208963" y="1539875"/>
          <p14:tracePt t="57641" x="8193088" y="1539875"/>
          <p14:tracePt t="59828" x="6824663" y="1939925"/>
          <p14:tracePt t="59860" x="6824663" y="1951038"/>
          <p14:tracePt t="60236" x="6738938" y="1966913"/>
          <p14:tracePt t="60270" x="6307138" y="2144713"/>
          <p14:tracePt t="60306" x="5922963" y="2324100"/>
          <p14:tracePt t="60327" x="5792788" y="2409825"/>
          <p14:tracePt t="60361" x="5680075" y="2474913"/>
          <p14:tracePt t="60388" x="5592763" y="2497138"/>
          <p14:tracePt t="60423" x="5419725" y="2598738"/>
          <p14:tracePt t="60456" x="5264150" y="2728913"/>
          <p14:tracePt t="60516" x="5664200" y="2701925"/>
          <p14:tracePt t="60549" x="7096125" y="2317750"/>
          <p14:tracePt t="60579" x="8170863" y="2027238"/>
          <p14:tracePt t="60614" x="8883650" y="1831975"/>
          <p14:tracePt t="60629" x="9078913" y="1793875"/>
          <p14:tracePt t="60646" x="9301163" y="1755775"/>
          <p14:tracePt t="60678" x="9478963" y="1755775"/>
          <p14:tracePt t="60701" x="9528175" y="1778000"/>
          <p14:tracePt t="60749" x="9528175" y="1793875"/>
          <p14:tracePt t="60764" x="9528175" y="1804988"/>
          <p14:tracePt t="60781" x="9528175" y="1816100"/>
          <p14:tracePt t="60810" x="9478963" y="1847850"/>
          <p14:tracePt t="60849" x="9213850" y="1827213"/>
          <p14:tracePt t="60874" x="8901113" y="1724025"/>
          <p14:tracePt t="60905" x="8548688" y="1577975"/>
          <p14:tracePt t="60939" x="8321675" y="1366838"/>
          <p14:tracePt t="60967" x="8285163" y="1216025"/>
          <p14:tracePt t="61002" x="8285163" y="1058863"/>
          <p14:tracePt t="61030" x="8285163" y="923925"/>
          <p14:tracePt t="61063" x="8462963" y="685800"/>
          <p14:tracePt t="61097" x="8743950" y="422275"/>
          <p14:tracePt t="61123" x="8912225" y="319088"/>
          <p14:tracePt t="61158" x="9170988" y="227013"/>
          <p14:tracePt t="61177" x="9267825" y="227013"/>
          <p14:tracePt t="61204" x="9359900" y="227013"/>
          <p14:tracePt t="61232" x="9501188" y="312738"/>
          <p14:tracePt t="61266" x="9636125" y="431800"/>
          <p14:tracePt t="61299" x="9737725" y="561975"/>
          <p14:tracePt t="61327" x="9813925" y="669925"/>
          <p14:tracePt t="61348" x="9845675" y="703263"/>
          <p14:tracePt t="61375" x="9906000" y="831850"/>
          <p14:tracePt t="61408" x="9975850" y="989013"/>
          <p14:tracePt t="61436" x="10013950" y="1146175"/>
          <p14:tracePt t="61470" x="10009188" y="1238250"/>
          <p14:tracePt t="61500" x="9982200" y="1281113"/>
          <p14:tracePt t="61531" x="9917113" y="1335088"/>
          <p14:tracePt t="61564" x="9791700" y="1366838"/>
          <p14:tracePt t="61593" x="9674225" y="1409700"/>
          <p14:tracePt t="61624" x="9629775" y="1416050"/>
          <p14:tracePt t="61659" x="9582150" y="1416050"/>
          <p14:tracePt t="61764" x="9559925" y="1438275"/>
          <p14:tracePt t="61940" x="9478963" y="1497013"/>
          <p14:tracePt t="61971" x="9305925" y="1555750"/>
          <p14:tracePt t="61998" x="9024938" y="1681163"/>
          <p14:tracePt t="62034" x="8658225" y="1789113"/>
          <p14:tracePt t="62064" x="8332788" y="1816100"/>
          <p14:tracePt t="62098" x="8139113" y="1816100"/>
          <p14:tracePt t="62123" x="8116888" y="1816100"/>
          <p14:tracePt t="63234" x="7889875" y="1816100"/>
          <p14:tracePt t="63263" x="7323138" y="1843088"/>
          <p14:tracePt t="63300" x="6604000" y="1843088"/>
          <p14:tracePt t="63329" x="6127750" y="1843088"/>
          <p14:tracePt t="63363" x="5810250" y="1831975"/>
          <p14:tracePt t="63391" x="5788025" y="1831975"/>
          <p14:tracePt t="63438" x="5776913" y="1831975"/>
          <p14:tracePt t="63467" x="5718175" y="1831975"/>
          <p14:tracePt t="63501" x="5657850" y="1831975"/>
          <p14:tracePt t="63531" x="5565775" y="1831975"/>
          <p14:tracePt t="63564" x="5473700" y="1831975"/>
          <p14:tracePt t="63591" x="5372100" y="1870075"/>
          <p14:tracePt t="63627" x="5210175" y="1944688"/>
          <p14:tracePt t="63654" x="5183188" y="1951038"/>
          <p14:tracePt t="63671" x="5172075" y="1951038"/>
          <p14:tracePt t="63701" x="5160963" y="1962150"/>
          <p14:tracePt t="63735" x="5145088" y="1962150"/>
          <p14:tracePt t="64826" x="5010150" y="1944688"/>
          <p14:tracePt t="64864" x="4772025" y="1917700"/>
          <p14:tracePt t="64891" x="4576763" y="1908175"/>
          <p14:tracePt t="64923" x="4448175" y="1908175"/>
          <p14:tracePt t="64956" x="4437063" y="1908175"/>
          <p14:tracePt t="65203" x="4360863" y="1951038"/>
          <p14:tracePt t="65236" x="4286250" y="2070100"/>
          <p14:tracePt t="65282" x="4225925" y="2112963"/>
          <p14:tracePt t="65316" x="4149725" y="2236788"/>
          <p14:tracePt t="65344" x="4075113" y="2405063"/>
          <p14:tracePt t="65379" x="3944938" y="2647950"/>
          <p14:tracePt t="65405" x="3875088" y="2794000"/>
          <p14:tracePt t="65439" x="3805238" y="2886075"/>
          <p14:tracePt t="65467" x="3783013" y="2897188"/>
          <p14:tracePt t="65483" x="3767138" y="2901950"/>
          <p14:tracePt t="65516" x="3659188" y="2917825"/>
          <p14:tracePt t="65550" x="3513138" y="2955925"/>
          <p14:tracePt t="65581" x="3452813" y="2967038"/>
          <p14:tracePt t="65627" x="3414713" y="2967038"/>
          <p14:tracePt t="65655" x="3297238" y="2967038"/>
          <p14:tracePt t="65672" x="3248025" y="2955925"/>
          <p14:tracePt t="65701" x="2955925" y="2960688"/>
          <p14:tracePt t="65736" x="2643188" y="2967038"/>
          <p14:tracePt t="65764" x="2447925" y="2967038"/>
          <p14:tracePt t="65797" x="2301875" y="2967038"/>
          <p14:tracePt t="65830" x="2209800" y="2924175"/>
          <p14:tracePt t="65860" x="2139950" y="2836863"/>
          <p14:tracePt t="65891" x="2081213" y="2724150"/>
          <p14:tracePt t="65923" x="2074863" y="2605088"/>
          <p14:tracePt t="65951" x="2074863" y="2540000"/>
          <p14:tracePt t="65986" x="2263775" y="2344738"/>
          <p14:tracePt t="66014" x="2540000" y="2209800"/>
          <p14:tracePt t="66047" x="2886075" y="2101850"/>
          <p14:tracePt t="66082" x="2998788" y="2090738"/>
          <p14:tracePt t="66097" x="3032125" y="2090738"/>
          <p14:tracePt t="66127" x="3124200" y="2090738"/>
          <p14:tracePt t="66141" x="3151188" y="2090738"/>
          <p14:tracePt t="66175" x="3297238" y="2101850"/>
          <p14:tracePt t="66203" x="3405188" y="2112963"/>
          <p14:tracePt t="66232" x="3486150" y="2151063"/>
          <p14:tracePt t="66268" x="3529013" y="2171700"/>
          <p14:tracePt t="66296" x="3556000" y="2216150"/>
          <p14:tracePt t="66329" x="3560763" y="2247900"/>
          <p14:tracePt t="66364" x="3567113" y="2351088"/>
          <p14:tracePt t="66391" x="3567113" y="2425700"/>
          <p14:tracePt t="66420" x="3567113" y="2452688"/>
          <p14:tracePt t="66487" x="3556000" y="2459038"/>
          <p14:tracePt t="66910" x="3690938" y="2593975"/>
          <p14:tracePt t="66935" x="3771900" y="2632075"/>
          <p14:tracePt t="66968" x="3848100" y="2659063"/>
          <p14:tracePt t="66998" x="3906838" y="2697163"/>
          <p14:tracePt t="67033" x="3998913" y="2789238"/>
          <p14:tracePt t="67066" x="4075113" y="2886075"/>
          <p14:tracePt t="67143" x="4010025" y="2890838"/>
          <p14:tracePt t="67170" x="3841750" y="2879725"/>
          <p14:tracePt t="67203" x="3609975" y="2879725"/>
          <p14:tracePt t="67236" x="3468688" y="2879725"/>
          <p14:tracePt t="67252" x="3436938" y="2874963"/>
          <p14:tracePt t="67283" x="3387725" y="2805113"/>
          <p14:tracePt t="67310" x="3344863" y="2690813"/>
          <p14:tracePt t="67344" x="3333750" y="2508250"/>
          <p14:tracePt t="67380" x="3340100" y="2335213"/>
          <p14:tracePt t="67407" x="3367088" y="2301875"/>
          <p14:tracePt t="67436" x="3468688" y="2247900"/>
          <p14:tracePt t="67470" x="3744913" y="2247900"/>
          <p14:tracePt t="67499" x="4037013" y="2247900"/>
          <p14:tracePt t="67533" x="4383088" y="2290763"/>
          <p14:tracePt t="67561" x="4403725" y="2317750"/>
          <p14:tracePt t="67596" x="4452938" y="2371725"/>
          <p14:tracePt t="67627" x="4457700" y="2409825"/>
          <p14:tracePt t="67707" x="4457700" y="2425700"/>
          <p14:tracePt t="68422" x="4441825" y="2425700"/>
          <p14:tracePt t="68437" x="4398963" y="2425700"/>
          <p14:tracePt t="68468" x="4248150" y="2398713"/>
          <p14:tracePt t="68499" x="4059238" y="2378075"/>
          <p14:tracePt t="68534" x="3913188" y="2335213"/>
          <p14:tracePt t="68550" x="3886200" y="2335213"/>
          <p14:tracePt t="68582" x="3832225" y="2335213"/>
          <p14:tracePt t="68612" x="3702050" y="2335213"/>
          <p14:tracePt t="68641" x="3641725" y="2335213"/>
          <p14:tracePt t="68673" x="3614738" y="2335213"/>
          <p14:tracePt t="69773" x="3571875" y="2335213"/>
          <p14:tracePt t="69800" x="3556000" y="2344738"/>
          <p14:tracePt t="69864" x="3544888" y="2432050"/>
          <p14:tracePt t="69889" x="3578225" y="2562225"/>
          <p14:tracePt t="69922" x="3832225" y="2890838"/>
          <p14:tracePt t="69956" x="3944938" y="2987675"/>
          <p14:tracePt t="69987" x="4025900" y="3043238"/>
          <p14:tracePt t="70017" x="4176713" y="3133725"/>
          <p14:tracePt t="70047" x="4448175" y="3259138"/>
          <p14:tracePt t="70080" x="4760913" y="3394075"/>
          <p14:tracePt t="70107" x="4929188" y="3409950"/>
          <p14:tracePt t="70142" x="5241925" y="3436938"/>
          <p14:tracePt t="70176" x="5549900" y="3495675"/>
          <p14:tracePt t="70204" x="5603875" y="3502025"/>
          <p14:tracePt t="70283" x="5619750" y="3524250"/>
          <p14:tracePt t="70313" x="5630863" y="3524250"/>
          <p14:tracePt t="70440" x="5619750" y="3486150"/>
          <p14:tracePt t="70548" x="5583238" y="3459163"/>
          <p14:tracePt t="70582" x="5457825" y="3441700"/>
          <p14:tracePt t="70609" x="5365750" y="3436938"/>
          <p14:tracePt t="70638" x="5246688" y="3398838"/>
          <p14:tracePt t="70673" x="5160963" y="3306763"/>
          <p14:tracePt t="70703" x="5133975" y="3214688"/>
          <p14:tracePt t="70733" x="5118100" y="3124200"/>
          <p14:tracePt t="70766" x="5118100" y="3059113"/>
          <p14:tracePt t="70795" x="5165725" y="2994025"/>
          <p14:tracePt t="70828" x="5383213" y="2987675"/>
          <p14:tracePt t="70865" x="5895975" y="2987675"/>
          <p14:tracePt t="70889" x="6069013" y="2987675"/>
          <p14:tracePt t="70955" x="6084888" y="3025775"/>
          <p14:tracePt t="70986" x="6046788" y="3155950"/>
          <p14:tracePt t="71016" x="5949950" y="3270250"/>
          <p14:tracePt t="71047" x="5938838" y="3290888"/>
          <p14:tracePt t="71081" x="5895975" y="3279775"/>
          <p14:tracePt t="71108" x="5842000" y="3252788"/>
          <p14:tracePt t="71142" x="5837238" y="3252788"/>
          <p14:tracePt t="71317" x="5803900" y="3225800"/>
          <p14:tracePt t="71344" x="5776913" y="3221038"/>
          <p14:tracePt t="71378" x="5673725" y="3182938"/>
          <p14:tracePt t="71406" x="5538788" y="3167063"/>
          <p14:tracePt t="71440" x="5403850" y="3167063"/>
          <p14:tracePt t="71467" x="5376863" y="3167063"/>
          <p14:tracePt t="71501" x="5365750" y="3167063"/>
          <p14:tracePt t="71672" x="5345113" y="3187700"/>
          <p14:tracePt t="71701" x="5338763" y="3194050"/>
          <p14:tracePt t="71816" x="5253038" y="3198813"/>
          <p14:tracePt t="71843" x="5172075" y="3225800"/>
          <p14:tracePt t="71874" x="5041900" y="3236913"/>
          <p14:tracePt t="71908" x="4895850" y="3259138"/>
          <p14:tracePt t="71938" x="4745038" y="3259138"/>
          <p14:tracePt t="71967" x="4560888" y="3259138"/>
          <p14:tracePt t="72002" x="4210050" y="3317875"/>
          <p14:tracePt t="72033" x="4041775" y="3324225"/>
          <p14:tracePt t="72064" x="3917950" y="3324225"/>
          <p14:tracePt t="72097" x="3686175" y="3333750"/>
          <p14:tracePt t="72112" x="3556000" y="3344863"/>
          <p14:tracePt t="72139" x="3351213" y="3360738"/>
          <p14:tracePt t="72173" x="3043238" y="3371850"/>
          <p14:tracePt t="72203" x="2863850" y="3371850"/>
          <p14:tracePt t="72236" x="2782888" y="3371850"/>
          <p14:tracePt t="72265" x="2762250" y="3371850"/>
          <p14:tracePt t="72377" x="3025775" y="3360738"/>
          <p14:tracePt t="72405" x="4041775" y="3360738"/>
          <p14:tracePt t="72440" x="5453063" y="3360738"/>
          <p14:tracePt t="72470" x="5830888" y="3360738"/>
          <p14:tracePt t="72516" x="5884863" y="3405188"/>
          <p14:tracePt t="72550" x="6096000" y="3517900"/>
          <p14:tracePt t="72579" x="6188075" y="3567113"/>
          <p14:tracePt t="72645" x="6188075" y="3556000"/>
          <p14:tracePt t="72672" x="6084888" y="3506788"/>
          <p14:tracePt t="72703" x="5788025" y="3414713"/>
          <p14:tracePt t="72736" x="5522913" y="3306763"/>
          <p14:tracePt t="72765" x="5480050" y="3248025"/>
          <p14:tracePt t="72800" x="5338763" y="3090863"/>
          <p14:tracePt t="72828" x="5257800" y="2978150"/>
          <p14:tracePt t="72864" x="5241925" y="2944813"/>
          <p14:tracePt t="72891" x="5241925" y="2901950"/>
          <p14:tracePt t="72907" x="5280025" y="2863850"/>
          <p14:tracePt t="72923" x="5365750" y="2832100"/>
          <p14:tracePt t="72951" x="5500688" y="2794000"/>
          <p14:tracePt t="72986" x="5934075" y="2733675"/>
          <p14:tracePt t="73016" x="6226175" y="2733675"/>
          <p14:tracePt t="73046" x="6388100" y="2733675"/>
          <p14:tracePt t="73080" x="6489700" y="2794000"/>
          <p14:tracePt t="73114" x="6592888" y="2906713"/>
          <p14:tracePt t="73141" x="6727825" y="3048000"/>
          <p14:tracePt t="73174" x="6846888" y="3160713"/>
          <p14:tracePt t="73203" x="6873875" y="3182938"/>
          <p14:tracePt t="73249" x="6873875" y="3187700"/>
          <p14:tracePt t="73282" x="6873875" y="3252788"/>
          <p14:tracePt t="73311" x="6804025" y="3302000"/>
          <p14:tracePt t="73348" x="6527800" y="3340100"/>
          <p14:tracePt t="73377" x="6426200" y="3340100"/>
          <p14:tracePt t="73405" x="6403975" y="3340100"/>
          <p14:tracePt t="73486" x="6372225" y="3344863"/>
          <p14:tracePt t="75140" x="6361113" y="3344863"/>
          <p14:tracePt t="75174" x="6242050" y="3344863"/>
          <p14:tracePt t="75204" x="6008688" y="3351213"/>
          <p14:tracePt t="75236" x="5749925" y="3387725"/>
          <p14:tracePt t="75266" x="5376863" y="3436938"/>
          <p14:tracePt t="75300" x="4783138" y="3556000"/>
          <p14:tracePt t="75329" x="4448175" y="3625850"/>
          <p14:tracePt t="75364" x="4037013" y="3706813"/>
          <p14:tracePt t="75388" x="3875088" y="3740150"/>
          <p14:tracePt t="75421" x="3668713" y="3783013"/>
          <p14:tracePt t="75455" x="3486150" y="3832225"/>
          <p14:tracePt t="75484" x="3394075" y="3859213"/>
          <p14:tracePt t="75518" x="3324225" y="3868738"/>
          <p14:tracePt t="75552" x="3313113" y="3868738"/>
          <p14:tracePt t="75579" x="3252788" y="3875088"/>
          <p14:tracePt t="75613" x="3209925" y="3875088"/>
          <p14:tracePt t="75843" x="3167063" y="3875088"/>
          <p14:tracePt t="75877" x="3043238" y="3832225"/>
          <p14:tracePt t="75895" x="2998788" y="3825875"/>
          <p14:tracePt t="75925" x="2955925" y="3787775"/>
          <p14:tracePt t="75956" x="2933700" y="3776663"/>
          <p14:tracePt t="75984" x="2913063" y="3767138"/>
          <p14:tracePt t="76593" x="2924175" y="3760788"/>
          <p14:tracePt t="76628" x="2971800" y="3760788"/>
          <p14:tracePt t="76671" x="2978150" y="3760788"/>
          <p14:tracePt t="76701" x="3016250" y="3760788"/>
          <p14:tracePt t="76736" x="3090863" y="3760788"/>
          <p14:tracePt t="76766" x="3259138" y="3760788"/>
          <p14:tracePt t="76795" x="3452813" y="3787775"/>
          <p14:tracePt t="76829" x="3751263" y="3825875"/>
          <p14:tracePt t="76864" x="4371975" y="3868738"/>
          <p14:tracePt t="76891" x="5133975" y="3848100"/>
          <p14:tracePt t="76924" x="5637213" y="3794125"/>
          <p14:tracePt t="76953" x="5641975" y="3794125"/>
          <p14:tracePt t="77252" x="5491163" y="3783013"/>
          <p14:tracePt t="77287" x="5284788" y="3783013"/>
          <p14:tracePt t="77299" x="5230813" y="3783013"/>
          <p14:tracePt t="77333" x="5053013" y="3805238"/>
          <p14:tracePt t="77362" x="4987925" y="3821113"/>
          <p14:tracePt t="77390" x="4949825" y="3821113"/>
          <p14:tracePt t="77626" x="4879975" y="3832225"/>
          <p14:tracePt t="77656" x="4652963" y="3832225"/>
          <p14:tracePt t="77672" x="4506913" y="3825875"/>
          <p14:tracePt t="77701" x="4464050" y="3805238"/>
          <p14:tracePt t="77749" x="4464050" y="3733800"/>
          <p14:tracePt t="77787" x="4484688" y="3659188"/>
          <p14:tracePt t="77822" x="4518025" y="3582988"/>
          <p14:tracePt t="77843" x="4560888" y="3540125"/>
          <p14:tracePt t="77875" x="4637088" y="3452813"/>
          <p14:tracePt t="77906" x="4729163" y="3371850"/>
          <p14:tracePt t="77938" x="4826000" y="3328988"/>
          <p14:tracePt t="77972" x="5026025" y="3286125"/>
          <p14:tracePt t="78001" x="5246688" y="3263900"/>
          <p14:tracePt t="78029" x="5329238" y="3263900"/>
          <p14:tracePt t="78063" x="5468938" y="3317875"/>
          <p14:tracePt t="78093" x="5626100" y="3387725"/>
          <p14:tracePt t="78122" x="5695950" y="3432175"/>
          <p14:tracePt t="78160" x="5738813" y="3463925"/>
          <p14:tracePt t="78174" x="5761038" y="3490913"/>
          <p14:tracePt t="78203" x="5788025" y="3529013"/>
          <p14:tracePt t="78236" x="5792788" y="3556000"/>
          <p14:tracePt t="78283" x="5792788" y="3571875"/>
          <p14:tracePt t="78311" x="5761038" y="3632200"/>
          <p14:tracePt t="78345" x="5583238" y="3729038"/>
          <p14:tracePt t="78372" x="5495925" y="3776663"/>
          <p14:tracePt t="78407" x="5480050" y="3776663"/>
          <p14:tracePt t="79705" x="5437188" y="3783013"/>
          <p14:tracePt t="79893" x="5349875" y="3776663"/>
          <p14:tracePt t="79922" x="5219700" y="3614738"/>
          <p14:tracePt t="79953" x="5014913" y="3459163"/>
          <p14:tracePt t="79982" x="4783138" y="3286125"/>
          <p14:tracePt t="80016" x="4749800" y="3252788"/>
          <p14:tracePt t="80112" x="4652963" y="3198813"/>
          <p14:tracePt t="80143" x="4549775" y="3124200"/>
          <p14:tracePt t="80172" x="4475163" y="3063875"/>
          <p14:tracePt t="80206" x="4441825" y="3032125"/>
          <p14:tracePt t="80310" x="4425950" y="3016250"/>
          <p14:tracePt t="80404" x="4367213" y="2994025"/>
          <p14:tracePt t="80442" x="4313238" y="2971800"/>
          <p14:tracePt t="80969" x="4410075" y="2971800"/>
          <p14:tracePt t="80985" x="4495800" y="2971800"/>
          <p14:tracePt t="81015" x="4657725" y="2971800"/>
          <p14:tracePt t="81051" x="4929188" y="2982913"/>
          <p14:tracePt t="81080" x="5138738" y="3009900"/>
          <p14:tracePt t="81109" x="5219700" y="3009900"/>
          <p14:tracePt t="81144" x="5556250" y="2971800"/>
          <p14:tracePt t="81174" x="5799138" y="2951163"/>
          <p14:tracePt t="81202" x="5826125" y="2951163"/>
          <p14:tracePt t="81281" x="5873750" y="2944813"/>
          <p14:tracePt t="81314" x="6015038" y="2913063"/>
          <p14:tracePt t="81348" x="6149975" y="2913063"/>
          <p14:tracePt t="81376" x="6219825" y="2913063"/>
          <p14:tracePt t="81405" x="6388100" y="2901950"/>
          <p14:tracePt t="81423" x="6527800" y="2874963"/>
          <p14:tracePt t="81452" x="6711950" y="2859088"/>
          <p14:tracePt t="81485" x="6716713" y="2859088"/>
          <p14:tracePt t="81564" x="6743700" y="2843213"/>
          <p14:tracePt t="81784" x="6804025" y="2843213"/>
          <p14:tracePt t="81815" x="6842125" y="2843213"/>
          <p14:tracePt t="83134" x="6824663" y="2847975"/>
          <p14:tracePt t="84022" x="6804025" y="2847975"/>
          <p14:tracePt t="84054" x="6797675" y="2847975"/>
          <p14:tracePt t="84121" x="6781800" y="2847975"/>
          <p14:tracePt t="84154" x="6765925" y="2847975"/>
          <p14:tracePt t="84500" x="6761163" y="2847975"/>
          <p14:tracePt t="84555" x="6754813" y="2847975"/>
          <p14:tracePt t="96128" x="6523038" y="3005138"/>
          <p14:tracePt t="96159" x="6381750" y="3302000"/>
          <p14:tracePt t="96174" x="6354763" y="3421063"/>
          <p14:tracePt t="96202" x="6235700" y="3578225"/>
          <p14:tracePt t="96236" x="6096000" y="3686175"/>
          <p14:tracePt t="96264" x="5965825" y="3729038"/>
          <p14:tracePt t="96298" x="5945188" y="3729038"/>
          <p14:tracePt t="96326" x="5934075" y="3722688"/>
          <p14:tracePt t="96407" x="5864225" y="3686175"/>
          <p14:tracePt t="96436" x="5799138" y="3648075"/>
          <p14:tracePt t="96470" x="5788025" y="3648075"/>
          <p14:tracePt t="96505" x="5749925" y="3609975"/>
          <p14:tracePt t="96532" x="5691188" y="3544888"/>
          <p14:tracePt t="96560" x="5614988" y="3524250"/>
          <p14:tracePt t="96594" x="5446713" y="3459163"/>
          <p14:tracePt t="96628" x="5356225" y="3398838"/>
          <p14:tracePt t="96655" x="5349875" y="3378200"/>
          <p14:tracePt t="96673" x="5349875" y="3340100"/>
          <p14:tracePt t="96704" x="5491163" y="3214688"/>
          <p14:tracePt t="96732" x="5673725" y="3140075"/>
          <p14:tracePt t="96766" x="6172200" y="3059113"/>
          <p14:tracePt t="96800" x="6527800" y="3059113"/>
          <p14:tracePt t="96827" x="6581775" y="3063875"/>
          <p14:tracePt t="96856" x="6581775" y="3070225"/>
          <p14:tracePt t="96891" x="6570663" y="3090863"/>
          <p14:tracePt t="96939" x="6507163" y="3151188"/>
          <p14:tracePt t="96967" x="6489700" y="3155950"/>
          <p14:tracePt t="97175" x="6523038" y="3167063"/>
          <p14:tracePt t="97202" x="6561138" y="3167063"/>
          <p14:tracePt t="97236" x="6642100" y="3194050"/>
          <p14:tracePt t="97265" x="6716713" y="3198813"/>
          <p14:tracePt t="97299" x="6750050" y="3209925"/>
          <p14:tracePt t="97388" x="6723063" y="3209925"/>
          <p14:tracePt t="97547" x="6527800" y="3263900"/>
          <p14:tracePt t="97583" x="5988050" y="3409950"/>
          <p14:tracePt t="97611" x="5684838" y="3432175"/>
          <p14:tracePt t="97639" x="5599113" y="3432175"/>
          <p14:tracePt t="97674" x="5538788" y="3432175"/>
          <p14:tracePt t="97701" x="5468938" y="3414713"/>
          <p14:tracePt t="97733" x="5291138" y="3394075"/>
          <p14:tracePt t="97767" x="5192713" y="3355975"/>
          <p14:tracePt t="97796" x="5145088" y="3324225"/>
          <p14:tracePt t="97830" x="5129213" y="3259138"/>
          <p14:tracePt t="97858" x="5129213" y="3214688"/>
          <p14:tracePt t="97892" x="5226050" y="3113088"/>
          <p14:tracePt t="97924" x="5387975" y="3052763"/>
          <p14:tracePt t="97954" x="5545138" y="3048000"/>
          <p14:tracePt t="97983" x="5592763" y="3048000"/>
          <p14:tracePt t="98019" x="5673725" y="3090863"/>
          <p14:tracePt t="98048" x="5734050" y="3117850"/>
          <p14:tracePt t="98080" x="5738813" y="3133725"/>
          <p14:tracePt t="98114" x="5765800" y="3198813"/>
          <p14:tracePt t="98163" x="5772150" y="3205163"/>
          <p14:tracePt t="98374" x="5680075" y="3290888"/>
          <p14:tracePt t="98405" x="5383213" y="3425825"/>
          <p14:tracePt t="98439" x="4652963" y="3544888"/>
          <p14:tracePt t="98467" x="3767138" y="3560763"/>
          <p14:tracePt t="98502" x="2740025" y="3614738"/>
          <p14:tracePt t="98537" x="2301875" y="3625850"/>
          <p14:tracePt t="98572" x="2205038" y="3587750"/>
          <p14:tracePt t="98584" x="2182813" y="3567113"/>
          <p14:tracePt t="98613" x="2101850" y="3409950"/>
          <p14:tracePt t="98640" x="2081213" y="3290888"/>
          <p14:tracePt t="98676" x="2081213" y="3221038"/>
          <p14:tracePt t="98687" x="2074863" y="3205163"/>
          <p14:tracePt t="98749" x="2124075" y="3160713"/>
          <p14:tracePt t="98782" x="2344738" y="3133725"/>
          <p14:tracePt t="98815" x="2825750" y="3133725"/>
          <p14:tracePt t="98844" x="2944813" y="3133725"/>
          <p14:tracePt t="98878" x="2978150" y="3140075"/>
          <p14:tracePt t="98910" x="3025775" y="3209925"/>
          <p14:tracePt t="98937" x="3025775" y="3241675"/>
          <p14:tracePt t="99248" x="2863850" y="3360738"/>
          <p14:tracePt t="99286" x="2663825" y="3452813"/>
          <p14:tracePt t="99313" x="2481263" y="3463925"/>
          <p14:tracePt t="99352" x="2090738" y="3436938"/>
          <p14:tracePt t="99391" x="2070100" y="3414713"/>
          <p14:tracePt t="99420" x="2070100" y="3378200"/>
          <p14:tracePt t="99455" x="2081213" y="3297238"/>
          <p14:tracePt t="99486" x="2200275" y="3160713"/>
          <p14:tracePt t="99513" x="2297113" y="3063875"/>
          <p14:tracePt t="99547" x="2344738" y="3021013"/>
          <p14:tracePt t="99580" x="2454275" y="3005138"/>
          <p14:tracePt t="99613" x="2670175" y="3009900"/>
          <p14:tracePt t="99640" x="3009900" y="3106738"/>
          <p14:tracePt t="99674" x="3194050" y="3205163"/>
          <p14:tracePt t="99690" x="3263900" y="3263900"/>
          <p14:tracePt t="99719" x="3297238" y="3306763"/>
          <p14:tracePt t="99734" x="3306763" y="3324225"/>
          <p14:tracePt t="99750" x="3306763" y="3340100"/>
          <p14:tracePt t="99782" x="3297238" y="3355975"/>
          <p14:tracePt t="99852" x="3214688" y="3317875"/>
          <p14:tracePt t="99873" x="3209925" y="3306763"/>
          <p14:tracePt t="99984" x="3275013" y="3302000"/>
          <p14:tracePt t="100017" x="3502025" y="3324225"/>
          <p14:tracePt t="100044" x="4275138" y="3355975"/>
          <p14:tracePt t="100079" x="5280025" y="3355975"/>
          <p14:tracePt t="100107" x="5711825" y="3355975"/>
          <p14:tracePt t="100140" x="5884863" y="3367088"/>
          <p14:tracePt t="100176" x="6030913" y="3382963"/>
          <p14:tracePt t="100205" x="6084888" y="3387725"/>
          <p14:tracePt t="100313" x="6199188" y="3382963"/>
          <p14:tracePt t="100347" x="6208713" y="3378200"/>
          <p14:tracePt t="100488" x="6138863" y="3344863"/>
          <p14:tracePt t="100515" x="6073775" y="3340100"/>
          <p14:tracePt t="100548" x="6069013" y="3333750"/>
          <p14:tracePt t="103311" x="12185650" y="3290888"/>
          <p14:tracePt t="103341" x="12185650" y="3225800"/>
          <p14:tracePt t="103375" x="12185650" y="3221038"/>
          <p14:tracePt t="103423" x="12153900" y="3232150"/>
          <p14:tracePt t="103453" x="12041188" y="3252788"/>
          <p14:tracePt t="103482" x="11791950" y="3367088"/>
          <p14:tracePt t="103518" x="11418888" y="3544888"/>
          <p14:tracePt t="103547" x="11337925" y="3578225"/>
          <p14:tracePt t="103593" x="11306175" y="3605213"/>
          <p14:tracePt t="103628" x="11122025" y="3609975"/>
          <p14:tracePt t="103654" x="10771188" y="3605213"/>
          <p14:tracePt t="103672" x="10434638" y="3556000"/>
          <p14:tracePt t="103707" x="9505950" y="3425825"/>
          <p14:tracePt t="103735" x="9083675" y="3387725"/>
          <p14:tracePt t="103765" x="8836025" y="3324225"/>
          <p14:tracePt t="103800" x="8712200" y="3259138"/>
          <p14:tracePt t="103830" x="8647113" y="3128963"/>
          <p14:tracePt t="103857" x="8613775" y="3021013"/>
          <p14:tracePt t="103894" x="8613775" y="2832100"/>
          <p14:tracePt t="103924" x="8694738" y="2544763"/>
          <p14:tracePt t="103952" x="8943975" y="2166938"/>
          <p14:tracePt t="103986" x="9382125" y="1854200"/>
          <p14:tracePt t="104016" x="9771063" y="1690688"/>
          <p14:tracePt t="104050" x="10344150" y="1604963"/>
          <p14:tracePt t="104080" x="10706100" y="1604963"/>
          <p14:tracePt t="104107" x="10948988" y="1604963"/>
          <p14:tracePt t="104145" x="11322050" y="1690688"/>
          <p14:tracePt t="104176" x="11360150" y="1751013"/>
          <p14:tracePt t="104205" x="11407775" y="1854200"/>
          <p14:tracePt t="104238" x="11445875" y="2000250"/>
          <p14:tracePt t="104267" x="11483975" y="2281238"/>
          <p14:tracePt t="104297" x="11430000" y="2643188"/>
          <p14:tracePt t="104328" x="11261725" y="3086100"/>
          <p14:tracePt t="104357" x="10937875" y="3382963"/>
          <p14:tracePt t="104389" x="10679113" y="3517900"/>
          <p14:tracePt t="104425" x="10517188" y="3578225"/>
          <p14:tracePt t="104672" x="10479088" y="3578225"/>
          <p14:tracePt t="104701" x="10371138" y="3578225"/>
          <p14:tracePt t="104732" x="10279063" y="3587750"/>
          <p14:tracePt t="106343" x="10213975" y="3605213"/>
          <p14:tracePt t="106380" x="10186988" y="3605213"/>
          <p14:tracePt t="106396" x="10175875" y="3609975"/>
          <p14:tracePt t="106422" x="10171113" y="3614738"/>
          <p14:tracePt t="106500" x="10164763" y="3621088"/>
          <p14:tracePt t="106562" x="10144125" y="3632200"/>
          <p14:tracePt t="106597" x="10133013" y="3636963"/>
          <p14:tracePt t="106671" x="9991725" y="3641725"/>
          <p14:tracePt t="106673" x="9971088" y="3641725"/>
          <p14:tracePt t="106701" x="9917113" y="3648075"/>
          <p14:tracePt t="106735" x="9890125" y="3648075"/>
          <p14:tracePt t="106955" x="9856788" y="3648075"/>
          <p14:tracePt t="106983" x="9840913" y="3648075"/>
          <p14:tracePt t="107017" x="9813925" y="3648075"/>
          <p14:tracePt t="107174" x="9786938" y="3641725"/>
          <p14:tracePt t="107205" x="9748838" y="3625850"/>
          <p14:tracePt t="107235" x="9683750" y="3578225"/>
          <p14:tracePt t="107264" x="9575800" y="3560763"/>
          <p14:tracePt t="107280" x="9467850" y="3556000"/>
          <p14:tracePt t="107314" x="9213850" y="3544888"/>
          <p14:tracePt t="107344" x="8939213" y="3544888"/>
          <p14:tracePt t="107377" x="8667750" y="3544888"/>
          <p14:tracePt t="107412" x="8505825" y="3556000"/>
          <p14:tracePt t="107436" x="8404225" y="3556000"/>
          <p14:tracePt t="107471" x="8123238" y="3556000"/>
          <p14:tracePt t="107500" x="7966075" y="3556000"/>
          <p14:tracePt t="107530" x="7896225" y="3556000"/>
          <p14:tracePt t="107561" x="7777163" y="3556000"/>
          <p14:tracePt t="107597" x="7462838" y="3632200"/>
          <p14:tracePt t="107624" x="7316788" y="3659188"/>
          <p14:tracePt t="107639" x="7305675" y="3659188"/>
          <p14:tracePt t="107673" x="7300913" y="3659188"/>
          <p14:tracePt t="107701" x="7246938" y="3659188"/>
          <p14:tracePt t="107735" x="7242175" y="3659188"/>
          <p14:tracePt t="109454" x="7512050" y="3556000"/>
          <p14:tracePt t="109470" x="8105775" y="3382963"/>
          <p14:tracePt t="109499" x="9247188" y="3225800"/>
          <p14:tracePt t="109514" x="10236200" y="3178175"/>
          <p14:tracePt t="109530" x="10699750" y="3178175"/>
          <p14:tracePt t="109582" x="10960100" y="3270250"/>
          <p14:tracePt t="109612" x="10971213" y="3367088"/>
          <p14:tracePt t="109640" x="10980738" y="3398838"/>
          <p14:tracePt t="109877" x="10926763" y="3432175"/>
          <p14:tracePt t="109911" x="10825163" y="3479800"/>
          <p14:tracePt t="109920" x="10737850" y="3513138"/>
          <p14:tracePt t="109954" x="10510838" y="3578225"/>
          <p14:tracePt t="109983" x="10391775" y="3609975"/>
          <p14:tracePt t="110018" x="10256838" y="3668713"/>
          <p14:tracePt t="110046" x="10164763" y="3675063"/>
          <p14:tracePt t="110061" x="10072688" y="3702050"/>
          <p14:tracePt t="110096" x="9867900" y="3744913"/>
          <p14:tracePt t="110123" x="9701213" y="3740150"/>
          <p14:tracePt t="110156" x="9528175" y="3695700"/>
          <p14:tracePt t="110171" x="9420225" y="3668713"/>
          <p14:tracePt t="110205" x="9094788" y="3544888"/>
          <p14:tracePt t="110234" x="8948738" y="3463925"/>
          <p14:tracePt t="110264" x="8793163" y="3324225"/>
          <p14:tracePt t="110305" x="8716963" y="3032125"/>
          <p14:tracePt t="110330" x="8721725" y="2805113"/>
          <p14:tracePt t="110358" x="8775700" y="2497138"/>
          <p14:tracePt t="110393" x="8986838" y="1982788"/>
          <p14:tracePt t="110421" x="9137650" y="1719263"/>
          <p14:tracePt t="110450" x="9355138" y="1497013"/>
          <p14:tracePt t="110484" x="9771063" y="1301750"/>
          <p14:tracePt t="110513" x="10414000" y="1173163"/>
          <p14:tracePt t="110546" x="10987088" y="1092200"/>
          <p14:tracePt t="110581" x="11333163" y="1081088"/>
          <p14:tracePt t="110612" x="11533188" y="1184275"/>
          <p14:tracePt t="110641" x="11672888" y="1335088"/>
          <p14:tracePt t="110673" x="11796713" y="1508125"/>
          <p14:tracePt t="110703" x="11877675" y="1739900"/>
          <p14:tracePt t="110736" x="11938000" y="2036763"/>
          <p14:tracePt t="110765" x="11942763" y="2232025"/>
          <p14:tracePt t="110799" x="11841163" y="2508250"/>
          <p14:tracePt t="110828" x="11661775" y="2701925"/>
          <p14:tracePt t="110865" x="11376025" y="2901950"/>
          <p14:tracePt t="110895" x="11256963" y="2955925"/>
          <p14:tracePt t="110920" x="11234738" y="2967038"/>
          <p14:tracePt t="110954" x="11142663" y="3048000"/>
          <p14:tracePt t="110970" x="11099800" y="3074988"/>
          <p14:tracePt t="111004" x="10998200" y="3198813"/>
          <p14:tracePt t="111030" x="10926763" y="3279775"/>
          <p14:tracePt t="111064" x="10760075" y="3367088"/>
          <p14:tracePt t="111106" x="10499725" y="3479800"/>
          <p14:tracePt t="111125" x="10391775" y="3495675"/>
          <p14:tracePt t="111158" x="10067925" y="3556000"/>
          <p14:tracePt t="111173" x="9948863" y="3556000"/>
          <p14:tracePt t="111203" x="9759950" y="3556000"/>
          <p14:tracePt t="111236" x="9629775" y="3490913"/>
          <p14:tracePt t="111268" x="9344025" y="3324225"/>
          <p14:tracePt t="111297" x="9074150" y="3063875"/>
          <p14:tracePt t="111332" x="8986838" y="2706688"/>
          <p14:tracePt t="111365" x="9067800" y="2432050"/>
          <p14:tracePt t="111388" x="9294813" y="2216150"/>
          <p14:tracePt t="111422" x="9959975" y="1897063"/>
          <p14:tracePt t="111456" x="10591800" y="1827213"/>
          <p14:tracePt t="111484" x="11029950" y="1912938"/>
          <p14:tracePt t="111518" x="11268075" y="2144713"/>
          <p14:tracePt t="111546" x="11337925" y="2290763"/>
          <p14:tracePt t="111580" x="11349038" y="2524125"/>
          <p14:tracePt t="111611" x="11207750" y="2762250"/>
          <p14:tracePt t="111641" x="10879138" y="3048000"/>
          <p14:tracePt t="111675" x="10387013" y="3171825"/>
          <p14:tracePt t="111705" x="9921875" y="3194050"/>
          <p14:tracePt t="111737" x="9764713" y="3194050"/>
          <p14:tracePt t="111767" x="9748838" y="3178175"/>
          <p14:tracePt t="111811" x="9737725" y="3167063"/>
          <p14:tracePt t="112937" x="9494838" y="3097213"/>
          <p14:tracePt t="112967" x="9290050" y="3043238"/>
          <p14:tracePt t="113002" x="9166225" y="3009900"/>
          <p14:tracePt t="113030" x="9148763" y="3005138"/>
          <p14:tracePt t="113114" x="9144000" y="2998788"/>
          <p14:tracePt t="113802" x="8993188" y="3036888"/>
          <p14:tracePt t="113830" x="8267700" y="3371850"/>
          <p14:tracePt t="113863" x="7219950" y="3760788"/>
          <p14:tracePt t="113888" x="6711950" y="3875088"/>
          <p14:tracePt t="113927" x="6376988" y="3913188"/>
          <p14:tracePt t="113951" x="6208713" y="3913188"/>
          <p14:tracePt t="113987" x="6003925" y="3913188"/>
          <p14:tracePt t="114016" x="5911850" y="3913188"/>
          <p14:tracePt t="114048" x="5884863" y="3922713"/>
          <p14:tracePt t="114075" x="5761038" y="3922713"/>
          <p14:tracePt t="114109" x="5668963" y="3922713"/>
          <p14:tracePt t="114143" x="5534025" y="3922713"/>
          <p14:tracePt t="114170" x="5441950" y="3922713"/>
          <p14:tracePt t="114204" x="5291138" y="3922713"/>
          <p14:tracePt t="114232" x="5106988" y="3922713"/>
          <p14:tracePt t="114253" x="5030788" y="3922713"/>
          <p14:tracePt t="114280" x="4949825" y="3906838"/>
          <p14:tracePt t="114315" x="4776788" y="3852863"/>
          <p14:tracePt t="114344" x="4675188" y="3848100"/>
          <p14:tracePt t="114358" x="4545013" y="3836988"/>
          <p14:tracePt t="114391" x="4129088" y="3825875"/>
          <p14:tracePt t="114424" x="3810000" y="3814763"/>
          <p14:tracePt t="114452" x="3625850" y="3798888"/>
          <p14:tracePt t="114486" x="3497263" y="3794125"/>
          <p14:tracePt t="114515" x="3286125" y="3783013"/>
          <p14:tracePt t="114544" x="3209925" y="3783013"/>
          <p14:tracePt t="114657" x="3205163" y="3783013"/>
          <p14:tracePt t="114673" x="3205163" y="3787775"/>
          <p14:tracePt t="114705" x="3155950" y="3879850"/>
          <p14:tracePt t="114733" x="2998788" y="3994150"/>
          <p14:tracePt t="114766" x="2609850" y="4095750"/>
          <p14:tracePt t="114799" x="2254250" y="4117975"/>
          <p14:tracePt t="114826" x="2005013" y="4095750"/>
          <p14:tracePt t="114858" x="1924050" y="4003675"/>
          <p14:tracePt t="114896" x="1917700" y="3859213"/>
          <p14:tracePt t="114920" x="1978025" y="3794125"/>
          <p14:tracePt t="114954" x="2032000" y="3717925"/>
          <p14:tracePt t="114987" x="2124075" y="3675063"/>
          <p14:tracePt t="115013" x="2324100" y="3652838"/>
          <p14:tracePt t="115046" x="2636838" y="3652838"/>
          <p14:tracePt t="115080" x="2913063" y="3749675"/>
          <p14:tracePt t="115113" x="2978150" y="3814763"/>
          <p14:tracePt t="115140" x="2989263" y="3868738"/>
          <p14:tracePt t="115172" x="2989263" y="3895725"/>
          <p14:tracePt t="115206" x="2989263" y="3906838"/>
          <p14:tracePt t="115328" x="3063875" y="3890963"/>
          <p14:tracePt t="115363" x="3409950" y="3868738"/>
          <p14:tracePt t="115391" x="3944938" y="3825875"/>
          <p14:tracePt t="115425" x="4079875" y="3794125"/>
          <p14:tracePt t="115910" x="4183063" y="3794125"/>
          <p14:tracePt t="115945" x="4441825" y="3794125"/>
          <p14:tracePt t="115970" x="4545013" y="3794125"/>
          <p14:tracePt t="116003" x="4610100" y="3794125"/>
          <p14:tracePt t="116032" x="4691063" y="3794125"/>
          <p14:tracePt t="116065" x="4776788" y="3794125"/>
          <p14:tracePt t="116094" x="4821238" y="3794125"/>
          <p14:tracePt t="116129" x="4918075" y="3798888"/>
          <p14:tracePt t="116155" x="5048250" y="3798888"/>
          <p14:tracePt t="116171" x="5122863" y="3798888"/>
          <p14:tracePt t="116205" x="5338763" y="3798888"/>
          <p14:tracePt t="116220" x="5410200" y="3798888"/>
          <p14:tracePt t="116248" x="5457825" y="3798888"/>
          <p14:tracePt t="116282" x="5545138" y="3794125"/>
          <p14:tracePt t="116311" x="5610225" y="3794125"/>
          <p14:tracePt t="116348" x="5803900" y="3794125"/>
          <p14:tracePt t="116378" x="5992813" y="3805238"/>
          <p14:tracePt t="116405" x="6181725" y="3814763"/>
          <p14:tracePt t="116439" x="6511925" y="3814763"/>
          <p14:tracePt t="116467" x="6577013" y="3814763"/>
          <p14:tracePt t="116534" x="6608763" y="3832225"/>
          <p14:tracePt t="116563" x="6615113" y="3832225"/>
          <p14:tracePt t="117064" x="6723063" y="3832225"/>
          <p14:tracePt t="117092" x="7123113" y="3832225"/>
          <p14:tracePt t="117128" x="7642225" y="3832225"/>
          <p14:tracePt t="117156" x="7646988" y="3832225"/>
          <p14:tracePt t="118266" x="7586663" y="3875088"/>
          <p14:tracePt t="118299" x="7258050" y="4037013"/>
          <p14:tracePt t="118331" x="7031038" y="4102100"/>
          <p14:tracePt t="118361" x="6788150" y="4113213"/>
          <p14:tracePt t="118394" x="6554788" y="4106863"/>
          <p14:tracePt t="118409" x="6453188" y="4102100"/>
          <p14:tracePt t="118424" x="6269038" y="4075113"/>
          <p14:tracePt t="118451" x="6069013" y="4025900"/>
          <p14:tracePt t="118499" x="5556250" y="3902075"/>
          <p14:tracePt t="118514" x="5500688" y="3868738"/>
          <p14:tracePt t="118530" x="5491163" y="3859213"/>
          <p14:tracePt t="118577" x="5480050" y="3814763"/>
          <p14:tracePt t="118611" x="5599113" y="3695700"/>
          <p14:tracePt t="118638" x="5799138" y="3578225"/>
          <p14:tracePt t="118672" x="6015038" y="3495675"/>
          <p14:tracePt t="118704" x="6208713" y="3463925"/>
          <p14:tracePt t="118734" x="6469063" y="3452813"/>
          <p14:tracePt t="118769" x="6689725" y="3475038"/>
          <p14:tracePt t="118798" x="6927850" y="3551238"/>
          <p14:tracePt t="118827" x="7046913" y="3621088"/>
          <p14:tracePt t="118861" x="7062788" y="3652838"/>
          <p14:tracePt t="118925" x="7062788" y="3675063"/>
          <p14:tracePt t="118953" x="7058025" y="3686175"/>
          <p14:tracePt t="118988" x="7019925" y="3713163"/>
          <p14:tracePt t="119030" x="6997700" y="3729038"/>
          <p14:tracePt t="119717" x="6907213" y="3814763"/>
          <p14:tracePt t="119751" x="6797675" y="3886200"/>
          <p14:tracePt t="119768" x="6646863" y="3949700"/>
          <p14:tracePt t="119799" x="6262688" y="3987800"/>
          <p14:tracePt t="119828" x="5826125" y="3998913"/>
          <p14:tracePt t="119863" x="5556250" y="3902075"/>
          <p14:tracePt t="119892" x="5480050" y="3810000"/>
          <p14:tracePt t="119924" x="5480050" y="3760788"/>
          <p14:tracePt t="119952" x="5549900" y="3702050"/>
          <p14:tracePt t="119986" x="5788025" y="3675063"/>
          <p14:tracePt t="120016" x="5884863" y="3675063"/>
          <p14:tracePt t="120049" x="5911850" y="3675063"/>
          <p14:tracePt t="120076" x="5918200" y="3679825"/>
          <p14:tracePt t="120499" x="5922963" y="3756025"/>
          <p14:tracePt t="120534" x="5799138" y="3902075"/>
          <p14:tracePt t="120564" x="5441950" y="4075113"/>
          <p14:tracePt t="120594" x="5057775" y="4102100"/>
          <p14:tracePt t="120630" x="4864100" y="3960813"/>
          <p14:tracePt t="120658" x="4857750" y="3868738"/>
          <p14:tracePt t="120674" x="4857750" y="3794125"/>
          <p14:tracePt t="120701" x="4956175" y="3663950"/>
          <p14:tracePt t="120734" x="5360988" y="3452813"/>
          <p14:tracePt t="120751" x="5695950" y="3351213"/>
          <p14:tracePt t="120782" x="5781675" y="3328988"/>
          <p14:tracePt t="120815" x="5810250" y="3351213"/>
          <p14:tracePt t="120843" x="5819775" y="3436938"/>
          <p14:tracePt t="120877" x="5819775" y="3524250"/>
          <p14:tracePt t="120967" x="5826125" y="3502025"/>
          <p14:tracePt t="121561" x="5815013" y="3502025"/>
          <p14:tracePt t="121599" x="5781675" y="3567113"/>
          <p14:tracePt t="121627" x="5727700" y="3713163"/>
          <p14:tracePt t="121641" x="5727700" y="3733800"/>
          <p14:tracePt t="121677" x="5722938" y="3814763"/>
          <p14:tracePt t="121703" x="5695950" y="3836988"/>
          <p14:tracePt t="121734" x="5668963" y="3848100"/>
          <p14:tracePt t="121764" x="5561013" y="3868738"/>
          <p14:tracePt t="121796" x="5414963" y="3868738"/>
          <p14:tracePt t="121830" x="5280025" y="3875088"/>
          <p14:tracePt t="121857" x="5253038" y="3875088"/>
          <p14:tracePt t="121894" x="5237163" y="3886200"/>
          <p14:tracePt t="121926" x="5138738" y="3886200"/>
          <p14:tracePt t="121954" x="5084763" y="3886200"/>
          <p14:tracePt t="121982" x="5068888" y="3886200"/>
          <p14:tracePt t="122016" x="5030788" y="3886200"/>
          <p14:tracePt t="122047" x="5014913" y="3886200"/>
          <p14:tracePt t="122671" x="5003800" y="3886200"/>
          <p14:tracePt t="125407" x="4929188" y="3902075"/>
          <p14:tracePt t="125577" x="4821238" y="3960813"/>
          <p14:tracePt t="125607" x="4711700" y="3987800"/>
          <p14:tracePt t="125641" x="4610100" y="3987800"/>
          <p14:tracePt t="125671" x="4394200" y="3956050"/>
          <p14:tracePt t="125706" x="3751263" y="3825875"/>
          <p14:tracePt t="125735" x="3178175" y="3679825"/>
          <p14:tracePt t="125765" x="2852738" y="3475038"/>
          <p14:tracePt t="125800" x="2517775" y="3236913"/>
          <p14:tracePt t="125834" x="2362200" y="3133725"/>
          <p14:tracePt t="125858" x="2344738" y="3124200"/>
          <p14:tracePt t="125891" x="2328863" y="3101975"/>
          <p14:tracePt t="125925" x="2232025" y="3032125"/>
          <p14:tracePt t="125940" x="2220913" y="3025775"/>
          <p14:tracePt t="126018" x="2090738" y="2928938"/>
          <p14:tracePt t="126047" x="1928813" y="2852738"/>
          <p14:tracePt t="126081" x="1831975" y="2794000"/>
          <p14:tracePt t="126099" x="1773238" y="2728913"/>
          <p14:tracePt t="126127" x="1658938" y="2551113"/>
          <p14:tracePt t="126155" x="1609725" y="2436813"/>
          <p14:tracePt t="126171" x="1593850" y="2366963"/>
          <p14:tracePt t="126205" x="1562100" y="2243138"/>
          <p14:tracePt t="126234" x="1550988" y="2144713"/>
          <p14:tracePt t="126264" x="1616075" y="1978025"/>
          <p14:tracePt t="126299" x="1692275" y="1858963"/>
          <p14:tracePt t="126327" x="1751013" y="1782763"/>
          <p14:tracePt t="126362" x="1863725" y="1719263"/>
          <p14:tracePt t="126389" x="1978025" y="1681163"/>
          <p14:tracePt t="126422" x="2166938" y="1663700"/>
          <p14:tracePt t="126451" x="2362200" y="1663700"/>
          <p14:tracePt t="126484" x="2405063" y="1663700"/>
          <p14:tracePt t="126518" x="2524125" y="1739900"/>
          <p14:tracePt t="126546" x="2652713" y="1858963"/>
          <p14:tracePt t="126580" x="2879725" y="2058988"/>
          <p14:tracePt t="126608" x="3005138" y="2227263"/>
          <p14:tracePt t="126643" x="3079750" y="2324100"/>
          <p14:tracePt t="126671" x="3187700" y="2481263"/>
          <p14:tracePt t="126701" x="3259138" y="2571750"/>
          <p14:tracePt t="126735" x="3270250" y="2643188"/>
          <p14:tracePt t="126764" x="3270250" y="2674938"/>
          <p14:tracePt t="126797" x="3270250" y="2697163"/>
          <p14:tracePt t="126832" x="3225800" y="2762250"/>
          <p14:tracePt t="126864" x="3140075" y="2836863"/>
          <p14:tracePt t="126894" x="3086100" y="2901950"/>
          <p14:tracePt t="126921" x="3070225" y="2928938"/>
          <p14:tracePt t="126956" x="3052763" y="2955925"/>
          <p14:tracePt t="126984" x="3052763" y="3021013"/>
          <p14:tracePt t="127013" x="3048000" y="3113088"/>
          <p14:tracePt t="127047" x="3025775" y="3187700"/>
          <p14:tracePt t="127087" x="2940050" y="3340100"/>
          <p14:tracePt t="127099" x="2906713" y="3387725"/>
          <p14:tracePt t="127130" x="2847975" y="3459163"/>
          <p14:tracePt t="127158" x="2820988" y="3468688"/>
          <p14:tracePt t="127173" x="2762250" y="3468688"/>
          <p14:tracePt t="127202" x="2636838" y="3468688"/>
          <p14:tracePt t="127235" x="2508250" y="3468688"/>
          <p14:tracePt t="127263" x="2432050" y="3452813"/>
          <p14:tracePt t="127297" x="2366963" y="3387725"/>
          <p14:tracePt t="127312" x="2324100" y="3351213"/>
          <p14:tracePt t="127326" x="2301875" y="3328988"/>
          <p14:tracePt t="127348" x="2290763" y="3313113"/>
          <p14:tracePt t="127376" x="2286000" y="3302000"/>
          <p14:tracePt t="127404" x="2286000" y="3279775"/>
          <p14:tracePt t="127440" x="2351088" y="3209925"/>
          <p14:tracePt t="127469" x="2459038" y="3101975"/>
          <p14:tracePt t="127502" x="2582863" y="3052763"/>
          <p14:tracePt t="127530" x="2674938" y="3032125"/>
          <p14:tracePt t="127565" x="2816225" y="3070225"/>
          <p14:tracePt t="127594" x="3052763" y="3232150"/>
          <p14:tracePt t="127628" x="3167063" y="3355975"/>
          <p14:tracePt t="127655" x="3178175" y="3432175"/>
          <p14:tracePt t="127671" x="3178175" y="3475038"/>
          <p14:tracePt t="127701" x="3178175" y="3560763"/>
          <p14:tracePt t="127735" x="3032125" y="3702050"/>
          <p14:tracePt t="127763" x="2886075" y="3722688"/>
          <p14:tracePt t="127798" x="2659063" y="3722688"/>
          <p14:tracePt t="127827" x="2366963" y="3621088"/>
          <p14:tracePt t="127865" x="2193925" y="3355975"/>
          <p14:tracePt t="127889" x="2193925" y="3290888"/>
          <p14:tracePt t="127921" x="2371725" y="3182938"/>
          <p14:tracePt t="127956" x="2454275" y="3178175"/>
          <p14:tracePt t="127983" x="2524125" y="3178175"/>
          <p14:tracePt t="128017" x="2616200" y="3252788"/>
          <p14:tracePt t="128047" x="2636838" y="3275013"/>
          <p14:tracePt t="128092" x="2659063" y="3313113"/>
          <p14:tracePt t="128128" x="2690813" y="3421063"/>
          <p14:tracePt t="128155" x="2713038" y="3571875"/>
          <p14:tracePt t="128171" x="2728913" y="3686175"/>
          <p14:tracePt t="128205" x="2789238" y="4064000"/>
          <p14:tracePt t="128233" x="2798763" y="4194175"/>
          <p14:tracePt t="128268" x="2805113" y="4214813"/>
          <p14:tracePt t="128296" x="2805113" y="4302125"/>
          <p14:tracePt t="128330" x="2805113" y="4376738"/>
          <p14:tracePt t="128358" x="2805113" y="4414838"/>
          <p14:tracePt t="128393" x="2798763" y="4437063"/>
          <p14:tracePt t="128439" x="2771775" y="4452938"/>
          <p14:tracePt t="128468" x="2697163" y="4457700"/>
          <p14:tracePt t="128502" x="2566988" y="4437063"/>
          <p14:tracePt t="128530" x="2524125" y="4403725"/>
          <p14:tracePt t="128565" x="2508250" y="4394200"/>
          <p14:tracePt t="128594" x="2508250" y="4383088"/>
          <p14:tracePt t="128628" x="2551113" y="4360863"/>
          <p14:tracePt t="128655" x="2735263" y="4387850"/>
          <p14:tracePt t="128671" x="2794000" y="4403725"/>
          <p14:tracePt t="128705" x="2982913" y="4437063"/>
          <p14:tracePt t="128734" x="3178175" y="4452938"/>
          <p14:tracePt t="128768" x="3263900" y="4475163"/>
          <p14:tracePt t="128796" x="3279775" y="4479925"/>
          <p14:tracePt t="128876" x="3221038" y="4479925"/>
          <p14:tracePt t="130372" x="3290888" y="4533900"/>
          <p14:tracePt t="130406" x="3513138" y="4603750"/>
          <p14:tracePt t="130436" x="3917950" y="4648200"/>
          <p14:tracePt t="130468" x="4075113" y="4664075"/>
          <p14:tracePt t="130515" x="4086225" y="4657725"/>
          <p14:tracePt t="130548" x="4113213" y="4652963"/>
          <p14:tracePt t="130579" x="4122738" y="4652963"/>
          <p14:tracePt t="130719" x="4140200" y="4652963"/>
          <p14:tracePt t="130845" x="4194175" y="4652963"/>
          <p14:tracePt t="130878" x="4468813" y="4756150"/>
          <p14:tracePt t="130909" x="5095875" y="4983163"/>
          <p14:tracePt t="130936" x="5403850" y="5057775"/>
          <p14:tracePt t="130969" x="5410200" y="5057775"/>
          <p14:tracePt t="131034" x="5414963" y="5057775"/>
          <p14:tracePt t="131171" x="5430838" y="5046663"/>
          <p14:tracePt t="131203" x="5556250" y="4987925"/>
          <p14:tracePt t="131235" x="5738813" y="4960938"/>
          <p14:tracePt t="131271" x="5772150" y="4960938"/>
          <p14:tracePt t="137968" x="6230938" y="5019675"/>
          <p14:tracePt t="137999" x="6511925" y="5041900"/>
          <p14:tracePt t="138035" x="6954838" y="5073650"/>
          <p14:tracePt t="138062" x="6997700" y="5064125"/>
          <p14:tracePt t="138097" x="7042150" y="5046663"/>
          <p14:tracePt t="138112" x="7058025" y="5041900"/>
          <p14:tracePt t="138128" x="7069138" y="5041900"/>
          <p14:tracePt t="138159" x="7089775" y="5037138"/>
          <p14:tracePt t="138235" x="7096125" y="5030788"/>
          <p14:tracePt t="138865" x="7085013" y="5030788"/>
          <p14:tracePt t="139468" x="7035800" y="5037138"/>
          <p14:tracePt t="139498" x="7024688" y="5037138"/>
          <p14:tracePt t="139983" x="7019925" y="5037138"/>
          <p14:tracePt t="140232" x="6927850" y="5037138"/>
          <p14:tracePt t="140266" x="6797675" y="5068888"/>
          <p14:tracePt t="140344" x="6669088" y="5138738"/>
          <p14:tracePt t="140378" x="6588125" y="5172075"/>
          <p14:tracePt t="141706" x="6777038" y="5219700"/>
          <p14:tracePt t="141732" x="6934200" y="5230813"/>
          <p14:tracePt t="141767" x="7419975" y="5322888"/>
          <p14:tracePt t="141798" x="7716838" y="5360988"/>
          <p14:tracePt t="141833" x="7732713" y="5360988"/>
          <p14:tracePt t="141937" x="7739063" y="5376863"/>
          <p14:tracePt t="141971" x="7700963" y="5441950"/>
          <p14:tracePt t="142000" x="7581900" y="5484813"/>
          <p14:tracePt t="142029" x="7312025" y="5484813"/>
          <p14:tracePt t="142066" x="6880225" y="5327650"/>
          <p14:tracePt t="142091" x="6792913" y="5241925"/>
          <p14:tracePt t="142128" x="6792913" y="5118100"/>
          <p14:tracePt t="142155" x="7019925" y="4960938"/>
          <p14:tracePt t="142171" x="7192963" y="4891088"/>
          <p14:tracePt t="142205" x="7397750" y="4826000"/>
          <p14:tracePt t="142297" x="7404100" y="4819650"/>
          <p14:tracePt t="142592" x="7442200" y="4826000"/>
          <p14:tracePt t="142629" x="7685088" y="4826000"/>
          <p14:tracePt t="142659" x="8067675" y="4852988"/>
          <p14:tracePt t="142674" x="8235950" y="4884738"/>
          <p14:tracePt t="142702" x="8294688" y="4906963"/>
          <p14:tracePt t="142890" x="8294688" y="4911725"/>
          <p14:tracePt t="142971" x="8294688" y="4945063"/>
          <p14:tracePt t="143000" x="8294688" y="4999038"/>
          <p14:tracePt t="143034" x="8339138" y="5129213"/>
          <p14:tracePt t="143064" x="8348663" y="5210175"/>
          <p14:tracePt t="143095" x="8348663" y="5307013"/>
          <p14:tracePt t="143126" x="8316913" y="5430838"/>
          <p14:tracePt t="143159" x="8220075" y="5603875"/>
          <p14:tracePt t="143174" x="8177213" y="5630863"/>
          <p14:tracePt t="143189" x="8078788" y="5653088"/>
          <p14:tracePt t="143217" x="7739063" y="5664200"/>
          <p14:tracePt t="143251" x="7251700" y="5484813"/>
          <p14:tracePt t="143279" x="7116763" y="5349875"/>
          <p14:tracePt t="143300" x="7089775" y="5311775"/>
          <p14:tracePt t="143331" x="7078663" y="5284788"/>
          <p14:tracePt t="143360" x="7078663" y="5241925"/>
          <p14:tracePt t="143395" x="7170738" y="5165725"/>
          <p14:tracePt t="143422" x="7532688" y="5129213"/>
          <p14:tracePt t="143437" x="7723188" y="5129213"/>
          <p14:tracePt t="143467" x="7939088" y="5129213"/>
          <p14:tracePt t="143500" x="7943850" y="5133975"/>
          <p14:tracePt t="143969" x="7950200" y="5133975"/>
          <p14:tracePt t="144676" x="8123238" y="5257800"/>
          <p14:tracePt t="144706" x="8512175" y="5480050"/>
          <p14:tracePt t="144734" x="9083675" y="5922963"/>
          <p14:tracePt t="144767" x="10029825" y="6543675"/>
          <p14:tracePt t="144846" x="9910763" y="6484938"/>
          <p14:tracePt t="144880" x="9528175" y="6430963"/>
          <p14:tracePt t="144909" x="8863013" y="6296025"/>
          <p14:tracePt t="144940" x="8408988" y="6069013"/>
          <p14:tracePt t="144968" x="8193088" y="5830888"/>
          <p14:tracePt t="145002" x="8123238" y="5484813"/>
          <p14:tracePt t="145030" x="8112125" y="5156200"/>
          <p14:tracePt t="145065" x="8166100" y="4668838"/>
          <p14:tracePt t="145093" x="8235950" y="4421188"/>
          <p14:tracePt t="145124" x="8397875" y="4183063"/>
          <p14:tracePt t="145155" x="8539163" y="4059238"/>
          <p14:tracePt t="145171" x="8602663" y="4059238"/>
          <p14:tracePt t="145206" x="8883650" y="4090988"/>
          <p14:tracePt t="145235" x="9229725" y="4252913"/>
          <p14:tracePt t="145265" x="9636125" y="4560888"/>
          <p14:tracePt t="145299" x="9825038" y="4810125"/>
          <p14:tracePt t="145327" x="9825038" y="4891088"/>
          <p14:tracePt t="145357" x="9825038" y="4965700"/>
          <p14:tracePt t="145394" x="9798050" y="5376863"/>
          <p14:tracePt t="145409" x="9771063" y="5518150"/>
          <p14:tracePt t="145438" x="9744075" y="5695950"/>
          <p14:tracePt t="145467" x="9737725" y="5711825"/>
          <p14:tracePt t="145514" x="9717088" y="5722938"/>
          <p14:tracePt t="145565" x="9663113" y="5722938"/>
          <p14:tracePt t="145676" x="9656763" y="5727700"/>
          <p14:tracePt t="146920" x="9652000" y="5734050"/>
          <p14:tracePt t="146984" x="9640888" y="5734050"/>
          <p14:tracePt t="147111" x="9598025" y="5734050"/>
          <p14:tracePt t="147174" x="9591675" y="5718175"/>
          <p14:tracePt t="147203" x="9575800" y="5718175"/>
          <p14:tracePt t="147232" x="9548813" y="5711825"/>
          <p14:tracePt t="147267" x="9478963" y="5707063"/>
          <p14:tracePt t="147297" x="9424988" y="5700713"/>
          <p14:tracePt t="147334" x="9294813" y="5695950"/>
          <p14:tracePt t="147363" x="9090025" y="5695950"/>
          <p14:tracePt t="147393" x="8797925" y="5684838"/>
          <p14:tracePt t="147421" x="8440738" y="5565775"/>
          <p14:tracePt t="147451" x="8040688" y="5419725"/>
          <p14:tracePt t="147484" x="7673975" y="5318125"/>
          <p14:tracePt t="147519" x="7305675" y="5291138"/>
          <p14:tracePt t="147548" x="7269163" y="5291138"/>
          <p14:tracePt t="147576" x="7235825" y="5291138"/>
          <p14:tracePt t="147610" x="7134225" y="5307013"/>
          <p14:tracePt t="147644" x="7127875" y="5307013"/>
          <p14:tracePt t="147873" x="7019925" y="5300663"/>
          <p14:tracePt t="147912" x="6954838" y="5300663"/>
          <p14:tracePt t="147937" x="6835775" y="5349875"/>
          <p14:tracePt t="147969" x="6808788" y="5365750"/>
          <p14:tracePt t="148141" x="6808788" y="5372100"/>
          <p14:tracePt t="148172" x="6831013" y="5376863"/>
          <p14:tracePt t="148205" x="6923088" y="5426075"/>
          <p14:tracePt t="148234" x="7042150" y="5511800"/>
          <p14:tracePt t="148264" x="7127875" y="5619750"/>
          <p14:tracePt t="148299" x="7134225" y="5668963"/>
          <p14:tracePt t="148327" x="7127875" y="5749925"/>
          <p14:tracePt t="148342" x="7116763" y="5765800"/>
          <p14:tracePt t="148357" x="7089775" y="5815013"/>
          <p14:tracePt t="148389" x="6988175" y="5891213"/>
          <p14:tracePt t="148420" x="6884988" y="5934075"/>
          <p14:tracePt t="148453" x="6792913" y="5945188"/>
          <p14:tracePt t="148487" x="6619875" y="5965825"/>
          <p14:tracePt t="148515" x="6500813" y="5999163"/>
          <p14:tracePt t="148548" x="6453188" y="6008688"/>
          <p14:tracePt t="148581" x="6311900" y="6019800"/>
          <p14:tracePt t="148610" x="6149975" y="6026150"/>
          <p14:tracePt t="148644" x="6015038" y="6035675"/>
          <p14:tracePt t="148671" x="5999163" y="6035675"/>
          <p14:tracePt t="148686" x="5972175" y="6026150"/>
          <p14:tracePt t="148722" x="5918200" y="6026150"/>
          <p14:tracePt t="148750" x="5891213" y="6015038"/>
          <p14:tracePt t="148778" x="5864225" y="6003925"/>
          <p14:tracePt t="148813" x="5842000" y="5992813"/>
          <p14:tracePt t="148879" x="5837238" y="5972175"/>
          <p14:tracePt t="149671" x="5830888" y="5972175"/>
          <p14:tracePt t="150017" x="5830888" y="5961063"/>
          <p14:tracePt t="150250" x="5830888" y="5949950"/>
          <p14:tracePt t="151499" x="5788025" y="5949950"/>
          <p14:tracePt t="151517" x="5772150" y="5945188"/>
          <p14:tracePt t="151545" x="5761038" y="5945188"/>
          <p14:tracePt t="151585" x="5727700" y="5934075"/>
          <p14:tracePt t="152879" x="5653088" y="5934075"/>
          <p14:tracePt t="152895" x="5403850" y="6003925"/>
          <p14:tracePt t="152922" x="5084763" y="6080125"/>
          <p14:tracePt t="152955" x="4772025" y="6145213"/>
          <p14:tracePt t="152985" x="4652963" y="6138863"/>
          <p14:tracePt t="153013" x="4533900" y="6089650"/>
          <p14:tracePt t="153046" x="4376738" y="6003925"/>
          <p14:tracePt t="153079" x="4349750" y="5976938"/>
          <p14:tracePt t="153125" x="4349750" y="5949950"/>
          <p14:tracePt t="153159" x="4344988" y="5900738"/>
          <p14:tracePt t="153174" x="4340225" y="5873750"/>
          <p14:tracePt t="153202" x="4333875" y="5846763"/>
          <p14:tracePt t="153238" x="4322763" y="5819775"/>
          <p14:tracePt t="153263" x="4318000" y="5754688"/>
          <p14:tracePt t="153296" x="4318000" y="5718175"/>
          <p14:tracePt t="153330" x="4475163" y="5603875"/>
          <p14:tracePt t="153357" x="4765675" y="5468938"/>
          <p14:tracePt t="153392" x="5241925" y="5345113"/>
          <p14:tracePt t="153420" x="5372100" y="5338763"/>
          <p14:tracePt t="153454" x="5473700" y="5387975"/>
          <p14:tracePt t="153488" x="5846763" y="5680075"/>
          <p14:tracePt t="153516" x="6015038" y="5819775"/>
          <p14:tracePt t="153532" x="6042025" y="5868988"/>
          <p14:tracePt t="153625" x="5988050" y="5880100"/>
          <p14:tracePt t="153656" x="5945188" y="5880100"/>
          <p14:tracePt t="153673" x="5934075" y="5880100"/>
          <p14:tracePt t="154015" x="5891213" y="5873750"/>
          <p14:tracePt t="154050" x="5668963" y="5815013"/>
          <p14:tracePt t="154080" x="5095875" y="5700713"/>
          <p14:tracePt t="154107" x="4241800" y="5626100"/>
          <p14:tracePt t="154142" x="2432050" y="5561013"/>
          <p14:tracePt t="154171" x="1519238" y="5561013"/>
          <p14:tracePt t="154203" x="1416050" y="5561013"/>
          <p14:tracePt t="154266" x="1458913" y="5637213"/>
          <p14:tracePt t="154283" x="1573213" y="5761038"/>
          <p14:tracePt t="154313" x="1647825" y="5835650"/>
          <p14:tracePt t="154390" x="1692275" y="5853113"/>
          <p14:tracePt t="154419" x="1793875" y="5911850"/>
          <p14:tracePt t="154454" x="1946275" y="6003925"/>
          <p14:tracePt t="154470" x="1978025" y="6026150"/>
          <p14:tracePt t="154500" x="2000250" y="6042025"/>
          <p14:tracePt t="154578" x="1901825" y="5972175"/>
          <p14:tracePt t="154611" x="1793875" y="5835650"/>
          <p14:tracePt t="154644" x="1746250" y="5754688"/>
          <p14:tracePt t="154672" x="1746250" y="5673725"/>
          <p14:tracePt t="154702" x="1897063" y="5545138"/>
          <p14:tracePt t="154738" x="2447925" y="5468938"/>
          <p14:tracePt t="154766" x="2940050" y="5468938"/>
          <p14:tracePt t="154797" x="3232150" y="5581650"/>
          <p14:tracePt t="154831" x="3378200" y="5738813"/>
          <p14:tracePt t="154860" x="3405188" y="5880100"/>
          <p14:tracePt t="154888" x="3414713" y="5945188"/>
          <p14:tracePt t="154925" x="3414713" y="5949950"/>
          <p14:tracePt t="155703" x="3540125" y="5961063"/>
          <p14:tracePt t="155735" x="4129088" y="5961063"/>
          <p14:tracePt t="155769" x="5819775" y="5884863"/>
          <p14:tracePt t="155798" x="7035800" y="5853113"/>
          <p14:tracePt t="155832" x="7786688" y="5853113"/>
          <p14:tracePt t="155860" x="8289925" y="5868988"/>
          <p14:tracePt t="155894" x="8359775" y="5868988"/>
          <p14:tracePt t="156140" x="8393113" y="5842000"/>
          <p14:tracePt t="156180" x="8435975" y="5792788"/>
          <p14:tracePt t="156202" x="8485188" y="5776913"/>
          <p14:tracePt t="156234" x="8570913" y="5745163"/>
          <p14:tracePt t="156265" x="8620125" y="5738813"/>
          <p14:tracePt t="156301" x="8629650" y="5738813"/>
          <p14:tracePt t="156454" x="8624888" y="5734050"/>
          <p14:tracePt t="156484" x="8582025" y="5734050"/>
          <p14:tracePt t="156517" x="8570913" y="5722938"/>
          <p14:tracePt t="157266" x="8685213" y="5749925"/>
          <p14:tracePt t="157301" x="8836025" y="5772150"/>
          <p14:tracePt t="157470" x="8793163" y="5772150"/>
          <p14:tracePt t="157500" x="8770938" y="57721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I’ve been to the mountain top.  by M.L. King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23908"/>
            <a:ext cx="10515600" cy="4669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Well, I don't know what will happen now. We've got some difficult days ahead. But it really doesn't matter with me now, because I've been to the mountaintop. And I don't mind. Like anybody, I would like to live  a long life; longevity has its place. But I'm not concerned about that now. I just want to do God's will. And He's allowed me to go up to the mountain. And I've looked over. And I've seen the Promised Land. I may not get there with you. But I want you to know tonight, that we, </a:t>
            </a:r>
            <a:r>
              <a:rPr lang="en-US" altLang="ja-JP" b="1" dirty="0">
                <a:solidFill>
                  <a:srgbClr val="FF0000"/>
                </a:solidFill>
              </a:rPr>
              <a:t>as a people</a:t>
            </a:r>
            <a:r>
              <a:rPr lang="en-US" altLang="ja-JP" dirty="0"/>
              <a:t>, will get to the Promised Land. So I'm happy, tonight. I'm not worried about anything. I'm not fearing any man. </a:t>
            </a:r>
            <a:r>
              <a:rPr lang="en-US" altLang="ja-JP" i="1" dirty="0"/>
              <a:t>Mine eyes have seen the glory of the coming of the Lord.</a:t>
            </a:r>
          </a:p>
          <a:p>
            <a:pPr marL="0" indent="0">
              <a:buNone/>
            </a:pPr>
            <a:r>
              <a:rPr lang="en-US" altLang="ja-JP" dirty="0">
                <a:hlinkClick r:id="rId4"/>
              </a:rPr>
              <a:t>https://www.youtube.com/watch?v=aL4FOvIf7G8</a:t>
            </a:r>
            <a:r>
              <a:rPr lang="en-US" altLang="ja-JP" dirty="0"/>
              <a:t>  (1:23)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762D058-AA59-4A1C-B798-79161959F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76"/>
    </mc:Choice>
    <mc:Fallback xmlns="">
      <p:transition spd="slow" advTm="9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4" x="7089775" y="5711825"/>
          <p14:tracePt t="1768" x="7696200" y="5895975"/>
          <p14:tracePt t="1795" x="8186738" y="5938838"/>
          <p14:tracePt t="1831" x="8894763" y="5954713"/>
          <p14:tracePt t="1845" x="9009063" y="5954713"/>
          <p14:tracePt t="1879" x="9582150" y="5873750"/>
          <p14:tracePt t="1905" x="9872663" y="5808663"/>
          <p14:tracePt t="1933" x="10144125" y="5684838"/>
          <p14:tracePt t="1966" x="10299700" y="5468938"/>
          <p14:tracePt t="1981" x="10306050" y="5419725"/>
          <p14:tracePt t="1997" x="10326688" y="5322888"/>
          <p14:tracePt t="2032" x="10360025" y="5284788"/>
          <p14:tracePt t="2060" x="10387013" y="5187950"/>
          <p14:tracePt t="2095" x="10387013" y="5084763"/>
          <p14:tracePt t="2124" x="10353675" y="5003800"/>
          <p14:tracePt t="2157" x="10317163" y="4960938"/>
          <p14:tracePt t="2186" x="10310813" y="4949825"/>
          <p14:tracePt t="2216" x="10240963" y="4884738"/>
          <p14:tracePt t="2232" x="10191750" y="4864100"/>
          <p14:tracePt t="2264" x="9721850" y="4787900"/>
          <p14:tracePt t="2297" x="8829675" y="4614863"/>
          <p14:tracePt t="2331" x="7712075" y="4349750"/>
          <p14:tracePt t="2357" x="6408738" y="4187825"/>
          <p14:tracePt t="2389" x="4949825" y="4021138"/>
          <p14:tracePt t="2423" x="3378200" y="3863975"/>
          <p14:tracePt t="2450" x="2852738" y="3798888"/>
          <p14:tracePt t="2482" x="2843213" y="3787775"/>
          <p14:tracePt t="2607" x="2836863" y="3814763"/>
          <p14:tracePt t="2643" x="2874963" y="3886200"/>
          <p14:tracePt t="2670" x="3079750" y="4048125"/>
          <p14:tracePt t="2703" x="3360738" y="4230688"/>
          <p14:tracePt t="2827" x="3236913" y="4068763"/>
          <p14:tracePt t="2860" x="1863725" y="2389188"/>
          <p14:tracePt t="2886" x="1443038" y="1816100"/>
          <p14:tracePt t="2920" x="1301750" y="1562100"/>
          <p14:tracePt t="2953" x="1328738" y="1501775"/>
          <p14:tracePt t="2980" x="1355725" y="1382713"/>
          <p14:tracePt t="3013" x="1400175" y="1312863"/>
          <p14:tracePt t="3045" x="1404938" y="1308100"/>
          <p14:tracePt t="3107" x="1373188" y="1238250"/>
          <p14:tracePt t="3142" x="1301750" y="1128713"/>
          <p14:tracePt t="3169" x="1292225" y="1128713"/>
          <p14:tracePt t="3374" x="1296988" y="1146175"/>
          <p14:tracePt t="3404" x="1301750" y="1150938"/>
          <p14:tracePt t="3529" x="1312863" y="1150938"/>
          <p14:tracePt t="3565" x="1546225" y="1177925"/>
          <p14:tracePt t="3591" x="1804988" y="1247775"/>
          <p14:tracePt t="3623" x="2216150" y="1362075"/>
          <p14:tracePt t="3641" x="2701925" y="1465263"/>
          <p14:tracePt t="3670" x="3702050" y="1577975"/>
          <p14:tracePt t="3703" x="5176838" y="1728788"/>
          <p14:tracePt t="3731" x="6754813" y="1881188"/>
          <p14:tracePt t="3765" x="7350125" y="1897063"/>
          <p14:tracePt t="3794" x="7478713" y="1897063"/>
          <p14:tracePt t="3827" x="7642225" y="1901825"/>
          <p14:tracePt t="3855" x="7770813" y="1901825"/>
          <p14:tracePt t="3893" x="7820025" y="1901825"/>
          <p14:tracePt t="3920" x="7923213" y="1901825"/>
          <p14:tracePt t="3954" x="8431213" y="1978025"/>
          <p14:tracePt t="3968" x="8521700" y="1978025"/>
          <p14:tracePt t="4003" x="9013825" y="2000250"/>
          <p14:tracePt t="4031" x="9364663" y="1890713"/>
          <p14:tracePt t="4064" x="10094913" y="1863725"/>
          <p14:tracePt t="4094" x="10607675" y="1778000"/>
          <p14:tracePt t="4124" x="10614025" y="1762125"/>
          <p14:tracePt t="4171" x="10614025" y="1739900"/>
          <p14:tracePt t="4200" x="10607675" y="1654175"/>
          <p14:tracePt t="4233" x="10548938" y="1582738"/>
          <p14:tracePt t="4268" x="10510838" y="1528763"/>
          <p14:tracePt t="4294" x="10425113" y="1454150"/>
          <p14:tracePt t="4327" x="10310813" y="1335088"/>
          <p14:tracePt t="4359" x="10171113" y="1281113"/>
          <p14:tracePt t="4386" x="10099675" y="1258888"/>
          <p14:tracePt t="4419" x="9964738" y="1281113"/>
          <p14:tracePt t="4453" x="9836150" y="1296988"/>
          <p14:tracePt t="4481" x="9782175" y="1319213"/>
          <p14:tracePt t="4514" x="9755188" y="1328738"/>
          <p14:tracePt t="4562" x="9717088" y="1355725"/>
          <p14:tracePt t="4795" x="9667875" y="1339850"/>
          <p14:tracePt t="4824" x="9544050" y="1335088"/>
          <p14:tracePt t="4860" x="9447213" y="1312863"/>
          <p14:tracePt t="4886" x="9310688" y="1281113"/>
          <p14:tracePt t="4921" x="9132888" y="1312863"/>
          <p14:tracePt t="4955" x="9024938" y="1319213"/>
          <p14:tracePt t="4980" x="8928100" y="1319213"/>
          <p14:tracePt t="5014" x="8662988" y="1319213"/>
          <p14:tracePt t="5056" x="8431213" y="1346200"/>
          <p14:tracePt t="6012" x="8305800" y="1362075"/>
          <p14:tracePt t="6048" x="8020050" y="1400175"/>
          <p14:tracePt t="6076" x="7797800" y="1416050"/>
          <p14:tracePt t="6093" x="7743825" y="1416050"/>
          <p14:tracePt t="6121" x="7669213" y="1409700"/>
          <p14:tracePt t="6137" x="7635875" y="1393825"/>
          <p14:tracePt t="6417" x="7597775" y="1393825"/>
          <p14:tracePt t="6452" x="7527925" y="1393825"/>
          <p14:tracePt t="6480" x="7446963" y="1416050"/>
          <p14:tracePt t="6514" x="7431088" y="1443038"/>
          <p14:tracePt t="9862" x="7181850" y="3079750"/>
          <p14:tracePt t="9895" x="7246938" y="3279775"/>
          <p14:tracePt t="9928" x="7296150" y="3344863"/>
          <p14:tracePt t="9950" x="7316788" y="3436938"/>
          <p14:tracePt t="9982" x="7327900" y="3463925"/>
          <p14:tracePt t="10108" x="7312025" y="3382963"/>
          <p14:tracePt t="10140" x="7215188" y="3074988"/>
          <p14:tracePt t="10169" x="7192963" y="2978150"/>
          <p14:tracePt t="10200" x="7192963" y="2924175"/>
          <p14:tracePt t="10316" x="7192963" y="2978150"/>
          <p14:tracePt t="10371" x="7197725" y="3032125"/>
          <p14:tracePt t="10407" x="7096125" y="3495675"/>
          <p14:tracePt t="10436" x="6923088" y="3879850"/>
          <p14:tracePt t="10465" x="6743700" y="4295775"/>
          <p14:tracePt t="10499" x="6619875" y="4664075"/>
          <p14:tracePt t="10528" x="6538913" y="5037138"/>
          <p14:tracePt t="10564" x="6361113" y="5545138"/>
          <p14:tracePt t="10593" x="6127750" y="5972175"/>
          <p14:tracePt t="10622" x="5895975" y="6307138"/>
          <p14:tracePt t="10653" x="5738813" y="6581775"/>
          <p14:tracePt t="10685" x="5588000" y="6743700"/>
          <p14:tracePt t="11315" x="1993900" y="6219825"/>
          <p14:tracePt t="11342" x="2112963" y="6008688"/>
          <p14:tracePt t="11376" x="2308225" y="5846763"/>
          <p14:tracePt t="11407" x="2454275" y="5727700"/>
          <p14:tracePt t="11435" x="2528888" y="5691188"/>
          <p14:tracePt t="11468" x="2686050" y="5637213"/>
          <p14:tracePt t="11502" x="2998788" y="5581650"/>
          <p14:tracePt t="11531" x="3405188" y="5565775"/>
          <p14:tracePt t="11564" x="3706813" y="5565775"/>
          <p14:tracePt t="11591" x="4075113" y="5545138"/>
          <p14:tracePt t="11626" x="4430713" y="5545138"/>
          <p14:tracePt t="11640" x="4495800" y="5549900"/>
          <p14:tracePt t="11671" x="4675188" y="5549900"/>
          <p14:tracePt t="11701" x="4772025" y="5534025"/>
          <p14:tracePt t="11730" x="4891088" y="5534025"/>
          <p14:tracePt t="11766" x="4976813" y="5522913"/>
          <p14:tracePt t="11794" x="5053013" y="5522913"/>
          <p14:tracePt t="11830" x="5311775" y="5527675"/>
          <p14:tracePt t="11858" x="5480050" y="5534025"/>
          <p14:tracePt t="11892" x="5772150" y="5610225"/>
          <p14:tracePt t="11920" x="5988050" y="5657850"/>
          <p14:tracePt t="11969" x="6019800" y="5684838"/>
          <p14:tracePt t="11997" x="6026150" y="5722938"/>
          <p14:tracePt t="12031" x="6042025" y="5842000"/>
          <p14:tracePt t="12064" x="6042025" y="5873750"/>
          <p14:tracePt t="12094" x="6035675" y="5911850"/>
          <p14:tracePt t="12123" x="6015038" y="5918200"/>
          <p14:tracePt t="12157" x="5981700" y="5954713"/>
          <p14:tracePt t="12185" x="5934075" y="6015038"/>
          <p14:tracePt t="12219" x="5734050" y="6145213"/>
          <p14:tracePt t="12233" x="5684838" y="6161088"/>
          <p14:tracePt t="12235" x="5673725" y="6172200"/>
          <p14:tracePt t="12264" x="5592763" y="6188075"/>
          <p14:tracePt t="12297" x="5522913" y="6219825"/>
          <p14:tracePt t="12331" x="5453063" y="6219825"/>
          <p14:tracePt t="12357" x="5365750" y="6219825"/>
          <p14:tracePt t="12386" x="5237163" y="6219825"/>
          <p14:tracePt t="12419" x="5172075" y="6181725"/>
          <p14:tracePt t="12452" x="5122863" y="6116638"/>
          <p14:tracePt t="12485" x="5102225" y="6084888"/>
          <p14:tracePt t="12552" x="5102225" y="5981700"/>
          <p14:tracePt t="12579" x="5102225" y="5976938"/>
          <p14:tracePt t="12624" x="5192713" y="5900738"/>
          <p14:tracePt t="12652" x="5318125" y="5846763"/>
          <p14:tracePt t="12684" x="5437188" y="5835650"/>
          <p14:tracePt t="12700" x="5637213" y="5835650"/>
          <p14:tracePt t="12733" x="5954713" y="5846763"/>
          <p14:tracePt t="12763" x="6084888" y="5846763"/>
          <p14:tracePt t="12797" x="6165850" y="5846763"/>
          <p14:tracePt t="12842" x="6188075" y="5846763"/>
          <p14:tracePt t="12907" x="6188075" y="5880100"/>
          <p14:tracePt t="12950" x="6165850" y="5934075"/>
          <p14:tracePt t="12982" x="6138863" y="5976938"/>
          <p14:tracePt t="13031" x="6046788" y="6008688"/>
          <p14:tracePt t="13077" x="6026150" y="6008688"/>
          <p14:tracePt t="13735" x="6069013" y="6008688"/>
          <p14:tracePt t="13767" x="6635750" y="6096000"/>
          <p14:tracePt t="13798" x="8031163" y="6208713"/>
          <p14:tracePt t="13826" x="9398000" y="6203950"/>
          <p14:tracePt t="13858" x="9879013" y="6154738"/>
          <p14:tracePt t="13890" x="10040938" y="6145213"/>
          <p14:tracePt t="13919" x="10045700" y="6138863"/>
          <p14:tracePt t="14141" x="9899650" y="6138863"/>
          <p14:tracePt t="14170" x="9701213" y="6138863"/>
          <p14:tracePt t="14201" x="9598025" y="6134100"/>
          <p14:tracePt t="14232" x="9537700" y="6107113"/>
          <p14:tracePt t="14267" x="9494838" y="6096000"/>
          <p14:tracePt t="14423" x="9490075" y="6089650"/>
          <p14:tracePt t="14532" x="9436100" y="6089650"/>
          <p14:tracePt t="14559" x="9424988" y="6069013"/>
          <p14:tracePt t="14593" x="9402763" y="6057900"/>
          <p14:tracePt t="14918" x="9371013" y="6069013"/>
          <p14:tracePt t="14938" x="9337675" y="6096000"/>
          <p14:tracePt t="14967" x="9267825" y="6138863"/>
          <p14:tracePt t="14999" x="9024938" y="6226175"/>
          <p14:tracePt t="15029" x="8739188" y="6273800"/>
          <p14:tracePt t="15064" x="8667750" y="6262688"/>
          <p14:tracePt t="15096" x="8602663" y="6176963"/>
          <p14:tracePt t="15125" x="8485188" y="5965825"/>
          <p14:tracePt t="15153" x="8458200" y="5927725"/>
          <p14:tracePt t="15219" x="8674100" y="5803900"/>
          <p14:tracePt t="15235" x="9029700" y="5700713"/>
          <p14:tracePt t="15262" x="9575800" y="5599113"/>
          <p14:tracePt t="15296" x="9991725" y="5572125"/>
          <p14:tracePt t="15331" x="10110788" y="5603875"/>
          <p14:tracePt t="15356" x="10110788" y="5646738"/>
          <p14:tracePt t="15403" x="10110788" y="5668963"/>
          <p14:tracePt t="15764" x="10110788" y="5673725"/>
          <p14:tracePt t="15793" x="10063163" y="5545138"/>
          <p14:tracePt t="15828" x="9890125" y="5327650"/>
          <p14:tracePt t="15855" x="9721850" y="5084763"/>
          <p14:tracePt t="15889" x="9209088" y="4340225"/>
          <p14:tracePt t="15923" x="8921750" y="3967163"/>
          <p14:tracePt t="15951" x="8802688" y="3798888"/>
          <p14:tracePt t="15981" x="8766175" y="3744913"/>
          <p14:tracePt t="16013" x="8755063" y="3733800"/>
          <p14:tracePt t="16141" x="8689975" y="3771900"/>
          <p14:tracePt t="16155" x="8647113" y="3825875"/>
          <p14:tracePt t="16188" x="8478838" y="3956050"/>
          <p14:tracePt t="16217" x="8339138" y="4106863"/>
          <p14:tracePt t="16233" x="8274050" y="4122738"/>
          <p14:tracePt t="16267" x="8040688" y="4237038"/>
          <p14:tracePt t="16295" x="7732713" y="4356100"/>
          <p14:tracePt t="16324" x="7496175" y="4430713"/>
          <p14:tracePt t="16357" x="7262813" y="4430713"/>
          <p14:tracePt t="16392" x="6988175" y="4518025"/>
          <p14:tracePt t="16418" x="6700838" y="4598988"/>
          <p14:tracePt t="16451" x="6269038" y="4621213"/>
          <p14:tracePt t="16483" x="5880100" y="4695825"/>
          <p14:tracePt t="16515" x="5230813" y="4376738"/>
          <p14:tracePt t="16548" x="4652963" y="4106863"/>
          <p14:tracePt t="16577" x="4430713" y="3933825"/>
          <p14:tracePt t="16611" x="4360863" y="3776663"/>
          <p14:tracePt t="16638" x="4275138" y="3571875"/>
          <p14:tracePt t="16672" x="4183063" y="3171825"/>
          <p14:tracePt t="16700" x="4149725" y="2740025"/>
          <p14:tracePt t="16736" x="4214813" y="2317750"/>
          <p14:tracePt t="16766" x="4344988" y="2112963"/>
          <p14:tracePt t="16795" x="4594225" y="1962150"/>
          <p14:tracePt t="16825" x="4933950" y="1836738"/>
          <p14:tracePt t="16863" x="5268913" y="1827213"/>
          <p14:tracePt t="16892" x="5673725" y="1854200"/>
          <p14:tracePt t="16920" x="6030913" y="1939925"/>
          <p14:tracePt t="16953" x="6711950" y="2101850"/>
          <p14:tracePt t="16982" x="7204075" y="2301875"/>
          <p14:tracePt t="17016" x="7939088" y="2762250"/>
          <p14:tracePt t="17044" x="8343900" y="3113088"/>
          <p14:tracePt t="17079" x="8521700" y="3436938"/>
          <p14:tracePt t="17111" x="8521700" y="3582988"/>
          <p14:tracePt t="17139" x="8404225" y="3821113"/>
          <p14:tracePt t="17153" x="8366125" y="3875088"/>
          <p14:tracePt t="17188" x="8262938" y="4030663"/>
          <p14:tracePt t="17216" x="8181975" y="4113213"/>
          <p14:tracePt t="17232" x="8085138" y="4167188"/>
          <p14:tracePt t="17261" x="7743825" y="4295775"/>
          <p14:tracePt t="17298" x="7323138" y="4448175"/>
          <p14:tracePt t="17325" x="7165975" y="4479925"/>
          <p14:tracePt t="17357" x="6981825" y="4394200"/>
          <p14:tracePt t="17387" x="6900863" y="4322763"/>
          <p14:tracePt t="17546" x="6873875" y="4291013"/>
          <p14:tracePt t="17574" x="6869113" y="4252913"/>
          <p14:tracePt t="17610" x="6797675" y="4156075"/>
          <p14:tracePt t="17637" x="6700838" y="4014788"/>
          <p14:tracePt t="17672" x="6588125" y="3852863"/>
          <p14:tracePt t="17700" x="6446838" y="3582988"/>
          <p14:tracePt t="17733" x="6399213" y="3513138"/>
          <p14:tracePt t="17765" x="6388100" y="3468688"/>
          <p14:tracePt t="17794" x="6354763" y="3405188"/>
          <p14:tracePt t="17827" x="6300788" y="3371850"/>
          <p14:tracePt t="17856" x="6219825" y="3317875"/>
          <p14:tracePt t="17899" x="6203950" y="3313113"/>
          <p14:tracePt t="17919" x="6192838" y="3290888"/>
          <p14:tracePt t="40480" x="7134225" y="3556000"/>
          <p14:tracePt t="40515" x="7851775" y="3567113"/>
          <p14:tracePt t="40549" x="8770938" y="3567113"/>
          <p14:tracePt t="40578" x="9274175" y="3567113"/>
          <p14:tracePt t="40607" x="9537700" y="3567113"/>
          <p14:tracePt t="40637" x="9798050" y="3556000"/>
          <p14:tracePt t="40673" x="10013950" y="3556000"/>
          <p14:tracePt t="40701" x="10452100" y="3544888"/>
          <p14:tracePt t="40732" x="10953750" y="3551238"/>
          <p14:tracePt t="40761" x="11252200" y="3609975"/>
          <p14:tracePt t="40797" x="11288713" y="3625850"/>
          <p14:tracePt t="40824" x="11333163" y="3648075"/>
          <p14:tracePt t="40845" x="11391900" y="3686175"/>
          <p14:tracePt t="40874" x="11461750" y="3744913"/>
          <p14:tracePt t="40902" x="11542713" y="3944938"/>
          <p14:tracePt t="40936" x="11668125" y="4302125"/>
          <p14:tracePt t="40950" x="11677650" y="4394200"/>
          <p14:tracePt t="40984" x="11688763" y="4668838"/>
          <p14:tracePt t="41012" x="11726863" y="5003800"/>
          <p14:tracePt t="41046" x="11769725" y="5172075"/>
          <p14:tracePt t="41076" x="11769725" y="5214938"/>
          <p14:tracePt t="41107" x="11742738" y="5246688"/>
          <p14:tracePt t="41138" x="11726863" y="5273675"/>
          <p14:tracePt t="41168" x="11726863" y="5295900"/>
          <p14:tracePt t="41201" x="11726863" y="5300663"/>
          <p14:tracePt t="41233" x="11699875" y="5318125"/>
          <p14:tracePt t="41262" x="11684000" y="5318125"/>
          <p14:tracePt t="41295" x="11641138" y="5327650"/>
          <p14:tracePt t="41328" x="11549063" y="5334000"/>
          <p14:tracePt t="41360" x="11537950" y="5334000"/>
          <p14:tracePt t="41387" x="11510963" y="5334000"/>
          <p14:tracePt t="41433" x="11483975" y="5334000"/>
          <p14:tracePt t="41465" x="11387138" y="5334000"/>
          <p14:tracePt t="41499" x="11187113" y="5403850"/>
          <p14:tracePt t="41533" x="11095038" y="5410200"/>
          <p14:tracePt t="41560" x="11083925" y="5410200"/>
          <p14:tracePt t="41623" x="11007725" y="5446713"/>
          <p14:tracePt t="41652" x="10980738" y="5464175"/>
          <p14:tracePt t="45185" x="10975975" y="5464175"/>
          <p14:tracePt t="56545" x="10975975" y="5468938"/>
          <p14:tracePt t="58922" x="10975975" y="5480050"/>
          <p14:tracePt t="76703" x="11976100" y="3394075"/>
          <p14:tracePt t="76795" x="11958638" y="3398838"/>
          <p14:tracePt t="76830" x="11949113" y="3421063"/>
          <p14:tracePt t="76919" x="11857038" y="3421063"/>
          <p14:tracePt t="76953" x="11526838" y="3302000"/>
          <p14:tracePt t="76981" x="11468100" y="3270250"/>
          <p14:tracePt t="77013" x="11337925" y="3236913"/>
          <p14:tracePt t="77047" x="11218863" y="3252788"/>
          <p14:tracePt t="77076" x="11126788" y="3290888"/>
          <p14:tracePt t="77111" x="10845800" y="3463925"/>
          <p14:tracePt t="77142" x="10607675" y="3733800"/>
          <p14:tracePt t="77170" x="10591800" y="3814763"/>
          <p14:tracePt t="77204" x="10510838" y="3863975"/>
          <p14:tracePt t="77231" x="10463213" y="3929063"/>
          <p14:tracePt t="77266" x="10371138" y="4129088"/>
          <p14:tracePt t="77293" x="10294938" y="4194175"/>
          <p14:tracePt t="77330" x="10160000" y="4360863"/>
          <p14:tracePt t="77453" x="10153650" y="4360863"/>
          <p14:tracePt t="77500" x="10117138" y="4387850"/>
          <p14:tracePt t="77546" x="10117138" y="4403725"/>
          <p14:tracePt t="77637" x="10117138" y="4410075"/>
          <p14:tracePt t="77703" x="10144125" y="4457700"/>
          <p14:tracePt t="77731" x="10186988" y="4468813"/>
          <p14:tracePt t="77766" x="10245725" y="4522788"/>
          <p14:tracePt t="77798" x="10337800" y="4522788"/>
          <p14:tracePt t="77826" x="10434638" y="4522788"/>
          <p14:tracePt t="77862" x="10463213" y="4518025"/>
          <p14:tracePt t="77889" x="10499725" y="4502150"/>
          <p14:tracePt t="77950" x="10506075" y="4495800"/>
          <p14:tracePt t="78206" x="10553700" y="4475163"/>
          <p14:tracePt t="78232" x="10683875" y="4475163"/>
          <p14:tracePt t="78261" x="10775950" y="4475163"/>
          <p14:tracePt t="78294" x="10787063" y="4475163"/>
          <p14:tracePt t="78466" x="10791825" y="4457700"/>
          <p14:tracePt t="78548" x="10771188" y="4452938"/>
          <p14:tracePt t="78626" x="10760075" y="4437063"/>
          <p14:tracePt t="78652" x="10748963" y="4437063"/>
          <p14:tracePt t="78688" x="10744200" y="4437063"/>
          <p14:tracePt t="78717" x="10733088" y="4441825"/>
          <p14:tracePt t="78733" x="10688638" y="4468813"/>
          <p14:tracePt t="78765" x="10483850" y="4556125"/>
          <p14:tracePt t="78798" x="9959975" y="4657725"/>
          <p14:tracePt t="78825" x="9710738" y="4706938"/>
          <p14:tracePt t="78857" x="9283700" y="4621213"/>
          <p14:tracePt t="78892" x="8986838" y="4545013"/>
          <p14:tracePt t="78918" x="8856663" y="4475163"/>
          <p14:tracePt t="79000" x="8851900" y="4464050"/>
          <p14:tracePt t="79031" x="8928100" y="4387850"/>
          <p14:tracePt t="79059" x="9202738" y="4284663"/>
          <p14:tracePt t="79094" x="9559925" y="4237038"/>
          <p14:tracePt t="79121" x="9663113" y="4237038"/>
          <p14:tracePt t="79171" x="8662988" y="4275138"/>
          <p14:tracePt t="79200" x="6381750" y="3976688"/>
          <p14:tracePt t="79233" x="1982788" y="3409950"/>
          <p14:tracePt t="79271" x="0" y="2971800"/>
          <p14:tracePt t="79297" x="0" y="2928938"/>
          <p14:tracePt t="79355" x="22225" y="2928938"/>
          <p14:tracePt t="79389" x="58738" y="2928938"/>
          <p14:tracePt t="79421" x="161925" y="2924175"/>
          <p14:tracePt t="79452" x="696913" y="2913063"/>
          <p14:tracePt t="79486" x="3209925" y="3187700"/>
          <p14:tracePt t="79517" x="7705725" y="3987800"/>
          <p14:tracePt t="79546" x="9802813" y="4576763"/>
          <p14:tracePt t="79560" x="10202863" y="4711700"/>
          <p14:tracePt t="79593" x="10737850" y="4965700"/>
          <p14:tracePt t="79628" x="11364913" y="5237163"/>
          <p14:tracePt t="79654" x="11742738" y="5426075"/>
          <p14:tracePt t="79683" x="11753850" y="5464175"/>
          <p14:tracePt t="79717" x="11722100" y="5480050"/>
          <p14:tracePt t="79732" x="11684000" y="5507038"/>
          <p14:tracePt t="79765" x="11488738" y="5565775"/>
          <p14:tracePt t="79798" x="11333163" y="5592763"/>
          <p14:tracePt t="79846" x="11176000" y="5387975"/>
          <p14:tracePt t="79860" x="11176000" y="5383213"/>
          <p14:tracePt t="79887" x="11068050" y="5084763"/>
          <p14:tracePt t="79921" x="10953750" y="4826000"/>
          <p14:tracePt t="79969" x="11025188" y="4702175"/>
          <p14:tracePt t="79997" x="11430000" y="4576763"/>
          <p14:tracePt t="80030" x="11991975" y="4722813"/>
          <p14:tracePt t="80063" x="12084050" y="4852988"/>
          <p14:tracePt t="80078" x="12084050" y="4918075"/>
          <p14:tracePt t="80111" x="11787188" y="5241925"/>
          <p14:tracePt t="80143" x="11360150" y="5311775"/>
          <p14:tracePt t="80171" x="11056938" y="5176838"/>
          <p14:tracePt t="80202" x="11095038" y="4684713"/>
          <p14:tracePt t="80230" x="11234738" y="4248150"/>
          <p14:tracePt t="80270" x="11472863" y="4106863"/>
          <p14:tracePt t="80297" x="11506200" y="4106863"/>
          <p14:tracePt t="80323" x="11533188" y="4176713"/>
          <p14:tracePt t="80357" x="11537950" y="4284663"/>
          <p14:tracePt t="80387" x="11499850" y="4333875"/>
          <p14:tracePt t="80421" x="11326813" y="4291013"/>
          <p14:tracePt t="80450" x="11025188" y="4041775"/>
          <p14:tracePt t="80485" x="11014075" y="4021138"/>
          <p14:tracePt t="80794" x="10991850" y="4048125"/>
          <p14:tracePt t="80830" x="10991850" y="4241800"/>
          <p14:tracePt t="80857" x="10991850" y="4333875"/>
          <p14:tracePt t="80887" x="11007725" y="4383088"/>
          <p14:tracePt t="80922" x="11014075" y="4387850"/>
          <p14:tracePt t="80969" x="11014075" y="4398963"/>
          <p14:tracePt t="87203" x="4760913" y="4529138"/>
          <p14:tracePt t="87236" x="4657725" y="4475163"/>
          <p14:tracePt t="87268" x="4657725" y="4441825"/>
          <p14:tracePt t="87359" x="4783138" y="4356100"/>
          <p14:tracePt t="87390" x="5064125" y="4241800"/>
          <p14:tracePt t="87422" x="5334000" y="4156075"/>
          <p14:tracePt t="87454" x="5518150" y="4167188"/>
          <p14:tracePt t="87481" x="5664200" y="4279900"/>
          <p14:tracePt t="87496" x="5718175" y="4322763"/>
          <p14:tracePt t="87528" x="5772150" y="4410075"/>
          <p14:tracePt t="87566" x="5749925" y="4502150"/>
          <p14:tracePt t="87589" x="5630863" y="4648200"/>
          <p14:tracePt t="87622" x="5464175" y="4765675"/>
          <p14:tracePt t="87653" x="5284788" y="4819650"/>
          <p14:tracePt t="87685" x="4630738" y="4691063"/>
          <p14:tracePt t="87715" x="3675063" y="4318000"/>
          <p14:tracePt t="87733" x="3355975" y="4149725"/>
          <p14:tracePt t="87767" x="3059113" y="3949700"/>
          <p14:tracePt t="87801" x="3048000" y="3863975"/>
          <p14:tracePt t="87830" x="3124200" y="3744913"/>
          <p14:tracePt t="87855" x="3360738" y="3675063"/>
          <p14:tracePt t="87890" x="4203700" y="3556000"/>
          <p14:tracePt t="87920" x="4549775" y="3587750"/>
          <p14:tracePt t="87949" x="4621213" y="3706813"/>
          <p14:tracePt t="87984" x="4906963" y="4198938"/>
          <p14:tracePt t="88014" x="5048250" y="4533900"/>
          <p14:tracePt t="88043" x="5053013" y="4576763"/>
          <p14:tracePt t="88090" x="5037138" y="4598988"/>
          <p14:tracePt t="88121" x="4895850" y="4598988"/>
          <p14:tracePt t="88156" x="4598988" y="4560888"/>
          <p14:tracePt t="88174" x="4594225" y="4560888"/>
          <p14:tracePt t="88232" x="4933950" y="4491038"/>
          <p14:tracePt t="88263" x="5360988" y="4479925"/>
          <p14:tracePt t="88293" x="5495925" y="4484688"/>
          <p14:tracePt t="88326" x="5518150" y="4549775"/>
          <p14:tracePt t="88362" x="5588000" y="4684713"/>
          <p14:tracePt t="88393" x="5588000" y="4772025"/>
          <p14:tracePt t="88423" x="5619750" y="4891088"/>
          <p14:tracePt t="88456" x="5626100" y="4918075"/>
          <p14:tracePt t="88464" x="5626100" y="4922838"/>
          <p14:tracePt t="88497" x="5626100" y="4949825"/>
          <p14:tracePt t="88621" x="5556250" y="4999038"/>
          <p14:tracePt t="88657" x="5392738" y="5041900"/>
          <p14:tracePt t="88689" x="5122863" y="5118100"/>
          <p14:tracePt t="88718" x="4945063" y="5118100"/>
          <p14:tracePt t="88734" x="4664075" y="5091113"/>
          <p14:tracePt t="88767" x="4171950" y="4983163"/>
          <p14:tracePt t="88792" x="3798888" y="4875213"/>
          <p14:tracePt t="88830" x="3360738" y="4729163"/>
          <p14:tracePt t="88859" x="3178175" y="4594225"/>
          <p14:tracePt t="88888" x="3133725" y="4495800"/>
          <p14:tracePt t="88920" x="3133725" y="4430713"/>
          <p14:tracePt t="88950" x="3133725" y="4349750"/>
          <p14:tracePt t="88981" x="3155950" y="4230688"/>
          <p14:tracePt t="89012" x="3302000" y="4106863"/>
          <p14:tracePt t="89045" x="3452813" y="4052888"/>
          <p14:tracePt t="89081" x="3852863" y="3971925"/>
          <p14:tracePt t="89112" x="4237038" y="3922713"/>
          <p14:tracePt t="89143" x="4576763" y="3929063"/>
          <p14:tracePt t="89169" x="4902200" y="3967163"/>
          <p14:tracePt t="89184" x="5080000" y="3998913"/>
          <p14:tracePt t="89215" x="5468938" y="4102100"/>
          <p14:tracePt t="89233" x="5684838" y="4160838"/>
          <p14:tracePt t="89268" x="6192838" y="4340225"/>
          <p14:tracePt t="89300" x="6462713" y="4441825"/>
          <p14:tracePt t="89330" x="6565900" y="4518025"/>
          <p14:tracePt t="89359" x="6577013" y="4522788"/>
          <p14:tracePt t="89403" x="6588125" y="4529138"/>
          <p14:tracePt t="89438" x="6588125" y="4549775"/>
          <p14:tracePt t="89951" x="6754813" y="4598988"/>
          <p14:tracePt t="89982" x="7035800" y="4648200"/>
          <p14:tracePt t="90013" x="7539038" y="4706938"/>
          <p14:tracePt t="90043" x="8047038" y="4749800"/>
          <p14:tracePt t="90075" x="8474075" y="4792663"/>
          <p14:tracePt t="90090" x="8620125" y="4819650"/>
          <p14:tracePt t="90127" x="8813800" y="4852988"/>
          <p14:tracePt t="90153" x="8943975" y="4852988"/>
          <p14:tracePt t="90183" x="9083675" y="4852988"/>
          <p14:tracePt t="90220" x="9332913" y="4879975"/>
          <p14:tracePt t="90235" x="9386888" y="4879975"/>
          <p14:tracePt t="90268" x="9440863" y="4884738"/>
          <p14:tracePt t="90297" x="9625013" y="4911725"/>
          <p14:tracePt t="90326" x="10025063" y="4911725"/>
          <p14:tracePt t="90362" x="10452100" y="4911725"/>
          <p14:tracePt t="90390" x="10629900" y="4911725"/>
          <p14:tracePt t="90420" x="10841038" y="4906963"/>
          <p14:tracePt t="90450" x="10991850" y="4879975"/>
          <p14:tracePt t="90481" x="11052175" y="4879975"/>
          <p14:tracePt t="90547" x="11095038" y="4864100"/>
          <p14:tracePt t="90575" x="11180763" y="4819650"/>
          <p14:tracePt t="90606" x="11283950" y="4765675"/>
          <p14:tracePt t="90638" x="11376025" y="4722813"/>
          <p14:tracePt t="90654" x="11450638" y="4668838"/>
          <p14:tracePt t="90687" x="11483975" y="4625975"/>
          <p14:tracePt t="90731" x="11479213" y="4610100"/>
          <p14:tracePt t="90767" x="11414125" y="4576763"/>
          <p14:tracePt t="90800" x="11380788" y="4576763"/>
          <p14:tracePt t="90847" x="11369675" y="4572000"/>
          <p14:tracePt t="93231" x="11818938" y="4437063"/>
          <p14:tracePt t="93263" x="11926888" y="4371975"/>
          <p14:tracePt t="93299" x="12084050" y="4252913"/>
          <p14:tracePt t="93328" x="12138025" y="4210050"/>
          <p14:tracePt t="93360" x="12158663" y="4171950"/>
          <p14:tracePt t="93393" x="12153900" y="4160838"/>
          <p14:tracePt t="93470" x="12018963" y="4156075"/>
          <p14:tracePt t="93498" x="11884025" y="4194175"/>
          <p14:tracePt t="93528" x="11814175" y="4291013"/>
          <p14:tracePt t="93565" x="11591925" y="4502150"/>
          <p14:tracePt t="93595" x="11349038" y="4695825"/>
          <p14:tracePt t="93623" x="11207750" y="4857750"/>
          <p14:tracePt t="93654" x="11149013" y="4956175"/>
          <p14:tracePt t="93686" x="11122025" y="5019675"/>
          <p14:tracePt t="93716" x="11088688" y="5068888"/>
          <p14:tracePt t="93734" x="11018838" y="5084763"/>
          <p14:tracePt t="93763" x="10942638" y="5149850"/>
          <p14:tracePt t="93793" x="10856913" y="5214938"/>
          <p14:tracePt t="93830" x="10834688" y="5230813"/>
          <p14:tracePt t="93983" x="10791825" y="5349875"/>
          <p14:tracePt t="94000" x="10764838" y="5468938"/>
          <p14:tracePt t="94032" x="10764838" y="5549900"/>
          <p14:tracePt t="94066" x="10764838" y="5588000"/>
          <p14:tracePt t="94108" x="10787063" y="5599113"/>
          <p14:tracePt t="94141" x="10807700" y="5599113"/>
          <p14:tracePt t="94160" x="10825163" y="5599113"/>
          <p14:tracePt t="94263" x="10834688" y="55991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冠詞のあとに名詞あり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4480112" cy="3734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dirty="0"/>
              <a:t>1.  a square</a:t>
            </a:r>
          </a:p>
          <a:p>
            <a:pPr marL="0" indent="0">
              <a:buNone/>
            </a:pPr>
            <a:r>
              <a:rPr kumimoji="1" lang="en-US" altLang="ja-JP" sz="4000" dirty="0"/>
              <a:t>2.  a big square</a:t>
            </a:r>
          </a:p>
          <a:p>
            <a:pPr marL="0" indent="0">
              <a:buNone/>
            </a:pPr>
            <a:r>
              <a:rPr lang="en-US" altLang="ja-JP" sz="4000" dirty="0"/>
              <a:t>3.  a big square box</a:t>
            </a:r>
          </a:p>
          <a:p>
            <a:pPr marL="0" indent="0">
              <a:buNone/>
            </a:pPr>
            <a:r>
              <a:rPr lang="en-US" altLang="ja-JP" sz="4000" dirty="0"/>
              <a:t>4.  </a:t>
            </a:r>
            <a:r>
              <a:rPr kumimoji="1" lang="en-US" altLang="ja-JP" sz="4000" dirty="0"/>
              <a:t>a big bird</a:t>
            </a:r>
          </a:p>
          <a:p>
            <a:pPr marL="0" indent="0">
              <a:buNone/>
            </a:pPr>
            <a:r>
              <a:rPr lang="en-US" altLang="ja-JP" sz="4000" dirty="0"/>
              <a:t>5.  a big bird cage</a:t>
            </a:r>
            <a:endParaRPr kumimoji="1" lang="en-US" altLang="ja-JP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71225" y="1879228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四角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18312" y="2518148"/>
            <a:ext cx="248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大きな四角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18312" y="3204319"/>
            <a:ext cx="287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大きな四角い箱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71225" y="3890490"/>
            <a:ext cx="287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大きな鳥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71225" y="4551072"/>
            <a:ext cx="287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大きな鳥籠</a:t>
            </a:r>
            <a:endParaRPr kumimoji="1" lang="ja-JP" altLang="en-US" sz="2800" dirty="0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541F5BE9-C8CE-4204-83FA-6A6D3D147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1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3"/>
    </mc:Choice>
    <mc:Fallback xmlns="">
      <p:transition spd="slow" advTm="4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376" x="10186988" y="5172075"/>
          <p14:tracePt t="1409" x="10117138" y="5118100"/>
          <p14:tracePt t="1438" x="9701213" y="4787900"/>
          <p14:tracePt t="1467" x="9051925" y="4252913"/>
          <p14:tracePt t="1502" x="8505825" y="3922713"/>
          <p14:tracePt t="1534" x="8062913" y="3686175"/>
          <p14:tracePt t="1567" x="7766050" y="3544888"/>
          <p14:tracePt t="1594" x="7620000" y="3479800"/>
          <p14:tracePt t="1627" x="7532688" y="3441700"/>
          <p14:tracePt t="1658" x="7354888" y="3344863"/>
          <p14:tracePt t="1689" x="7058025" y="3279775"/>
          <p14:tracePt t="1720" x="6554788" y="3036888"/>
          <p14:tracePt t="1753" x="5842000" y="2706688"/>
          <p14:tracePt t="1783" x="4814888" y="2243138"/>
          <p14:tracePt t="1812" x="3751263" y="1800225"/>
          <p14:tracePt t="1841" x="2820988" y="1447800"/>
          <p14:tracePt t="1879" x="2036763" y="1150938"/>
          <p14:tracePt t="1909" x="1751013" y="1004888"/>
          <p14:tracePt t="1939" x="1609725" y="901700"/>
          <p14:tracePt t="1967" x="1373188" y="766763"/>
          <p14:tracePt t="2003" x="1054100" y="631825"/>
          <p14:tracePt t="2030" x="919163" y="566738"/>
          <p14:tracePt t="2061" x="912813" y="557213"/>
          <p14:tracePt t="2093" x="908050" y="519113"/>
          <p14:tracePt t="2127" x="903288" y="492125"/>
          <p14:tracePt t="2157" x="892175" y="485775"/>
          <p14:tracePt t="2235" x="885825" y="465138"/>
          <p14:tracePt t="2263" x="962025" y="395288"/>
          <p14:tracePt t="2295" x="1189038" y="384175"/>
          <p14:tracePt t="2326" x="1519238" y="384175"/>
          <p14:tracePt t="2358" x="1820863" y="384175"/>
          <p14:tracePt t="2390" x="2043113" y="427038"/>
          <p14:tracePt t="2420" x="2443163" y="530225"/>
          <p14:tracePt t="2450" x="2924175" y="631825"/>
          <p14:tracePt t="2487" x="3713163" y="858838"/>
          <p14:tracePt t="2519" x="4122738" y="939800"/>
          <p14:tracePt t="2548" x="4398963" y="1020763"/>
          <p14:tracePt t="2580" x="4691063" y="1096963"/>
          <p14:tracePt t="2612" x="4848225" y="1155700"/>
          <p14:tracePt t="2644" x="4891088" y="1193800"/>
          <p14:tracePt t="2661" x="4906963" y="1211263"/>
          <p14:tracePt t="2686" x="5026025" y="1265238"/>
          <p14:tracePt t="2717" x="5199063" y="1281113"/>
          <p14:tracePt t="2732" x="5338763" y="1281113"/>
          <p14:tracePt t="2748" x="5360988" y="1281113"/>
          <p14:tracePt t="2764" x="5383213" y="1281113"/>
          <p14:tracePt t="2795" x="5446713" y="1258888"/>
          <p14:tracePt t="2831" x="5556250" y="1258888"/>
          <p14:tracePt t="3185" x="5556250" y="1254125"/>
          <p14:tracePt t="3316" x="5538788" y="1254125"/>
          <p14:tracePt t="3641" x="5453063" y="1254125"/>
          <p14:tracePt t="3657" x="5237163" y="1265238"/>
          <p14:tracePt t="3692" x="4518025" y="1431925"/>
          <p14:tracePt t="3725" x="3814763" y="1670050"/>
          <p14:tracePt t="3749" x="3587750" y="1755775"/>
          <p14:tracePt t="3785" x="3479800" y="1836738"/>
          <p14:tracePt t="3818" x="3324225" y="1897063"/>
          <p14:tracePt t="3841" x="3205163" y="1901825"/>
          <p14:tracePt t="3878" x="3140075" y="1912938"/>
          <p14:tracePt t="3908" x="3063875" y="1897063"/>
          <p14:tracePt t="3937" x="2928938" y="1831975"/>
          <p14:tracePt t="3968" x="2670175" y="1708150"/>
          <p14:tracePt t="4002" x="2566988" y="1643063"/>
          <p14:tracePt t="4034" x="2497138" y="1577975"/>
          <p14:tracePt t="4062" x="2351088" y="1512888"/>
          <p14:tracePt t="4094" x="2081213" y="1447800"/>
          <p14:tracePt t="4127" x="1827213" y="1382713"/>
          <p14:tracePt t="4157" x="1739900" y="1382713"/>
          <p14:tracePt t="4172" x="1654175" y="1382713"/>
          <p14:tracePt t="4204" x="1508125" y="1389063"/>
          <p14:tracePt t="4235" x="1409700" y="1400175"/>
          <p14:tracePt t="4270" x="1366838" y="1409700"/>
          <p14:tracePt t="4300" x="1301750" y="1501775"/>
          <p14:tracePt t="4329" x="1231900" y="1577975"/>
          <p14:tracePt t="4360" x="1177925" y="1681163"/>
          <p14:tracePt t="4392" x="1128713" y="1773238"/>
          <p14:tracePt t="4425" x="1065213" y="2027238"/>
          <p14:tracePt t="4454" x="977900" y="2389188"/>
          <p14:tracePt t="4485" x="912813" y="2589213"/>
          <p14:tracePt t="4515" x="865188" y="2755900"/>
          <p14:tracePt t="4549" x="804863" y="2951163"/>
          <p14:tracePt t="4582" x="708025" y="3302000"/>
          <p14:tracePt t="4612" x="600075" y="3825875"/>
          <p14:tracePt t="4642" x="485775" y="4275138"/>
          <p14:tracePt t="4659" x="431800" y="4479925"/>
          <p14:tracePt t="4691" x="395288" y="4803775"/>
          <p14:tracePt t="4720" x="395288" y="5156200"/>
          <p14:tracePt t="4750" x="395288" y="5511800"/>
          <p14:tracePt t="4784" x="377825" y="5727700"/>
          <p14:tracePt t="4813" x="388938" y="5857875"/>
          <p14:tracePt t="4843" x="395288" y="5911850"/>
          <p14:tracePt t="4878" x="427038" y="5992813"/>
          <p14:tracePt t="4910" x="496888" y="6019800"/>
          <p14:tracePt t="4939" x="566738" y="6026150"/>
          <p14:tracePt t="4970" x="712788" y="5999163"/>
          <p14:tracePt t="4999" x="973138" y="5862638"/>
          <p14:tracePt t="5037" x="1296988" y="5626100"/>
          <p14:tracePt t="5067" x="1512888" y="5464175"/>
          <p14:tracePt t="5095" x="1778000" y="5300663"/>
          <p14:tracePt t="5128" x="1973263" y="5057775"/>
          <p14:tracePt t="5158" x="2074863" y="4799013"/>
          <p14:tracePt t="5190" x="2108200" y="4745038"/>
          <p14:tracePt t="5218" x="2205038" y="4479925"/>
          <p14:tracePt t="5249" x="2308225" y="4129088"/>
          <p14:tracePt t="5285" x="2409825" y="3625850"/>
          <p14:tracePt t="5317" x="2443163" y="3187700"/>
          <p14:tracePt t="5341" x="2447925" y="2886075"/>
          <p14:tracePt t="5375" x="2470150" y="2463800"/>
          <p14:tracePt t="5410" x="2436813" y="2081213"/>
          <p14:tracePt t="5438" x="2366963" y="1843088"/>
          <p14:tracePt t="5471" x="2189163" y="1454150"/>
          <p14:tracePt t="5502" x="2108200" y="1238250"/>
          <p14:tracePt t="5532" x="2016125" y="1081088"/>
          <p14:tracePt t="5563" x="1951038" y="1038225"/>
          <p14:tracePt t="5591" x="1897063" y="1011238"/>
          <p14:tracePt t="5623" x="1827213" y="1011238"/>
          <p14:tracePt t="5656" x="1746250" y="1016000"/>
          <p14:tracePt t="5674" x="1674813" y="1085850"/>
          <p14:tracePt t="5706" x="1593850" y="1216025"/>
          <p14:tracePt t="5738" x="1535113" y="1292225"/>
          <p14:tracePt t="5771" x="1438275" y="1501775"/>
          <p14:tracePt t="5800" x="1335088" y="1751013"/>
          <p14:tracePt t="5829" x="1274763" y="2000250"/>
          <p14:tracePt t="5860" x="1211263" y="2335213"/>
          <p14:tracePt t="5889" x="1173163" y="2486025"/>
          <p14:tracePt t="5924" x="1123950" y="2836863"/>
          <p14:tracePt t="5952" x="1074738" y="3252788"/>
          <p14:tracePt t="5987" x="1128713" y="3760788"/>
          <p14:tracePt t="6016" x="1166813" y="4021138"/>
          <p14:tracePt t="6045" x="1177925" y="4360863"/>
          <p14:tracePt t="6081" x="1177925" y="4484688"/>
          <p14:tracePt t="6110" x="1177925" y="4502150"/>
          <p14:tracePt t="6218" x="1177925" y="4484688"/>
          <p14:tracePt t="6253" x="1296988" y="4275138"/>
          <p14:tracePt t="6280" x="1620838" y="3859213"/>
          <p14:tracePt t="6315" x="2020888" y="3279775"/>
          <p14:tracePt t="6343" x="2447925" y="2870200"/>
          <p14:tracePt t="6377" x="3005138" y="2663825"/>
          <p14:tracePt t="6393" x="3221038" y="2643188"/>
          <p14:tracePt t="6422" x="3751263" y="2659063"/>
          <p14:tracePt t="6451" x="4133850" y="2724150"/>
          <p14:tracePt t="6486" x="4484688" y="2789238"/>
          <p14:tracePt t="6562" x="4430713" y="2794000"/>
          <p14:tracePt t="6594" x="4090988" y="2778125"/>
          <p14:tracePt t="6608" x="3929063" y="2755900"/>
          <p14:tracePt t="6640" x="3182938" y="2625725"/>
          <p14:tracePt t="6657" x="3048000" y="2589213"/>
          <p14:tracePt t="6690" x="3032125" y="2535238"/>
          <p14:tracePt t="6718" x="2971800" y="2447925"/>
          <p14:tracePt t="6751" x="2897188" y="2362200"/>
          <p14:tracePt t="6831" x="2890838" y="2324100"/>
          <p14:tracePt t="6859" x="2924175" y="2324100"/>
          <p14:tracePt t="6970" x="2879725" y="2378075"/>
          <p14:tracePt t="7004" x="2724150" y="2436813"/>
          <p14:tracePt t="7030" x="2528888" y="2508250"/>
          <p14:tracePt t="7064" x="2425700" y="2551113"/>
          <p14:tracePt t="7092" x="2328863" y="2540000"/>
          <p14:tracePt t="7126" x="2286000" y="2528888"/>
          <p14:tracePt t="7250" x="2281238" y="2524125"/>
          <p14:tracePt t="7409" x="2393950" y="2497138"/>
          <p14:tracePt t="7438" x="2782888" y="2497138"/>
          <p14:tracePt t="7468" x="3052763" y="2497138"/>
          <p14:tracePt t="7502" x="3063875" y="2497138"/>
          <p14:tracePt t="7529" x="2955925" y="2463800"/>
          <p14:tracePt t="7564" x="2528888" y="2378075"/>
          <p14:tracePt t="7595" x="2463800" y="2355850"/>
          <p14:tracePt t="7623" x="2436813" y="2355850"/>
          <p14:tracePt t="7659" x="2243138" y="2355850"/>
          <p14:tracePt t="7662" x="2166938" y="2355850"/>
          <p14:tracePt t="7686" x="2000250" y="2339975"/>
          <p14:tracePt t="7721" x="1935163" y="2312988"/>
          <p14:tracePt t="7749" x="1924050" y="2297113"/>
          <p14:tracePt t="7783" x="1800225" y="2274888"/>
          <p14:tracePt t="7811" x="1697038" y="2263775"/>
          <p14:tracePt t="8405" x="1751013" y="2254250"/>
          <p14:tracePt t="8442" x="2209800" y="2312988"/>
          <p14:tracePt t="8480" x="2459038" y="2339975"/>
          <p14:tracePt t="8501" x="2593975" y="2362200"/>
          <p14:tracePt t="8528" x="2755900" y="2416175"/>
          <p14:tracePt t="8565" x="2998788" y="2544763"/>
          <p14:tracePt t="8596" x="3048000" y="2582863"/>
          <p14:tracePt t="8660" x="3016250" y="2598738"/>
          <p14:tracePt t="8690" x="2863850" y="2593975"/>
          <p14:tracePt t="8720" x="2609850" y="2459038"/>
          <p14:tracePt t="8755" x="2481263" y="2344738"/>
          <p14:tracePt t="8763" x="2454275" y="2301875"/>
          <p14:tracePt t="8799" x="2420938" y="2139950"/>
          <p14:tracePt t="8831" x="2420938" y="2054225"/>
          <p14:tracePt t="8858" x="2501900" y="1978025"/>
          <p14:tracePt t="8890" x="2755900" y="1897063"/>
          <p14:tracePt t="8925" x="3101975" y="1863725"/>
          <p14:tracePt t="8960" x="3441700" y="2009775"/>
          <p14:tracePt t="8987" x="3567113" y="2189163"/>
          <p14:tracePt t="9003" x="3582988" y="2259013"/>
          <p14:tracePt t="9030" x="3582988" y="2355850"/>
          <p14:tracePt t="9065" x="3441700" y="2470150"/>
          <p14:tracePt t="9092" x="3248025" y="2501900"/>
          <p14:tracePt t="9125" x="3194050" y="2481263"/>
          <p14:tracePt t="9159" x="3182938" y="2452688"/>
          <p14:tracePt t="9188" x="3214688" y="2425700"/>
          <p14:tracePt t="9222" x="3279775" y="2420938"/>
          <p14:tracePt t="9249" x="3290888" y="2420938"/>
          <p14:tracePt t="9270" x="3394075" y="2452688"/>
          <p14:tracePt t="9298" x="3787775" y="2598738"/>
          <p14:tracePt t="9326" x="4086225" y="2713038"/>
          <p14:tracePt t="9359" x="4176713" y="2767013"/>
          <p14:tracePt t="9388" x="4302125" y="2782888"/>
          <p14:tracePt t="9422" x="4513263" y="2805113"/>
          <p14:tracePt t="9452" x="4745038" y="2805113"/>
          <p14:tracePt t="9486" x="5095875" y="2809875"/>
          <p14:tracePt t="9516" x="5549900" y="2843213"/>
          <p14:tracePt t="9551" x="6289675" y="2843213"/>
          <p14:tracePt t="9581" x="6707188" y="2852738"/>
          <p14:tracePt t="9610" x="6900863" y="2852738"/>
          <p14:tracePt t="9638" x="7015163" y="2852738"/>
          <p14:tracePt t="9654" x="7161213" y="2863850"/>
          <p14:tracePt t="9689" x="7642225" y="2933700"/>
          <p14:tracePt t="9716" x="7820025" y="2987675"/>
          <p14:tracePt t="9875" x="7847013" y="2998788"/>
          <p14:tracePt t="10125" x="7851775" y="3005138"/>
          <p14:tracePt t="12858" x="6080125" y="2809875"/>
          <p14:tracePt t="12884" x="4826000" y="2701925"/>
          <p14:tracePt t="12919" x="3906838" y="2625725"/>
          <p14:tracePt t="12947" x="3863975" y="2593975"/>
          <p14:tracePt t="12961" x="3836988" y="2566988"/>
          <p14:tracePt t="12983" x="3744913" y="2513013"/>
          <p14:tracePt t="13019" x="3605213" y="2432050"/>
          <p14:tracePt t="13084" x="3632200" y="2416175"/>
          <p14:tracePt t="13169" x="3675063" y="2432050"/>
          <p14:tracePt t="13203" x="3690938" y="2436813"/>
          <p14:tracePt t="13424" x="4021138" y="2447925"/>
          <p14:tracePt t="13453" x="5711825" y="2447925"/>
          <p14:tracePt t="13488" x="7505700" y="2378075"/>
          <p14:tracePt t="13519" x="7608888" y="2339975"/>
          <p14:tracePt t="22406" x="8074025" y="3425825"/>
          <p14:tracePt t="22435" x="8204200" y="3502025"/>
          <p14:tracePt t="26201" x="8208963" y="3502025"/>
          <p14:tracePt t="33576" x="8451850" y="4394200"/>
          <p14:tracePt t="37711" x="7635875" y="4810125"/>
          <p14:tracePt t="37723" x="7620000" y="4810125"/>
          <p14:tracePt t="37759" x="7489825" y="4814888"/>
          <p14:tracePt t="37784" x="7258050" y="4884738"/>
          <p14:tracePt t="37811" x="7008813" y="4922838"/>
          <p14:tracePt t="37844" x="6907213" y="4938713"/>
          <p14:tracePt t="37873" x="6669088" y="4983163"/>
          <p14:tracePt t="37907" x="6176963" y="5037138"/>
          <p14:tracePt t="37923" x="5761038" y="5037138"/>
          <p14:tracePt t="37958" x="5268913" y="4999038"/>
          <p14:tracePt t="37984" x="4814888" y="4918075"/>
          <p14:tracePt t="38016" x="4394200" y="4875213"/>
          <p14:tracePt t="38047" x="4144963" y="4830763"/>
          <p14:tracePt t="38079" x="4048125" y="4783138"/>
          <p14:tracePt t="38094" x="3998913" y="4783138"/>
          <p14:tracePt t="38109" x="3944938" y="4765675"/>
          <p14:tracePt t="38127" x="3778250" y="4738688"/>
          <p14:tracePt t="38155" x="3636963" y="4718050"/>
          <p14:tracePt t="38188" x="3598863" y="4711700"/>
          <p14:tracePt t="38221" x="3524250" y="4691063"/>
          <p14:tracePt t="38249" x="3436938" y="4668838"/>
          <p14:tracePt t="38282" x="3405188" y="4668838"/>
          <p14:tracePt t="38314" x="3382963" y="4657725"/>
          <p14:tracePt t="38373" x="3378200" y="4657725"/>
          <p14:tracePt t="38437" x="3371850" y="4657725"/>
          <p14:tracePt t="38519" x="3355975" y="4675188"/>
          <p14:tracePt t="38546" x="3351213" y="4684713"/>
          <p14:tracePt t="38582" x="3351213" y="4695825"/>
          <p14:tracePt t="38663" x="3344863" y="4702175"/>
          <p14:tracePt t="38719" x="3333750" y="4711700"/>
          <p14:tracePt t="38749" x="3324225" y="4738688"/>
          <p14:tracePt t="38861" x="3324225" y="4765675"/>
          <p14:tracePt t="38922" x="3441700" y="4814888"/>
          <p14:tracePt t="38953" x="3821113" y="4933950"/>
          <p14:tracePt t="38986" x="4160838" y="5037138"/>
          <p14:tracePt t="39013" x="4425950" y="5102225"/>
          <p14:tracePt t="39046" x="4652963" y="5145088"/>
          <p14:tracePt t="39078" x="4776788" y="5187950"/>
          <p14:tracePt t="39106" x="4794250" y="5199063"/>
          <p14:tracePt t="39139" x="4803775" y="5214938"/>
          <p14:tracePt t="39217" x="4826000" y="5226050"/>
          <p14:tracePt t="39660" x="4729163" y="5219700"/>
          <p14:tracePt t="39688" x="4479925" y="5219700"/>
          <p14:tracePt t="39718" x="3987800" y="5246688"/>
          <p14:tracePt t="39750" x="3513138" y="5284788"/>
          <p14:tracePt t="39783" x="3232150" y="5284788"/>
          <p14:tracePt t="39811" x="3124200" y="5226050"/>
          <p14:tracePt t="39842" x="2825750" y="5037138"/>
          <p14:tracePt t="39860" x="2735263" y="4972050"/>
          <p14:tracePt t="39890" x="2679700" y="4922838"/>
          <p14:tracePt t="39923" x="2674938" y="4918075"/>
          <p14:tracePt t="39984" x="2674938" y="4879975"/>
          <p14:tracePt t="40016" x="2713038" y="4830763"/>
          <p14:tracePt t="40049" x="2825750" y="4810125"/>
          <p14:tracePt t="40077" x="2859088" y="4810125"/>
          <p14:tracePt t="40111" x="2897188" y="4879975"/>
          <p14:tracePt t="40139" x="2890838" y="4949825"/>
          <p14:tracePt t="40156" x="2886075" y="4965700"/>
          <p14:tracePt t="40452" x="3025775" y="4906963"/>
          <p14:tracePt t="40486" x="3425825" y="4826000"/>
          <p14:tracePt t="40514" x="3805238" y="4792663"/>
          <p14:tracePt t="40547" x="4068763" y="4999038"/>
          <p14:tracePt t="40562" x="4102100" y="5080000"/>
          <p14:tracePt t="40576" x="4160838" y="5237163"/>
          <p14:tracePt t="40611" x="4194175" y="5491163"/>
          <p14:tracePt t="40642" x="4194175" y="5581650"/>
          <p14:tracePt t="40659" x="4133850" y="5626100"/>
          <p14:tracePt t="40690" x="3917950" y="5691188"/>
          <p14:tracePt t="40718" x="3706813" y="5684838"/>
          <p14:tracePt t="40751" x="3425825" y="5576888"/>
          <p14:tracePt t="40779" x="3313113" y="5446713"/>
          <p14:tracePt t="40814" x="3187700" y="5226050"/>
          <p14:tracePt t="40842" x="3052763" y="4999038"/>
          <p14:tracePt t="40876" x="2951163" y="4718050"/>
          <p14:tracePt t="40906" x="2924175" y="4495800"/>
          <p14:tracePt t="40934" x="2924175" y="4340225"/>
          <p14:tracePt t="40970" x="3090863" y="4183063"/>
          <p14:tracePt t="41003" x="3459163" y="4133850"/>
          <p14:tracePt t="41030" x="3805238" y="4122738"/>
          <p14:tracePt t="41068" x="4064000" y="4149725"/>
          <p14:tracePt t="41096" x="4268788" y="4302125"/>
          <p14:tracePt t="41123" x="4376738" y="4437063"/>
          <p14:tracePt t="41157" x="4506913" y="4702175"/>
          <p14:tracePt t="41186" x="4540250" y="4879975"/>
          <p14:tracePt t="41220" x="4560888" y="5111750"/>
          <p14:tracePt t="41253" x="4448175" y="5446713"/>
          <p14:tracePt t="41280" x="4275138" y="5581650"/>
          <p14:tracePt t="41318" x="4052888" y="5668963"/>
          <p14:tracePt t="41353" x="3836988" y="5691188"/>
          <p14:tracePt t="41375" x="3582988" y="5691188"/>
          <p14:tracePt t="41409" x="3432175" y="5637213"/>
          <p14:tracePt t="41440" x="3205163" y="5403850"/>
          <p14:tracePt t="41479" x="3048000" y="5199063"/>
          <p14:tracePt t="41509" x="2982913" y="5026025"/>
          <p14:tracePt t="41540" x="2971800" y="4933950"/>
          <p14:tracePt t="41577" x="3005138" y="4826000"/>
          <p14:tracePt t="41608" x="3090863" y="4722813"/>
          <p14:tracePt t="41644" x="3355975" y="4587875"/>
          <p14:tracePt t="41661" x="3502025" y="4549775"/>
          <p14:tracePt t="41696" x="3760788" y="4475163"/>
          <p14:tracePt t="41724" x="3832225" y="4475163"/>
          <p14:tracePt t="41768" x="3998913" y="4603750"/>
          <p14:tracePt t="41793" x="4187825" y="4814888"/>
          <p14:tracePt t="41825" x="4360863" y="5053013"/>
          <p14:tracePt t="41858" x="4475163" y="5210175"/>
          <p14:tracePt t="41893" x="4475163" y="5241925"/>
          <p14:tracePt t="42096" x="4475163" y="5246688"/>
          <p14:tracePt t="42156" x="4479925" y="5268913"/>
          <p14:tracePt t="42198" x="4814888" y="5399088"/>
          <p14:tracePt t="42225" x="5172075" y="5468938"/>
          <p14:tracePt t="42258" x="5556250" y="5491163"/>
          <p14:tracePt t="42295" x="5772150" y="5491163"/>
          <p14:tracePt t="42328" x="5880100" y="5491163"/>
          <p14:tracePt t="42424" x="5826125" y="5572125"/>
          <p14:tracePt t="44733" x="6442075" y="5754688"/>
          <p14:tracePt t="44919" x="6350000" y="5749925"/>
          <p14:tracePt t="44940" x="6253163" y="5738813"/>
          <p14:tracePt t="44976" x="5864225" y="5664200"/>
          <p14:tracePt t="45003" x="4787900" y="5518150"/>
          <p14:tracePt t="45033" x="3533775" y="5453063"/>
          <p14:tracePt t="45065" x="2632075" y="5399088"/>
          <p14:tracePt t="45091" x="2393950" y="5399088"/>
          <p14:tracePt t="45123" x="2382838" y="5392738"/>
          <p14:tracePt t="45201" x="2200275" y="5311775"/>
          <p14:tracePt t="45234" x="1843088" y="5199063"/>
          <p14:tracePt t="45248" x="1685925" y="5118100"/>
          <p14:tracePt t="45279" x="1600200" y="5064125"/>
          <p14:tracePt t="45392" x="1508125" y="4983163"/>
          <p14:tracePt t="45405" x="1474788" y="4965700"/>
          <p14:tracePt t="45437" x="1420813" y="4902200"/>
          <p14:tracePt t="45982" x="1420813" y="4583113"/>
          <p14:tracePt t="46017" x="1377950" y="3890963"/>
          <p14:tracePt t="46048" x="1377950" y="3351213"/>
          <p14:tracePt t="46080" x="1377950" y="2820988"/>
          <p14:tracePt t="46108" x="1377950" y="2420938"/>
          <p14:tracePt t="46140" x="1377950" y="2166938"/>
          <p14:tracePt t="46163" x="1382713" y="2074863"/>
          <p14:tracePt t="46188" x="1389063" y="2027238"/>
          <p14:tracePt t="46217" x="1404938" y="1962150"/>
          <p14:tracePt t="46251" x="1438275" y="1912938"/>
          <p14:tracePt t="46283" x="1458913" y="1890713"/>
          <p14:tracePt t="46439" x="1519238" y="2074863"/>
          <p14:tracePt t="46471" x="1550988" y="2227263"/>
          <p14:tracePt t="46499" x="1566863" y="2497138"/>
          <p14:tracePt t="46531" x="1600200" y="2805113"/>
          <p14:tracePt t="46545" x="1616075" y="2955925"/>
          <p14:tracePt t="46578" x="1616075" y="3340100"/>
          <p14:tracePt t="46608" x="1616075" y="3605213"/>
          <p14:tracePt t="46638" x="1636713" y="3913188"/>
          <p14:tracePt t="46660" x="1663700" y="4167188"/>
          <p14:tracePt t="46671" x="1663700" y="4252913"/>
          <p14:tracePt t="46706" x="1685925" y="4648200"/>
          <p14:tracePt t="46734" x="1685925" y="4738688"/>
          <p14:tracePt t="46770" x="1685925" y="4814888"/>
          <p14:tracePt t="46795" x="1685925" y="4879975"/>
          <p14:tracePt t="46826" x="1685925" y="4895850"/>
          <p14:tracePt t="46874" x="1692275" y="4902200"/>
          <p14:tracePt t="47034" x="1847850" y="4999038"/>
          <p14:tracePt t="47050" x="2070100" y="5111750"/>
          <p14:tracePt t="47065" x="2463800" y="5307013"/>
          <p14:tracePt t="47078" x="2735263" y="5414963"/>
          <p14:tracePt t="47111" x="4241800" y="5835650"/>
          <p14:tracePt t="47140" x="5192713" y="5949950"/>
          <p14:tracePt t="47163" x="5927725" y="5976938"/>
          <p14:tracePt t="47189" x="6727825" y="5988050"/>
          <p14:tracePt t="47221" x="7316788" y="5988050"/>
          <p14:tracePt t="47249" x="7327900" y="59880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You may have been told that a dog with a cold, wet nose is in good health.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3129212"/>
            <a:ext cx="10921584" cy="2907660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犬が冷たくて鼻が濡れているのが、健康にいい状態だ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犬が風邪をひいてるって言われたかもしれないけど、濡れた犬の鼻は健康だってことだよ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鼻水のひどい風邪をひいた犬は健康だと言われただろう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湿った鼻は健康にいいが、あなたはその犬が寒いと思っているかもしれない</a:t>
            </a:r>
            <a:endParaRPr kumimoji="1" lang="en-US" altLang="ja-JP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6611DB6-9A93-4056-A6E8-2DCED4810DFA}"/>
              </a:ext>
            </a:extLst>
          </p:cNvPr>
          <p:cNvSpPr txBox="1">
            <a:spLocks/>
          </p:cNvSpPr>
          <p:nvPr/>
        </p:nvSpPr>
        <p:spPr>
          <a:xfrm>
            <a:off x="941495" y="1991181"/>
            <a:ext cx="10921584" cy="83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that </a:t>
            </a:r>
            <a:r>
              <a:rPr lang="ja-JP" altLang="en-US" dirty="0"/>
              <a:t>節以下だと、言われたかもしれない（言われたことがあるでしょう）</a:t>
            </a:r>
            <a:endParaRPr lang="en-US" altLang="ja-JP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C7503E0D-9EB4-4923-81F8-AAA2F6555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96"/>
    </mc:Choice>
    <mc:Fallback xmlns="">
      <p:transition spd="slow" advTm="10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5" x="7165975" y="5581650"/>
          <p14:tracePt t="4485" x="6889750" y="5106988"/>
          <p14:tracePt t="4519" x="5949950" y="3717925"/>
          <p14:tracePt t="4549" x="5360988" y="2686050"/>
          <p14:tracePt t="4581" x="5192713" y="2270125"/>
          <p14:tracePt t="4609" x="5041900" y="1951038"/>
          <p14:tracePt t="4641" x="4987925" y="1858963"/>
          <p14:tracePt t="4672" x="4945063" y="1800225"/>
          <p14:tracePt t="4705" x="4857750" y="1708150"/>
          <p14:tracePt t="4734" x="4702175" y="1600200"/>
          <p14:tracePt t="4766" x="4441825" y="1454150"/>
          <p14:tracePt t="4783" x="4318000" y="1393825"/>
          <p14:tracePt t="4816" x="4032250" y="1285875"/>
          <p14:tracePt t="4830" x="3967163" y="1265238"/>
          <p14:tracePt t="4847" x="3729038" y="1227138"/>
          <p14:tracePt t="4875" x="3425825" y="1216025"/>
          <p14:tracePt t="4907" x="2897188" y="1166813"/>
          <p14:tracePt t="4926" x="2740025" y="1146175"/>
          <p14:tracePt t="4952" x="2578100" y="1108075"/>
          <p14:tracePt t="4984" x="2551113" y="1108075"/>
          <p14:tracePt t="5034" x="2544763" y="1101725"/>
          <p14:tracePt t="5488" x="2713038" y="1162050"/>
          <p14:tracePt t="5516" x="2971800" y="1200150"/>
          <p14:tracePt t="5548" x="3144838" y="1227138"/>
          <p14:tracePt t="5578" x="3167063" y="1243013"/>
          <p14:tracePt t="5613" x="3302000" y="1285875"/>
          <p14:tracePt t="5639" x="3432175" y="1328738"/>
          <p14:tracePt t="5673" x="3695700" y="1393825"/>
          <p14:tracePt t="5705" x="3863975" y="1393825"/>
          <p14:tracePt t="5739" x="4144963" y="1393825"/>
          <p14:tracePt t="5768" x="4387850" y="1389063"/>
          <p14:tracePt t="5783" x="4576763" y="1366838"/>
          <p14:tracePt t="5813" x="4868863" y="1366838"/>
          <p14:tracePt t="5842" x="5102225" y="1366838"/>
          <p14:tracePt t="5876" x="5426075" y="1319213"/>
          <p14:tracePt t="5909" x="5761038" y="1281113"/>
          <p14:tracePt t="5936" x="6053138" y="1270000"/>
          <p14:tracePt t="5970" x="6307138" y="1270000"/>
          <p14:tracePt t="6004" x="6608763" y="1227138"/>
          <p14:tracePt t="6031" x="6858000" y="1177925"/>
          <p14:tracePt t="6064" x="6970713" y="1139825"/>
          <p14:tracePt t="6093" x="6992938" y="1128713"/>
          <p14:tracePt t="6144" x="7031038" y="1128713"/>
          <p14:tracePt t="6177" x="7051675" y="1128713"/>
          <p14:tracePt t="6204" x="7150100" y="1128713"/>
          <p14:tracePt t="6239" x="7242175" y="1128713"/>
          <p14:tracePt t="6265" x="7316788" y="1128713"/>
          <p14:tracePt t="6286" x="7381875" y="1128713"/>
          <p14:tracePt t="6331" x="7462838" y="1150938"/>
          <p14:tracePt t="6345" x="7489825" y="1155700"/>
          <p14:tracePt t="6379" x="7723188" y="1166813"/>
          <p14:tracePt t="6406" x="7869238" y="1193800"/>
          <p14:tracePt t="6440" x="7970838" y="1227138"/>
          <p14:tracePt t="6468" x="8024813" y="1227138"/>
          <p14:tracePt t="6499" x="8035925" y="1227138"/>
          <p14:tracePt t="6533" x="8058150" y="1227138"/>
          <p14:tracePt t="6657" x="8112125" y="1189038"/>
          <p14:tracePt t="6690" x="8170863" y="1184275"/>
          <p14:tracePt t="6705" x="8193088" y="1184275"/>
          <p14:tracePt t="6738" x="8235950" y="1150938"/>
          <p14:tracePt t="6768" x="8312150" y="1128713"/>
          <p14:tracePt t="6784" x="8348663" y="1123950"/>
          <p14:tracePt t="6813" x="8516938" y="1096963"/>
          <p14:tracePt t="6846" x="8721725" y="1092200"/>
          <p14:tracePt t="6879" x="8840788" y="1069975"/>
          <p14:tracePt t="7035" x="8847138" y="1065213"/>
          <p14:tracePt t="7596" x="8820150" y="1058863"/>
          <p14:tracePt t="7623" x="8555038" y="1047750"/>
          <p14:tracePt t="7660" x="8339138" y="1047750"/>
          <p14:tracePt t="7689" x="8058150" y="1150938"/>
          <p14:tracePt t="7719" x="7593013" y="1312863"/>
          <p14:tracePt t="7749" x="7089775" y="1485900"/>
          <p14:tracePt t="7784" x="6723063" y="1589088"/>
          <p14:tracePt t="7813" x="6262688" y="1804988"/>
          <p14:tracePt t="7848" x="5772150" y="1951038"/>
          <p14:tracePt t="7876" x="5572125" y="1973263"/>
          <p14:tracePt t="7890" x="5534025" y="1973263"/>
          <p14:tracePt t="7924" x="5464175" y="1982788"/>
          <p14:tracePt t="7952" x="5284788" y="2058988"/>
          <p14:tracePt t="7986" x="5095875" y="2144713"/>
          <p14:tracePt t="8014" x="5010150" y="2144713"/>
          <p14:tracePt t="8048" x="4837113" y="2144713"/>
          <p14:tracePt t="8063" x="4814888" y="2144713"/>
          <p14:tracePt t="8098" x="4675188" y="2117725"/>
          <p14:tracePt t="8125" x="4576763" y="2090738"/>
          <p14:tracePt t="8159" x="4425950" y="2081213"/>
          <p14:tracePt t="8193" x="4279900" y="2063750"/>
          <p14:tracePt t="8220" x="4149725" y="2047875"/>
          <p14:tracePt t="8254" x="4005263" y="2016125"/>
          <p14:tracePt t="8283" x="3771900" y="1928813"/>
          <p14:tracePt t="8313" x="3490913" y="1820863"/>
          <p14:tracePt t="8346" x="3151188" y="1712913"/>
          <p14:tracePt t="8379" x="2771775" y="1604963"/>
          <p14:tracePt t="8406" x="2663825" y="1577975"/>
          <p14:tracePt t="8441" x="2578100" y="1519238"/>
          <p14:tracePt t="8470" x="2535238" y="1485900"/>
          <p14:tracePt t="8499" x="2508250" y="1454150"/>
          <p14:tracePt t="8646" x="2690813" y="1438275"/>
          <p14:tracePt t="8676" x="3178175" y="1438275"/>
          <p14:tracePt t="8703" x="3625850" y="1438275"/>
          <p14:tracePt t="8737" x="3836988" y="1431925"/>
          <p14:tracePt t="8765" x="3917950" y="1431925"/>
          <p14:tracePt t="8781" x="4005263" y="1431925"/>
          <p14:tracePt t="8815" x="4306888" y="1431925"/>
          <p14:tracePt t="8844" x="4549775" y="1431925"/>
          <p14:tracePt t="8877" x="4614863" y="1409700"/>
          <p14:tracePt t="8910" x="4706938" y="1377950"/>
          <p14:tracePt t="8937" x="4922838" y="1377950"/>
          <p14:tracePt t="8971" x="5106988" y="1377950"/>
          <p14:tracePt t="9063" x="5246688" y="1373188"/>
          <p14:tracePt t="9096" x="5556250" y="1373188"/>
          <p14:tracePt t="9129" x="5895975" y="1373188"/>
          <p14:tracePt t="9155" x="6026150" y="1373188"/>
          <p14:tracePt t="9189" x="6365875" y="1373188"/>
          <p14:tracePt t="9218" x="6619875" y="1373188"/>
          <p14:tracePt t="9234" x="6923088" y="1400175"/>
          <p14:tracePt t="9265" x="7343775" y="1458913"/>
          <p14:tracePt t="9285" x="7527925" y="1508125"/>
          <p14:tracePt t="9316" x="8251825" y="1654175"/>
          <p14:tracePt t="9346" x="8705850" y="1701800"/>
          <p14:tracePt t="9360" x="8997950" y="1685925"/>
          <p14:tracePt t="9393" x="9391650" y="1600200"/>
          <p14:tracePt t="9426" x="9420225" y="1593850"/>
          <p14:tracePt t="9608" x="9424988" y="1589088"/>
          <p14:tracePt t="10547" x="9424988" y="1582738"/>
          <p14:tracePt t="10578" x="9310688" y="1577975"/>
          <p14:tracePt t="10612" x="9175750" y="1528763"/>
          <p14:tracePt t="10640" x="9110663" y="1512888"/>
          <p14:tracePt t="10675" x="8948738" y="1443038"/>
          <p14:tracePt t="10706" x="8840788" y="1404938"/>
          <p14:tracePt t="10737" x="8820150" y="1404938"/>
          <p14:tracePt t="26535" x="4868863" y="2551113"/>
          <p14:tracePt t="26564" x="3733800" y="2706688"/>
          <p14:tracePt t="26595" x="2951163" y="2593975"/>
          <p14:tracePt t="26629" x="2459038" y="2398713"/>
          <p14:tracePt t="26658" x="2112963" y="2236788"/>
          <p14:tracePt t="26689" x="1831975" y="2139950"/>
          <p14:tracePt t="26718" x="1593850" y="2074863"/>
          <p14:tracePt t="26751" x="1524000" y="2063750"/>
          <p14:tracePt t="26831" x="1524000" y="1939925"/>
          <p14:tracePt t="26859" x="1524000" y="1854200"/>
          <p14:tracePt t="26892" x="1524000" y="1724025"/>
          <p14:tracePt t="26926" x="1524000" y="1550988"/>
          <p14:tracePt t="26940" x="1524000" y="1501775"/>
          <p14:tracePt t="26968" x="1519238" y="1258888"/>
          <p14:tracePt t="27001" x="1519238" y="1108075"/>
          <p14:tracePt t="27015" x="1524000" y="1065213"/>
          <p14:tracePt t="27045" x="1604963" y="869950"/>
          <p14:tracePt t="27079" x="1820863" y="703263"/>
          <p14:tracePt t="27115" x="2155825" y="665163"/>
          <p14:tracePt t="27142" x="2486025" y="665163"/>
          <p14:tracePt t="27177" x="2886075" y="665163"/>
          <p14:tracePt t="27203" x="3063875" y="665163"/>
          <p14:tracePt t="27237" x="3243263" y="723900"/>
          <p14:tracePt t="27270" x="3421063" y="784225"/>
          <p14:tracePt t="27286" x="3524250" y="800100"/>
          <p14:tracePt t="27316" x="3587750" y="804863"/>
          <p14:tracePt t="27345" x="3679825" y="820738"/>
          <p14:tracePt t="27379" x="3794125" y="827088"/>
          <p14:tracePt t="27413" x="3949700" y="827088"/>
          <p14:tracePt t="27439" x="4214813" y="827088"/>
          <p14:tracePt t="27473" x="4495800" y="827088"/>
          <p14:tracePt t="27501" x="4787900" y="838200"/>
          <p14:tracePt t="27535" x="5133975" y="865188"/>
          <p14:tracePt t="27563" x="5268913" y="901700"/>
          <p14:tracePt t="27660" x="5338763" y="939800"/>
          <p14:tracePt t="27687" x="5441950" y="946150"/>
          <p14:tracePt t="27721" x="5527675" y="966788"/>
          <p14:tracePt t="27736" x="5561013" y="977900"/>
          <p14:tracePt t="27769" x="5668963" y="984250"/>
          <p14:tracePt t="27787" x="5700713" y="993775"/>
          <p14:tracePt t="27815" x="5895975" y="1020763"/>
          <p14:tracePt t="27844" x="6181725" y="1058863"/>
          <p14:tracePt t="27877" x="6300788" y="1069975"/>
          <p14:tracePt t="27910" x="6381750" y="1081088"/>
          <p14:tracePt t="27937" x="6457950" y="1096963"/>
          <p14:tracePt t="27971" x="6646863" y="1108075"/>
          <p14:tracePt t="27999" x="6662738" y="1108075"/>
          <p14:tracePt t="28065" x="6696075" y="1108075"/>
          <p14:tracePt t="28081" x="6723063" y="1096963"/>
          <p14:tracePt t="28236" x="6727825" y="1081088"/>
          <p14:tracePt t="28264" x="6727825" y="1065213"/>
          <p14:tracePt t="28286" x="6727825" y="1047750"/>
          <p14:tracePt t="28316" x="6734175" y="1016000"/>
          <p14:tracePt t="28345" x="6896100" y="973138"/>
          <p14:tracePt t="28379" x="7377113" y="946150"/>
          <p14:tracePt t="28407" x="7631113" y="946150"/>
          <p14:tracePt t="28441" x="7624763" y="984250"/>
          <p14:tracePt t="28484" x="7586663" y="1027113"/>
          <p14:tracePt t="28516" x="7473950" y="1065213"/>
          <p14:tracePt t="28550" x="7323138" y="1074738"/>
          <p14:tracePt t="28579" x="7246938" y="1074738"/>
          <p14:tracePt t="28612" x="7165975" y="1011238"/>
          <p14:tracePt t="28646" x="7154863" y="977900"/>
          <p14:tracePt t="28737" x="7285038" y="962025"/>
          <p14:tracePt t="28765" x="7631113" y="950913"/>
          <p14:tracePt t="28785" x="7878763" y="950913"/>
          <p14:tracePt t="28816" x="8181975" y="939800"/>
          <p14:tracePt t="28926" x="8166100" y="966788"/>
          <p14:tracePt t="28955" x="8035925" y="966788"/>
          <p14:tracePt t="28984" x="7905750" y="957263"/>
          <p14:tracePt t="29018" x="7808913" y="935038"/>
          <p14:tracePt t="29046" x="7604125" y="935038"/>
          <p14:tracePt t="29081" x="6970713" y="935038"/>
          <p14:tracePt t="29109" x="6392863" y="1047750"/>
          <p14:tracePt t="29145" x="5965825" y="1112838"/>
          <p14:tracePt t="29177" x="5637213" y="1189038"/>
          <p14:tracePt t="29203" x="5437188" y="1265238"/>
          <p14:tracePt t="29239" x="4987925" y="1355725"/>
          <p14:tracePt t="29270" x="4718050" y="1366838"/>
          <p14:tracePt t="29282" x="4598988" y="1382713"/>
          <p14:tracePt t="29315" x="4198938" y="1393825"/>
          <p14:tracePt t="29343" x="3717925" y="1346200"/>
          <p14:tracePt t="29375" x="3394075" y="1296988"/>
          <p14:tracePt t="29408" x="3324225" y="1204913"/>
          <p14:tracePt t="29421" x="3317875" y="1173163"/>
          <p14:tracePt t="29454" x="3221038" y="1016000"/>
          <p14:tracePt t="29487" x="3178175" y="957263"/>
          <p14:tracePt t="29515" x="3167063" y="881063"/>
          <p14:tracePt t="29550" x="3167063" y="831850"/>
          <p14:tracePt t="29576" x="3275013" y="719138"/>
          <p14:tracePt t="29610" x="3405188" y="631825"/>
          <p14:tracePt t="29644" x="3706813" y="566738"/>
          <p14:tracePt t="29677" x="4086225" y="546100"/>
          <p14:tracePt t="29703" x="4268788" y="546100"/>
          <p14:tracePt t="29736" x="4333875" y="588963"/>
          <p14:tracePt t="29764" x="4403725" y="665163"/>
          <p14:tracePt t="29785" x="4441825" y="735013"/>
          <p14:tracePt t="29814" x="4457700" y="842963"/>
          <p14:tracePt t="29830" x="4457700" y="881063"/>
          <p14:tracePt t="29862" x="4457700" y="973138"/>
          <p14:tracePt t="29896" x="4425950" y="1016000"/>
          <p14:tracePt t="29922" x="4421188" y="1016000"/>
          <p14:tracePt t="29955" x="4248150" y="966788"/>
          <p14:tracePt t="29985" x="4117975" y="923925"/>
          <p14:tracePt t="30000" x="4059238" y="892175"/>
          <p14:tracePt t="30033" x="3967163" y="831850"/>
          <p14:tracePt t="30067" x="3933825" y="773113"/>
          <p14:tracePt t="30097" x="3933825" y="676275"/>
          <p14:tracePt t="30130" x="3944938" y="593725"/>
          <p14:tracePt t="30160" x="3967163" y="550863"/>
          <p14:tracePt t="30186" x="3987800" y="492125"/>
          <p14:tracePt t="30221" x="4113213" y="366713"/>
          <p14:tracePt t="30254" x="4248150" y="307975"/>
          <p14:tracePt t="30279" x="4430713" y="242888"/>
          <p14:tracePt t="30314" x="4594225" y="211138"/>
          <p14:tracePt t="30347" x="4803775" y="204788"/>
          <p14:tracePt t="30379" x="5010150" y="204788"/>
          <p14:tracePt t="30406" x="5192713" y="231775"/>
          <p14:tracePt t="30420" x="5253038" y="276225"/>
          <p14:tracePt t="30441" x="5291138" y="330200"/>
          <p14:tracePt t="30468" x="5345113" y="395288"/>
          <p14:tracePt t="30501" x="5356225" y="415925"/>
          <p14:tracePt t="30534" x="5345113" y="561975"/>
          <p14:tracePt t="30570" x="5257800" y="604838"/>
          <p14:tracePt t="30595" x="5187950" y="654050"/>
          <p14:tracePt t="30629" x="5048250" y="685800"/>
          <p14:tracePt t="30655" x="4875213" y="685800"/>
          <p14:tracePt t="30687" x="4760913" y="696913"/>
          <p14:tracePt t="30720" x="4738688" y="703263"/>
          <p14:tracePt t="30753" x="4691063" y="719138"/>
          <p14:tracePt t="30780" x="4598988" y="750888"/>
          <p14:tracePt t="30781" x="4560888" y="750888"/>
          <p14:tracePt t="30814" x="4502150" y="757238"/>
          <p14:tracePt t="31237" x="4614863" y="784225"/>
          <p14:tracePt t="31265" x="4929188" y="881063"/>
          <p14:tracePt t="31282" x="5064125" y="930275"/>
          <p14:tracePt t="31317" x="5192713" y="962025"/>
          <p14:tracePt t="31344" x="5426075" y="989013"/>
          <p14:tracePt t="31377" x="5891213" y="1000125"/>
          <p14:tracePt t="31410" x="6257925" y="1000125"/>
          <p14:tracePt t="31437" x="6311900" y="1000125"/>
          <p14:tracePt t="31471" x="6419850" y="935038"/>
          <p14:tracePt t="31499" x="6484938" y="881063"/>
          <p14:tracePt t="31533" x="6538913" y="831850"/>
          <p14:tracePt t="31567" x="6604000" y="723900"/>
          <p14:tracePt t="31595" x="6626225" y="642938"/>
          <p14:tracePt t="31627" x="6615113" y="573088"/>
          <p14:tracePt t="31660" x="6523038" y="503238"/>
          <p14:tracePt t="31687" x="6442075" y="476250"/>
          <p14:tracePt t="31720" x="6262688" y="395288"/>
          <p14:tracePt t="31749" x="6122988" y="366713"/>
          <p14:tracePt t="31781" x="5981700" y="366713"/>
          <p14:tracePt t="31815" x="5776913" y="366713"/>
          <p14:tracePt t="31844" x="5507038" y="366713"/>
          <p14:tracePt t="31878" x="5080000" y="366713"/>
          <p14:tracePt t="31911" x="4765675" y="366713"/>
          <p14:tracePt t="31937" x="4475163" y="366713"/>
          <p14:tracePt t="31971" x="4183063" y="373063"/>
          <p14:tracePt t="31999" x="3825875" y="476250"/>
          <p14:tracePt t="32035" x="3540125" y="550863"/>
          <p14:tracePt t="32063" x="3497263" y="557213"/>
          <p14:tracePt t="32095" x="3425825" y="681038"/>
          <p14:tracePt t="32124" x="3409950" y="777875"/>
          <p14:tracePt t="32159" x="3409950" y="908050"/>
          <p14:tracePt t="32187" x="3421063" y="966788"/>
          <p14:tracePt t="32221" x="3578225" y="1042988"/>
          <p14:tracePt t="32252" x="3895725" y="1081088"/>
          <p14:tracePt t="32283" x="4340225" y="1101725"/>
          <p14:tracePt t="32313" x="4756150" y="1123950"/>
          <p14:tracePt t="32348" x="5145088" y="1123950"/>
          <p14:tracePt t="32379" x="5761038" y="1096963"/>
          <p14:tracePt t="32406" x="6118225" y="1065213"/>
          <p14:tracePt t="32439" x="6554788" y="984250"/>
          <p14:tracePt t="32477" x="6781800" y="935038"/>
          <p14:tracePt t="32521" x="6815138" y="874713"/>
          <p14:tracePt t="32533" x="6824663" y="865188"/>
          <p14:tracePt t="32567" x="6831013" y="777875"/>
          <p14:tracePt t="32594" x="6797675" y="708025"/>
          <p14:tracePt t="32629" x="6738938" y="615950"/>
          <p14:tracePt t="32657" x="6527800" y="485775"/>
          <p14:tracePt t="32691" x="6350000" y="377825"/>
          <p14:tracePt t="32718" x="6246813" y="350838"/>
          <p14:tracePt t="32751" x="5972175" y="323850"/>
          <p14:tracePt t="32780" x="5630863" y="323850"/>
          <p14:tracePt t="32816" x="5430838" y="339725"/>
          <p14:tracePt t="32844" x="5280025" y="404813"/>
          <p14:tracePt t="32874" x="5122863" y="534988"/>
          <p14:tracePt t="32909" x="4999038" y="631825"/>
          <p14:tracePt t="32943" x="4945063" y="665163"/>
          <p14:tracePt t="32970" x="4879975" y="730250"/>
          <p14:tracePt t="32998" x="4826000" y="820738"/>
          <p14:tracePt t="33033" x="4821238" y="842963"/>
          <p14:tracePt t="33066" x="4902200" y="923925"/>
          <p14:tracePt t="33094" x="5003800" y="957263"/>
          <p14:tracePt t="33130" x="5214938" y="1016000"/>
          <p14:tracePt t="33159" x="5484813" y="1020763"/>
          <p14:tracePt t="33188" x="5664200" y="1020763"/>
          <p14:tracePt t="33204" x="5684838" y="1020763"/>
          <p14:tracePt t="33237" x="5722938" y="1020763"/>
          <p14:tracePt t="33270" x="5772150" y="1020763"/>
          <p14:tracePt t="33286" x="5792788" y="1011238"/>
          <p14:tracePt t="33348" x="5873750" y="1011238"/>
          <p14:tracePt t="33375" x="6015038" y="1020763"/>
          <p14:tracePt t="33410" x="6338888" y="1058863"/>
          <p14:tracePt t="33443" x="6630988" y="1146175"/>
          <p14:tracePt t="33458" x="6684963" y="1162050"/>
          <p14:tracePt t="33484" x="6788150" y="1193800"/>
          <p14:tracePt t="33518" x="6869113" y="1204913"/>
          <p14:tracePt t="33532" x="6916738" y="1204913"/>
          <p14:tracePt t="33562" x="7085013" y="1204913"/>
          <p14:tracePt t="33596" x="7208838" y="1227138"/>
          <p14:tracePt t="33629" x="7489825" y="1308100"/>
          <p14:tracePt t="33655" x="7620000" y="1355725"/>
          <p14:tracePt t="33707" x="7635875" y="1362075"/>
          <p14:tracePt t="34144" x="7635875" y="1355725"/>
          <p14:tracePt t="34192" x="7577138" y="1366838"/>
          <p14:tracePt t="34222" x="7570788" y="1393825"/>
          <p14:tracePt t="34253" x="7566025" y="1400175"/>
          <p14:tracePt t="35171" x="7458075" y="1485900"/>
          <p14:tracePt t="35210" x="7296150" y="1582738"/>
          <p14:tracePt t="35238" x="7235825" y="1604963"/>
          <p14:tracePt t="35265" x="7197725" y="1609725"/>
          <p14:tracePt t="35283" x="7112000" y="1600200"/>
          <p14:tracePt t="35317" x="6981825" y="1474788"/>
          <p14:tracePt t="35354" x="6754813" y="1108075"/>
          <p14:tracePt t="35379" x="6727825" y="1058863"/>
          <p14:tracePt t="35438" x="6723063" y="1031875"/>
          <p14:tracePt t="35470" x="6723063" y="901700"/>
          <p14:tracePt t="35504" x="6738938" y="777875"/>
          <p14:tracePt t="35530" x="6765925" y="696913"/>
          <p14:tracePt t="35565" x="6831013" y="600075"/>
          <p14:tracePt t="35598" x="6977063" y="485775"/>
          <p14:tracePt t="35625" x="7251700" y="384175"/>
          <p14:tracePt t="35658" x="7662863" y="334963"/>
          <p14:tracePt t="35690" x="7932738" y="319088"/>
          <p14:tracePt t="35718" x="8067675" y="319088"/>
          <p14:tracePt t="35751" x="8247063" y="377825"/>
          <p14:tracePt t="35781" x="8355013" y="454025"/>
          <p14:tracePt t="35814" x="8431213" y="485775"/>
          <p14:tracePt t="35847" x="8474075" y="561975"/>
          <p14:tracePt t="35875" x="8494713" y="642938"/>
          <p14:tracePt t="35918" x="8494713" y="703263"/>
          <p14:tracePt t="35968" x="8494713" y="723900"/>
          <p14:tracePt t="36002" x="8451850" y="858838"/>
          <p14:tracePt t="36031" x="8289925" y="989013"/>
          <p14:tracePt t="36045" x="8285163" y="1000125"/>
          <p14:tracePt t="36079" x="8251825" y="1027113"/>
          <p14:tracePt t="36114" x="8247063" y="1042988"/>
          <p14:tracePt t="36141" x="8231188" y="1042988"/>
          <p14:tracePt t="36171" x="8197850" y="1065213"/>
          <p14:tracePt t="36282" x="8181975" y="1081088"/>
          <p14:tracePt t="36345" x="8177213" y="1085850"/>
          <p14:tracePt t="36656" x="8101013" y="1123950"/>
          <p14:tracePt t="36688" x="8008938" y="1123950"/>
          <p14:tracePt t="36718" x="7620000" y="1211263"/>
          <p14:tracePt t="36751" x="7204075" y="1211263"/>
          <p14:tracePt t="36785" x="6923088" y="1112838"/>
          <p14:tracePt t="36812" x="6750050" y="1065213"/>
          <p14:tracePt t="36845" x="6626225" y="1042988"/>
          <p14:tracePt t="36879" x="6381750" y="1047750"/>
          <p14:tracePt t="36909" x="6035675" y="1058863"/>
          <p14:tracePt t="36925" x="5900738" y="1058863"/>
          <p14:tracePt t="36953" x="5695950" y="1054100"/>
          <p14:tracePt t="36986" x="5419725" y="1016000"/>
          <p14:tracePt t="37020" x="5253038" y="1011238"/>
          <p14:tracePt t="37048" x="4902200" y="1011238"/>
          <p14:tracePt t="37078" x="4540250" y="1011238"/>
          <p14:tracePt t="37114" x="4275138" y="973138"/>
          <p14:tracePt t="37142" x="4221163" y="973138"/>
          <p14:tracePt t="37180" x="4187825" y="973138"/>
          <p14:tracePt t="37221" x="4183063" y="973138"/>
          <p14:tracePt t="37469" x="4187825" y="989013"/>
          <p14:tracePt t="37501" x="4230688" y="1042988"/>
          <p14:tracePt t="37516" x="4252913" y="1058863"/>
          <p14:tracePt t="37566" x="4252913" y="1065213"/>
          <p14:tracePt t="38189" x="4252913" y="1074738"/>
          <p14:tracePt t="38234" x="4333875" y="1069975"/>
          <p14:tracePt t="38267" x="4506913" y="1074738"/>
          <p14:tracePt t="38285" x="4545013" y="1112838"/>
          <p14:tracePt t="38313" x="4637088" y="1285875"/>
          <p14:tracePt t="38348" x="4884738" y="1427163"/>
          <p14:tracePt t="38363" x="5102225" y="1485900"/>
          <p14:tracePt t="38392" x="5453063" y="1600200"/>
          <p14:tracePt t="38426" x="5842000" y="1735138"/>
          <p14:tracePt t="38454" x="5988050" y="1843088"/>
          <p14:tracePt t="38469" x="6008688" y="1870075"/>
          <p14:tracePt t="38503" x="6096000" y="1951038"/>
          <p14:tracePt t="38531" x="6145213" y="1966913"/>
          <p14:tracePt t="38565" x="6165850" y="1978025"/>
          <p14:tracePt t="38597" x="6165850" y="2054225"/>
          <p14:tracePt t="38628" x="6165850" y="2070100"/>
          <p14:tracePt t="38865" x="6242050" y="2027238"/>
          <p14:tracePt t="38894" x="6273800" y="1993900"/>
          <p14:tracePt t="38943" x="6318250" y="1978025"/>
          <p14:tracePt t="38968" x="6361113" y="1939925"/>
          <p14:tracePt t="39002" x="6550025" y="1912938"/>
          <p14:tracePt t="39034" x="6604000" y="1901825"/>
          <p14:tracePt t="40205" x="6662738" y="1901825"/>
          <p14:tracePt t="40237" x="6738938" y="1917700"/>
          <p14:tracePt t="40265" x="6824663" y="1928813"/>
          <p14:tracePt t="40284" x="6858000" y="1939925"/>
          <p14:tracePt t="40314" x="6965950" y="1944688"/>
          <p14:tracePt t="40343" x="7085013" y="1944688"/>
          <p14:tracePt t="40367" x="7161213" y="1897063"/>
          <p14:tracePt t="40394" x="7289800" y="1827213"/>
          <p14:tracePt t="40423" x="7458075" y="1712913"/>
          <p14:tracePt t="40456" x="7559675" y="1658938"/>
          <p14:tracePt t="40488" x="7597775" y="1636713"/>
          <p14:tracePt t="40515" x="7608888" y="1636713"/>
          <p14:tracePt t="41115" x="7586663" y="1577975"/>
          <p14:tracePt t="41144" x="7566025" y="1573213"/>
          <p14:tracePt t="41171" x="7550150" y="1573213"/>
          <p14:tracePt t="41204" x="7512050" y="1593850"/>
          <p14:tracePt t="43095" x="7500938" y="1593850"/>
          <p14:tracePt t="43142" x="7451725" y="1593850"/>
          <p14:tracePt t="43187" x="7370763" y="1458913"/>
          <p14:tracePt t="43221" x="7354888" y="1427163"/>
          <p14:tracePt t="43269" x="7343775" y="1427163"/>
          <p14:tracePt t="43287" x="7350125" y="1431925"/>
          <p14:tracePt t="43315" x="7361238" y="1431925"/>
          <p14:tracePt t="43441" x="7269163" y="1377950"/>
          <p14:tracePt t="43488" x="7154863" y="1227138"/>
          <p14:tracePt t="43515" x="7116763" y="1150938"/>
          <p14:tracePt t="43548" x="7107238" y="1146175"/>
          <p14:tracePt t="43892" x="7177088" y="1166813"/>
          <p14:tracePt t="43929" x="7305675" y="1166813"/>
          <p14:tracePt t="43954" x="7370763" y="1166813"/>
          <p14:tracePt t="43983" x="7446963" y="1166813"/>
          <p14:tracePt t="44015" x="7469188" y="1166813"/>
          <p14:tracePt t="44484" x="7489825" y="1155700"/>
          <p14:tracePt t="44517" x="7496175" y="1150938"/>
          <p14:tracePt t="44546" x="7554913" y="1150938"/>
          <p14:tracePt t="44580" x="7586663" y="1150938"/>
          <p14:tracePt t="44595" x="7593013" y="1139825"/>
          <p14:tracePt t="44630" x="7770813" y="1139825"/>
          <p14:tracePt t="44656" x="7851775" y="1139825"/>
          <p14:tracePt t="44677" x="7977188" y="1108075"/>
          <p14:tracePt t="44703" x="8224838" y="1096963"/>
          <p14:tracePt t="44751" x="8251825" y="1096963"/>
          <p14:tracePt t="45032" x="8305800" y="1081088"/>
          <p14:tracePt t="45061" x="8478838" y="1081088"/>
          <p14:tracePt t="45096" x="8755063" y="1081088"/>
          <p14:tracePt t="45124" x="9090025" y="1101725"/>
          <p14:tracePt t="45158" x="9321800" y="1101725"/>
          <p14:tracePt t="45171" x="9344025" y="1101725"/>
          <p14:tracePt t="45204" x="9478963" y="1101725"/>
          <p14:tracePt t="45238" x="9717088" y="1112838"/>
          <p14:tracePt t="45270" x="9899650" y="1112838"/>
          <p14:tracePt t="45288" x="9932988" y="1108075"/>
          <p14:tracePt t="45315" x="9971088" y="1081088"/>
          <p14:tracePt t="45343" x="9982200" y="1069975"/>
          <p14:tracePt t="45379" x="9998075" y="1069975"/>
          <p14:tracePt t="45514" x="9899650" y="1069975"/>
          <p14:tracePt t="45548" x="9645650" y="1123950"/>
          <p14:tracePt t="45581" x="9197975" y="1173163"/>
          <p14:tracePt t="45609" x="8824913" y="1216025"/>
          <p14:tracePt t="45643" x="8462963" y="1308100"/>
          <p14:tracePt t="45676" x="7905750" y="1373188"/>
          <p14:tracePt t="45703" x="7489825" y="1366838"/>
          <p14:tracePt t="45737" x="6950075" y="1312863"/>
          <p14:tracePt t="45765" x="6588125" y="1301750"/>
          <p14:tracePt t="45785" x="6257925" y="1308100"/>
          <p14:tracePt t="45812" x="5657850" y="1443038"/>
          <p14:tracePt t="45845" x="4884738" y="1528763"/>
          <p14:tracePt t="45878" x="4203700" y="1577975"/>
          <p14:tracePt t="45893" x="4113213" y="1573213"/>
          <p14:tracePt t="45926" x="3722688" y="1573213"/>
          <p14:tracePt t="45953" x="3333750" y="1573213"/>
          <p14:tracePt t="45970" x="3117850" y="1573213"/>
          <p14:tracePt t="46003" x="2751138" y="1577975"/>
          <p14:tracePt t="46031" x="2508250" y="1604963"/>
          <p14:tracePt t="46124" x="2447925" y="1616075"/>
          <p14:tracePt t="46159" x="2425700" y="1620838"/>
          <p14:tracePt t="46222" x="2393950" y="1600200"/>
          <p14:tracePt t="46251" x="2393950" y="1577975"/>
          <p14:tracePt t="46284" x="2409825" y="1535113"/>
          <p14:tracePt t="46314" x="2517775" y="1512888"/>
          <p14:tracePt t="46344" x="2832100" y="1512888"/>
          <p14:tracePt t="46380" x="3059113" y="1512888"/>
          <p14:tracePt t="46396" x="3178175" y="1512888"/>
          <p14:tracePt t="46410" x="3209925" y="1512888"/>
          <p14:tracePt t="46437" x="3259138" y="1528763"/>
          <p14:tracePt t="46470" x="3306763" y="1539875"/>
          <p14:tracePt t="46484" x="3313113" y="1539875"/>
          <p14:tracePt t="46517" x="3317875" y="1546225"/>
          <p14:tracePt t="46564" x="3360738" y="1546225"/>
          <p14:tracePt t="46599" x="3475038" y="1546225"/>
          <p14:tracePt t="46673" x="3524250" y="1546225"/>
          <p14:tracePt t="46707" x="3740150" y="1512888"/>
          <p14:tracePt t="46734" x="3971925" y="1501775"/>
          <p14:tracePt t="46768" x="3998913" y="1497013"/>
          <p14:tracePt t="46783" x="4090988" y="1508125"/>
          <p14:tracePt t="46812" x="4275138" y="1508125"/>
          <p14:tracePt t="46846" x="4652963" y="1524000"/>
          <p14:tracePt t="46861" x="4841875" y="1524000"/>
          <p14:tracePt t="46875" x="4884738" y="1535113"/>
          <p14:tracePt t="46908" x="4891088" y="1539875"/>
          <p14:tracePt t="46953" x="4933950" y="1539875"/>
          <p14:tracePt t="46986" x="4983163" y="1539875"/>
          <p14:tracePt t="47094" x="5010150" y="1535113"/>
          <p14:tracePt t="47129" x="5187950" y="1535113"/>
          <p14:tracePt t="47169" x="5718175" y="1492250"/>
          <p14:tracePt t="47208" x="5868988" y="1492250"/>
          <p14:tracePt t="47250" x="5972175" y="1501775"/>
          <p14:tracePt t="47282" x="6215063" y="1550988"/>
          <p14:tracePt t="47316" x="6269038" y="1573213"/>
          <p14:tracePt t="47468" x="6350000" y="1546225"/>
          <p14:tracePt t="47502" x="6653213" y="1454150"/>
          <p14:tracePt t="47534" x="7112000" y="1362075"/>
          <p14:tracePt t="47567" x="7366000" y="1350963"/>
          <p14:tracePt t="48645" x="7662863" y="1393825"/>
          <p14:tracePt t="48673" x="8116888" y="1416050"/>
          <p14:tracePt t="48706" x="8170863" y="1431925"/>
          <p14:tracePt t="48862" x="8181975" y="1431925"/>
          <p14:tracePt t="49141" x="8186738" y="1416050"/>
          <p14:tracePt t="49283" x="8193088" y="1409700"/>
          <p14:tracePt t="49365" x="8132763" y="1355725"/>
          <p14:tracePt t="49452" x="8123238" y="1355725"/>
          <p14:tracePt t="49958" x="8343900" y="1281113"/>
          <p14:tracePt t="49988" x="8809038" y="1096963"/>
          <p14:tracePt t="50019" x="9317038" y="930275"/>
          <p14:tracePt t="50048" x="9420225" y="919163"/>
          <p14:tracePt t="50096" x="9447213" y="977900"/>
          <p14:tracePt t="50125" x="9521825" y="1016000"/>
          <p14:tracePt t="50159" x="9582150" y="1038225"/>
          <p14:tracePt t="50256" x="9652000" y="1027113"/>
          <p14:tracePt t="50283" x="9845675" y="1027113"/>
          <p14:tracePt t="50313" x="9910763" y="1016000"/>
          <p14:tracePt t="50426" x="9890125" y="1058863"/>
          <p14:tracePt t="50564" x="9856788" y="1081088"/>
          <p14:tracePt t="50597" x="9836150" y="1085850"/>
          <p14:tracePt t="50655" x="9791700" y="1074738"/>
          <p14:tracePt t="50686" x="9717088" y="1020763"/>
          <p14:tracePt t="50719" x="9701213" y="1016000"/>
          <p14:tracePt t="50784" x="9663113" y="950913"/>
          <p14:tracePt t="50811" x="9663113" y="923925"/>
          <p14:tracePt t="50844" x="9629775" y="838200"/>
          <p14:tracePt t="50895" x="9625013" y="831850"/>
          <p14:tracePt t="50921" x="9625013" y="788988"/>
          <p14:tracePt t="50972" x="9640888" y="757238"/>
          <p14:tracePt t="51003" x="9690100" y="696913"/>
          <p14:tracePt t="51031" x="9744075" y="669925"/>
          <p14:tracePt t="51063" x="9748838" y="665163"/>
          <p14:tracePt t="51097" x="9764713" y="658813"/>
          <p14:tracePt t="51128" x="9771063" y="654050"/>
          <p14:tracePt t="51162" x="9829800" y="627063"/>
          <p14:tracePt t="51189" x="9948863" y="584200"/>
          <p14:tracePt t="51218" x="9991725" y="584200"/>
          <p14:tracePt t="51251" x="10029825" y="546100"/>
          <p14:tracePt t="51284" x="10036175" y="546100"/>
          <p14:tracePt t="51316" x="10083800" y="584200"/>
          <p14:tracePt t="51345" x="10099675" y="604838"/>
          <p14:tracePt t="51378" x="10133013" y="631825"/>
          <p14:tracePt t="51405" x="10160000" y="669925"/>
          <p14:tracePt t="51440" x="10160000" y="712788"/>
          <p14:tracePt t="51467" x="10160000" y="762000"/>
          <p14:tracePt t="51500" x="10160000" y="800100"/>
          <p14:tracePt t="51532" x="10160000" y="874713"/>
          <p14:tracePt t="51565" x="10160000" y="912813"/>
          <p14:tracePt t="51610" x="10160000" y="935038"/>
          <p14:tracePt t="51643" x="10160000" y="939800"/>
          <p14:tracePt t="51680" x="10144125" y="1027113"/>
          <p14:tracePt t="51706" x="10126663" y="1058863"/>
          <p14:tracePt t="51769" x="10121900" y="1058863"/>
          <p14:tracePt t="52144" x="10110788" y="1074738"/>
          <p14:tracePt t="52220" x="10067925" y="1065213"/>
          <p14:tracePt t="52260" x="10009188" y="1016000"/>
          <p14:tracePt t="52286" x="9937750" y="923925"/>
          <p14:tracePt t="52319" x="9917113" y="912813"/>
          <p14:tracePt t="52347" x="9910763" y="901700"/>
          <p14:tracePt t="52394" x="9910763" y="885825"/>
          <p14:tracePt t="52422" x="9921875" y="815975"/>
          <p14:tracePt t="52457" x="9921875" y="784225"/>
          <p14:tracePt t="52515" x="9921875" y="757238"/>
          <p14:tracePt t="52562" x="9917113" y="750888"/>
          <p14:tracePt t="52627" x="9917113" y="708025"/>
          <p14:tracePt t="52659" x="9932988" y="692150"/>
          <p14:tracePt t="53363" x="9955213" y="719138"/>
          <p14:tracePt t="53391" x="9986963" y="784225"/>
          <p14:tracePt t="53420" x="9991725" y="874713"/>
          <p14:tracePt t="53458" x="9998075" y="881063"/>
          <p14:tracePt t="55113" x="9998075" y="957263"/>
          <p14:tracePt t="55162" x="10009188" y="977900"/>
          <p14:tracePt t="55265" x="10025063" y="977900"/>
          <p14:tracePt t="55470" x="10025063" y="984250"/>
          <p14:tracePt t="55502" x="10175875" y="939800"/>
          <p14:tracePt t="55530" x="10306050" y="930275"/>
          <p14:tracePt t="55551" x="10499725" y="930275"/>
          <p14:tracePt t="55578" x="10625138" y="896938"/>
          <p14:tracePt t="55613" x="10645775" y="874713"/>
          <p14:tracePt t="55641" x="10683875" y="865188"/>
          <p14:tracePt t="55676" x="10775950" y="827088"/>
          <p14:tracePt t="55766" x="10798175" y="827088"/>
          <p14:tracePt t="55876" x="10798175" y="838200"/>
          <p14:tracePt t="55908" x="10764838" y="858838"/>
          <p14:tracePt t="55988" x="10753725" y="865188"/>
          <p14:tracePt t="56048" x="10748963" y="869950"/>
          <p14:tracePt t="56748" x="10733088" y="869950"/>
          <p14:tracePt t="56784" x="10490200" y="885825"/>
          <p14:tracePt t="56814" x="10425113" y="885825"/>
          <p14:tracePt t="56848" x="10360025" y="858838"/>
          <p14:tracePt t="56875" x="10299700" y="750888"/>
          <p14:tracePt t="56911" x="10263188" y="620713"/>
          <p14:tracePt t="56939" x="10263188" y="512763"/>
          <p14:tracePt t="56968" x="10263188" y="400050"/>
          <p14:tracePt t="57001" x="10263188" y="377825"/>
          <p14:tracePt t="57047" x="10310813" y="334963"/>
          <p14:tracePt t="57081" x="10479088" y="334963"/>
          <p14:tracePt t="57114" x="10699750" y="388938"/>
          <p14:tracePt t="57141" x="10726738" y="404813"/>
          <p14:tracePt t="57175" x="10780713" y="523875"/>
          <p14:tracePt t="57205" x="10787063" y="593725"/>
          <p14:tracePt t="57235" x="10733088" y="681038"/>
          <p14:tracePt t="57270" x="10699750" y="681038"/>
          <p14:tracePt t="57288" x="10672763" y="719138"/>
          <p14:tracePt t="57315" x="10641013" y="723900"/>
          <p14:tracePt t="57330" x="10629900" y="723900"/>
          <p14:tracePt t="57374" x="10607675" y="723900"/>
          <p14:tracePt t="57409" x="10598150" y="723900"/>
          <p14:tracePt t="57708" x="10580688" y="719138"/>
          <p14:tracePt t="57753" x="10553700" y="719138"/>
          <p14:tracePt t="57782" x="10526713" y="730250"/>
          <p14:tracePt t="57812" x="10467975" y="746125"/>
          <p14:tracePt t="57846" x="10398125" y="777875"/>
          <p14:tracePt t="57878" x="10344150" y="784225"/>
          <p14:tracePt t="57912" x="10229850" y="842963"/>
          <p14:tracePt t="57939" x="10056813" y="874713"/>
          <p14:tracePt t="57968" x="9771063" y="989013"/>
          <p14:tracePt t="58001" x="9483725" y="1184275"/>
          <p14:tracePt t="58034" x="9236075" y="1416050"/>
          <p14:tracePt t="58061" x="8975725" y="1573213"/>
          <p14:tracePt t="58095" x="8667750" y="1701800"/>
          <p14:tracePt t="58129" x="8404225" y="1901825"/>
          <p14:tracePt t="58156" x="8339138" y="2005013"/>
          <p14:tracePt t="58189" x="8235950" y="2108200"/>
          <p14:tracePt t="58225" x="7954963" y="2398713"/>
          <p14:tracePt t="58254" x="7766050" y="2513013"/>
          <p14:tracePt t="58285" x="7646988" y="2616200"/>
          <p14:tracePt t="58316" x="7550150" y="2701925"/>
          <p14:tracePt t="58350" x="7462838" y="2789238"/>
          <p14:tracePt t="58362" x="7419975" y="2836863"/>
          <p14:tracePt t="58396" x="7269163" y="3005138"/>
          <p14:tracePt t="58411" x="7215188" y="3070225"/>
          <p14:tracePt t="58440" x="7123113" y="3160713"/>
          <p14:tracePt t="58468" x="7073900" y="3248025"/>
          <p14:tracePt t="58503" x="7051675" y="3275013"/>
          <p14:tracePt t="58566" x="6938963" y="3270250"/>
          <p14:tracePt t="58600" x="6792913" y="3290888"/>
          <p14:tracePt t="58626" x="6696075" y="3279775"/>
          <p14:tracePt t="58663" x="6403975" y="3279775"/>
          <p14:tracePt t="58693" x="6118225" y="3313113"/>
          <p14:tracePt t="58720" x="5853113" y="3324225"/>
          <p14:tracePt t="58749" x="5734050" y="3324225"/>
          <p14:tracePt t="58785" x="5414963" y="3398838"/>
          <p14:tracePt t="58812" x="4911725" y="3432175"/>
          <p14:tracePt t="58845" x="4506913" y="3475038"/>
          <p14:tracePt t="58878" x="3971925" y="3394075"/>
          <p14:tracePt t="58905" x="3648075" y="3394075"/>
          <p14:tracePt t="58940" x="3506788" y="3387725"/>
          <p14:tracePt t="59222" x="3556000" y="3448050"/>
          <p14:tracePt t="59249" x="3609975" y="3540125"/>
          <p14:tracePt t="59284" x="3686175" y="3636963"/>
          <p14:tracePt t="59316" x="3690938" y="3686175"/>
          <p14:tracePt t="59343" x="3690938" y="3702050"/>
          <p14:tracePt t="59377" x="3751263" y="3832225"/>
          <p14:tracePt t="59410" x="3783013" y="3852863"/>
          <p14:tracePt t="59484" x="3787775" y="3852863"/>
          <p14:tracePt t="59519" x="3794125" y="3859213"/>
          <p14:tracePt t="62218" x="5410200" y="3695700"/>
          <p14:tracePt t="62251" x="6042025" y="3632200"/>
          <p14:tracePt t="62283" x="6484938" y="3551238"/>
          <p14:tracePt t="62314" x="6853238" y="3529013"/>
          <p14:tracePt t="62347" x="7170738" y="3529013"/>
          <p14:tracePt t="62375" x="7523163" y="3529013"/>
          <p14:tracePt t="62408" x="7835900" y="3533775"/>
          <p14:tracePt t="62422" x="7889875" y="3544888"/>
          <p14:tracePt t="62461" x="7954963" y="3556000"/>
          <p14:tracePt t="62469" x="7986713" y="3556000"/>
          <p14:tracePt t="62503" x="8220075" y="3524250"/>
          <p14:tracePt t="62531" x="8582025" y="3441700"/>
          <p14:tracePt t="62566" x="8986838" y="3436938"/>
          <p14:tracePt t="62597" x="9056688" y="3463925"/>
          <p14:tracePt t="62625" x="9105900" y="3468688"/>
          <p14:tracePt t="62688" x="9182100" y="3468688"/>
          <p14:tracePt t="62721" x="9278938" y="3479800"/>
          <p14:tracePt t="63063" x="9278938" y="3495675"/>
          <p14:tracePt t="64049" x="9251950" y="3533775"/>
          <p14:tracePt t="64097" x="9247188" y="3540125"/>
          <p14:tracePt t="65312" x="9240838" y="3540125"/>
          <p14:tracePt t="65362" x="9220200" y="3533775"/>
          <p14:tracePt t="65489" x="9209088" y="3533775"/>
          <p14:tracePt t="65614" x="9170988" y="3544888"/>
          <p14:tracePt t="65643" x="9128125" y="3609975"/>
          <p14:tracePt t="65678" x="9128125" y="3614738"/>
          <p14:tracePt t="65784" x="9078913" y="3551238"/>
          <p14:tracePt t="66578" x="8797925" y="3587750"/>
          <p14:tracePt t="66594" x="8575675" y="3686175"/>
          <p14:tracePt t="66630" x="8051800" y="3960813"/>
          <p14:tracePt t="66654" x="7577138" y="4167188"/>
          <p14:tracePt t="66689" x="7051675" y="4356100"/>
          <p14:tracePt t="66722" x="6042025" y="4729163"/>
          <p14:tracePt t="66750" x="5441950" y="4918075"/>
          <p14:tracePt t="66782" x="4302125" y="5192713"/>
          <p14:tracePt t="66815" x="3751263" y="5149850"/>
          <p14:tracePt t="66847" x="3387725" y="5046663"/>
          <p14:tracePt t="66880" x="2994025" y="5026025"/>
          <p14:tracePt t="66912" x="2805113" y="5064125"/>
          <p14:tracePt t="66939" x="2728913" y="5073650"/>
          <p14:tracePt t="66973" x="2632075" y="5068888"/>
          <p14:tracePt t="67000" x="2443163" y="5037138"/>
          <p14:tracePt t="67032" x="2178050" y="4949825"/>
          <p14:tracePt t="67064" x="2058988" y="4814888"/>
          <p14:tracePt t="67098" x="2058988" y="4679950"/>
          <p14:tracePt t="67125" x="2058988" y="4614863"/>
          <p14:tracePt t="67159" x="2054225" y="4506913"/>
          <p14:tracePt t="67186" x="2043113" y="4398963"/>
          <p14:tracePt t="67221" x="2043113" y="4291013"/>
          <p14:tracePt t="67249" x="2043113" y="4214813"/>
          <p14:tracePt t="67286" x="2097088" y="4129088"/>
          <p14:tracePt t="67326" x="2254250" y="4010025"/>
          <p14:tracePt t="67364" x="2366963" y="3960813"/>
          <p14:tracePt t="67392" x="2474913" y="3960813"/>
          <p14:tracePt t="67424" x="2632075" y="4086225"/>
          <p14:tracePt t="67460" x="2744788" y="4156075"/>
          <p14:tracePt t="67489" x="2901950" y="4183063"/>
          <p14:tracePt t="67516" x="3205163" y="4275138"/>
          <p14:tracePt t="67551" x="3333750" y="4306888"/>
          <p14:tracePt t="67578" x="3425825" y="4313238"/>
          <p14:tracePt t="67612" x="3544888" y="4302125"/>
          <p14:tracePt t="67641" x="3783013" y="4248150"/>
          <p14:tracePt t="67670" x="3929063" y="4230688"/>
          <p14:tracePt t="67704" x="4086225" y="4221163"/>
          <p14:tracePt t="67738" x="4140200" y="4221163"/>
          <p14:tracePt t="67770" x="4171950" y="4221163"/>
          <p14:tracePt t="67785" x="4183063" y="4214813"/>
          <p14:tracePt t="67812" x="4241800" y="4214813"/>
          <p14:tracePt t="67846" x="4313238" y="4214813"/>
          <p14:tracePt t="67860" x="4371975" y="4214813"/>
          <p14:tracePt t="67896" x="4533900" y="4210050"/>
          <p14:tracePt t="67922" x="4637088" y="4194175"/>
          <p14:tracePt t="67961" x="4787900" y="4194175"/>
          <p14:tracePt t="68004" x="4799013" y="4194175"/>
          <p14:tracePt t="68065" x="4857750" y="4187825"/>
          <p14:tracePt t="68094" x="4976813" y="4156075"/>
          <p14:tracePt t="68127" x="5019675" y="4156075"/>
          <p14:tracePt t="68160" x="5030788" y="4156075"/>
          <p14:tracePt t="68186" x="5095875" y="4183063"/>
          <p14:tracePt t="68220" x="5230813" y="4194175"/>
          <p14:tracePt t="68249" x="5356225" y="4194175"/>
          <p14:tracePt t="68286" x="5365750" y="4194175"/>
          <p14:tracePt t="68313" x="5376863" y="4194175"/>
          <p14:tracePt t="68348" x="5437188" y="4187825"/>
          <p14:tracePt t="68381" x="5630863" y="4187825"/>
          <p14:tracePt t="68408" x="5722938" y="4187825"/>
          <p14:tracePt t="68452" x="5749925" y="4176713"/>
          <p14:tracePt t="68486" x="5873750" y="4129088"/>
          <p14:tracePt t="68515" x="5961063" y="4090988"/>
          <p14:tracePt t="68545" x="6064250" y="4090988"/>
          <p14:tracePt t="68583" x="6269038" y="4059238"/>
          <p14:tracePt t="68610" x="6372225" y="3967163"/>
          <p14:tracePt t="68646" x="6588125" y="3868738"/>
          <p14:tracePt t="68675" x="6673850" y="3868738"/>
          <p14:tracePt t="68704" x="6700838" y="3868738"/>
          <p14:tracePt t="68734" x="6750050" y="3868738"/>
          <p14:tracePt t="68767" x="6862763" y="3825875"/>
          <p14:tracePt t="68782" x="6900863" y="3825875"/>
          <p14:tracePt t="68816" x="7015163" y="3825875"/>
          <p14:tracePt t="68845" x="7089775" y="3810000"/>
          <p14:tracePt t="68879" x="7219950" y="3836988"/>
          <p14:tracePt t="68905" x="7485063" y="3922713"/>
          <p14:tracePt t="68939" x="7646988" y="3940175"/>
          <p14:tracePt t="68968" x="7912100" y="3983038"/>
          <p14:tracePt t="69001" x="8035925" y="4025900"/>
          <p14:tracePt t="69047" x="8154988" y="4059238"/>
          <p14:tracePt t="69081" x="8177213" y="4059238"/>
          <p14:tracePt t="69128" x="8166100" y="4122738"/>
          <p14:tracePt t="69143" x="8159750" y="4129088"/>
          <p14:tracePt t="69488" x="8177213" y="4140200"/>
          <p14:tracePt t="69534" x="8316913" y="4156075"/>
          <p14:tracePt t="69565" x="8613775" y="4214813"/>
          <p14:tracePt t="69596" x="8921750" y="4257675"/>
          <p14:tracePt t="69629" x="9036050" y="4257675"/>
          <p14:tracePt t="69658" x="9137650" y="4252913"/>
          <p14:tracePt t="69693" x="9544050" y="4257675"/>
          <p14:tracePt t="69719" x="9836150" y="4257675"/>
          <p14:tracePt t="69753" x="9894888" y="4275138"/>
          <p14:tracePt t="69781" x="9899650" y="4279900"/>
          <p14:tracePt t="69999" x="9928225" y="4268788"/>
          <p14:tracePt t="70238" x="9937750" y="4268788"/>
          <p14:tracePt t="70283" x="9937750" y="4275138"/>
          <p14:tracePt t="70344" x="9944100" y="4279900"/>
          <p14:tracePt t="70378" x="9982200" y="4279900"/>
          <p14:tracePt t="70405" x="10025063" y="4264025"/>
          <p14:tracePt t="70439" x="10090150" y="4248150"/>
          <p14:tracePt t="70472" x="10229850" y="4248150"/>
          <p14:tracePt t="70501" x="10398125" y="4248150"/>
          <p14:tracePt t="70520" x="10407650" y="4248150"/>
          <p14:tracePt t="70753" x="10483850" y="4248150"/>
          <p14:tracePt t="70783" x="10706100" y="4248150"/>
          <p14:tracePt t="70811" x="10960100" y="4248150"/>
          <p14:tracePt t="70847" x="10998200" y="4248150"/>
          <p14:tracePt t="71032" x="10953750" y="4248150"/>
          <p14:tracePt t="71066" x="10672763" y="4295775"/>
          <p14:tracePt t="71099" x="10160000" y="4302125"/>
          <p14:tracePt t="71129" x="9771063" y="4302125"/>
          <p14:tracePt t="71162" x="9591675" y="4302125"/>
          <p14:tracePt t="71189" x="9548813" y="4318000"/>
          <p14:tracePt t="71224" x="9290050" y="4367213"/>
          <p14:tracePt t="71252" x="8820150" y="4448175"/>
          <p14:tracePt t="71283" x="8620125" y="4468813"/>
          <p14:tracePt t="71315" x="8528050" y="4468813"/>
          <p14:tracePt t="71344" x="8413750" y="4457700"/>
          <p14:tracePt t="71379" x="8247063" y="4468813"/>
          <p14:tracePt t="71409" x="7943850" y="4545013"/>
          <p14:tracePt t="71436" x="7750175" y="4641850"/>
          <p14:tracePt t="71469" x="7377113" y="4819650"/>
          <p14:tracePt t="71503" x="7078663" y="4938713"/>
          <p14:tracePt t="71532" x="6934200" y="4956175"/>
          <p14:tracePt t="71563" x="6880225" y="4972050"/>
          <p14:tracePt t="71736" x="6884988" y="4965700"/>
          <p14:tracePt t="71769" x="7062788" y="4841875"/>
          <p14:tracePt t="71784" x="7154863" y="4837113"/>
          <p14:tracePt t="71815" x="7570788" y="4826000"/>
          <p14:tracePt t="71849" x="7900988" y="4733925"/>
          <p14:tracePt t="71876" x="8004175" y="4691063"/>
          <p14:tracePt t="71911" x="8004175" y="4684713"/>
          <p14:tracePt t="72155" x="7970838" y="4637088"/>
          <p14:tracePt t="72564" x="7966075" y="4637088"/>
          <p14:tracePt t="72631" x="7959725" y="4630738"/>
          <p14:tracePt t="72659" x="7959725" y="4594225"/>
          <p14:tracePt t="72692" x="7927975" y="4529138"/>
          <p14:tracePt t="72749" x="7927975" y="4495800"/>
          <p14:tracePt t="72783" x="7927975" y="4475163"/>
          <p14:tracePt t="72811" x="7927975" y="4464050"/>
          <p14:tracePt t="72848" x="7927975" y="4452938"/>
          <p14:tracePt t="72874" x="7927975" y="4425950"/>
          <p14:tracePt t="72956" x="7927975" y="4421188"/>
          <p14:tracePt t="73718" x="7781925" y="4437063"/>
          <p14:tracePt t="73740" x="7550150" y="4479925"/>
          <p14:tracePt t="73766" x="6770688" y="4533900"/>
          <p14:tracePt t="73781" x="5954713" y="4603750"/>
          <p14:tracePt t="73817" x="4641850" y="4603750"/>
          <p14:tracePt t="73849" x="4048125" y="4603750"/>
          <p14:tracePt t="73877" x="3113088" y="4875213"/>
          <p14:tracePt t="73911" x="2036763" y="5268913"/>
          <p14:tracePt t="73937" x="1177925" y="5549900"/>
          <p14:tracePt t="74016" x="1150938" y="5549900"/>
          <p14:tracePt t="74049" x="1139825" y="5549900"/>
          <p14:tracePt t="74254" x="1323975" y="5480050"/>
          <p14:tracePt t="74282" x="1739900" y="5214938"/>
          <p14:tracePt t="74314" x="2139950" y="5091113"/>
          <p14:tracePt t="74348" x="2344738" y="5030788"/>
          <p14:tracePt t="74377" x="2366963" y="5010150"/>
          <p14:tracePt t="74410" x="2524125" y="4965700"/>
          <p14:tracePt t="74437" x="2593975" y="4945063"/>
          <p14:tracePt t="74469" x="2744788" y="4884738"/>
          <p14:tracePt t="74504" x="2870200" y="4837113"/>
          <p14:tracePt t="74530" x="2906713" y="4819650"/>
          <p14:tracePt t="74565" x="3059113" y="4733925"/>
          <p14:tracePt t="74593" x="3140075" y="4718050"/>
          <p14:tracePt t="74673" x="3155950" y="4718050"/>
          <p14:tracePt t="74707" x="3209925" y="4722813"/>
          <p14:tracePt t="74737" x="3290888" y="4760913"/>
          <p14:tracePt t="74771" x="3421063" y="4852988"/>
          <p14:tracePt t="74814" x="3556000" y="4884738"/>
          <p14:tracePt t="74847" x="3614738" y="4891088"/>
          <p14:tracePt t="74875" x="3740150" y="4891088"/>
          <p14:tracePt t="74909" x="3841750" y="4891088"/>
          <p14:tracePt t="74942" x="3890963" y="4891088"/>
          <p14:tracePt t="75001" x="3949700" y="4891088"/>
          <p14:tracePt t="75035" x="4090988" y="4922838"/>
          <p14:tracePt t="75062" x="4237038" y="4960938"/>
          <p14:tracePt t="75095" x="4333875" y="4972050"/>
          <p14:tracePt t="75128" x="4468813" y="4987925"/>
          <p14:tracePt t="75143" x="4495800" y="4987925"/>
          <p14:tracePt t="75177" x="4675188" y="4972050"/>
          <p14:tracePt t="75203" x="4745038" y="4960938"/>
          <p14:tracePt t="75218" x="4810125" y="4949825"/>
          <p14:tracePt t="75238" x="4864100" y="4938713"/>
          <p14:tracePt t="75267" x="4933950" y="4929188"/>
          <p14:tracePt t="75286" x="4960938" y="4922838"/>
          <p14:tracePt t="75295" x="4976813" y="4922838"/>
          <p14:tracePt t="75331" x="5068888" y="4922838"/>
          <p14:tracePt t="75364" x="5118100" y="4922838"/>
          <p14:tracePt t="75392" x="5160963" y="4922838"/>
          <p14:tracePt t="75425" x="5183188" y="4918075"/>
          <p14:tracePt t="75458" x="5192713" y="4918075"/>
          <p14:tracePt t="75488" x="5246688" y="4906963"/>
          <p14:tracePt t="75518" x="5329238" y="4906963"/>
          <p14:tracePt t="75551" x="5414963" y="4906963"/>
          <p14:tracePt t="75579" x="5419725" y="4906963"/>
          <p14:tracePt t="75655" x="5457825" y="4911725"/>
          <p14:tracePt t="75693" x="5518150" y="4938713"/>
          <p14:tracePt t="75720" x="5592763" y="4960938"/>
          <p14:tracePt t="75751" x="5700713" y="5003800"/>
          <p14:tracePt t="75771" x="5707063" y="5003800"/>
          <p14:tracePt t="75781" x="5722938" y="5003800"/>
          <p14:tracePt t="75814" x="5781675" y="5003800"/>
          <p14:tracePt t="75847" x="5922963" y="4945063"/>
          <p14:tracePt t="75875" x="5961063" y="4918075"/>
          <p14:tracePt t="75928" x="5981700" y="4911725"/>
          <p14:tracePt t="75954" x="6035675" y="4902200"/>
          <p14:tracePt t="75984" x="6145213" y="4933950"/>
          <p14:tracePt t="76018" x="6219825" y="4949825"/>
          <p14:tracePt t="76053" x="6242050" y="4949825"/>
          <p14:tracePt t="76094" x="6246813" y="4929188"/>
          <p14:tracePt t="76128" x="6246813" y="4918075"/>
          <p14:tracePt t="76162" x="6311900" y="4891088"/>
          <p14:tracePt t="76189" x="6381750" y="4891088"/>
          <p14:tracePt t="76217" x="6473825" y="4884738"/>
          <p14:tracePt t="76251" x="6592888" y="4884738"/>
          <p14:tracePt t="76281" x="6680200" y="4884738"/>
          <p14:tracePt t="76314" x="6916738" y="4895850"/>
          <p14:tracePt t="76347" x="7062788" y="4911725"/>
          <p14:tracePt t="76375" x="7208838" y="4918075"/>
          <p14:tracePt t="76414" x="7381875" y="4929188"/>
          <p14:tracePt t="76442" x="7646988" y="4929188"/>
          <p14:tracePt t="76469" x="7840663" y="4929188"/>
          <p14:tracePt t="76501" x="8143875" y="4929188"/>
          <p14:tracePt t="76536" x="8328025" y="4895850"/>
          <p14:tracePt t="76564" x="8575675" y="4884738"/>
          <p14:tracePt t="76598" x="8955088" y="4895850"/>
          <p14:tracePt t="76615" x="9020175" y="4895850"/>
          <p14:tracePt t="76643" x="9056688" y="4891088"/>
          <p14:tracePt t="76676" x="9121775" y="4841875"/>
          <p14:tracePt t="76719" x="9128125" y="4841875"/>
          <p14:tracePt t="76780" x="9148763" y="4819650"/>
          <p14:tracePt t="76815" x="9148763" y="4803775"/>
          <p14:tracePt t="76863" x="9148763" y="4799013"/>
          <p14:tracePt t="77234" x="9155113" y="4792663"/>
          <p14:tracePt t="77391" x="9148763" y="4765675"/>
          <p14:tracePt t="78627" x="9090025" y="4760913"/>
          <p14:tracePt t="78657" x="9047163" y="4733925"/>
          <p14:tracePt t="78690" x="8982075" y="4733925"/>
          <p14:tracePt t="78718" x="8847138" y="4760913"/>
          <p14:tracePt t="78753" x="8343900" y="4949825"/>
          <p14:tracePt t="78783" x="7905750" y="5026025"/>
          <p14:tracePt t="78812" x="7327900" y="5068888"/>
          <p14:tracePt t="78847" x="6538913" y="5095875"/>
          <p14:tracePt t="78875" x="5868988" y="5176838"/>
          <p14:tracePt t="78909" x="5237163" y="5264150"/>
          <p14:tracePt t="78936" x="5003800" y="5300663"/>
          <p14:tracePt t="78970" x="4891088" y="5372100"/>
          <p14:tracePt t="78999" x="4848225" y="5441950"/>
          <p14:tracePt t="79034" x="4760913" y="5500688"/>
          <p14:tracePt t="79061" x="4637088" y="5522913"/>
          <p14:tracePt t="79096" x="4425950" y="5581650"/>
          <p14:tracePt t="79110" x="4403725" y="5581650"/>
          <p14:tracePt t="79143" x="4122738" y="5581650"/>
          <p14:tracePt t="79177" x="3760788" y="5581650"/>
          <p14:tracePt t="79204" x="3436938" y="5527675"/>
          <p14:tracePt t="79237" x="3382963" y="5500688"/>
          <p14:tracePt t="79264" x="3378200" y="5500688"/>
          <p14:tracePt t="79316" x="3355975" y="5473700"/>
          <p14:tracePt t="79343" x="3355975" y="5430838"/>
          <p14:tracePt t="79391" x="3351213" y="5410200"/>
          <p14:tracePt t="79425" x="3333750" y="5365750"/>
          <p14:tracePt t="79453" x="3313113" y="5356225"/>
          <p14:tracePt t="79484" x="3324225" y="5273675"/>
          <p14:tracePt t="79514" x="3340100" y="5226050"/>
          <p14:tracePt t="79550" x="3398838" y="5122863"/>
          <p14:tracePt t="79579" x="3459163" y="5068888"/>
          <p14:tracePt t="79612" x="3497263" y="5014913"/>
          <p14:tracePt t="79639" x="3686175" y="5037138"/>
          <p14:tracePt t="79672" x="3836988" y="5129213"/>
          <p14:tracePt t="79707" x="3949700" y="5133975"/>
          <p14:tracePt t="79749" x="3956050" y="5129213"/>
          <p14:tracePt t="79782" x="3983038" y="5129213"/>
          <p14:tracePt t="79812" x="4032250" y="5129213"/>
          <p14:tracePt t="79848" x="4079875" y="5187950"/>
          <p14:tracePt t="79876" x="4214813" y="5237163"/>
          <p14:tracePt t="79889" x="4252913" y="5237163"/>
          <p14:tracePt t="79923" x="4560888" y="5253038"/>
          <p14:tracePt t="79957" x="4625975" y="5253038"/>
          <p14:tracePt t="79984" x="4675188" y="5230813"/>
          <p14:tracePt t="80018" x="4906963" y="5172075"/>
          <p14:tracePt t="80032" x="4960938" y="5172075"/>
          <p14:tracePt t="80066" x="5075238" y="5172075"/>
          <p14:tracePt t="80094" x="5145088" y="5172075"/>
          <p14:tracePt t="80128" x="5257800" y="5138738"/>
          <p14:tracePt t="80155" x="5399088" y="5095875"/>
          <p14:tracePt t="80189" x="5630863" y="5030788"/>
          <p14:tracePt t="80223" x="5691188" y="5030788"/>
          <p14:tracePt t="80314" x="5727700" y="5030788"/>
          <p14:tracePt t="80347" x="5776913" y="5030788"/>
          <p14:tracePt t="80374" x="5837238" y="5064125"/>
          <p14:tracePt t="80408" x="5895975" y="5091113"/>
          <p14:tracePt t="80421" x="5922963" y="5091113"/>
          <p14:tracePt t="80457" x="5988050" y="5046663"/>
          <p14:tracePt t="80484" x="6003925" y="5026025"/>
          <p14:tracePt t="80519" x="6064250" y="5019675"/>
          <p14:tracePt t="80551" x="6188075" y="5068888"/>
          <p14:tracePt t="80565" x="6199188" y="5068888"/>
          <p14:tracePt t="80594" x="6253163" y="5073650"/>
          <p14:tracePt t="80628" x="6262688" y="5073650"/>
          <p14:tracePt t="80662" x="6273800" y="5073650"/>
          <p14:tracePt t="80751" x="6345238" y="5068888"/>
          <p14:tracePt t="80780" x="6511925" y="5053013"/>
          <p14:tracePt t="80816" x="6754813" y="5014913"/>
          <p14:tracePt t="80844" x="6788150" y="5003800"/>
          <p14:tracePt t="80878" x="6788150" y="5010150"/>
          <p14:tracePt t="80911" x="6831013" y="5010150"/>
          <p14:tracePt t="80970" x="6889750" y="5030788"/>
          <p14:tracePt t="81046" x="6911975" y="5053013"/>
          <p14:tracePt t="82162" x="6889750" y="5053013"/>
          <p14:tracePt t="82191" x="6831013" y="5053013"/>
          <p14:tracePt t="82218" x="6711950" y="5037138"/>
          <p14:tracePt t="82251" x="6473825" y="5091113"/>
          <p14:tracePt t="82281" x="6323013" y="5138738"/>
          <p14:tracePt t="82316" x="6107113" y="5268913"/>
          <p14:tracePt t="82345" x="5842000" y="5372100"/>
          <p14:tracePt t="82379" x="5392738" y="5473700"/>
          <p14:tracePt t="82405" x="5156200" y="5538788"/>
          <p14:tracePt t="82442" x="4875213" y="5614988"/>
          <p14:tracePt t="82469" x="4587875" y="5707063"/>
          <p14:tracePt t="82499" x="4140200" y="5819775"/>
          <p14:tracePt t="82535" x="3848100" y="5873750"/>
          <p14:tracePt t="82564" x="3695700" y="5884863"/>
          <p14:tracePt t="82595" x="3405188" y="5884863"/>
          <p14:tracePt t="82629" x="2843213" y="5961063"/>
          <p14:tracePt t="82655" x="2713038" y="5965825"/>
          <p14:tracePt t="82721" x="2647950" y="5965825"/>
          <p14:tracePt t="82750" x="2463800" y="5965825"/>
          <p14:tracePt t="82785" x="2459038" y="5965825"/>
          <p14:tracePt t="82847" x="2443163" y="5949950"/>
          <p14:tracePt t="82891" x="2344738" y="6003925"/>
          <p14:tracePt t="82912" x="2324100" y="6026150"/>
          <p14:tracePt t="82970" x="2317750" y="6026150"/>
          <p14:tracePt t="83004" x="2182813" y="6026150"/>
          <p14:tracePt t="83032" x="2128838" y="6026150"/>
          <p14:tracePt t="83064" x="2070100" y="5972175"/>
          <p14:tracePt t="83097" x="2047875" y="5945188"/>
          <p14:tracePt t="83125" x="1973263" y="5873750"/>
          <p14:tracePt t="83159" x="1881188" y="5788025"/>
          <p14:tracePt t="83192" x="1847850" y="5772150"/>
          <p14:tracePt t="83237" x="1843088" y="5765800"/>
          <p14:tracePt t="83282" x="1831975" y="5754688"/>
          <p14:tracePt t="83315" x="1820863" y="5722938"/>
          <p14:tracePt t="83343" x="1820863" y="5718175"/>
          <p14:tracePt t="83484" x="1820863" y="5711825"/>
          <p14:tracePt t="83546" x="1831975" y="5711825"/>
          <p14:tracePt t="83661" x="1843088" y="5711825"/>
          <p14:tracePt t="83688" x="1847850" y="5711825"/>
          <p14:tracePt t="83722" x="1874838" y="5734050"/>
          <p14:tracePt t="83751" x="1901825" y="5738813"/>
          <p14:tracePt t="83785" x="1955800" y="5738813"/>
          <p14:tracePt t="83815" x="2020888" y="5749925"/>
          <p14:tracePt t="83847" x="2101850" y="5745163"/>
          <p14:tracePt t="83875" x="2144713" y="5738813"/>
          <p14:tracePt t="83912" x="2162175" y="5738813"/>
          <p14:tracePt t="84001" x="2227263" y="5738813"/>
          <p14:tracePt t="84034" x="2274888" y="5745163"/>
          <p14:tracePt t="84062" x="2328863" y="5707063"/>
          <p14:tracePt t="84095" x="2490788" y="5695950"/>
          <p14:tracePt t="84131" x="2589213" y="5664200"/>
          <p14:tracePt t="84158" x="2643188" y="5637213"/>
          <p14:tracePt t="84172" x="2663825" y="5630863"/>
          <p14:tracePt t="84207" x="2955925" y="5603875"/>
          <p14:tracePt t="84234" x="3243263" y="5565775"/>
          <p14:tracePt t="84269" x="3463925" y="5527675"/>
          <p14:tracePt t="84288" x="3551238" y="5511800"/>
          <p14:tracePt t="84312" x="3706813" y="5511800"/>
          <p14:tracePt t="84347" x="3987800" y="5511800"/>
          <p14:tracePt t="84375" x="4140200" y="5511800"/>
          <p14:tracePt t="84409" x="4268788" y="5511800"/>
          <p14:tracePt t="84443" x="4414838" y="5527675"/>
          <p14:tracePt t="84458" x="4522788" y="5538788"/>
          <p14:tracePt t="84484" x="4652963" y="5538788"/>
          <p14:tracePt t="84519" x="4760913" y="5538788"/>
          <p14:tracePt t="84548" x="4794250" y="5545138"/>
          <p14:tracePt t="85288" x="4794250" y="5549900"/>
          <p14:tracePt t="85316" x="4826000" y="5554663"/>
          <p14:tracePt t="85364" x="4864100" y="5554663"/>
          <p14:tracePt t="85391" x="4875213" y="5554663"/>
          <p14:tracePt t="85499" x="4884738" y="5549900"/>
          <p14:tracePt t="85612" x="4960938" y="5549900"/>
          <p14:tracePt t="85642" x="5129213" y="5561013"/>
          <p14:tracePt t="85677" x="5403850" y="5610225"/>
          <p14:tracePt t="85703" x="5495925" y="5614988"/>
          <p14:tracePt t="85737" x="5507038" y="5614988"/>
          <p14:tracePt t="85766" x="5576888" y="5619750"/>
          <p14:tracePt t="85781" x="5637213" y="5619750"/>
          <p14:tracePt t="85814" x="5853113" y="5630863"/>
          <p14:tracePt t="85845" x="5999163" y="5664200"/>
          <p14:tracePt t="85894" x="6069013" y="5668963"/>
          <p14:tracePt t="85924" x="6154738" y="5637213"/>
          <p14:tracePt t="85952" x="6489700" y="5637213"/>
          <p14:tracePt t="85986" x="6646863" y="5637213"/>
          <p14:tracePt t="86020" x="6680200" y="5630863"/>
          <p14:tracePt t="86048" x="6734175" y="5630863"/>
          <p14:tracePt t="86064" x="6797675" y="5630863"/>
          <p14:tracePt t="86095" x="6923088" y="5630863"/>
          <p14:tracePt t="86131" x="6988175" y="5630863"/>
          <p14:tracePt t="86163" x="7089775" y="5684838"/>
          <p14:tracePt t="86187" x="7197725" y="5738813"/>
          <p14:tracePt t="86221" x="7296150" y="5738813"/>
          <p14:tracePt t="86237" x="7354888" y="5738813"/>
          <p14:tracePt t="86270" x="7404100" y="5738813"/>
          <p14:tracePt t="86288" x="7408863" y="5738813"/>
          <p14:tracePt t="86360" x="7419975" y="5738813"/>
          <p14:tracePt t="86393" x="7496175" y="5738813"/>
          <p14:tracePt t="86407" x="7505700" y="5738813"/>
          <p14:tracePt t="86440" x="7608888" y="5749925"/>
          <p14:tracePt t="86469" x="7739063" y="5803900"/>
          <p14:tracePt t="86503" x="7896225" y="5846763"/>
          <p14:tracePt t="86532" x="7977188" y="5880100"/>
          <p14:tracePt t="86565" x="8074025" y="5907088"/>
          <p14:tracePt t="86594" x="8220075" y="5938838"/>
          <p14:tracePt t="86629" x="8609013" y="6019800"/>
          <p14:tracePt t="86658" x="8782050" y="6035675"/>
          <p14:tracePt t="86693" x="8912225" y="6035675"/>
          <p14:tracePt t="86719" x="8916988" y="6042025"/>
          <p14:tracePt t="86748" x="8939213" y="6053138"/>
          <p14:tracePt t="86783" x="8955088" y="6053138"/>
          <p14:tracePt t="86798" x="8966200" y="6053138"/>
          <p14:tracePt t="86843" x="9009063" y="6053138"/>
          <p14:tracePt t="86859" x="9024938" y="6035675"/>
          <p14:tracePt t="86908" x="9036050" y="6030913"/>
          <p14:tracePt t="86938" x="9047163" y="6030913"/>
          <p14:tracePt t="86973" x="9121775" y="5988050"/>
          <p14:tracePt t="87001" x="9155113" y="5961063"/>
          <p14:tracePt t="87015" x="9159875" y="5961063"/>
          <p14:tracePt t="87158" x="9159875" y="5949950"/>
          <p14:tracePt t="87191" x="9155113" y="5938838"/>
          <p14:tracePt t="87224" x="9144000" y="5938838"/>
          <p14:tracePt t="87269" x="9137650" y="5938838"/>
          <p14:tracePt t="87442" x="9074150" y="5938838"/>
          <p14:tracePt t="87469" x="8982075" y="5949950"/>
          <p14:tracePt t="87503" x="8928100" y="5949950"/>
          <p14:tracePt t="87531" x="8883650" y="5949950"/>
          <p14:tracePt t="87565" x="8813800" y="5949950"/>
          <p14:tracePt t="87595" x="8755063" y="5972175"/>
          <p14:tracePt t="87628" x="8728075" y="5972175"/>
          <p14:tracePt t="87657" x="8694738" y="5965825"/>
          <p14:tracePt t="87690" x="8689975" y="5961063"/>
          <p14:tracePt t="87785" x="8678863" y="5961063"/>
          <p14:tracePt t="87938" x="8651875" y="5938838"/>
          <p14:tracePt t="87970" x="8647113" y="5934075"/>
          <p14:tracePt t="90675" x="8408988" y="5945188"/>
          <p14:tracePt t="90706" x="8375650" y="5961063"/>
          <p14:tracePt t="90721" x="8312150" y="5972175"/>
          <p14:tracePt t="90739" x="8235950" y="5999163"/>
          <p14:tracePt t="90767" x="8128000" y="6042025"/>
          <p14:tracePt t="90782" x="8058150" y="6042025"/>
          <p14:tracePt t="90832" x="7993063" y="6057900"/>
          <p14:tracePt t="90860" x="7900988" y="6062663"/>
          <p14:tracePt t="90895" x="7496175" y="6096000"/>
          <p14:tracePt t="90924" x="7192963" y="6030913"/>
          <p14:tracePt t="90954" x="6988175" y="5949950"/>
          <p14:tracePt t="90988" x="6680200" y="5922963"/>
          <p14:tracePt t="91018" x="6273800" y="5949950"/>
          <p14:tracePt t="91051" x="5214938" y="6111875"/>
          <p14:tracePt t="91080" x="4852988" y="6154738"/>
          <p14:tracePt t="91109" x="4848225" y="6154738"/>
          <p14:tracePt t="91144" x="4749800" y="6122988"/>
          <p14:tracePt t="91172" x="4545013" y="6107113"/>
          <p14:tracePt t="91205" x="4041775" y="6107113"/>
          <p14:tracePt t="91234" x="3841750" y="6062663"/>
          <p14:tracePt t="91270" x="3722688" y="6026150"/>
          <p14:tracePt t="91287" x="3668713" y="6026150"/>
          <p14:tracePt t="91313" x="3367088" y="6161088"/>
          <p14:tracePt t="91328" x="3194050" y="6242050"/>
          <p14:tracePt t="91343" x="3133725" y="6289675"/>
          <p14:tracePt t="91378" x="3070225" y="6289675"/>
          <p14:tracePt t="91411" x="2782888" y="6235700"/>
          <p14:tracePt t="91437" x="2335213" y="6122988"/>
          <p14:tracePt t="91471" x="1620838" y="5961063"/>
          <p14:tracePt t="91504" x="1346200" y="5857875"/>
          <p14:tracePt t="91533" x="1177925" y="5610225"/>
          <p14:tracePt t="91562" x="984250" y="5246688"/>
          <p14:tracePt t="91595" x="881063" y="4906963"/>
          <p14:tracePt t="91624" x="858838" y="4776788"/>
          <p14:tracePt t="91659" x="881063" y="4529138"/>
          <p14:tracePt t="91693" x="1085850" y="4221163"/>
          <p14:tracePt t="91721" x="1308100" y="3902075"/>
          <p14:tracePt t="91750" x="1519238" y="3636963"/>
          <p14:tracePt t="91784" x="1847850" y="3475038"/>
          <p14:tracePt t="91814" x="2189163" y="3214688"/>
          <p14:tracePt t="91847" x="2859088" y="2955925"/>
          <p14:tracePt t="91874" x="3198813" y="2794000"/>
          <p14:tracePt t="91908" x="3679825" y="2679700"/>
          <p14:tracePt t="91936" x="3886200" y="2598738"/>
          <p14:tracePt t="91968" x="4221163" y="2540000"/>
          <p14:tracePt t="92003" x="4938713" y="2508250"/>
          <p14:tracePt t="92019" x="5156200" y="2497138"/>
          <p14:tracePt t="92047" x="5284788" y="2486025"/>
          <p14:tracePt t="92080" x="5738813" y="2508250"/>
          <p14:tracePt t="92109" x="6453188" y="2481263"/>
          <p14:tracePt t="92129" x="6770688" y="2443163"/>
          <p14:tracePt t="92156" x="7204075" y="2470150"/>
          <p14:tracePt t="92192" x="7397750" y="2501900"/>
          <p14:tracePt t="92219" x="7689850" y="2566988"/>
          <p14:tracePt t="92254" x="8062913" y="2670175"/>
          <p14:tracePt t="92283" x="8375650" y="2771775"/>
          <p14:tracePt t="92316" x="8905875" y="2960688"/>
          <p14:tracePt t="92344" x="9305925" y="3097213"/>
          <p14:tracePt t="92378" x="9663113" y="3221038"/>
          <p14:tracePt t="92411" x="9748838" y="3252788"/>
          <p14:tracePt t="92469" x="9856788" y="3297238"/>
          <p14:tracePt t="92499" x="10090150" y="3405188"/>
          <p14:tracePt t="92534" x="10218738" y="3533775"/>
          <p14:tracePt t="92562" x="10306050" y="3587750"/>
          <p14:tracePt t="92604" x="10353675" y="3733800"/>
          <p14:tracePt t="92616" x="10353675" y="3771900"/>
          <p14:tracePt t="92643" x="10353675" y="3987800"/>
          <p14:tracePt t="92679" x="10344150" y="4160838"/>
          <p14:tracePt t="92705" x="10321925" y="4252913"/>
          <p14:tracePt t="92736" x="10267950" y="4371975"/>
          <p14:tracePt t="92765" x="10083800" y="4637088"/>
          <p14:tracePt t="92781" x="10067925" y="4664075"/>
          <p14:tracePt t="92815" x="9948863" y="4848225"/>
          <p14:tracePt t="92850" x="9829800" y="4938713"/>
          <p14:tracePt t="92877" x="9451975" y="5095875"/>
          <p14:tracePt t="92909" x="9078913" y="5165725"/>
          <p14:tracePt t="92945" x="8712200" y="5241925"/>
          <p14:tracePt t="92967" x="8420100" y="5300663"/>
          <p14:tracePt t="93002" x="7781925" y="5576888"/>
          <p14:tracePt t="93032" x="7289800" y="5734050"/>
          <p14:tracePt t="93063" x="6927850" y="5846763"/>
          <p14:tracePt t="93097" x="6592888" y="5918200"/>
          <p14:tracePt t="93124" x="6057900" y="6107113"/>
          <p14:tracePt t="93158" x="5138738" y="6289675"/>
          <p14:tracePt t="93171" x="4987925" y="6323013"/>
          <p14:tracePt t="93206" x="4441825" y="6408738"/>
          <p14:tracePt t="93234" x="3836988" y="6408738"/>
          <p14:tracePt t="93268" x="2944813" y="6388100"/>
          <p14:tracePt t="93284" x="2508250" y="6334125"/>
          <p14:tracePt t="93316" x="1870075" y="6138863"/>
          <p14:tracePt t="93330" x="1751013" y="6084888"/>
          <p14:tracePt t="93359" x="1335088" y="5918200"/>
          <p14:tracePt t="93392" x="962025" y="5738813"/>
          <p14:tracePt t="93425" x="584200" y="5464175"/>
          <p14:tracePt t="93453" x="215900" y="5183188"/>
          <p14:tracePt t="93488" x="0" y="4884738"/>
          <p14:tracePt t="93518" x="0" y="4702175"/>
          <p14:tracePt t="93551" x="0" y="4587875"/>
          <p14:tracePt t="93580" x="0" y="4344988"/>
          <p14:tracePt t="93614" x="195263" y="4041775"/>
          <p14:tracePt t="93642" x="307975" y="3960813"/>
          <p14:tracePt t="93676" x="811213" y="3722688"/>
          <p14:tracePt t="93691" x="912813" y="3668713"/>
          <p14:tracePt t="93704" x="1139825" y="3560763"/>
          <p14:tracePt t="93734" x="1535113" y="3371850"/>
          <p14:tracePt t="93768" x="2090738" y="3324225"/>
          <p14:tracePt t="93783" x="2339975" y="3324225"/>
          <p14:tracePt t="93811" x="3005138" y="3205163"/>
          <p14:tracePt t="93844" x="3524250" y="3106738"/>
          <p14:tracePt t="93878" x="3933825" y="3059113"/>
          <p14:tracePt t="93893" x="4041775" y="3032125"/>
          <p14:tracePt t="93907" x="4095750" y="3005138"/>
          <p14:tracePt t="93940" x="4675188" y="2960688"/>
          <p14:tracePt t="93970" x="5133975" y="2924175"/>
          <p14:tracePt t="93999" x="5441950" y="2940050"/>
          <p14:tracePt t="94036" x="5988050" y="2940050"/>
          <p14:tracePt t="94052" x="6635750" y="2886075"/>
          <p14:tracePt t="94080" x="7123113" y="2906713"/>
          <p14:tracePt t="94114" x="7820025" y="2967038"/>
          <p14:tracePt t="94142" x="8294688" y="3005138"/>
          <p14:tracePt t="94177" x="8797925" y="3070225"/>
          <p14:tracePt t="94203" x="8928100" y="3124200"/>
          <p14:tracePt t="94237" x="9224963" y="3248025"/>
          <p14:tracePt t="94266" x="9251950" y="3313113"/>
          <p14:tracePt t="94282" x="9348788" y="3340100"/>
          <p14:tracePt t="94314" x="9598025" y="3432175"/>
          <p14:tracePt t="94344" x="9609138" y="3432175"/>
          <p14:tracePt t="94379" x="9728200" y="3517900"/>
          <p14:tracePt t="94412" x="9775825" y="3605213"/>
          <p14:tracePt t="94439" x="9840913" y="3690938"/>
          <p14:tracePt t="94486" x="9971088" y="3902075"/>
          <p14:tracePt t="94494" x="10002838" y="3949700"/>
          <p14:tracePt t="94524" x="10148888" y="4237038"/>
          <p14:tracePt t="94562" x="10209213" y="4421188"/>
          <p14:tracePt t="94595" x="10202863" y="4475163"/>
          <p14:tracePt t="94629" x="10117138" y="4610100"/>
          <p14:tracePt t="94657" x="10045700" y="4706938"/>
          <p14:tracePt t="94689" x="9937750" y="4841875"/>
          <p14:tracePt t="94711" x="9717088" y="5102225"/>
          <p14:tracePt t="94725" x="9652000" y="5149850"/>
          <p14:tracePt t="94762" x="9310688" y="5403850"/>
          <p14:tracePt t="94788" x="9159875" y="5500688"/>
          <p14:tracePt t="94830" x="9063038" y="5565775"/>
          <p14:tracePt t="94858" x="8829675" y="5691188"/>
          <p14:tracePt t="94892" x="8339138" y="6003925"/>
          <p14:tracePt t="94914" x="8177213" y="6127750"/>
          <p14:tracePt t="94941" x="8128000" y="6165850"/>
          <p14:tracePt t="94976" x="8123238" y="6172200"/>
          <p14:tracePt t="95031" x="8094663" y="6172200"/>
          <p14:tracePt t="95080" x="8085138" y="6172200"/>
          <p14:tracePt t="95249" x="8062913" y="6172200"/>
          <p14:tracePt t="95284" x="8051800" y="6172200"/>
          <p14:tracePt t="95318" x="8031163" y="61722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冠詞のあとに名詞あり</a:t>
            </a:r>
            <a:br>
              <a:rPr kumimoji="1" lang="en-US" altLang="ja-JP" dirty="0"/>
            </a:br>
            <a:r>
              <a:rPr kumimoji="1" lang="ja-JP" altLang="en-US" dirty="0">
                <a:solidFill>
                  <a:srgbClr val="FF0000"/>
                </a:solidFill>
              </a:rPr>
              <a:t>定型動詞</a:t>
            </a:r>
            <a:r>
              <a:rPr kumimoji="1" lang="ja-JP" altLang="en-US" dirty="0"/>
              <a:t>の前に主語あり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0627" y="2065468"/>
            <a:ext cx="10515600" cy="655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b="1" u="sng" dirty="0">
                <a:solidFill>
                  <a:srgbClr val="00B050"/>
                </a:solidFill>
              </a:rPr>
              <a:t>A</a:t>
            </a:r>
            <a:r>
              <a:rPr kumimoji="1" lang="en-US" altLang="ja-JP" sz="4000" u="sng" dirty="0"/>
              <a:t> </a:t>
            </a:r>
            <a:r>
              <a:rPr kumimoji="1" lang="en-US" altLang="ja-JP" sz="4000" b="1" u="sng" dirty="0">
                <a:solidFill>
                  <a:srgbClr val="00B050"/>
                </a:solidFill>
              </a:rPr>
              <a:t>dog</a:t>
            </a:r>
            <a:r>
              <a:rPr kumimoji="1" lang="en-US" altLang="ja-JP" sz="4000" u="sng" dirty="0"/>
              <a:t> with </a:t>
            </a:r>
            <a:r>
              <a:rPr kumimoji="1" lang="en-US" altLang="ja-JP" sz="4000" b="1" u="sng" dirty="0">
                <a:solidFill>
                  <a:srgbClr val="0070C0"/>
                </a:solidFill>
              </a:rPr>
              <a:t>a</a:t>
            </a:r>
            <a:r>
              <a:rPr kumimoji="1" lang="en-US" altLang="ja-JP" sz="4000" u="sng" dirty="0"/>
              <a:t> </a:t>
            </a:r>
            <a:r>
              <a:rPr kumimoji="1" lang="en-US" altLang="ja-JP" sz="4000" b="1" u="sng" dirty="0">
                <a:solidFill>
                  <a:srgbClr val="0070C0"/>
                </a:solidFill>
              </a:rPr>
              <a:t>cold</a:t>
            </a:r>
            <a:r>
              <a:rPr kumimoji="1" lang="en-US" altLang="ja-JP" sz="4000" dirty="0"/>
              <a:t>, wet nose is in good health.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98850" y="2838605"/>
            <a:ext cx="11019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「犬が風邪をひいている」　なら </a:t>
            </a:r>
            <a:r>
              <a:rPr kumimoji="1" lang="en-US" altLang="ja-JP" sz="3200" dirty="0"/>
              <a:t>A dog has a cold. </a:t>
            </a:r>
          </a:p>
          <a:p>
            <a:r>
              <a:rPr kumimoji="1" lang="ja-JP" altLang="en-US" sz="3200" dirty="0"/>
              <a:t>「風邪をひいた犬」　ならありだが、</a:t>
            </a:r>
            <a:r>
              <a:rPr kumimoji="1" lang="en-US" altLang="ja-JP" sz="3200" dirty="0"/>
              <a:t>nose </a:t>
            </a:r>
            <a:r>
              <a:rPr kumimoji="1" lang="ja-JP" altLang="en-US" sz="3200" dirty="0"/>
              <a:t>に冠詞がない！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50561" y="4292609"/>
            <a:ext cx="10515600" cy="65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000" b="1" dirty="0"/>
              <a:t>[</a:t>
            </a:r>
            <a:r>
              <a:rPr lang="en-US" altLang="ja-JP" sz="4000" b="1" dirty="0">
                <a:solidFill>
                  <a:srgbClr val="00B050"/>
                </a:solidFill>
              </a:rPr>
              <a:t>A</a:t>
            </a:r>
            <a:r>
              <a:rPr lang="en-US" altLang="ja-JP" sz="4000" dirty="0"/>
              <a:t> </a:t>
            </a:r>
            <a:r>
              <a:rPr lang="en-US" altLang="ja-JP" sz="4000" b="1" dirty="0">
                <a:solidFill>
                  <a:srgbClr val="00B050"/>
                </a:solidFill>
              </a:rPr>
              <a:t>dog</a:t>
            </a:r>
            <a:r>
              <a:rPr lang="en-US" altLang="ja-JP" sz="4000" dirty="0"/>
              <a:t> </a:t>
            </a:r>
            <a:r>
              <a:rPr lang="en-US" altLang="ja-JP" sz="4000" u="sng" dirty="0"/>
              <a:t>with </a:t>
            </a:r>
            <a:r>
              <a:rPr lang="en-US" altLang="ja-JP" sz="4000" b="1" u="sng" dirty="0">
                <a:solidFill>
                  <a:srgbClr val="0070C0"/>
                </a:solidFill>
              </a:rPr>
              <a:t>a</a:t>
            </a:r>
            <a:r>
              <a:rPr lang="en-US" altLang="ja-JP" sz="4000" u="sng" dirty="0"/>
              <a:t> cold, wet </a:t>
            </a:r>
            <a:r>
              <a:rPr lang="en-US" altLang="ja-JP" sz="4000" b="1" u="sng" dirty="0">
                <a:solidFill>
                  <a:srgbClr val="0070C0"/>
                </a:solidFill>
              </a:rPr>
              <a:t>nose</a:t>
            </a:r>
            <a:r>
              <a:rPr lang="en-US" altLang="ja-JP" sz="4000" b="1" u="sng" dirty="0"/>
              <a:t>]</a:t>
            </a:r>
            <a:r>
              <a:rPr lang="en-US" altLang="ja-JP" sz="4000" u="sng" dirty="0"/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is</a:t>
            </a:r>
            <a:r>
              <a:rPr lang="en-US" altLang="ja-JP" sz="4000" dirty="0"/>
              <a:t> in good health.</a:t>
            </a:r>
          </a:p>
        </p:txBody>
      </p:sp>
      <p:sp>
        <p:nvSpPr>
          <p:cNvPr id="6" name="左カーブ矢印 5"/>
          <p:cNvSpPr/>
          <p:nvPr/>
        </p:nvSpPr>
        <p:spPr>
          <a:xfrm rot="5400000">
            <a:off x="2874912" y="3541977"/>
            <a:ext cx="456099" cy="30130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13708" y="5568668"/>
            <a:ext cx="638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冷たく濡れた鼻の犬は健康だ。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2852" y="4748451"/>
            <a:ext cx="31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S</a:t>
            </a:r>
            <a:endParaRPr kumimoji="1" lang="ja-JP" altLang="en-US" sz="3200" b="1" dirty="0"/>
          </a:p>
        </p:txBody>
      </p:sp>
      <p:sp>
        <p:nvSpPr>
          <p:cNvPr id="12" name="下カーブ矢印 11"/>
          <p:cNvSpPr/>
          <p:nvPr/>
        </p:nvSpPr>
        <p:spPr>
          <a:xfrm>
            <a:off x="5594455" y="4292609"/>
            <a:ext cx="613971" cy="117848"/>
          </a:xfrm>
          <a:prstGeom prst="curved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下カーブ矢印 12"/>
          <p:cNvSpPr/>
          <p:nvPr/>
        </p:nvSpPr>
        <p:spPr>
          <a:xfrm>
            <a:off x="4257207" y="4057167"/>
            <a:ext cx="2248524" cy="2943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5C70FE15-AECD-4CA5-B012-E8A6313A82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6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91"/>
    </mc:Choice>
    <mc:Fallback xmlns="">
      <p:transition spd="slow" advTm="7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8" grpId="0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2450" x="7096125" y="6053138"/>
          <p14:tracePt t="2483" x="6716713" y="6030913"/>
          <p14:tracePt t="2513" x="6408738" y="5895975"/>
          <p14:tracePt t="2548" x="6257925" y="5684838"/>
          <p14:tracePt t="2577" x="6100763" y="5549900"/>
          <p14:tracePt t="2607" x="5880100" y="5468938"/>
          <p14:tracePt t="2640" x="5788025" y="5453063"/>
          <p14:tracePt t="2668" x="5749925" y="5403850"/>
          <p14:tracePt t="2684" x="5700713" y="5280025"/>
          <p14:tracePt t="2720" x="5437188" y="4729163"/>
          <p14:tracePt t="2748" x="5214938" y="4241800"/>
          <p14:tracePt t="2781" x="4972050" y="3863975"/>
          <p14:tracePt t="2814" x="4749800" y="3459163"/>
          <p14:tracePt t="2829" x="4729163" y="3394075"/>
          <p14:tracePt t="2842" x="4702175" y="3236913"/>
          <p14:tracePt t="2871" x="4652963" y="2960688"/>
          <p14:tracePt t="2904" x="4621213" y="2906713"/>
          <p14:tracePt t="2918" x="4533900" y="2825750"/>
          <p14:tracePt t="2953" x="4437063" y="2762250"/>
          <p14:tracePt t="2981" x="4421188" y="2740025"/>
          <p14:tracePt t="3017" x="4398963" y="2724150"/>
          <p14:tracePt t="3045" x="4291013" y="2733675"/>
          <p14:tracePt t="3079" x="4160838" y="2778125"/>
          <p14:tracePt t="3106" x="4117975" y="2789238"/>
          <p14:tracePt t="3141" x="4075113" y="2794000"/>
          <p14:tracePt t="3168" x="3998913" y="2809875"/>
          <p14:tracePt t="3185" x="3967163" y="2816225"/>
          <p14:tracePt t="3218" x="3859213" y="2816225"/>
          <p14:tracePt t="3246" x="3841750" y="2816225"/>
          <p14:tracePt t="3282" x="3836988" y="2794000"/>
          <p14:tracePt t="3309" x="3814763" y="2762250"/>
          <p14:tracePt t="3332" x="3814763" y="2733675"/>
          <p14:tracePt t="3358" x="3814763" y="2728913"/>
          <p14:tracePt t="3387" x="3805238" y="2713038"/>
          <p14:tracePt t="3420" x="3794125" y="2674938"/>
          <p14:tracePt t="3454" x="3740150" y="2605088"/>
          <p14:tracePt t="3482" x="3713163" y="2562225"/>
          <p14:tracePt t="3515" x="3706813" y="2535238"/>
          <p14:tracePt t="3565" x="3679825" y="2524125"/>
          <p14:tracePt t="3594" x="3648075" y="2524125"/>
          <p14:tracePt t="3608" x="3636963" y="2524125"/>
          <p14:tracePt t="3641" x="3598863" y="2501900"/>
          <p14:tracePt t="3671" x="3578225" y="2486025"/>
          <p14:tracePt t="3717" x="3571875" y="2486025"/>
          <p14:tracePt t="5123" x="3540125" y="2486025"/>
          <p14:tracePt t="5315" x="3679825" y="2474913"/>
          <p14:tracePt t="5344" x="3895725" y="2459038"/>
          <p14:tracePt t="5373" x="3902075" y="2452688"/>
          <p14:tracePt t="5419" x="3922713" y="2432050"/>
          <p14:tracePt t="5454" x="3933825" y="2432050"/>
          <p14:tracePt t="6346" x="3863975" y="2425700"/>
          <p14:tracePt t="6360" x="3729038" y="2459038"/>
          <p14:tracePt t="6391" x="3668713" y="2490788"/>
          <p14:tracePt t="7575" x="3636963" y="2524125"/>
          <p14:tracePt t="7607" x="3351213" y="2643188"/>
          <p14:tracePt t="7638" x="2897188" y="2859088"/>
          <p14:tracePt t="7673" x="2328863" y="3048000"/>
          <p14:tracePt t="7687" x="2112963" y="3097213"/>
          <p14:tracePt t="7722" x="1897063" y="3117850"/>
          <p14:tracePt t="7752" x="1816100" y="3106738"/>
          <p14:tracePt t="7781" x="1712913" y="3106738"/>
          <p14:tracePt t="7815" x="1465263" y="3182938"/>
          <p14:tracePt t="7841" x="1382713" y="3225800"/>
          <p14:tracePt t="7937" x="1355725" y="3225800"/>
          <p14:tracePt t="8155" x="1373188" y="3221038"/>
          <p14:tracePt t="8189" x="1431925" y="3198813"/>
          <p14:tracePt t="8220" x="1470025" y="3144838"/>
          <p14:tracePt t="8248" x="1751013" y="3113088"/>
          <p14:tracePt t="8282" x="2117725" y="3086100"/>
          <p14:tracePt t="8297" x="2317750" y="3074988"/>
          <p14:tracePt t="8320" x="2562225" y="3074988"/>
          <p14:tracePt t="8345" x="2663825" y="3097213"/>
          <p14:tracePt t="8373" x="2740025" y="3113088"/>
          <p14:tracePt t="8421" x="2820988" y="3128963"/>
          <p14:tracePt t="8450" x="2879725" y="3128963"/>
          <p14:tracePt t="8485" x="3059113" y="3133725"/>
          <p14:tracePt t="8513" x="3117850" y="3133725"/>
          <p14:tracePt t="8547" x="3463925" y="3140075"/>
          <p14:tracePt t="8580" x="3594100" y="3140075"/>
          <p14:tracePt t="8611" x="3598863" y="3151188"/>
          <p14:tracePt t="8671" x="3756025" y="3178175"/>
          <p14:tracePt t="8687" x="3875088" y="3178175"/>
          <p14:tracePt t="8720" x="3890963" y="3178175"/>
          <p14:tracePt t="8798" x="3929063" y="3178175"/>
          <p14:tracePt t="8824" x="4025900" y="3178175"/>
          <p14:tracePt t="8859" x="4059238" y="3178175"/>
          <p14:tracePt t="8887" x="4079875" y="3178175"/>
          <p14:tracePt t="8921" x="4113213" y="3178175"/>
          <p14:tracePt t="8956" x="4117975" y="3178175"/>
          <p14:tracePt t="9187" x="4129088" y="3167063"/>
          <p14:tracePt t="9217" x="4221163" y="3155950"/>
          <p14:tracePt t="9247" x="4484688" y="3101975"/>
          <p14:tracePt t="9282" x="4864100" y="3016250"/>
          <p14:tracePt t="9310" x="4999038" y="2987675"/>
          <p14:tracePt t="9346" x="5053013" y="2971800"/>
          <p14:tracePt t="9371" x="5165725" y="2933700"/>
          <p14:tracePt t="9408" x="5307013" y="2917825"/>
          <p14:tracePt t="9437" x="5365750" y="2913063"/>
          <p14:tracePt t="9465" x="5399088" y="2913063"/>
          <p14:tracePt t="9498" x="5480050" y="2913063"/>
          <p14:tracePt t="9532" x="5588000" y="2913063"/>
          <p14:tracePt t="9558" x="5641975" y="2913063"/>
          <p14:tracePt t="9607" x="5664200" y="2913063"/>
          <p14:tracePt t="9640" x="5803900" y="2944813"/>
          <p14:tracePt t="9671" x="5864225" y="2955925"/>
          <p14:tracePt t="9733" x="5884863" y="2960688"/>
          <p14:tracePt t="9780" x="5891213" y="2967038"/>
          <p14:tracePt t="9891" x="5949950" y="2971800"/>
          <p14:tracePt t="9922" x="6111875" y="3016250"/>
          <p14:tracePt t="9953" x="6253163" y="3032125"/>
          <p14:tracePt t="9983" x="6338888" y="3043238"/>
          <p14:tracePt t="10017" x="6446838" y="3113088"/>
          <p14:tracePt t="10047" x="6453188" y="3113088"/>
          <p14:tracePt t="10074" x="6462713" y="3128963"/>
          <p14:tracePt t="10279" x="6527800" y="3155950"/>
          <p14:tracePt t="10308" x="6723063" y="3160713"/>
          <p14:tracePt t="10342" x="7112000" y="3155950"/>
          <p14:tracePt t="10378" x="7354888" y="3128963"/>
          <p14:tracePt t="10405" x="7361238" y="3128963"/>
          <p14:tracePt t="10579" x="7370763" y="3128963"/>
          <p14:tracePt t="10628" x="7377113" y="3133725"/>
          <p14:tracePt t="10815" x="7408863" y="3133725"/>
          <p14:tracePt t="10842" x="7451725" y="3133725"/>
          <p14:tracePt t="10872" x="7539038" y="3106738"/>
          <p14:tracePt t="10906" x="7669213" y="3043238"/>
          <p14:tracePt t="10939" x="7858125" y="3025775"/>
          <p14:tracePt t="10971" x="7970838" y="3005138"/>
          <p14:tracePt t="11002" x="8058150" y="2994025"/>
          <p14:tracePt t="11048" x="8116888" y="2994025"/>
          <p14:tracePt t="11074" x="8204200" y="3009900"/>
          <p14:tracePt t="11109" x="8431213" y="3009900"/>
          <p14:tracePt t="11123" x="8555038" y="3009900"/>
          <p14:tracePt t="11156" x="8566150" y="3009900"/>
          <p14:tracePt t="11515" x="8570913" y="3009900"/>
          <p14:tracePt t="12324" x="8404225" y="2951163"/>
          <p14:tracePt t="12340" x="8247063" y="2913063"/>
          <p14:tracePt t="12372" x="7793038" y="2879725"/>
          <p14:tracePt t="12402" x="7305675" y="2879725"/>
          <p14:tracePt t="12439" x="6484938" y="3059113"/>
          <p14:tracePt t="12469" x="5365750" y="3167063"/>
          <p14:tracePt t="12500" x="4064000" y="3232150"/>
          <p14:tracePt t="12532" x="3079750" y="3297238"/>
          <p14:tracePt t="12559" x="2724150" y="3333750"/>
          <p14:tracePt t="12592" x="2701925" y="3333750"/>
          <p14:tracePt t="12627" x="2652713" y="3387725"/>
          <p14:tracePt t="12657" x="2578100" y="3475038"/>
          <p14:tracePt t="12687" x="2470150" y="3502025"/>
          <p14:tracePt t="12718" x="2243138" y="3556000"/>
          <p14:tracePt t="12748" x="2000250" y="3594100"/>
          <p14:tracePt t="12781" x="1854200" y="3594100"/>
          <p14:tracePt t="13000" x="1951038" y="3594100"/>
          <p14:tracePt t="13031" x="2155825" y="3594100"/>
          <p14:tracePt t="13059" x="2355850" y="3594100"/>
          <p14:tracePt t="13081" x="2562225" y="3594100"/>
          <p14:tracePt t="13109" x="2836863" y="3594100"/>
          <p14:tracePt t="13138" x="3043238" y="3594100"/>
          <p14:tracePt t="13171" x="3286125" y="3594100"/>
          <p14:tracePt t="13187" x="3382963" y="3594100"/>
          <p14:tracePt t="13200" x="3405188" y="3594100"/>
          <p14:tracePt t="13251" x="3448050" y="3587750"/>
          <p14:tracePt t="13280" x="3506788" y="3578225"/>
          <p14:tracePt t="13315" x="3641725" y="3578225"/>
          <p14:tracePt t="13342" x="3702050" y="3594100"/>
          <p14:tracePt t="13370" x="3740150" y="3594100"/>
          <p14:tracePt t="13403" x="3832225" y="3594100"/>
          <p14:tracePt t="13439" x="4140200" y="3614738"/>
          <p14:tracePt t="13467" x="4279900" y="3632200"/>
          <p14:tracePt t="13501" x="4318000" y="3636963"/>
          <p14:tracePt t="13528" x="4371975" y="3636963"/>
          <p14:tracePt t="13797" x="4371975" y="3652838"/>
          <p14:tracePt t="13831" x="4371975" y="3659188"/>
          <p14:tracePt t="13920" x="4383088" y="3636963"/>
          <p14:tracePt t="13951" x="4414838" y="3621088"/>
          <p14:tracePt t="13984" x="4560888" y="3598863"/>
          <p14:tracePt t="14013" x="4711700" y="3578225"/>
          <p14:tracePt t="14049" x="4826000" y="3578225"/>
          <p14:tracePt t="14063" x="4837113" y="3578225"/>
          <p14:tracePt t="14089" x="4976813" y="3578225"/>
          <p14:tracePt t="14124" x="5133975" y="3578225"/>
          <p14:tracePt t="14139" x="5145088" y="3578225"/>
          <p14:tracePt t="14214" x="5203825" y="3609975"/>
          <p14:tracePt t="14247" x="5214938" y="3614738"/>
          <p14:tracePt t="14438" x="5284788" y="3614738"/>
          <p14:tracePt t="14468" x="5491163" y="3659188"/>
          <p14:tracePt t="14499" x="5884863" y="3706813"/>
          <p14:tracePt t="14513" x="5992813" y="3733800"/>
          <p14:tracePt t="14548" x="6008688" y="3749675"/>
          <p14:tracePt t="14627" x="6030913" y="3771900"/>
          <p14:tracePt t="14824" x="6127750" y="3760788"/>
          <p14:tracePt t="14858" x="6296025" y="3729038"/>
          <p14:tracePt t="14888" x="6361113" y="3702050"/>
          <p14:tracePt t="14923" x="6534150" y="3652838"/>
          <p14:tracePt t="14951" x="6608763" y="3632200"/>
          <p14:tracePt t="15033" x="6527800" y="3556000"/>
          <p14:tracePt t="15062" x="6415088" y="3495675"/>
          <p14:tracePt t="15075" x="6365875" y="3468688"/>
          <p14:tracePt t="15110" x="6246813" y="3398838"/>
          <p14:tracePt t="15138" x="6181725" y="3324225"/>
          <p14:tracePt t="15173" x="6145213" y="3221038"/>
          <p14:tracePt t="15189" x="6127750" y="3151188"/>
          <p14:tracePt t="15218" x="6107113" y="3021013"/>
          <p14:tracePt t="15246" x="6107113" y="2978150"/>
          <p14:tracePt t="15281" x="6122988" y="2951163"/>
          <p14:tracePt t="15315" x="6215063" y="2928938"/>
          <p14:tracePt t="15342" x="6242050" y="2906713"/>
          <p14:tracePt t="15408" x="6246813" y="2890838"/>
          <p14:tracePt t="15484" x="6246813" y="2843213"/>
          <p14:tracePt t="15530" x="6226175" y="2825750"/>
          <p14:tracePt t="15563" x="6203950" y="2820988"/>
          <p14:tracePt t="15589" x="6181725" y="2794000"/>
          <p14:tracePt t="15622" x="6161088" y="2794000"/>
          <p14:tracePt t="15654" x="6064250" y="2778125"/>
          <p14:tracePt t="15687" x="6026150" y="2724150"/>
          <p14:tracePt t="15735" x="5988050" y="2659063"/>
          <p14:tracePt t="15767" x="5988050" y="2571750"/>
          <p14:tracePt t="15781" x="5988050" y="2528888"/>
          <p14:tracePt t="15815" x="5999163" y="2398713"/>
          <p14:tracePt t="15844" x="6035675" y="2317750"/>
          <p14:tracePt t="15873" x="6069013" y="2274888"/>
          <p14:tracePt t="15906" x="6111875" y="2198688"/>
          <p14:tracePt t="15934" x="6289675" y="2097088"/>
          <p14:tracePt t="15969" x="6415088" y="2070100"/>
          <p14:tracePt t="15998" x="6473825" y="2058988"/>
          <p14:tracePt t="16031" x="6565900" y="2058988"/>
          <p14:tracePt t="16064" x="6635750" y="2097088"/>
          <p14:tracePt t="16091" x="6711950" y="2198688"/>
          <p14:tracePt t="16124" x="6781800" y="2312988"/>
          <p14:tracePt t="16157" x="6804025" y="2371725"/>
          <p14:tracePt t="16185" x="6804025" y="2416175"/>
          <p14:tracePt t="16220" x="6723063" y="2490788"/>
          <p14:tracePt t="16248" x="6630988" y="2566988"/>
          <p14:tracePt t="16281" x="6388100" y="2679700"/>
          <p14:tracePt t="16314" x="6111875" y="2751138"/>
          <p14:tracePt t="16340" x="6100763" y="2751138"/>
          <p14:tracePt t="16373" x="6008688" y="2751138"/>
          <p14:tracePt t="16406" x="5830888" y="2744788"/>
          <p14:tracePt t="16434" x="5700713" y="2643188"/>
          <p14:tracePt t="16465" x="5588000" y="2474913"/>
          <p14:tracePt t="16498" x="5561013" y="2405063"/>
          <p14:tracePt t="16531" x="5561013" y="2362200"/>
          <p14:tracePt t="16563" x="5630863" y="2209800"/>
          <p14:tracePt t="16596" x="5788025" y="2097088"/>
          <p14:tracePt t="16622" x="5972175" y="2005013"/>
          <p14:tracePt t="16656" x="6149975" y="1978025"/>
          <p14:tracePt t="16684" x="6284913" y="1989138"/>
          <p14:tracePt t="16718" x="6399213" y="2054225"/>
          <p14:tracePt t="16751" x="6516688" y="2182813"/>
          <p14:tracePt t="16780" x="6646863" y="2339975"/>
          <p14:tracePt t="16813" x="6696075" y="2432050"/>
          <p14:tracePt t="16845" x="6696075" y="2463800"/>
          <p14:tracePt t="16872" x="6684963" y="2589213"/>
          <p14:tracePt t="16906" x="6577013" y="2686050"/>
          <p14:tracePt t="16922" x="6550025" y="2733675"/>
          <p14:tracePt t="16950" x="6507163" y="2740025"/>
          <p14:tracePt t="16984" x="6381750" y="2751138"/>
          <p14:tracePt t="17016" x="6289675" y="2744788"/>
          <p14:tracePt t="17044" x="6172200" y="2652713"/>
          <p14:tracePt t="17078" x="6134100" y="2620963"/>
          <p14:tracePt t="17110" x="6069013" y="2535238"/>
          <p14:tracePt t="17156" x="6003925" y="2436813"/>
          <p14:tracePt t="17185" x="5988050" y="2339975"/>
          <p14:tracePt t="17216" x="5988050" y="2297113"/>
          <p14:tracePt t="17250" x="5988050" y="2263775"/>
          <p14:tracePt t="17277" x="6057900" y="2178050"/>
          <p14:tracePt t="17311" x="6154738" y="2117725"/>
          <p14:tracePt t="17346" x="6323013" y="2074863"/>
          <p14:tracePt t="17373" x="6403975" y="2074863"/>
          <p14:tracePt t="17402" x="6480175" y="2090738"/>
          <p14:tracePt t="17417" x="6523038" y="2112963"/>
          <p14:tracePt t="17451" x="6554788" y="2151063"/>
          <p14:tracePt t="17486" x="6642100" y="2263775"/>
          <p14:tracePt t="17515" x="6723063" y="2335213"/>
          <p14:tracePt t="17548" x="6734175" y="2389188"/>
          <p14:tracePt t="17575" x="6738938" y="2436813"/>
          <p14:tracePt t="17611" x="6761163" y="2486025"/>
          <p14:tracePt t="17638" x="6761163" y="2555875"/>
          <p14:tracePt t="17673" x="6711950" y="2679700"/>
          <p14:tracePt t="17690" x="6657975" y="2713038"/>
          <p14:tracePt t="17716" x="6619875" y="2733675"/>
          <p14:tracePt t="17750" x="6500813" y="2744788"/>
          <p14:tracePt t="17780" x="6345238" y="2771775"/>
          <p14:tracePt t="17815" x="6203950" y="2778125"/>
          <p14:tracePt t="17842" x="6149975" y="2751138"/>
          <p14:tracePt t="17871" x="6134100" y="2740025"/>
          <p14:tracePt t="17904" x="6091238" y="2724150"/>
          <p14:tracePt t="17996" x="6069013" y="2713038"/>
          <p14:tracePt t="18062" x="6046788" y="2697163"/>
          <p14:tracePt t="18122" x="6026150" y="2686050"/>
          <p14:tracePt t="18184" x="6008688" y="2670175"/>
          <p14:tracePt t="18218" x="5965825" y="2643188"/>
          <p14:tracePt t="18245" x="5934075" y="2578100"/>
          <p14:tracePt t="18283" x="5895975" y="2459038"/>
          <p14:tracePt t="18314" x="5884863" y="2420938"/>
          <p14:tracePt t="18357" x="5884863" y="2398713"/>
          <p14:tracePt t="18403" x="5918200" y="2366963"/>
          <p14:tracePt t="18435" x="5992813" y="2351088"/>
          <p14:tracePt t="18467" x="6122988" y="2335213"/>
          <p14:tracePt t="18496" x="6149975" y="2335213"/>
          <p14:tracePt t="18534" x="6192838" y="2362200"/>
          <p14:tracePt t="18560" x="6192838" y="2463800"/>
          <p14:tracePt t="18590" x="6192838" y="2535238"/>
          <p14:tracePt t="18622" x="6096000" y="2609850"/>
          <p14:tracePt t="18656" x="5911850" y="2643188"/>
          <p14:tracePt t="18689" x="5830888" y="2643188"/>
          <p14:tracePt t="18735" x="5772150" y="2562225"/>
          <p14:tracePt t="18766" x="5707063" y="2436813"/>
          <p14:tracePt t="18781" x="5707063" y="2409825"/>
          <p14:tracePt t="18797" x="5707063" y="2351088"/>
          <p14:tracePt t="18829" x="5765800" y="2259013"/>
          <p14:tracePt t="18855" x="5868988" y="2227263"/>
          <p14:tracePt t="18887" x="6149975" y="2182813"/>
          <p14:tracePt t="18920" x="6235700" y="2182813"/>
          <p14:tracePt t="18953" x="6280150" y="2243138"/>
          <p14:tracePt t="18981" x="6307138" y="2335213"/>
          <p14:tracePt t="19014" x="6307138" y="2378075"/>
          <p14:tracePt t="19028" x="6307138" y="2393950"/>
          <p14:tracePt t="19061" x="6273800" y="2436813"/>
          <p14:tracePt t="19092" x="6176963" y="2436813"/>
          <p14:tracePt t="19124" x="6053138" y="2443163"/>
          <p14:tracePt t="19169" x="6019800" y="2393950"/>
          <p14:tracePt t="19184" x="6003925" y="2366963"/>
          <p14:tracePt t="19217" x="5992813" y="2308225"/>
          <p14:tracePt t="20575" x="5927725" y="2351088"/>
          <p14:tracePt t="20608" x="5761038" y="2497138"/>
          <p14:tracePt t="20636" x="5387975" y="2847975"/>
          <p14:tracePt t="20668" x="5010150" y="3140075"/>
          <p14:tracePt t="20684" x="4848225" y="3252788"/>
          <p14:tracePt t="20719" x="4437063" y="3582988"/>
          <p14:tracePt t="20749" x="4203700" y="3771900"/>
          <p14:tracePt t="20784" x="4086225" y="3917950"/>
          <p14:tracePt t="20815" x="3960813" y="4095750"/>
          <p14:tracePt t="20842" x="3852863" y="4198938"/>
          <p14:tracePt t="20875" x="3722688" y="4295775"/>
          <p14:tracePt t="20903" x="3702050" y="4322763"/>
          <p14:tracePt t="20937" x="3587750" y="4441825"/>
          <p14:tracePt t="20970" x="3475038" y="4621213"/>
          <p14:tracePt t="20998" x="3448050" y="4657725"/>
          <p14:tracePt t="21091" x="3448050" y="4702175"/>
          <p14:tracePt t="21122" x="3448050" y="4810125"/>
          <p14:tracePt t="21155" x="3448050" y="4841875"/>
          <p14:tracePt t="21217" x="3448050" y="4857750"/>
          <p14:tracePt t="21251" x="3398838" y="4945063"/>
          <p14:tracePt t="21280" x="3355975" y="5014913"/>
          <p14:tracePt t="21312" x="3351213" y="5026025"/>
          <p14:tracePt t="21517" x="3360738" y="5037138"/>
          <p14:tracePt t="21547" x="3387725" y="5046663"/>
          <p14:tracePt t="21951" x="3452813" y="5030788"/>
          <p14:tracePt t="21980" x="3659188" y="4976813"/>
          <p14:tracePt t="22016" x="3879850" y="4922838"/>
          <p14:tracePt t="22110" x="3967163" y="4895850"/>
          <p14:tracePt t="22137" x="4052888" y="4848225"/>
          <p14:tracePt t="22170" x="4075113" y="4837113"/>
          <p14:tracePt t="22185" x="4079875" y="4837113"/>
          <p14:tracePt t="22249" x="4167188" y="4837113"/>
          <p14:tracePt t="22281" x="4291013" y="4837113"/>
          <p14:tracePt t="22313" x="4387850" y="4837113"/>
          <p14:tracePt t="22344" x="4394200" y="4837113"/>
          <p14:tracePt t="22451" x="4398963" y="4837113"/>
          <p14:tracePt t="22514" x="4398963" y="4819650"/>
          <p14:tracePt t="22561" x="4398963" y="4799013"/>
          <p14:tracePt t="22594" x="4398963" y="4718050"/>
          <p14:tracePt t="22626" x="4398963" y="4652963"/>
          <p14:tracePt t="22670" x="4398963" y="4641850"/>
          <p14:tracePt t="22720" x="4394200" y="4637088"/>
          <p14:tracePt t="23248" x="4475163" y="4641850"/>
          <p14:tracePt t="23283" x="4625975" y="4652963"/>
          <p14:tracePt t="23315" x="4821238" y="4657725"/>
          <p14:tracePt t="23346" x="4949825" y="4675188"/>
          <p14:tracePt t="23374" x="5053013" y="4691063"/>
          <p14:tracePt t="23404" x="5106988" y="4695825"/>
          <p14:tracePt t="23437" x="5203825" y="4695825"/>
          <p14:tracePt t="23465" x="5307013" y="4722813"/>
          <p14:tracePt t="23498" x="5345113" y="4729163"/>
          <p14:tracePt t="24184" x="5500688" y="4810125"/>
          <p14:tracePt t="24218" x="5799138" y="4879975"/>
          <p14:tracePt t="24254" x="5999163" y="4918075"/>
          <p14:tracePt t="24294" x="6042025" y="4902200"/>
          <p14:tracePt t="24315" x="6091238" y="4891088"/>
          <p14:tracePt t="24340" x="6149975" y="4875213"/>
          <p14:tracePt t="24532" x="6149975" y="4864100"/>
          <p14:tracePt t="24568" x="6149975" y="4803775"/>
          <p14:tracePt t="24596" x="6149975" y="4733925"/>
          <p14:tracePt t="24623" x="6154738" y="4675188"/>
          <p14:tracePt t="24652" x="6176963" y="4630738"/>
          <p14:tracePt t="24686" x="6219825" y="4603750"/>
          <p14:tracePt t="24717" x="6334125" y="4598988"/>
          <p14:tracePt t="24748" x="6446838" y="4598988"/>
          <p14:tracePt t="24783" x="6550025" y="4598988"/>
          <p14:tracePt t="24809" x="6669088" y="4614863"/>
          <p14:tracePt t="24841" x="6738938" y="4664075"/>
          <p14:tracePt t="24872" x="6797675" y="4783138"/>
          <p14:tracePt t="24904" x="6853238" y="4891088"/>
          <p14:tracePt t="24937" x="6853238" y="4976813"/>
          <p14:tracePt t="24971" x="6804025" y="5046663"/>
          <p14:tracePt t="24998" x="6797675" y="5053013"/>
          <p14:tracePt t="25030" x="6684963" y="5003800"/>
          <p14:tracePt t="25062" x="6653213" y="4965700"/>
          <p14:tracePt t="25095" x="6653213" y="4949825"/>
          <p14:tracePt t="25121" x="6646863" y="4929188"/>
          <p14:tracePt t="25153" x="6646863" y="4911725"/>
          <p14:tracePt t="26326" x="6626225" y="4884738"/>
          <p14:tracePt t="26450" x="6592888" y="4868863"/>
          <p14:tracePt t="26484" x="6403975" y="4848225"/>
          <p14:tracePt t="26499" x="6350000" y="4837113"/>
          <p14:tracePt t="26516" x="6257925" y="4837113"/>
          <p14:tracePt t="26547" x="6181725" y="4837113"/>
          <p14:tracePt t="26576" x="6057900" y="4837113"/>
          <p14:tracePt t="26610" x="5911850" y="4803775"/>
          <p14:tracePt t="26637" x="5830888" y="4799013"/>
          <p14:tracePt t="26670" x="5803900" y="4783138"/>
          <p14:tracePt t="26685" x="5792788" y="4772025"/>
          <p14:tracePt t="26719" x="5722938" y="4738688"/>
          <p14:tracePt t="26748" x="5619750" y="4729163"/>
          <p14:tracePt t="26782" x="5522913" y="4695825"/>
          <p14:tracePt t="26815" x="5365750" y="4668838"/>
          <p14:tracePt t="26841" x="5268913" y="4664075"/>
          <p14:tracePt t="26879" x="4960938" y="4648200"/>
          <p14:tracePt t="26902" x="4733925" y="4648200"/>
          <p14:tracePt t="26937" x="4529138" y="4648200"/>
          <p14:tracePt t="26971" x="4518025" y="4648200"/>
          <p14:tracePt t="26999" x="4441825" y="4668838"/>
          <p14:tracePt t="27032" x="4360863" y="4695825"/>
          <p14:tracePt t="27594" x="4356100" y="4702175"/>
          <p14:tracePt t="27624" x="4464050" y="4733925"/>
          <p14:tracePt t="27657" x="4594225" y="4749800"/>
          <p14:tracePt t="27686" x="4760913" y="4749800"/>
          <p14:tracePt t="27717" x="4906963" y="4756150"/>
          <p14:tracePt t="27748" x="4960938" y="4756150"/>
          <p14:tracePt t="27782" x="5053013" y="4756150"/>
          <p14:tracePt t="27808" x="5138738" y="4772025"/>
          <p14:tracePt t="27843" x="5246688" y="4787900"/>
          <p14:tracePt t="27935" x="5295900" y="4787900"/>
          <p14:tracePt t="27969" x="5383213" y="4792663"/>
          <p14:tracePt t="27996" x="5399088" y="4799013"/>
          <p14:tracePt t="28280" x="5399088" y="4765675"/>
          <p14:tracePt t="28308" x="5399088" y="4648200"/>
          <p14:tracePt t="28344" x="5491163" y="4491038"/>
          <p14:tracePt t="28357" x="5522913" y="4468813"/>
          <p14:tracePt t="28387" x="5727700" y="4425950"/>
          <p14:tracePt t="28420" x="5988050" y="4430713"/>
          <p14:tracePt t="28453" x="6026150" y="4452938"/>
          <p14:tracePt t="28481" x="6118225" y="4502150"/>
          <p14:tracePt t="28515" x="6230938" y="4576763"/>
          <p14:tracePt t="28549" x="6253163" y="4610100"/>
          <p14:tracePt t="28579" x="6253163" y="4614863"/>
          <p14:tracePt t="28641" x="6253163" y="4621213"/>
          <p14:tracePt t="28767" x="6242050" y="4610100"/>
          <p14:tracePt t="28800" x="6230938" y="4603750"/>
          <p14:tracePt t="28827" x="6111875" y="4587875"/>
          <p14:tracePt t="28859" x="5626100" y="4594225"/>
          <p14:tracePt t="28887" x="4749800" y="4652963"/>
          <p14:tracePt t="28919" x="4230688" y="4652963"/>
          <p14:tracePt t="28954" x="3836988" y="4652963"/>
          <p14:tracePt t="28981" x="3686175" y="4652963"/>
          <p14:tracePt t="29001" x="3529013" y="4637088"/>
          <p14:tracePt t="29030" x="3378200" y="4614863"/>
          <p14:tracePt t="29064" x="3270250" y="4598988"/>
          <p14:tracePt t="29079" x="3221038" y="4598988"/>
          <p14:tracePt t="29092" x="3187700" y="4598988"/>
          <p14:tracePt t="29126" x="3052763" y="4560888"/>
          <p14:tracePt t="29154" x="3016250" y="4549775"/>
          <p14:tracePt t="29264" x="3021013" y="4549775"/>
          <p14:tracePt t="29512" x="3032125" y="4556125"/>
          <p14:tracePt t="29548" x="3086100" y="4625975"/>
          <p14:tracePt t="29576" x="3101975" y="4684713"/>
          <p14:tracePt t="29609" x="3101975" y="4691063"/>
          <p14:tracePt t="29659" x="3048000" y="4583113"/>
          <p14:tracePt t="29687" x="2890838" y="4306888"/>
          <p14:tracePt t="29719" x="2713038" y="4086225"/>
          <p14:tracePt t="29751" x="2578100" y="4037013"/>
          <p14:tracePt t="29778" x="2335213" y="4037013"/>
          <p14:tracePt t="29812" x="2290763" y="4052888"/>
          <p14:tracePt t="29845" x="2290763" y="4064000"/>
          <p14:tracePt t="30233" x="2270125" y="4064000"/>
          <p14:tracePt t="30263" x="2259013" y="4064000"/>
          <p14:tracePt t="30341" x="2254250" y="4059238"/>
          <p14:tracePt t="30389" x="2254250" y="4095750"/>
          <p14:tracePt t="30500" x="2151063" y="4041775"/>
          <p14:tracePt t="30529" x="1935163" y="3913188"/>
          <p14:tracePt t="30559" x="1636713" y="3749675"/>
          <p14:tracePt t="30594" x="1177925" y="3648075"/>
          <p14:tracePt t="30673" x="1173163" y="3722688"/>
          <p14:tracePt t="30691" x="1173163" y="3776663"/>
          <p14:tracePt t="30718" x="1227138" y="4122738"/>
          <p14:tracePt t="30748" x="1227138" y="4295775"/>
          <p14:tracePt t="30781" x="1227138" y="4329113"/>
          <p14:tracePt t="30889" x="1312863" y="4333875"/>
          <p14:tracePt t="30919" x="1692275" y="4322763"/>
          <p14:tracePt t="30951" x="2081213" y="4322763"/>
          <p14:tracePt t="30981" x="2820988" y="4333875"/>
          <p14:tracePt t="31015" x="7678738" y="4760913"/>
          <p14:tracePt t="31048" x="10852150" y="4803775"/>
          <p14:tracePt t="31075" x="10971213" y="4803775"/>
          <p14:tracePt t="31109" x="10479088" y="4648200"/>
          <p14:tracePt t="31137" x="9809163" y="4403725"/>
          <p14:tracePt t="31171" x="9494838" y="4333875"/>
          <p14:tracePt t="31186" x="9451975" y="4318000"/>
          <p14:tracePt t="31214" x="9409113" y="4318000"/>
          <p14:tracePt t="31248" x="9036050" y="4275138"/>
          <p14:tracePt t="31281" x="8543925" y="4264025"/>
          <p14:tracePt t="31309" x="8382000" y="4264025"/>
          <p14:tracePt t="31342" x="8301038" y="4398963"/>
          <p14:tracePt t="31377" x="8112125" y="4776788"/>
          <p14:tracePt t="31406" x="7905750" y="5183188"/>
          <p14:tracePt t="31435" x="7635875" y="5527675"/>
          <p14:tracePt t="31465" x="7404100" y="5630863"/>
          <p14:tracePt t="31498" x="7069138" y="5646738"/>
          <p14:tracePt t="31532" x="6534150" y="5646738"/>
          <p14:tracePt t="31558" x="6311900" y="5646738"/>
          <p14:tracePt t="31594" x="6181725" y="5468938"/>
          <p14:tracePt t="31622" x="6165850" y="5257800"/>
          <p14:tracePt t="31657" x="6165850" y="5003800"/>
          <p14:tracePt t="31688" x="6165850" y="4810125"/>
          <p14:tracePt t="31699" x="6176963" y="4787900"/>
          <p14:tracePt t="31732" x="6242050" y="4711700"/>
          <p14:tracePt t="31766" x="6496050" y="4664075"/>
          <p14:tracePt t="31794" x="6797675" y="4652963"/>
          <p14:tracePt t="31815" x="7015163" y="4652963"/>
          <p14:tracePt t="31841" x="7278688" y="4718050"/>
          <p14:tracePt t="31876" x="7577138" y="4841875"/>
          <p14:tracePt t="31904" x="7824788" y="4987925"/>
          <p14:tracePt t="31934" x="7950200" y="5102225"/>
          <p14:tracePt t="31966" x="8024813" y="5199063"/>
          <p14:tracePt t="31982" x="8074025" y="5257800"/>
          <p14:tracePt t="32011" x="8116888" y="5318125"/>
          <p14:tracePt t="32033" x="8139113" y="5349875"/>
          <p14:tracePt t="32095" x="8078788" y="5430838"/>
          <p14:tracePt t="32122" x="7932738" y="5464175"/>
          <p14:tracePt t="32156" x="7404100" y="5507038"/>
          <p14:tracePt t="32185" x="7116763" y="5522913"/>
          <p14:tracePt t="32215" x="6900863" y="5511800"/>
          <p14:tracePt t="32250" x="6646863" y="5437188"/>
          <p14:tracePt t="32283" x="6365875" y="5307013"/>
          <p14:tracePt t="32310" x="6235700" y="5176838"/>
          <p14:tracePt t="32346" x="6111875" y="5014913"/>
          <p14:tracePt t="32373" x="6100763" y="4895850"/>
          <p14:tracePt t="32407" x="6138863" y="4756150"/>
          <p14:tracePt t="32434" x="6262688" y="4637088"/>
          <p14:tracePt t="32468" x="6608763" y="4484688"/>
          <p14:tracePt t="32498" x="7073900" y="4421188"/>
          <p14:tracePt t="32531" x="7377113" y="4403725"/>
          <p14:tracePt t="32564" x="7532688" y="4529138"/>
          <p14:tracePt t="32591" x="7743825" y="4738688"/>
          <p14:tracePt t="32627" x="7950200" y="4976813"/>
          <p14:tracePt t="32655" x="7993063" y="5053013"/>
          <p14:tracePt t="32686" x="8024813" y="5172075"/>
          <p14:tracePt t="32688" x="8040688" y="5199063"/>
          <p14:tracePt t="32720" x="8040688" y="5241925"/>
          <p14:tracePt t="32750" x="7959725" y="5307013"/>
          <p14:tracePt t="32783" x="7808913" y="5376863"/>
          <p14:tracePt t="32810" x="7512050" y="5414963"/>
          <p14:tracePt t="32844" x="6997700" y="5414963"/>
          <p14:tracePt t="32857" x="6896100" y="5414963"/>
          <p14:tracePt t="32893" x="6570663" y="5307013"/>
          <p14:tracePt t="32921" x="6372225" y="5165725"/>
          <p14:tracePt t="32949" x="6289675" y="5106988"/>
          <p14:tracePt t="32981" x="6257925" y="4949825"/>
          <p14:tracePt t="33017" x="6257925" y="4803775"/>
          <p14:tracePt t="33032" x="6257925" y="4760913"/>
          <p14:tracePt t="33049" x="6273800" y="4718050"/>
          <p14:tracePt t="33081" x="6361113" y="4675188"/>
          <p14:tracePt t="33108" x="6561138" y="4657725"/>
          <p14:tracePt t="33137" x="6997700" y="4657725"/>
          <p14:tracePt t="33171" x="7451725" y="4664075"/>
          <p14:tracePt t="33186" x="7620000" y="4679950"/>
          <p14:tracePt t="33221" x="7831138" y="4765675"/>
          <p14:tracePt t="33248" x="7977188" y="4826000"/>
          <p14:tracePt t="33281" x="8123238" y="5019675"/>
          <p14:tracePt t="33314" x="8139113" y="5226050"/>
          <p14:tracePt t="33342" x="8139113" y="5318125"/>
          <p14:tracePt t="33371" x="8123238" y="5376863"/>
          <p14:tracePt t="33403" x="8040688" y="5441950"/>
          <p14:tracePt t="33437" x="7874000" y="5484813"/>
          <p14:tracePt t="33464" x="7685088" y="5495925"/>
          <p14:tracePt t="33498" x="7285038" y="5457825"/>
          <p14:tracePt t="33530" x="6961188" y="5300663"/>
          <p14:tracePt t="33564" x="6684963" y="5068888"/>
          <p14:tracePt t="33579" x="6635750" y="5026025"/>
          <p14:tracePt t="33605" x="6496050" y="4852988"/>
          <p14:tracePt t="33637" x="6462713" y="4745038"/>
          <p14:tracePt t="33670" x="6462713" y="4702175"/>
          <p14:tracePt t="33685" x="6496050" y="4637088"/>
          <p14:tracePt t="33717" x="6619875" y="4560888"/>
          <p14:tracePt t="33748" x="6770688" y="4529138"/>
          <p14:tracePt t="33779" x="6943725" y="4502150"/>
          <p14:tracePt t="33811" x="7100888" y="4502150"/>
          <p14:tracePt t="33841" x="7262813" y="4511675"/>
          <p14:tracePt t="33875" x="7343775" y="4594225"/>
          <p14:tracePt t="33904" x="7377113" y="4679950"/>
          <p14:tracePt t="33937" x="7392988" y="4837113"/>
          <p14:tracePt t="33970" x="7361238" y="4945063"/>
          <p14:tracePt t="34001" x="7332663" y="4965700"/>
          <p14:tracePt t="34030" x="7258050" y="5003800"/>
          <p14:tracePt t="34063" x="7170738" y="5010150"/>
          <p14:tracePt t="34095" x="7127875" y="5019675"/>
          <p14:tracePt t="34376" x="7123113" y="5019675"/>
          <p14:tracePt t="34436" x="7107238" y="5026025"/>
          <p14:tracePt t="34717" x="7138988" y="5030788"/>
          <p14:tracePt t="34750" x="7231063" y="5019675"/>
          <p14:tracePt t="34783" x="7339013" y="5010150"/>
          <p14:tracePt t="34812" x="7462838" y="4965700"/>
          <p14:tracePt t="34841" x="7489825" y="4960938"/>
          <p14:tracePt t="34871" x="7523163" y="4933950"/>
          <p14:tracePt t="34905" x="7615238" y="4906963"/>
          <p14:tracePt t="34933" x="7712075" y="4902200"/>
          <p14:tracePt t="34967" x="7723188" y="4895850"/>
          <p14:tracePt t="35018" x="7781925" y="4864100"/>
          <p14:tracePt t="35058" x="7786688" y="4857750"/>
          <p14:tracePt t="35093" x="7786688" y="4841875"/>
          <p14:tracePt t="35127" x="7723188" y="4837113"/>
          <p14:tracePt t="35670" x="7723188" y="4841875"/>
          <p14:tracePt t="35685" x="7754938" y="4841875"/>
          <p14:tracePt t="35717" x="7932738" y="4895850"/>
          <p14:tracePt t="35751" x="8139113" y="4911725"/>
          <p14:tracePt t="35784" x="8440738" y="4911725"/>
          <p14:tracePt t="35797" x="8485188" y="4911725"/>
          <p14:tracePt t="35828" x="8593138" y="4911725"/>
          <p14:tracePt t="35860" x="8674100" y="4922838"/>
          <p14:tracePt t="35887" x="8712200" y="4945063"/>
          <p14:tracePt t="35924" x="8755063" y="4960938"/>
          <p14:tracePt t="36013" x="8770938" y="4965700"/>
          <p14:tracePt t="36048" x="8820150" y="4992688"/>
          <p14:tracePt t="36074" x="8916988" y="4992688"/>
          <p14:tracePt t="36110" x="9301163" y="4983163"/>
          <p14:tracePt t="36137" x="9618663" y="4949825"/>
          <p14:tracePt t="36171" x="9932988" y="4949825"/>
          <p14:tracePt t="36186" x="10083800" y="4949825"/>
          <p14:tracePt t="36219" x="10317163" y="4949825"/>
          <p14:tracePt t="36248" x="10326688" y="4949825"/>
          <p14:tracePt t="36483" x="10299700" y="4949825"/>
          <p14:tracePt t="36513" x="10267950" y="4949825"/>
          <p14:tracePt t="36548" x="10225088" y="4960938"/>
          <p14:tracePt t="36576" x="10213975" y="4987925"/>
          <p14:tracePt t="36609" x="10202863" y="4992688"/>
          <p14:tracePt t="36906" x="10171113" y="4992688"/>
          <p14:tracePt t="36935" x="10160000" y="4983163"/>
          <p14:tracePt t="37047" x="10106025" y="4976813"/>
          <p14:tracePt t="37075" x="9964738" y="4976813"/>
          <p14:tracePt t="37106" x="9571038" y="4976813"/>
          <p14:tracePt t="37141" x="8620125" y="4976813"/>
          <p14:tracePt t="37172" x="7808913" y="4983163"/>
          <p14:tracePt t="37184" x="7543800" y="5003800"/>
          <p14:tracePt t="37221" x="7073900" y="5057775"/>
          <p14:tracePt t="37250" x="6538913" y="5102225"/>
          <p14:tracePt t="37279" x="5965825" y="5122863"/>
          <p14:tracePt t="37311" x="5614988" y="5122863"/>
          <p14:tracePt t="37344" x="5437188" y="5122863"/>
          <p14:tracePt t="37373" x="5214938" y="5122863"/>
          <p14:tracePt t="37406" x="4814888" y="5068888"/>
          <p14:tracePt t="37435" x="4679950" y="4965700"/>
          <p14:tracePt t="37465" x="4641850" y="4895850"/>
          <p14:tracePt t="37498" x="4598988" y="4884738"/>
          <p14:tracePt t="37531" x="4560888" y="4868863"/>
          <p14:tracePt t="37640" x="4549775" y="4864100"/>
          <p14:tracePt t="37688" x="4545013" y="4857750"/>
          <p14:tracePt t="38079" x="4603750" y="4857750"/>
          <p14:tracePt t="38092" x="4668838" y="4857750"/>
          <p14:tracePt t="38123" x="4902200" y="4857750"/>
          <p14:tracePt t="38157" x="5160963" y="4868863"/>
          <p14:tracePt t="38184" x="5273675" y="4906963"/>
          <p14:tracePt t="38218" x="5556250" y="4945063"/>
          <p14:tracePt t="38247" x="5754688" y="4965700"/>
          <p14:tracePt t="38324" x="5857875" y="4976813"/>
          <p14:tracePt t="38359" x="6057900" y="4976813"/>
          <p14:tracePt t="38387" x="6289675" y="4976813"/>
          <p14:tracePt t="38421" x="6323013" y="4976813"/>
          <p14:tracePt t="38500" x="6327775" y="4976813"/>
          <p14:tracePt t="38734" x="6323013" y="4976813"/>
          <p14:tracePt t="38764" x="6318250" y="4976813"/>
          <p14:tracePt t="38831" x="6296025" y="4976813"/>
          <p14:tracePt t="38938" x="6280150" y="4972050"/>
          <p14:tracePt t="38968" x="6242050" y="4960938"/>
          <p14:tracePt t="38997" x="6226175" y="4960938"/>
          <p14:tracePt t="39062" x="6203950" y="4960938"/>
          <p14:tracePt t="39142" x="6172200" y="4949825"/>
          <p14:tracePt t="39170" x="6138863" y="4949825"/>
          <p14:tracePt t="39185" x="6064250" y="4949825"/>
          <p14:tracePt t="39215" x="5868988" y="4949825"/>
          <p14:tracePt t="39248" x="5403850" y="4884738"/>
          <p14:tracePt t="39281" x="4814888" y="4884738"/>
          <p14:tracePt t="39314" x="4410075" y="4875213"/>
          <p14:tracePt t="39340" x="3841750" y="4830763"/>
          <p14:tracePt t="39374" x="3155950" y="4810125"/>
          <p14:tracePt t="39406" x="2852738" y="4799013"/>
          <p14:tracePt t="39433" x="2789238" y="4799013"/>
          <p14:tracePt t="39466" x="2659063" y="4756150"/>
          <p14:tracePt t="39500" x="2443163" y="4706938"/>
          <p14:tracePt t="39528" x="2362200" y="4668838"/>
          <p14:tracePt t="39561" x="2351088" y="4664075"/>
          <p14:tracePt t="39596" x="2200275" y="4603750"/>
          <p14:tracePt t="39622" x="2162175" y="4603750"/>
          <p14:tracePt t="39656" x="2155825" y="4603750"/>
          <p14:tracePt t="40092" x="2151063" y="4625975"/>
          <p14:tracePt t="40140" x="2151063" y="4641850"/>
          <p14:tracePt t="40187" x="2200275" y="4706938"/>
          <p14:tracePt t="40225" x="2620963" y="4803775"/>
          <p14:tracePt t="40252" x="3441700" y="4938713"/>
          <p14:tracePt t="40282" x="4668838" y="5080000"/>
          <p14:tracePt t="40311" x="5441950" y="5133975"/>
          <p14:tracePt t="40345" x="6084888" y="5183188"/>
          <p14:tracePt t="40373" x="6815138" y="5257800"/>
          <p14:tracePt t="40406" x="8836025" y="5345113"/>
          <p14:tracePt t="40435" x="9636125" y="5345113"/>
          <p14:tracePt t="40465" x="9791700" y="5349875"/>
          <p14:tracePt t="40500" x="9959975" y="5383213"/>
          <p14:tracePt t="40528" x="10294938" y="5430838"/>
          <p14:tracePt t="40560" x="10553700" y="5441950"/>
          <p14:tracePt t="40595" x="10618788" y="5441950"/>
          <p14:tracePt t="40732" x="10575925" y="5437188"/>
          <p14:tracePt t="40767" x="10510838" y="5399088"/>
          <p14:tracePt t="40794" x="10467975" y="5376863"/>
          <p14:tracePt t="40812" x="10440988" y="5376863"/>
          <p14:tracePt t="40845" x="10387013" y="5376863"/>
          <p14:tracePt t="40872" x="10364788" y="5365750"/>
          <p14:tracePt t="40906" x="10310813" y="5338763"/>
          <p14:tracePt t="40934" x="10209213" y="5300663"/>
          <p14:tracePt t="40967" x="10063163" y="5273675"/>
          <p14:tracePt t="40999" x="10045700" y="5257800"/>
          <p14:tracePt t="41033" x="10013950" y="5214938"/>
          <p14:tracePt t="41059" x="9921875" y="5176838"/>
          <p14:tracePt t="41093" x="9755188" y="5176838"/>
          <p14:tracePt t="41120" x="9690100" y="5183188"/>
          <p14:tracePt t="41216" x="9571038" y="5187950"/>
          <p14:tracePt t="41250" x="9420225" y="5187950"/>
          <p14:tracePt t="41277" x="9240838" y="5187950"/>
          <p14:tracePt t="41312" x="8959850" y="5187950"/>
          <p14:tracePt t="41325" x="8916988" y="5187950"/>
          <p14:tracePt t="41359" x="8867775" y="5214938"/>
          <p14:tracePt t="42578" x="8894763" y="5241925"/>
          <p14:tracePt t="42610" x="8955088" y="5295900"/>
          <p14:tracePt t="42649" x="9067800" y="5365750"/>
          <p14:tracePt t="42682" x="9137650" y="5399088"/>
          <p14:tracePt t="42697" x="9148763" y="5410200"/>
          <p14:tracePt t="42729" x="9166225" y="5430838"/>
          <p14:tracePt t="42866" x="9148763" y="5419725"/>
          <p14:tracePt t="47767" x="4891088" y="5549900"/>
          <p14:tracePt t="47797" x="4906963" y="5534025"/>
          <p14:tracePt t="47847" x="4918075" y="5554663"/>
          <p14:tracePt t="47875" x="5057775" y="5637213"/>
          <p14:tracePt t="47904" x="5165725" y="5745163"/>
          <p14:tracePt t="47918" x="5199063" y="5761038"/>
          <p14:tracePt t="47954" x="5307013" y="5830888"/>
          <p14:tracePt t="47989" x="5311775" y="5835650"/>
          <p14:tracePt t="48028" x="5318125" y="5776913"/>
          <p14:tracePt t="48062" x="5203825" y="5572125"/>
          <p14:tracePt t="48095" x="5019675" y="5349875"/>
          <p14:tracePt t="48122" x="4879975" y="5111750"/>
          <p14:tracePt t="48157" x="4760913" y="4895850"/>
          <p14:tracePt t="48185" x="4718050" y="4695825"/>
          <p14:tracePt t="48216" x="4695825" y="4511675"/>
          <p14:tracePt t="48248" x="4848225" y="4349750"/>
          <p14:tracePt t="48283" x="5446713" y="4133850"/>
          <p14:tracePt t="48311" x="6246813" y="3960813"/>
          <p14:tracePt t="48345" x="6711950" y="3906838"/>
          <p14:tracePt t="48372" x="6889750" y="3913188"/>
          <p14:tracePt t="48406" x="6934200" y="3987800"/>
          <p14:tracePt t="48435" x="7019925" y="4144963"/>
          <p14:tracePt t="48468" x="7019925" y="4160838"/>
          <p14:tracePt t="48608" x="6923088" y="4257675"/>
          <p14:tracePt t="48642" x="6496050" y="4594225"/>
          <p14:tracePt t="48670" x="6107113" y="4884738"/>
          <p14:tracePt t="48685" x="6026150" y="4956175"/>
          <p14:tracePt t="48721" x="6008688" y="4956175"/>
          <p14:tracePt t="48746" x="5972175" y="4922838"/>
          <p14:tracePt t="48781" x="5907088" y="4857750"/>
          <p14:tracePt t="48814" x="5873750" y="4819650"/>
          <p14:tracePt t="48904" x="5837238" y="4792663"/>
          <p14:tracePt t="48939" x="5749925" y="4749800"/>
          <p14:tracePt t="48950" x="5718175" y="4711700"/>
          <p14:tracePt t="48983" x="5641975" y="4648200"/>
          <p14:tracePt t="49017" x="5619750" y="4583113"/>
          <p14:tracePt t="49044" x="5619750" y="4522788"/>
          <p14:tracePt t="49078" x="5691188" y="4452938"/>
          <p14:tracePt t="49113" x="5799138" y="4421188"/>
          <p14:tracePt t="49141" x="5918200" y="4403725"/>
          <p14:tracePt t="49170" x="6127750" y="4398963"/>
          <p14:tracePt t="49186" x="6181725" y="4398963"/>
          <p14:tracePt t="49215" x="6246813" y="4484688"/>
          <p14:tracePt t="49252" x="6284913" y="4538663"/>
          <p14:tracePt t="49451" x="6284913" y="4545013"/>
          <p14:tracePt t="49499" x="6311900" y="4603750"/>
          <p14:tracePt t="49533" x="6381750" y="4756150"/>
          <p14:tracePt t="49561" x="6392863" y="4783138"/>
          <p14:tracePt t="49597" x="6381750" y="4799013"/>
          <p14:tracePt t="49623" x="6300788" y="4803775"/>
          <p14:tracePt t="49656" x="6176963" y="4738688"/>
          <p14:tracePt t="49684" x="6107113" y="4610100"/>
          <p14:tracePt t="49719" x="6107113" y="4484688"/>
          <p14:tracePt t="49737" x="6122988" y="4437063"/>
          <p14:tracePt t="49766" x="6215063" y="4410075"/>
          <p14:tracePt t="49794" x="6408738" y="4421188"/>
          <p14:tracePt t="49815" x="6604000" y="4529138"/>
          <p14:tracePt t="49841" x="6646863" y="4625975"/>
          <p14:tracePt t="49874" x="6646863" y="4706938"/>
          <p14:tracePt t="49907" x="6646863" y="4722813"/>
          <p14:tracePt t="49952" x="6615113" y="4718050"/>
          <p14:tracePt t="49983" x="6469063" y="4652963"/>
          <p14:tracePt t="50016" x="6300788" y="4556125"/>
          <p14:tracePt t="51824" x="6064250" y="4556125"/>
          <p14:tracePt t="51857" x="3328988" y="4684713"/>
          <p14:tracePt t="51888" x="0" y="4772025"/>
          <p14:tracePt t="51919" x="0" y="5172075"/>
          <p14:tracePt t="51951" x="0" y="5176838"/>
          <p14:tracePt t="52000" x="0" y="5183188"/>
          <p14:tracePt t="52064" x="69850" y="5203825"/>
          <p14:tracePt t="52090" x="265113" y="5300663"/>
          <p14:tracePt t="52123" x="465138" y="5345113"/>
          <p14:tracePt t="52156" x="681038" y="5345113"/>
          <p14:tracePt t="52248" x="788988" y="5356225"/>
          <p14:tracePt t="52279" x="966788" y="5356225"/>
          <p14:tracePt t="52314" x="1663700" y="5237163"/>
          <p14:tracePt t="52328" x="1885950" y="5199063"/>
          <p14:tracePt t="52355" x="2928938" y="5014913"/>
          <p14:tracePt t="52390" x="3556000" y="4929188"/>
          <p14:tracePt t="52423" x="3825875" y="4906963"/>
          <p14:tracePt t="52451" x="3848100" y="4906963"/>
          <p14:tracePt t="52579" x="3848100" y="4965700"/>
          <p14:tracePt t="52607" x="3895725" y="5102225"/>
          <p14:tracePt t="52621" x="3906838" y="5156200"/>
          <p14:tracePt t="52655" x="3913188" y="5522913"/>
          <p14:tracePt t="52689" x="3852863" y="5691188"/>
          <p14:tracePt t="52705" x="3832225" y="5711825"/>
          <p14:tracePt t="52735" x="3702050" y="5776913"/>
          <p14:tracePt t="52766" x="3506788" y="5826125"/>
          <p14:tracePt t="52794" x="3225800" y="5922963"/>
          <p14:tracePt t="52828" x="2933700" y="5949950"/>
          <p14:tracePt t="52855" x="2717800" y="5891213"/>
          <p14:tracePt t="52891" x="2501900" y="5727700"/>
          <p14:tracePt t="52919" x="2420938" y="5691188"/>
          <p14:tracePt t="52953" x="2351088" y="5592763"/>
          <p14:tracePt t="52981" x="2335213" y="5538788"/>
          <p14:tracePt t="53016" x="2297113" y="5430838"/>
          <p14:tracePt t="53043" x="2290763" y="5356225"/>
          <p14:tracePt t="53078" x="2263775" y="5334000"/>
          <p14:tracePt t="53105" x="2259013" y="5300663"/>
          <p14:tracePt t="53139" x="2259013" y="5226050"/>
          <p14:tracePt t="53167" x="2259013" y="5192713"/>
          <p14:tracePt t="65816" x="2259013" y="5187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22719"/>
            <a:ext cx="10515600" cy="1325563"/>
          </a:xfrm>
        </p:spPr>
        <p:txBody>
          <a:bodyPr/>
          <a:lstStyle/>
          <a:p>
            <a:r>
              <a:rPr lang="ja-JP" altLang="en-US" dirty="0"/>
              <a:t>戦争は人の心の中で始まる。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967148" cy="338345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War</a:t>
            </a:r>
          </a:p>
          <a:p>
            <a:pPr marL="0" indent="0">
              <a:buNone/>
            </a:pPr>
            <a:r>
              <a:rPr lang="en-US" altLang="ja-JP" sz="3600" dirty="0"/>
              <a:t>The war</a:t>
            </a:r>
          </a:p>
          <a:p>
            <a:pPr marL="0" indent="0">
              <a:buNone/>
            </a:pPr>
            <a:r>
              <a:rPr kumimoji="1" lang="en-US" altLang="ja-JP" sz="3600" dirty="0"/>
              <a:t>A war</a:t>
            </a:r>
          </a:p>
          <a:p>
            <a:pPr marL="0" indent="0">
              <a:buNone/>
            </a:pPr>
            <a:r>
              <a:rPr lang="en-US" altLang="ja-JP" sz="3600" dirty="0"/>
              <a:t>Wars</a:t>
            </a:r>
          </a:p>
          <a:p>
            <a:pPr marL="0" indent="0">
              <a:buNone/>
            </a:pPr>
            <a:r>
              <a:rPr kumimoji="1" lang="en-US" altLang="ja-JP" sz="3600" dirty="0"/>
              <a:t>The wars</a:t>
            </a:r>
            <a:endParaRPr kumimoji="1" lang="ja-JP" altLang="en-US" sz="36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121389" y="2668952"/>
            <a:ext cx="1490897" cy="1328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begin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begins</a:t>
            </a:r>
            <a:endParaRPr lang="ja-JP" altLang="en-US" sz="36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580713" y="1799965"/>
            <a:ext cx="2073639" cy="32817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mind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mind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a mind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minds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minds</a:t>
            </a:r>
            <a:endParaRPr lang="ja-JP" altLang="en-US" sz="36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7811436" y="3094376"/>
            <a:ext cx="545892" cy="774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of</a:t>
            </a:r>
            <a:endParaRPr lang="ja-JP" altLang="en-US" sz="36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763125" y="3121155"/>
            <a:ext cx="545892" cy="774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in</a:t>
            </a:r>
            <a:endParaRPr lang="ja-JP" altLang="en-US" sz="36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649325" y="1825625"/>
            <a:ext cx="2073639" cy="3256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a 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men</a:t>
            </a:r>
            <a:endParaRPr lang="ja-JP" altLang="en-US" sz="3600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728272" y="5441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UNESCO </a:t>
            </a:r>
            <a:r>
              <a:rPr lang="ja-JP" altLang="en-US" dirty="0"/>
              <a:t>の憲章では・・・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7A3CAC4A-5864-4BB9-B669-EB288F7F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10"/>
    </mc:Choice>
    <mc:Fallback xmlns="">
      <p:transition spd="slow" advTm="9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7" x="7051675" y="5664200"/>
          <p14:tracePt t="7972" x="4398963" y="4987925"/>
          <p14:tracePt t="7999" x="3771900" y="4518025"/>
          <p14:tracePt t="8034" x="3533775" y="4194175"/>
          <p14:tracePt t="8062" x="3355975" y="3902075"/>
          <p14:tracePt t="8097" x="3086100" y="3609975"/>
          <p14:tracePt t="8124" x="2998788" y="3529013"/>
          <p14:tracePt t="8157" x="2994025" y="3524250"/>
          <p14:tracePt t="8191" x="3009900" y="3490913"/>
          <p14:tracePt t="8218" x="3048000" y="3463925"/>
          <p14:tracePt t="8265" x="3048000" y="3398838"/>
          <p14:tracePt t="8299" x="2708275" y="3063875"/>
          <p14:tracePt t="8327" x="2247900" y="2636838"/>
          <p14:tracePt t="8362" x="1600200" y="1955800"/>
          <p14:tracePt t="8390" x="1220788" y="1609725"/>
          <p14:tracePt t="8425" x="885825" y="1301750"/>
          <p14:tracePt t="8459" x="631825" y="777875"/>
          <p14:tracePt t="8488" x="584200" y="361950"/>
          <p14:tracePt t="8516" x="620713" y="184150"/>
          <p14:tracePt t="8643" x="1362075" y="85725"/>
          <p14:tracePt t="8671" x="1616075" y="384175"/>
          <p14:tracePt t="8707" x="1609725" y="492125"/>
          <p14:tracePt t="8734" x="1501775" y="508000"/>
          <p14:tracePt t="8765" x="1465263" y="508000"/>
          <p14:tracePt t="8800" x="1454150" y="503238"/>
          <p14:tracePt t="8829" x="1438275" y="485775"/>
          <p14:tracePt t="8876" x="1447800" y="465138"/>
          <p14:tracePt t="8984" x="1519238" y="615950"/>
          <p14:tracePt t="9019" x="1708150" y="1189038"/>
          <p14:tracePt t="9033" x="1728788" y="1292225"/>
          <p14:tracePt t="9065" x="1755775" y="1577975"/>
          <p14:tracePt t="9098" x="1755775" y="1600200"/>
          <p14:tracePt t="9126" x="1712913" y="1627188"/>
          <p14:tracePt t="9160" x="1647825" y="1658938"/>
          <p14:tracePt t="9187" x="1593850" y="1681163"/>
          <p14:tracePt t="9222" x="1589088" y="1746250"/>
          <p14:tracePt t="9250" x="1692275" y="1847850"/>
          <p14:tracePt t="9266" x="1773238" y="1917700"/>
          <p14:tracePt t="9296" x="1854200" y="2043113"/>
          <p14:tracePt t="9313" x="1854200" y="2097088"/>
          <p14:tracePt t="9342" x="1854200" y="2205038"/>
          <p14:tracePt t="9377" x="1858963" y="2281238"/>
          <p14:tracePt t="9405" x="1881188" y="2371725"/>
          <p14:tracePt t="9439" x="1854200" y="2524125"/>
          <p14:tracePt t="9468" x="1827213" y="2582863"/>
          <p14:tracePt t="9502" x="1701800" y="2609850"/>
          <p14:tracePt t="9534" x="1539875" y="2609850"/>
          <p14:tracePt t="9566" x="1211263" y="2605088"/>
          <p14:tracePt t="9582" x="1112838" y="2589213"/>
          <p14:tracePt t="9610" x="1000125" y="2551113"/>
          <p14:tracePt t="9642" x="788988" y="2463800"/>
          <p14:tracePt t="9671" x="735013" y="2420938"/>
          <p14:tracePt t="9693" x="719138" y="2371725"/>
          <p14:tracePt t="9721" x="685800" y="2308225"/>
          <p14:tracePt t="9749" x="681038" y="2274888"/>
          <p14:tracePt t="9765" x="681038" y="2254250"/>
          <p14:tracePt t="9798" x="708025" y="2162175"/>
          <p14:tracePt t="9832" x="1031875" y="2027238"/>
          <p14:tracePt t="9861" x="1470025" y="1935163"/>
          <p14:tracePt t="9890" x="1809750" y="1935163"/>
          <p14:tracePt t="9924" x="2016125" y="1993900"/>
          <p14:tracePt t="9958" x="2243138" y="2189163"/>
          <p14:tracePt t="9985" x="2344738" y="2281238"/>
          <p14:tracePt t="10019" x="2362200" y="2301875"/>
          <p14:tracePt t="10128" x="2362200" y="2290763"/>
          <p14:tracePt t="10266" x="2362200" y="2281238"/>
          <p14:tracePt t="10327" x="2312988" y="2274888"/>
          <p14:tracePt t="10360" x="2308225" y="2274888"/>
          <p14:tracePt t="10409" x="2297113" y="2274888"/>
          <p14:tracePt t="11254" x="2247900" y="2308225"/>
          <p14:tracePt t="11268" x="2227263" y="2312988"/>
          <p14:tracePt t="11300" x="2200275" y="2339975"/>
          <p14:tracePt t="11456" x="2166938" y="2378075"/>
          <p14:tracePt t="11484" x="2081213" y="2540000"/>
          <p14:tracePt t="11518" x="1946275" y="2874963"/>
          <p14:tracePt t="11551" x="1863725" y="2998788"/>
          <p14:tracePt t="11628" x="1836738" y="2982913"/>
          <p14:tracePt t="12003" x="2043113" y="2987675"/>
          <p14:tracePt t="12034" x="2189163" y="2998788"/>
          <p14:tracePt t="12093" x="2209800" y="3025775"/>
          <p14:tracePt t="12127" x="2243138" y="3048000"/>
          <p14:tracePt t="12487" x="2117725" y="3209925"/>
          <p14:tracePt t="12520" x="1663700" y="3609975"/>
          <p14:tracePt t="12546" x="1454150" y="3733800"/>
          <p14:tracePt t="12579" x="1443038" y="3733800"/>
          <p14:tracePt t="12657" x="1454150" y="3729038"/>
          <p14:tracePt t="12816" x="1739900" y="3729038"/>
          <p14:tracePt t="12847" x="2490788" y="3729038"/>
          <p14:tracePt t="12877" x="2708275" y="3729038"/>
          <p14:tracePt t="13251" x="2670175" y="3868738"/>
          <p14:tracePt t="13268" x="2571750" y="4068763"/>
          <p14:tracePt t="13296" x="2416175" y="4376738"/>
          <p14:tracePt t="13326" x="2232025" y="4522788"/>
          <p14:tracePt t="13361" x="2162175" y="4533900"/>
          <p14:tracePt t="13391" x="2162175" y="4484688"/>
          <p14:tracePt t="13424" x="2162175" y="4475163"/>
          <p14:tracePt t="13521" x="2155825" y="4464050"/>
          <p14:tracePt t="13546" x="2112963" y="4410075"/>
          <p14:tracePt t="13580" x="1863725" y="4248150"/>
          <p14:tracePt t="13608" x="1620838" y="4075113"/>
          <p14:tracePt t="13642" x="1508125" y="3940175"/>
          <p14:tracePt t="13671" x="1616075" y="3805238"/>
          <p14:tracePt t="13705" x="1962150" y="3733800"/>
          <p14:tracePt t="13739" x="2009775" y="3810000"/>
          <p14:tracePt t="13766" x="2009775" y="3971925"/>
          <p14:tracePt t="13796" x="2005013" y="4014788"/>
          <p14:tracePt t="14046" x="2054225" y="4284663"/>
          <p14:tracePt t="14082" x="2200275" y="4803775"/>
          <p14:tracePt t="14112" x="2209800" y="4857750"/>
          <p14:tracePt t="14190" x="2182813" y="4837113"/>
          <p14:tracePt t="14250" x="2162175" y="4830763"/>
          <p14:tracePt t="14998" x="2151063" y="4830763"/>
          <p14:tracePt t="15422" x="2144713" y="4852988"/>
          <p14:tracePt t="15457" x="2108200" y="4938713"/>
          <p14:tracePt t="15490" x="2074863" y="5091113"/>
          <p14:tracePt t="15524" x="1935163" y="5446713"/>
          <p14:tracePt t="15555" x="1843088" y="5554663"/>
          <p14:tracePt t="15579" x="1793875" y="5572125"/>
          <p14:tracePt t="15612" x="1631950" y="5572125"/>
          <p14:tracePt t="15641" x="1539875" y="5491163"/>
          <p14:tracePt t="15674" x="1328738" y="5284788"/>
          <p14:tracePt t="15704" x="1155700" y="5095875"/>
          <p14:tracePt t="15739" x="1020763" y="4864100"/>
          <p14:tracePt t="15766" x="946150" y="4702175"/>
          <p14:tracePt t="15795" x="793750" y="4344988"/>
          <p14:tracePt t="15830" x="615950" y="3767138"/>
          <p14:tracePt t="15858" x="584200" y="3486150"/>
          <p14:tracePt t="15891" x="584200" y="3117850"/>
          <p14:tracePt t="15924" x="584200" y="2847975"/>
          <p14:tracePt t="15951" x="584200" y="2562225"/>
          <p14:tracePt t="15988" x="584200" y="2155825"/>
          <p14:tracePt t="16016" x="600075" y="1982788"/>
          <p14:tracePt t="16050" x="730250" y="1708150"/>
          <p14:tracePt t="16078" x="811213" y="1566863"/>
          <p14:tracePt t="16112" x="858838" y="1528763"/>
          <p14:tracePt t="16139" x="1027113" y="1524000"/>
          <p14:tracePt t="16177" x="1243013" y="1539875"/>
          <p14:tracePt t="16213" x="1366838" y="1616075"/>
          <p14:tracePt t="16234" x="1404938" y="1647825"/>
          <p14:tracePt t="16250" x="1470025" y="1697038"/>
          <p14:tracePt t="16265" x="1535113" y="1755775"/>
          <p14:tracePt t="16300" x="1627188" y="1863725"/>
          <p14:tracePt t="16327" x="1712913" y="2047875"/>
          <p14:tracePt t="16361" x="1854200" y="2317750"/>
          <p14:tracePt t="16376" x="1881188" y="2371725"/>
          <p14:tracePt t="16391" x="1951038" y="2524125"/>
          <p14:tracePt t="16408" x="2058988" y="2762250"/>
          <p14:tracePt t="16438" x="2209800" y="3106738"/>
          <p14:tracePt t="16475" x="2301875" y="3567113"/>
          <p14:tracePt t="16499" x="2301875" y="3771900"/>
          <p14:tracePt t="16535" x="2301875" y="4041775"/>
          <p14:tracePt t="16565" x="2301875" y="4257675"/>
          <p14:tracePt t="16593" x="2301875" y="4475163"/>
          <p14:tracePt t="16626" x="2205038" y="4922838"/>
          <p14:tracePt t="16655" x="1973263" y="5253038"/>
          <p14:tracePt t="16688" x="1800225" y="5356225"/>
          <p14:tracePt t="16722" x="1627188" y="5356225"/>
          <p14:tracePt t="16748" x="1501775" y="5318125"/>
          <p14:tracePt t="16770" x="1335088" y="5230813"/>
          <p14:tracePt t="16798" x="1027113" y="5111750"/>
          <p14:tracePt t="16831" x="784225" y="5030788"/>
          <p14:tracePt t="16859" x="676275" y="4933950"/>
          <p14:tracePt t="16889" x="593725" y="4729163"/>
          <p14:tracePt t="16922" x="566738" y="4491038"/>
          <p14:tracePt t="16955" x="534988" y="4025900"/>
          <p14:tracePt t="16988" x="530225" y="3733800"/>
          <p14:tracePt t="17015" x="573088" y="3632200"/>
          <p14:tracePt t="17048" x="739775" y="3551238"/>
          <p14:tracePt t="17082" x="1123950" y="3659188"/>
          <p14:tracePt t="17110" x="1393825" y="3859213"/>
          <p14:tracePt t="17143" x="1746250" y="4140200"/>
          <p14:tracePt t="17171" x="1755775" y="4156075"/>
          <p14:tracePt t="17202" x="1778000" y="4167188"/>
          <p14:tracePt t="17238" x="1793875" y="4198938"/>
          <p14:tracePt t="17265" x="1793875" y="4230688"/>
          <p14:tracePt t="17892" x="1724025" y="4144963"/>
          <p14:tracePt t="17923" x="1524000" y="3798888"/>
          <p14:tracePt t="17951" x="1128713" y="3097213"/>
          <p14:tracePt t="17975" x="881063" y="2535238"/>
          <p14:tracePt t="18003" x="838200" y="2389188"/>
          <p14:tracePt t="18034" x="831850" y="2335213"/>
          <p14:tracePt t="18049" x="831850" y="2324100"/>
          <p14:tracePt t="18077" x="874713" y="2247900"/>
          <p14:tracePt t="18112" x="1092200" y="2171700"/>
          <p14:tracePt t="18141" x="1166813" y="2151063"/>
          <p14:tracePt t="18328" x="1173163" y="2144713"/>
          <p14:tracePt t="18518" x="1220788" y="2209800"/>
          <p14:tracePt t="18546" x="1270000" y="2259013"/>
          <p14:tracePt t="18588" x="1362075" y="2328863"/>
          <p14:tracePt t="18612" x="1528763" y="2389188"/>
          <p14:tracePt t="18641" x="1843088" y="2551113"/>
          <p14:tracePt t="18676" x="2917825" y="2978150"/>
          <p14:tracePt t="18705" x="3432175" y="3160713"/>
          <p14:tracePt t="18874" x="3506788" y="3205163"/>
          <p14:tracePt t="18890" x="3544888" y="3209925"/>
          <p14:tracePt t="18923" x="3560763" y="3209925"/>
          <p14:tracePt t="19032" x="3567113" y="3198813"/>
          <p14:tracePt t="19064" x="3556000" y="3167063"/>
          <p14:tracePt t="19093" x="3533775" y="3074988"/>
          <p14:tracePt t="19124" x="3533775" y="2933700"/>
          <p14:tracePt t="19158" x="3621088" y="2544763"/>
          <p14:tracePt t="19190" x="3751263" y="1939925"/>
          <p14:tracePt t="19222" x="3886200" y="1658938"/>
          <p14:tracePt t="19250" x="4383088" y="1447800"/>
          <p14:tracePt t="19267" x="4772025" y="1382713"/>
          <p14:tracePt t="19298" x="5219700" y="1350963"/>
          <p14:tracePt t="19326" x="5360988" y="1427163"/>
          <p14:tracePt t="19360" x="5545138" y="1593850"/>
          <p14:tracePt t="19393" x="5711825" y="1654175"/>
          <p14:tracePt t="19426" x="5718175" y="1658938"/>
          <p14:tracePt t="19466" x="5657850" y="1728788"/>
          <p14:tracePt t="19501" x="5291138" y="1766888"/>
          <p14:tracePt t="19532" x="4814888" y="1762125"/>
          <p14:tracePt t="19562" x="4799013" y="1755775"/>
          <p14:tracePt t="19607" x="4772025" y="1816100"/>
          <p14:tracePt t="19641" x="4506913" y="2398713"/>
          <p14:tracePt t="19674" x="4275138" y="2744788"/>
          <p14:tracePt t="19708" x="4210050" y="2816225"/>
          <p14:tracePt t="19734" x="4183063" y="2863850"/>
          <p14:tracePt t="19772" x="4079875" y="3016250"/>
          <p14:tracePt t="19797" x="4052888" y="3074988"/>
          <p14:tracePt t="19831" x="4048125" y="3113088"/>
          <p14:tracePt t="20017" x="4140200" y="3160713"/>
          <p14:tracePt t="20046" x="4306888" y="3160713"/>
          <p14:tracePt t="20079" x="4425950" y="3160713"/>
          <p14:tracePt t="20109" x="4448175" y="3160713"/>
          <p14:tracePt t="20641" x="4452938" y="3160713"/>
          <p14:tracePt t="20677" x="4329113" y="3140075"/>
          <p14:tracePt t="20705" x="4187825" y="3070225"/>
          <p14:tracePt t="20734" x="3848100" y="2852738"/>
          <p14:tracePt t="20767" x="3313113" y="2674938"/>
          <p14:tracePt t="20796" x="2890838" y="2562225"/>
          <p14:tracePt t="20830" x="2771775" y="2535238"/>
          <p14:tracePt t="21111" x="2674938" y="2501900"/>
          <p14:tracePt t="21144" x="2436813" y="2447925"/>
          <p14:tracePt t="21173" x="2036763" y="2335213"/>
          <p14:tracePt t="21201" x="1928813" y="2308225"/>
          <p14:tracePt t="21376" x="1946275" y="2328863"/>
          <p14:tracePt t="21410" x="1962150" y="2351088"/>
          <p14:tracePt t="21464" x="2054225" y="2416175"/>
          <p14:tracePt t="21486" x="2205038" y="2481263"/>
          <p14:tracePt t="21515" x="2620963" y="2625725"/>
          <p14:tracePt t="21546" x="3097213" y="2798763"/>
          <p14:tracePt t="21582" x="3497263" y="2955925"/>
          <p14:tracePt t="21611" x="3713163" y="3059113"/>
          <p14:tracePt t="21640" x="3956050" y="3140075"/>
          <p14:tracePt t="21675" x="3983038" y="3167063"/>
          <p14:tracePt t="21876" x="4010025" y="3270250"/>
          <p14:tracePt t="21911" x="4059238" y="3436938"/>
          <p14:tracePt t="21940" x="4203700" y="3722688"/>
          <p14:tracePt t="21971" x="4313238" y="3976688"/>
          <p14:tracePt t="22004" x="4313238" y="3998913"/>
          <p14:tracePt t="22050" x="4295775" y="4052888"/>
          <p14:tracePt t="22080" x="4140200" y="4117975"/>
          <p14:tracePt t="22116" x="3744913" y="4129088"/>
          <p14:tracePt t="22142" x="3506788" y="4086225"/>
          <p14:tracePt t="22172" x="3259138" y="3913188"/>
          <p14:tracePt t="22206" x="3225800" y="3875088"/>
          <p14:tracePt t="22234" x="3225800" y="3783013"/>
          <p14:tracePt t="22252" x="3221038" y="3695700"/>
          <p14:tracePt t="22272" x="3221038" y="3529013"/>
          <p14:tracePt t="22299" x="3221038" y="3425825"/>
          <p14:tracePt t="22330" x="3279775" y="3355975"/>
          <p14:tracePt t="22357" x="3598863" y="3351213"/>
          <p14:tracePt t="22393" x="4140200" y="3506788"/>
          <p14:tracePt t="22422" x="4367213" y="3582988"/>
          <p14:tracePt t="22463" x="4464050" y="3621088"/>
          <p14:tracePt t="22484" x="4522788" y="3695700"/>
          <p14:tracePt t="22515" x="4594225" y="3794125"/>
          <p14:tracePt t="22548" x="4614863" y="3886200"/>
          <p14:tracePt t="22578" x="4621213" y="3902075"/>
          <p14:tracePt t="22630" x="4594225" y="3913188"/>
          <p14:tracePt t="22657" x="4576763" y="3913188"/>
          <p14:tracePt t="22704" x="4549775" y="3906838"/>
          <p14:tracePt t="22738" x="4533900" y="3902075"/>
          <p14:tracePt t="22861" x="4529138" y="3859213"/>
          <p14:tracePt t="22891" x="4529138" y="3771900"/>
          <p14:tracePt t="22926" x="4484688" y="3614738"/>
          <p14:tracePt t="22954" x="4464050" y="3529013"/>
          <p14:tracePt t="22984" x="4452938" y="3475038"/>
          <p14:tracePt t="23019" x="4437063" y="3421063"/>
          <p14:tracePt t="23048" x="4425950" y="3405188"/>
          <p14:tracePt t="23082" x="4425950" y="3398838"/>
          <p14:tracePt t="23218" x="4383088" y="3394075"/>
          <p14:tracePt t="23253" x="4225925" y="3394075"/>
          <p14:tracePt t="23271" x="3998913" y="3394075"/>
          <p14:tracePt t="23295" x="3675063" y="3394075"/>
          <p14:tracePt t="23330" x="3059113" y="3394075"/>
          <p14:tracePt t="23365" x="2816225" y="3394075"/>
          <p14:tracePt t="23391" x="2782888" y="3394075"/>
          <p14:tracePt t="23426" x="2708275" y="3351213"/>
          <p14:tracePt t="23441" x="2697163" y="3333750"/>
          <p14:tracePt t="23463" x="2670175" y="3290888"/>
          <p14:tracePt t="23484" x="2663825" y="3236913"/>
          <p14:tracePt t="23516" x="2663825" y="3090863"/>
          <p14:tracePt t="23534" x="2713038" y="3032125"/>
          <p14:tracePt t="23565" x="2789238" y="2944813"/>
          <p14:tracePt t="23594" x="2998788" y="2874963"/>
          <p14:tracePt t="23623" x="3479800" y="2843213"/>
          <p14:tracePt t="23655" x="4230688" y="2843213"/>
          <p14:tracePt t="23688" x="4695825" y="2928938"/>
          <p14:tracePt t="23722" x="4738688" y="3025775"/>
          <p14:tracePt t="23755" x="4733925" y="3052763"/>
          <p14:tracePt t="23770" x="4711700" y="3086100"/>
          <p14:tracePt t="23798" x="4684713" y="3106738"/>
          <p14:tracePt t="23832" x="4675188" y="3106738"/>
          <p14:tracePt t="24641" x="4760913" y="3556000"/>
          <p14:tracePt t="24674" x="4949825" y="4538663"/>
          <p14:tracePt t="24706" x="4992688" y="4652963"/>
          <p14:tracePt t="24765" x="4999038" y="4637088"/>
          <p14:tracePt t="24800" x="5010150" y="4625975"/>
          <p14:tracePt t="25268" x="5010150" y="4621213"/>
          <p14:tracePt t="25361" x="4992688" y="4598988"/>
          <p14:tracePt t="25390" x="4987925" y="4598988"/>
          <p14:tracePt t="25455" x="4949825" y="4594225"/>
          <p14:tracePt t="25482" x="4933950" y="4594225"/>
          <p14:tracePt t="25516" x="4906963" y="4598988"/>
          <p14:tracePt t="25999" x="5129213" y="4598988"/>
          <p14:tracePt t="26036" x="5583238" y="4518025"/>
          <p14:tracePt t="26061" x="6484938" y="4394200"/>
          <p14:tracePt t="26096" x="7096125" y="4356100"/>
          <p14:tracePt t="26123" x="7219950" y="4344988"/>
          <p14:tracePt t="26176" x="7278688" y="4340225"/>
          <p14:tracePt t="26205" x="7415213" y="4340225"/>
          <p14:tracePt t="26239" x="7435850" y="4340225"/>
          <p14:tracePt t="26444" x="7323138" y="4340225"/>
          <p14:tracePt t="26475" x="7143750" y="4214813"/>
          <p14:tracePt t="26503" x="7015163" y="4106863"/>
          <p14:tracePt t="26529" x="6938963" y="3890963"/>
          <p14:tracePt t="26563" x="6846888" y="3614738"/>
          <p14:tracePt t="26593" x="6777038" y="3214688"/>
          <p14:tracePt t="26626" x="6765925" y="2836863"/>
          <p14:tracePt t="26660" x="6797675" y="2589213"/>
          <p14:tracePt t="26689" x="7024688" y="2371725"/>
          <p14:tracePt t="26704" x="7208838" y="2281238"/>
          <p14:tracePt t="26718" x="7323138" y="2247900"/>
          <p14:tracePt t="26755" x="7862888" y="2155825"/>
          <p14:tracePt t="26770" x="8047038" y="2155825"/>
          <p14:tracePt t="26798" x="8440738" y="2155825"/>
          <p14:tracePt t="26826" x="8775700" y="2232025"/>
          <p14:tracePt t="26860" x="9074150" y="2398713"/>
          <p14:tracePt t="26890" x="9321800" y="2636838"/>
          <p14:tracePt t="26924" x="9555163" y="2940050"/>
          <p14:tracePt t="26952" x="9737725" y="3178175"/>
          <p14:tracePt t="26974" x="9813925" y="3394075"/>
          <p14:tracePt t="27001" x="9836150" y="3621088"/>
          <p14:tracePt t="27029" x="9836150" y="3890963"/>
          <p14:tracePt t="27062" x="9836150" y="3998913"/>
          <p14:tracePt t="27097" x="9764713" y="4264025"/>
          <p14:tracePt t="27126" x="9575800" y="4587875"/>
          <p14:tracePt t="27155" x="9321800" y="4852988"/>
          <p14:tracePt t="27189" x="9229725" y="4918075"/>
          <p14:tracePt t="27222" x="9209088" y="4929188"/>
          <p14:tracePt t="27764" x="9193213" y="4918075"/>
          <p14:tracePt t="28049" x="9175750" y="4911725"/>
          <p14:tracePt t="28458" x="9002713" y="4857750"/>
          <p14:tracePt t="28485" x="8928100" y="4848225"/>
          <p14:tracePt t="28516" x="8916988" y="4848225"/>
          <p14:tracePt t="28592" x="8912225" y="4841875"/>
          <p14:tracePt t="28874" x="8959850" y="4776788"/>
          <p14:tracePt t="28909" x="9613900" y="4156075"/>
          <p14:tracePt t="28924" x="9964738" y="3636963"/>
          <p14:tracePt t="28955" x="10321925" y="2733675"/>
          <p14:tracePt t="28983" x="10391775" y="2459038"/>
          <p14:tracePt t="29014" x="10479088" y="2281238"/>
          <p14:tracePt t="29045" x="10490200" y="2274888"/>
          <p14:tracePt t="29143" x="10364788" y="2220913"/>
          <p14:tracePt t="29187" x="9732963" y="1993900"/>
          <p14:tracePt t="29205" x="9537700" y="1912938"/>
          <p14:tracePt t="29238" x="9467850" y="1863725"/>
          <p14:tracePt t="29438" x="9494838" y="1901825"/>
          <p14:tracePt t="29473" x="9521825" y="2070100"/>
          <p14:tracePt t="29499" x="9521825" y="2270125"/>
          <p14:tracePt t="29538" x="9424988" y="2486025"/>
          <p14:tracePt t="29581" x="9413875" y="2497138"/>
          <p14:tracePt t="29659" x="9402763" y="2459038"/>
          <p14:tracePt t="30175" x="9402763" y="2582863"/>
          <p14:tracePt t="30205" x="9436100" y="2724150"/>
          <p14:tracePt t="30233" x="9440863" y="2789238"/>
          <p14:tracePt t="30268" x="9440863" y="2820988"/>
          <p14:tracePt t="30363" x="9440863" y="2832100"/>
          <p14:tracePt t="30457" x="9424988" y="2836863"/>
          <p14:tracePt t="30906" x="9420225" y="2901950"/>
          <p14:tracePt t="30945" x="9328150" y="3340100"/>
          <p14:tracePt t="30967" x="9267825" y="3587750"/>
          <p14:tracePt t="30999" x="9263063" y="3621088"/>
          <p14:tracePt t="31077" x="9247188" y="3605213"/>
          <p14:tracePt t="31592" x="9224963" y="3679825"/>
          <p14:tracePt t="31630" x="9209088" y="4021138"/>
          <p14:tracePt t="31661" x="9220200" y="4167188"/>
          <p14:tracePt t="31736" x="9224963" y="4156075"/>
          <p14:tracePt t="31764" x="9224963" y="4133850"/>
          <p14:tracePt t="32273" x="9247188" y="4318000"/>
          <p14:tracePt t="32302" x="9274175" y="4702175"/>
          <p14:tracePt t="32327" x="9294813" y="4868863"/>
          <p14:tracePt t="32361" x="9294813" y="4879975"/>
          <p14:tracePt t="32394" x="9332913" y="4819650"/>
          <p14:tracePt t="32426" x="9355138" y="4803775"/>
          <p14:tracePt t="32561" x="9440863" y="4792663"/>
          <p14:tracePt t="32576" x="9463088" y="4792663"/>
          <p14:tracePt t="32597" x="9467850" y="4792663"/>
          <p14:tracePt t="34565" x="9429750" y="4783138"/>
          <p14:tracePt t="34594" x="9355138" y="4783138"/>
          <p14:tracePt t="34623" x="9321800" y="4783138"/>
          <p14:tracePt t="34657" x="9274175" y="4702175"/>
          <p14:tracePt t="34687" x="9197975" y="4448175"/>
          <p14:tracePt t="34721" x="9117013" y="3960813"/>
          <p14:tracePt t="34749" x="9117013" y="3794125"/>
          <p14:tracePt t="34765" x="9128125" y="3722688"/>
          <p14:tracePt t="34800" x="9209088" y="3636963"/>
          <p14:tracePt t="34828" x="9263063" y="3614738"/>
          <p14:tracePt t="34863" x="9294813" y="3609975"/>
          <p14:tracePt t="34890" x="9305925" y="3598863"/>
          <p14:tracePt t="34923" x="9344025" y="3567113"/>
          <p14:tracePt t="34938" x="9371013" y="3540125"/>
          <p14:tracePt t="34953" x="9375775" y="3517900"/>
          <p14:tracePt t="34987" x="9386888" y="3475038"/>
          <p14:tracePt t="35015" x="9386888" y="3409950"/>
          <p14:tracePt t="35050" x="9386888" y="3214688"/>
          <p14:tracePt t="35079" x="9386888" y="2897188"/>
          <p14:tracePt t="35113" x="9386888" y="2582863"/>
          <p14:tracePt t="35142" x="9483725" y="2405063"/>
          <p14:tracePt t="35172" x="9609138" y="2259013"/>
          <p14:tracePt t="35207" x="9636125" y="2232025"/>
          <p14:tracePt t="35302" x="9613900" y="2220913"/>
          <p14:tracePt t="35328" x="9571038" y="2263775"/>
          <p14:tracePt t="35362" x="9429750" y="2393950"/>
          <p14:tracePt t="35395" x="9197975" y="2517775"/>
          <p14:tracePt t="35425" x="8856663" y="2625725"/>
          <p14:tracePt t="35453" x="8575675" y="2636838"/>
          <p14:tracePt t="35488" x="8274050" y="2409825"/>
          <p14:tracePt t="35517" x="8078788" y="2144713"/>
          <p14:tracePt t="35551" x="7939088" y="1939925"/>
          <p14:tracePt t="35579" x="7847013" y="1728788"/>
          <p14:tracePt t="35613" x="7824788" y="1643063"/>
          <p14:tracePt t="35641" x="7831138" y="1573213"/>
          <p14:tracePt t="35677" x="8058150" y="1470025"/>
          <p14:tracePt t="35713" x="8651875" y="1416050"/>
          <p14:tracePt t="35734" x="8912225" y="1416050"/>
          <p14:tracePt t="35769" x="9398000" y="1481138"/>
          <p14:tracePt t="35798" x="9548813" y="1582738"/>
          <p14:tracePt t="35827" x="9555163" y="1636713"/>
          <p14:tracePt t="35875" x="9555163" y="1663700"/>
          <p14:tracePt t="35971" x="9532938" y="1663700"/>
          <p14:tracePt t="36126" x="9532938" y="1901825"/>
          <p14:tracePt t="36163" x="9678988" y="2508250"/>
          <p14:tracePt t="36190" x="9771063" y="2771775"/>
          <p14:tracePt t="36218" x="9809163" y="2836863"/>
          <p14:tracePt t="36363" x="9775825" y="2906713"/>
          <p14:tracePt t="36392" x="9748838" y="3005138"/>
          <p14:tracePt t="36421" x="9710738" y="3106738"/>
          <p14:tracePt t="36453" x="9559925" y="3198813"/>
          <p14:tracePt t="36483" x="9137650" y="3248025"/>
          <p14:tracePt t="36520" x="8640763" y="3194050"/>
          <p14:tracePt t="36545" x="8559800" y="3117850"/>
          <p14:tracePt t="36581" x="8528050" y="2917825"/>
          <p14:tracePt t="36597" x="8521700" y="2836863"/>
          <p14:tracePt t="36625" x="8512175" y="2728913"/>
          <p14:tracePt t="36659" x="8505825" y="2571750"/>
          <p14:tracePt t="36687" x="8528050" y="2535238"/>
          <p14:tracePt t="36722" x="8739188" y="2517775"/>
          <p14:tracePt t="36749" x="9202738" y="2517775"/>
          <p14:tracePt t="36765" x="9463088" y="2517775"/>
          <p14:tracePt t="36799" x="10029825" y="2508250"/>
          <p14:tracePt t="36827" x="10209213" y="2508250"/>
          <p14:tracePt t="36861" x="10564813" y="2589213"/>
          <p14:tracePt t="36890" x="10706100" y="2679700"/>
          <p14:tracePt t="36923" x="10710863" y="2686050"/>
          <p14:tracePt t="37000" x="10688638" y="2679700"/>
          <p14:tracePt t="37205" x="10679113" y="2701925"/>
          <p14:tracePt t="37265" x="10652125" y="2798763"/>
          <p14:tracePt t="37296" x="10483850" y="3086100"/>
          <p14:tracePt t="37332" x="10348913" y="3355975"/>
          <p14:tracePt t="37361" x="10326688" y="3378200"/>
          <p14:tracePt t="37437" x="10326688" y="3468688"/>
          <p14:tracePt t="37460" x="10326688" y="3486150"/>
          <p14:tracePt t="37486" x="10326688" y="3506788"/>
          <p14:tracePt t="37516" x="10229850" y="3571875"/>
          <p14:tracePt t="37550" x="9829800" y="3717925"/>
          <p14:tracePt t="37580" x="9332913" y="3805238"/>
          <p14:tracePt t="37613" x="8916988" y="3825875"/>
          <p14:tracePt t="37643" x="8658225" y="3821113"/>
          <p14:tracePt t="37671" x="8555038" y="3767138"/>
          <p14:tracePt t="37706" x="8462963" y="3679825"/>
          <p14:tracePt t="37751" x="8451850" y="3663950"/>
          <p14:tracePt t="37767" x="8440738" y="3582988"/>
          <p14:tracePt t="37796" x="8440738" y="3513138"/>
          <p14:tracePt t="37831" x="8539163" y="3387725"/>
          <p14:tracePt t="37859" x="8716963" y="3313113"/>
          <p14:tracePt t="37893" x="9159875" y="3279775"/>
          <p14:tracePt t="37924" x="9690100" y="3279775"/>
          <p14:tracePt t="37939" x="9775825" y="3279775"/>
          <p14:tracePt t="37973" x="9894888" y="3360738"/>
          <p14:tracePt t="38001" x="9998075" y="3486150"/>
          <p14:tracePt t="38035" x="10067925" y="3659188"/>
          <p14:tracePt t="38063" x="10117138" y="3776663"/>
          <p14:tracePt t="38092" x="10117138" y="3825875"/>
          <p14:tracePt t="38174" x="10063163" y="3783013"/>
          <p14:tracePt t="38207" x="10056813" y="3760788"/>
          <p14:tracePt t="38724" x="10045700" y="3805238"/>
          <p14:tracePt t="38756" x="10029825" y="3890963"/>
          <p14:tracePt t="38773" x="9964738" y="3983038"/>
          <p14:tracePt t="38800" x="9879013" y="4075113"/>
          <p14:tracePt t="38830" x="9732963" y="4230688"/>
          <p14:tracePt t="38866" x="9694863" y="4275138"/>
          <p14:tracePt t="38910" x="9613900" y="4306888"/>
          <p14:tracePt t="38941" x="9463088" y="4333875"/>
          <p14:tracePt t="38974" x="9251950" y="4340225"/>
          <p14:tracePt t="39002" x="9051925" y="4279900"/>
          <p14:tracePt t="39031" x="8836025" y="4203700"/>
          <p14:tracePt t="39065" x="8651875" y="4149725"/>
          <p14:tracePt t="39095" x="8575675" y="4133850"/>
          <p14:tracePt t="39124" x="8555038" y="4129088"/>
          <p14:tracePt t="39159" x="8548688" y="4113213"/>
          <p14:tracePt t="39188" x="8548688" y="4079875"/>
          <p14:tracePt t="39223" x="8548688" y="4064000"/>
          <p14:tracePt t="39344" x="8543925" y="4052888"/>
          <p14:tracePt t="39718" x="8602663" y="3902075"/>
          <p14:tracePt t="39750" x="8782050" y="3740150"/>
          <p14:tracePt t="39766" x="8851900" y="3722688"/>
          <p14:tracePt t="39795" x="9175750" y="3641725"/>
          <p14:tracePt t="39830" x="9625013" y="3659188"/>
          <p14:tracePt t="39859" x="9840913" y="3794125"/>
          <p14:tracePt t="39874" x="9906000" y="3852863"/>
          <p14:tracePt t="39909" x="10040938" y="3960813"/>
          <p14:tracePt t="39938" x="10106025" y="4059238"/>
          <p14:tracePt t="39972" x="10106025" y="4140200"/>
          <p14:tracePt t="39999" x="10090150" y="4198938"/>
          <p14:tracePt t="40032" x="9955213" y="4322763"/>
          <p14:tracePt t="40061" x="9890125" y="4340225"/>
          <p14:tracePt t="40083" x="9867900" y="4340225"/>
          <p14:tracePt t="40111" x="9771063" y="4279900"/>
          <p14:tracePt t="40140" x="9755188" y="4248150"/>
          <p14:tracePt t="41330" x="9678988" y="4376738"/>
          <p14:tracePt t="41364" x="9591675" y="4518025"/>
          <p14:tracePt t="41394" x="9474200" y="4664075"/>
          <p14:tracePt t="41423" x="9317038" y="4803775"/>
          <p14:tracePt t="41457" x="9175750" y="4918075"/>
          <p14:tracePt t="41485" x="9159875" y="4929188"/>
          <p14:tracePt t="41515" x="9148763" y="4938713"/>
          <p14:tracePt t="42207" x="9094788" y="4902200"/>
          <p14:tracePt t="42235" x="9074150" y="4879975"/>
          <p14:tracePt t="42270" x="9063038" y="4868863"/>
          <p14:tracePt t="42405" x="9186863" y="4857750"/>
          <p14:tracePt t="42441" x="10009188" y="4765675"/>
          <p14:tracePt t="42471" x="10326688" y="4756150"/>
          <p14:tracePt t="42655" x="10333038" y="4749800"/>
          <p14:tracePt t="43313" x="10256838" y="4837113"/>
          <p14:tracePt t="43351" x="9836150" y="4911725"/>
          <p14:tracePt t="43378" x="9355138" y="4625975"/>
          <p14:tracePt t="43410" x="9220200" y="3805238"/>
          <p14:tracePt t="43438" x="9263063" y="2901950"/>
          <p14:tracePt t="43472" x="9429750" y="2497138"/>
          <p14:tracePt t="43499" x="9629775" y="2182813"/>
          <p14:tracePt t="43536" x="9982200" y="2047875"/>
          <p14:tracePt t="43566" x="10180638" y="2178050"/>
          <p14:tracePt t="43596" x="10344150" y="2508250"/>
          <p14:tracePt t="43624" x="10380663" y="2755900"/>
          <p14:tracePt t="43658" x="10380663" y="2816225"/>
          <p14:tracePt t="43770" x="10380663" y="2778125"/>
          <p14:tracePt t="43799" x="10380663" y="2762250"/>
          <p14:tracePt t="43827" x="10402888" y="2744788"/>
          <p14:tracePt t="43894" x="10407650" y="2744788"/>
          <p14:tracePt t="44144" x="10407650" y="2713038"/>
          <p14:tracePt t="44173" x="10310813" y="2713038"/>
          <p14:tracePt t="44203" x="9802813" y="2728913"/>
          <p14:tracePt t="44238" x="8458200" y="2843213"/>
          <p14:tracePt t="44253" x="7505700" y="2859088"/>
          <p14:tracePt t="44269" x="6257925" y="2798763"/>
          <p14:tracePt t="44314" x="5556250" y="2501900"/>
          <p14:tracePt t="44343" x="5534025" y="2474913"/>
          <p14:tracePt t="44391" x="5518150" y="2443163"/>
          <p14:tracePt t="44424" x="5518150" y="2355850"/>
          <p14:tracePt t="44457" x="5657850" y="2117725"/>
          <p14:tracePt t="44484" x="5722938" y="2058988"/>
          <p14:tracePt t="44522" x="5857875" y="1989138"/>
          <p14:tracePt t="44550" x="6069013" y="2032000"/>
          <p14:tracePt t="44577" x="6430963" y="2227263"/>
          <p14:tracePt t="44613" x="6808788" y="2382838"/>
          <p14:tracePt t="44641" x="6842125" y="2393950"/>
          <p14:tracePt t="44717" x="6797675" y="2420938"/>
          <p14:tracePt t="44752" x="6727825" y="2420938"/>
          <p14:tracePt t="44939" x="6738938" y="2474913"/>
          <p14:tracePt t="44972" x="6770688" y="2508250"/>
          <p14:tracePt t="44999" x="6792913" y="2535238"/>
          <p14:tracePt t="45034" x="6815138" y="2652713"/>
          <p14:tracePt t="45065" x="6842125" y="2852738"/>
          <p14:tracePt t="45092" x="6858000" y="2960688"/>
          <p14:tracePt t="45127" x="6907213" y="3171825"/>
          <p14:tracePt t="45156" x="6911975" y="3340100"/>
          <p14:tracePt t="45190" x="6911975" y="3448050"/>
          <p14:tracePt t="45218" x="6900863" y="3490913"/>
          <p14:tracePt t="45593" x="6880225" y="3490913"/>
          <p14:tracePt t="45625" x="6858000" y="3502025"/>
          <p14:tracePt t="47265" x="6815138" y="3468688"/>
          <p14:tracePt t="47295" x="6684963" y="3324225"/>
          <p14:tracePt t="47331" x="6457950" y="3043238"/>
          <p14:tracePt t="47363" x="6280150" y="2744788"/>
          <p14:tracePt t="47392" x="6253163" y="2562225"/>
          <p14:tracePt t="47421" x="6253163" y="2452688"/>
          <p14:tracePt t="47457" x="6230938" y="2382838"/>
          <p14:tracePt t="47484" x="6226175" y="2378075"/>
          <p14:tracePt t="47644" x="6192838" y="2339975"/>
          <p14:tracePt t="47674" x="6188075" y="2301875"/>
          <p14:tracePt t="47707" x="6176963" y="2274888"/>
          <p14:tracePt t="49109" x="6176963" y="2286000"/>
          <p14:tracePt t="49144" x="6188075" y="2335213"/>
          <p14:tracePt t="49174" x="6199188" y="2389188"/>
          <p14:tracePt t="49201" x="6208713" y="2405063"/>
          <p14:tracePt t="49235" x="6215063" y="2463800"/>
          <p14:tracePt t="49255" x="6219825" y="2497138"/>
          <p14:tracePt t="49271" x="6219825" y="2544763"/>
          <p14:tracePt t="49297" x="6219825" y="2609850"/>
          <p14:tracePt t="49344" x="6257925" y="2713038"/>
          <p14:tracePt t="49381" x="6257925" y="2728913"/>
          <p14:tracePt t="49409" x="6257925" y="2740025"/>
          <p14:tracePt t="49798" x="6269038" y="2762250"/>
          <p14:tracePt t="49828" x="6253163" y="2794000"/>
          <p14:tracePt t="49858" x="6235700" y="2859088"/>
          <p14:tracePt t="49889" x="6215063" y="2967038"/>
          <p14:tracePt t="49932" x="6199188" y="3270250"/>
          <p14:tracePt t="49951" x="6199188" y="3371850"/>
          <p14:tracePt t="49987" x="6199188" y="3468688"/>
          <p14:tracePt t="50014" x="6199188" y="3486150"/>
          <p14:tracePt t="50048" x="6199188" y="3495675"/>
          <p14:tracePt t="50596" x="6208713" y="3614738"/>
          <p14:tracePt t="50626" x="6226175" y="3733800"/>
          <p14:tracePt t="50661" x="6262688" y="4021138"/>
          <p14:tracePt t="50691" x="6262688" y="4090988"/>
          <p14:tracePt t="50718" x="6269038" y="4102100"/>
          <p14:tracePt t="50765" x="6284913" y="4075113"/>
          <p14:tracePt t="51359" x="6296025" y="4144963"/>
          <p14:tracePt t="51395" x="6300788" y="4318000"/>
          <p14:tracePt t="51428" x="6307138" y="4344988"/>
          <p14:tracePt t="51488" x="6318250" y="4387850"/>
          <p14:tracePt t="51514" x="6318250" y="4410075"/>
          <p14:tracePt t="51707" x="6392863" y="4457700"/>
          <p14:tracePt t="51734" x="6561138" y="4567238"/>
          <p14:tracePt t="51768" x="6754813" y="4679950"/>
          <p14:tracePt t="51796" x="6858000" y="4745038"/>
          <p14:tracePt t="51829" x="6862763" y="4749800"/>
          <p14:tracePt t="56519" x="2085975" y="4756150"/>
          <p14:tracePt t="56550" x="1782763" y="4918075"/>
          <p14:tracePt t="56580" x="1492250" y="5030788"/>
          <p14:tracePt t="56614" x="1092200" y="5214938"/>
          <p14:tracePt t="56654" x="838200" y="5307013"/>
          <p14:tracePt t="56682" x="777875" y="5280025"/>
          <p14:tracePt t="56717" x="615950" y="5037138"/>
          <p14:tracePt t="56738" x="458788" y="4745038"/>
          <p14:tracePt t="56751" x="361950" y="4495800"/>
          <p14:tracePt t="56773" x="215900" y="4160838"/>
          <p14:tracePt t="56801" x="92075" y="3895725"/>
          <p14:tracePt t="56835" x="0" y="3632200"/>
          <p14:tracePt t="56871" x="123825" y="3263900"/>
          <p14:tracePt t="56899" x="593725" y="3005138"/>
          <p14:tracePt t="56913" x="696913" y="2971800"/>
          <p14:tracePt t="56954" x="762000" y="2955925"/>
          <p14:tracePt t="57004" x="658813" y="2971800"/>
          <p14:tracePt t="57018" x="642938" y="2971800"/>
          <p14:tracePt t="57047" x="615950" y="2971800"/>
          <p14:tracePt t="57081" x="604838" y="2971800"/>
          <p14:tracePt t="57109" x="523875" y="2994025"/>
          <p14:tracePt t="57143" x="415925" y="3016250"/>
          <p14:tracePt t="57171" x="411163" y="3016250"/>
          <p14:tracePt t="57268" x="1978025" y="3394075"/>
          <p14:tracePt t="57298" x="5149850" y="3913188"/>
          <p14:tracePt t="57328" x="6154738" y="3998913"/>
          <p14:tracePt t="57388" x="6138863" y="3998913"/>
          <p14:tracePt t="57563" x="6242050" y="3998913"/>
          <p14:tracePt t="57594" x="6354763" y="3987800"/>
          <p14:tracePt t="57627" x="6365875" y="3983038"/>
          <p14:tracePt t="57690" x="6361113" y="3976688"/>
          <p14:tracePt t="57859" x="6354763" y="3987800"/>
          <p14:tracePt t="58109" x="6523038" y="3956050"/>
          <p14:tracePt t="58145" x="8939213" y="3463925"/>
          <p14:tracePt t="58175" x="11441113" y="2994025"/>
          <p14:tracePt t="58205" x="11926888" y="2879725"/>
          <p14:tracePt t="58252" x="11704638" y="2879725"/>
          <p14:tracePt t="58268" x="11641138" y="2879725"/>
          <p14:tracePt t="58300" x="11618913" y="2879725"/>
          <p14:tracePt t="58375" x="11587163" y="2863850"/>
          <p14:tracePt t="58410" x="11553825" y="2843213"/>
          <p14:tracePt t="58442" x="11403013" y="2816225"/>
          <p14:tracePt t="58472" x="10960100" y="2755900"/>
          <p14:tracePt t="58501" x="10668000" y="2713038"/>
          <p14:tracePt t="58577" x="10483850" y="2713038"/>
          <p14:tracePt t="58612" x="9928225" y="2659063"/>
          <p14:tracePt t="58640" x="9571038" y="2486025"/>
          <p14:tracePt t="58674" x="9386888" y="2328863"/>
          <p14:tracePt t="58707" x="9247188" y="2232025"/>
          <p14:tracePt t="58735" x="9170988" y="2189163"/>
          <p14:tracePt t="58770" x="9132888" y="2178050"/>
          <p14:tracePt t="58796" x="9121775" y="2166938"/>
          <p14:tracePt t="58832" x="9110663" y="2155825"/>
          <p14:tracePt t="58925" x="9105900" y="2151063"/>
          <p14:tracePt t="59046" x="9224963" y="2198688"/>
          <p14:tracePt t="59080" x="9625013" y="2443163"/>
          <p14:tracePt t="59109" x="10025063" y="2701925"/>
          <p14:tracePt t="59143" x="10094913" y="2794000"/>
          <p14:tracePt t="59233" x="10099675" y="2820988"/>
          <p14:tracePt t="59268" x="10099675" y="2836863"/>
          <p14:tracePt t="59298" x="10106025" y="2843213"/>
          <p14:tracePt t="59422" x="10209213" y="2944813"/>
          <p14:tracePt t="59456" x="10456863" y="3225800"/>
          <p14:tracePt t="59484" x="10717213" y="3513138"/>
          <p14:tracePt t="59518" x="11153775" y="3994150"/>
          <p14:tracePt t="59548" x="11160125" y="4003675"/>
          <p14:tracePt t="71628" x="9737725" y="6419850"/>
          <p14:tracePt t="71722" x="6561138" y="6831013"/>
          <p14:tracePt t="71752" x="6484938" y="6777038"/>
          <p14:tracePt t="71941" x="6507163" y="6743700"/>
          <p14:tracePt t="71976" x="6523038" y="6707188"/>
          <p14:tracePt t="72023" x="6523038" y="6696075"/>
          <p14:tracePt t="72078" x="6516688" y="6680200"/>
          <p14:tracePt t="72109" x="6511925" y="6608763"/>
          <p14:tracePt t="72124" x="6511925" y="6592888"/>
          <p14:tracePt t="72154" x="6534150" y="6550025"/>
          <p14:tracePt t="72189" x="6543675" y="6527800"/>
          <p14:tracePt t="72219" x="6561138" y="6507163"/>
          <p14:tracePt t="72254" x="6669088" y="6489700"/>
          <p14:tracePt t="72270" x="6684963" y="6489700"/>
          <p14:tracePt t="72298" x="6689725" y="6489700"/>
          <p14:tracePt t="72457" x="6711950" y="6462713"/>
          <p14:tracePt t="73860" x="6781800" y="6457950"/>
          <p14:tracePt t="73890" x="6970713" y="6403975"/>
          <p14:tracePt t="73924" x="7312025" y="6262688"/>
          <p14:tracePt t="73938" x="7397750" y="6219825"/>
          <p14:tracePt t="73971" x="7419975" y="6215063"/>
          <p14:tracePt t="88754" x="7143750" y="6181725"/>
          <p14:tracePt t="88770" x="7134225" y="6181725"/>
          <p14:tracePt t="88813" x="7107238" y="6188075"/>
          <p14:tracePt t="88842" x="7058025" y="6226175"/>
          <p14:tracePt t="88876" x="6970713" y="6269038"/>
          <p14:tracePt t="88910" x="6965950" y="6273800"/>
          <p14:tracePt t="89036" x="6950075" y="6273800"/>
          <p14:tracePt t="89390" x="6711950" y="6154738"/>
          <p14:tracePt t="89425" x="5873750" y="5954713"/>
          <p14:tracePt t="89464" x="4187825" y="5619750"/>
          <p14:tracePt t="89475" x="4005263" y="5554663"/>
          <p14:tracePt t="89499" x="3529013" y="5338763"/>
          <p14:tracePt t="89531" x="2955925" y="4999038"/>
          <p14:tracePt t="89547" x="2625725" y="4783138"/>
          <p14:tracePt t="89580" x="2378075" y="4511675"/>
          <p14:tracePt t="89612" x="2270125" y="4214813"/>
          <p14:tracePt t="89641" x="2189163" y="3771900"/>
          <p14:tracePt t="89670" x="2101850" y="3351213"/>
          <p14:tracePt t="89707" x="2054225" y="2913063"/>
          <p14:tracePt t="89737" x="2117725" y="2589213"/>
          <p14:tracePt t="89764" x="2409825" y="2209800"/>
          <p14:tracePt t="89799" x="3214688" y="1735138"/>
          <p14:tracePt t="89827" x="4214813" y="1373188"/>
          <p14:tracePt t="89862" x="5491163" y="1193800"/>
          <p14:tracePt t="89890" x="6084888" y="1193800"/>
          <p14:tracePt t="89933" x="7138988" y="1519238"/>
          <p14:tracePt t="89959" x="7781925" y="1955800"/>
          <p14:tracePt t="89974" x="8150225" y="2205038"/>
          <p14:tracePt t="90004" x="8743950" y="2659063"/>
          <p14:tracePt t="90032" x="8905875" y="2890838"/>
          <p14:tracePt t="90061" x="8932863" y="3140075"/>
          <p14:tracePt t="90094" x="8813800" y="3405188"/>
          <p14:tracePt t="90129" x="8770938" y="3432175"/>
          <p14:tracePt t="90156" x="8739188" y="3452813"/>
          <p14:tracePt t="90190" x="8678863" y="3529013"/>
          <p14:tracePt t="90219" x="8570913" y="3863975"/>
          <p14:tracePt t="90251" x="8132763" y="4814888"/>
          <p14:tracePt t="90266" x="7820025" y="5387975"/>
          <p14:tracePt t="90267" x="7678738" y="5641975"/>
          <p14:tracePt t="90296" x="7208838" y="6230938"/>
          <p14:tracePt t="90332" x="6673850" y="6673850"/>
          <p14:tracePt t="90358" x="6570663" y="6754813"/>
          <p14:tracePt t="90410" x="6489700" y="6804025"/>
          <p14:tracePt t="90440" x="6381750" y="6846888"/>
          <p14:tracePt t="90862" x="2809875" y="6804025"/>
          <p14:tracePt t="90890" x="2728913" y="6738938"/>
          <p14:tracePt t="90926" x="2679700" y="6635750"/>
          <p14:tracePt t="90954" x="2663825" y="6538913"/>
          <p14:tracePt t="90988" x="2663825" y="6473825"/>
          <p14:tracePt t="91015" x="2724150" y="6338888"/>
          <p14:tracePt t="91050" x="2836863" y="6111875"/>
          <p14:tracePt t="91079" x="2906713" y="6015038"/>
          <p14:tracePt t="91115" x="2924175" y="5992813"/>
          <p14:tracePt t="91144" x="2967038" y="5965825"/>
          <p14:tracePt t="91173" x="3074988" y="5965825"/>
          <p14:tracePt t="91205" x="3513138" y="5961063"/>
          <p14:tracePt t="91239" x="3917950" y="5961063"/>
          <p14:tracePt t="91267" x="4237038" y="5938838"/>
          <p14:tracePt t="91300" x="4664075" y="5938838"/>
          <p14:tracePt t="91330" x="5187950" y="5938838"/>
          <p14:tracePt t="91358" x="5572125" y="5981700"/>
          <p14:tracePt t="91393" x="5907088" y="6107113"/>
          <p14:tracePt t="91421" x="6138863" y="6154738"/>
          <p14:tracePt t="91456" x="6619875" y="6165850"/>
          <p14:tracePt t="91487" x="6884988" y="6165850"/>
          <p14:tracePt t="91514" x="6981825" y="6165850"/>
          <p14:tracePt t="91548" x="7150100" y="6165850"/>
          <p14:tracePt t="91579" x="7424738" y="6165850"/>
          <p14:tracePt t="91610" x="7900988" y="6145213"/>
          <p14:tracePt t="91640" x="8150225" y="6096000"/>
          <p14:tracePt t="91704" x="8150225" y="6089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8272" y="610980"/>
            <a:ext cx="1967148" cy="338345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War</a:t>
            </a:r>
          </a:p>
          <a:p>
            <a:pPr marL="0" indent="0">
              <a:buNone/>
            </a:pPr>
            <a:r>
              <a:rPr lang="en-US" altLang="ja-JP" sz="3600" dirty="0"/>
              <a:t>The war</a:t>
            </a:r>
          </a:p>
          <a:p>
            <a:pPr marL="0" indent="0">
              <a:buNone/>
            </a:pPr>
            <a:r>
              <a:rPr kumimoji="1" lang="en-US" altLang="ja-JP" sz="3600" dirty="0"/>
              <a:t>A war</a:t>
            </a:r>
          </a:p>
          <a:p>
            <a:pPr marL="0" indent="0">
              <a:buNone/>
            </a:pPr>
            <a:r>
              <a:rPr lang="en-US" altLang="ja-JP" sz="3600" b="1" dirty="0">
                <a:solidFill>
                  <a:srgbClr val="0070C0"/>
                </a:solidFill>
              </a:rPr>
              <a:t>Wars</a:t>
            </a:r>
          </a:p>
          <a:p>
            <a:pPr marL="0" indent="0">
              <a:buNone/>
            </a:pPr>
            <a:r>
              <a:rPr kumimoji="1" lang="en-US" altLang="ja-JP" sz="3600" dirty="0"/>
              <a:t>The wars</a:t>
            </a:r>
            <a:endParaRPr kumimoji="1" lang="ja-JP" altLang="en-US" sz="36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983824" y="1638378"/>
            <a:ext cx="1490897" cy="1328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solidFill>
                  <a:srgbClr val="0070C0"/>
                </a:solidFill>
              </a:rPr>
              <a:t>begin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begins</a:t>
            </a:r>
            <a:endParaRPr lang="ja-JP" altLang="en-US" sz="36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392868" y="831889"/>
            <a:ext cx="2184660" cy="32817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mind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mind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a mind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minds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solidFill>
                  <a:srgbClr val="0070C0"/>
                </a:solidFill>
              </a:rPr>
              <a:t>the minds</a:t>
            </a:r>
            <a:endParaRPr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7669655" y="2085727"/>
            <a:ext cx="545892" cy="774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of</a:t>
            </a:r>
            <a:endParaRPr lang="ja-JP" altLang="en-US" sz="36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699261" y="2011883"/>
            <a:ext cx="545892" cy="774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in</a:t>
            </a:r>
            <a:endParaRPr lang="ja-JP" altLang="en-US" sz="36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484433" y="798802"/>
            <a:ext cx="2073639" cy="3256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a 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solidFill>
                  <a:srgbClr val="0070C0"/>
                </a:solidFill>
              </a:rPr>
              <a:t>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men</a:t>
            </a:r>
            <a:endParaRPr lang="ja-JP" altLang="en-US" sz="3600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600855" y="4534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Since wars begin in the minds of men, it is in the minds of men that the defenses of peace must be constructed.</a:t>
            </a:r>
            <a:endParaRPr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2C7DA1E-A6E1-421E-9F59-B91B9187C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7"/>
    </mc:Choice>
    <mc:Fallback xmlns="">
      <p:transition spd="slow" advTm="2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4" x="6592888" y="4572000"/>
          <p14:tracePt t="1353" x="6176963" y="4318000"/>
          <p14:tracePt t="1388" x="5815013" y="4171950"/>
          <p14:tracePt t="1417" x="5588000" y="4117975"/>
          <p14:tracePt t="1450" x="5538788" y="4090988"/>
          <p14:tracePt t="1484" x="5480050" y="4041775"/>
          <p14:tracePt t="1527" x="5473700" y="4030663"/>
          <p14:tracePt t="1576" x="5414963" y="3983038"/>
          <p14:tracePt t="1604" x="5246688" y="3868738"/>
          <p14:tracePt t="1637" x="5026025" y="3767138"/>
          <p14:tracePt t="1671" x="4625975" y="3621088"/>
          <p14:tracePt t="1701" x="4367213" y="3490913"/>
          <p14:tracePt t="1732" x="4203700" y="3409950"/>
          <p14:tracePt t="1764" x="3994150" y="3286125"/>
          <p14:tracePt t="1802" x="3729038" y="3101975"/>
          <p14:tracePt t="1827" x="3605213" y="2967038"/>
          <p14:tracePt t="1859" x="3556000" y="2847975"/>
          <p14:tracePt t="1886" x="3556000" y="2778125"/>
          <p14:tracePt t="1919" x="3598863" y="2643188"/>
          <p14:tracePt t="1951" x="3663950" y="2544763"/>
          <p14:tracePt t="1979" x="3713163" y="2463800"/>
          <p14:tracePt t="2012" x="3713163" y="2459038"/>
          <p14:tracePt t="2063" x="3729038" y="2443163"/>
          <p14:tracePt t="2089" x="3760788" y="2425700"/>
          <p14:tracePt t="2122" x="3798888" y="2398713"/>
          <p14:tracePt t="2154" x="3810000" y="2393950"/>
          <p14:tracePt t="2362" x="3810000" y="2382838"/>
          <p14:tracePt t="2494" x="3906838" y="2409825"/>
          <p14:tracePt t="2531" x="4025900" y="2463800"/>
          <p14:tracePt t="2561" x="4187825" y="2555875"/>
          <p14:tracePt t="2588" x="4313238" y="2643188"/>
          <p14:tracePt t="2620" x="4448175" y="2771775"/>
          <p14:tracePt t="2654" x="4664075" y="2982913"/>
          <p14:tracePt t="2689" x="5014913" y="3241675"/>
          <p14:tracePt t="2715" x="5268913" y="3405188"/>
          <p14:tracePt t="2748" x="5680075" y="3659188"/>
          <p14:tracePt t="2763" x="5772150" y="3722688"/>
          <p14:tracePt t="2797" x="6176963" y="3967163"/>
          <p14:tracePt t="2823" x="6215063" y="3994150"/>
          <p14:tracePt t="2887" x="6219825" y="3998913"/>
          <p14:tracePt t="2981" x="6165850" y="3906838"/>
          <p14:tracePt t="3015" x="6100763" y="3783013"/>
          <p14:tracePt t="3042" x="6080125" y="3717925"/>
          <p14:tracePt t="3076" x="6073775" y="3663950"/>
          <p14:tracePt t="3104" x="6096000" y="3609975"/>
          <p14:tracePt t="3137" x="6230938" y="3551238"/>
          <p14:tracePt t="3169" x="6673850" y="3529013"/>
          <p14:tracePt t="3198" x="7127875" y="3533775"/>
          <p14:tracePt t="3213" x="7231063" y="3556000"/>
          <p14:tracePt t="3233" x="7489825" y="3636963"/>
          <p14:tracePt t="3265" x="7635875" y="3740150"/>
          <p14:tracePt t="3292" x="7658100" y="3771900"/>
          <p14:tracePt t="3512" x="7651750" y="3679825"/>
          <p14:tracePt t="3545" x="7813675" y="3448050"/>
          <p14:tracePt t="3578" x="8193088" y="3225800"/>
          <p14:tracePt t="3605" x="8943975" y="2944813"/>
          <p14:tracePt t="3636" x="9559925" y="2778125"/>
          <p14:tracePt t="3672" x="9571038" y="2778125"/>
          <p14:tracePt t="3744" x="9505950" y="2832100"/>
          <p14:tracePt t="3778" x="9283700" y="3043238"/>
          <p14:tracePt t="3813" x="9020175" y="3248025"/>
          <p14:tracePt t="3839" x="8955088" y="3279775"/>
          <p14:tracePt t="3967" x="9128125" y="3306763"/>
          <p14:tracePt t="3996" x="9155113" y="3306763"/>
          <p14:tracePt t="4093" x="9305925" y="3306763"/>
          <p14:tracePt t="4121" x="9483725" y="3306763"/>
          <p14:tracePt t="4155" x="9532938" y="3306763"/>
          <p14:tracePt t="4496" x="9537700" y="3306763"/>
          <p14:tracePt t="5589" x="9474200" y="3306763"/>
          <p14:tracePt t="5621" x="9409113" y="3306763"/>
          <p14:tracePt t="5657" x="9371013" y="3306763"/>
          <p14:tracePt t="5682" x="9321800" y="3306763"/>
          <p14:tracePt t="5730" x="9305925" y="3306763"/>
          <p14:tracePt t="6339" x="9274175" y="3360738"/>
          <p14:tracePt t="6356" x="9256713" y="3432175"/>
          <p14:tracePt t="6389" x="9002713" y="3852863"/>
          <p14:tracePt t="6418" x="8251825" y="4738688"/>
          <p14:tracePt t="6450" x="7143750" y="5626100"/>
          <p14:tracePt t="6480" x="6138863" y="6188075"/>
          <p14:tracePt t="6513" x="5226050" y="6376988"/>
          <p14:tracePt t="6528" x="5102225" y="6376988"/>
          <p14:tracePt t="6561" x="4529138" y="6300788"/>
          <p14:tracePt t="6590" x="4275138" y="6235700"/>
          <p14:tracePt t="6626" x="4167188" y="6188075"/>
          <p14:tracePt t="6654" x="4129088" y="6165850"/>
          <p14:tracePt t="7028" x="4079875" y="6165850"/>
          <p14:tracePt t="7063" x="4048125" y="6181725"/>
          <p14:tracePt t="7198" x="4025900" y="6181725"/>
          <p14:tracePt t="7323" x="4010025" y="6165850"/>
          <p14:tracePt t="7607" x="4037013" y="6138863"/>
          <p14:tracePt t="7637" x="4171950" y="6089650"/>
          <p14:tracePt t="7669" x="4383088" y="5961063"/>
          <p14:tracePt t="7697" x="4468813" y="5907088"/>
          <p14:tracePt t="7730" x="4475163" y="5900738"/>
          <p14:tracePt t="7795" x="4491038" y="5880100"/>
          <p14:tracePt t="7827" x="4495800" y="5873750"/>
          <p14:tracePt t="8044" x="4502150" y="5868988"/>
          <p14:tracePt t="8656" x="4506913" y="5868988"/>
          <p14:tracePt t="9183" x="4425950" y="5884863"/>
          <p14:tracePt t="9200" x="4376738" y="5884863"/>
          <p14:tracePt t="9230" x="4248150" y="5884863"/>
          <p14:tracePt t="9262" x="4079875" y="5884863"/>
          <p14:tracePt t="9296" x="3713163" y="5873750"/>
          <p14:tracePt t="9309" x="3659188" y="5873750"/>
          <p14:tracePt t="9343" x="3529013" y="5873750"/>
          <p14:tracePt t="18403" x="3529013" y="5981700"/>
          <p14:tracePt t="18434" x="3517900" y="6015038"/>
          <p14:tracePt t="18468" x="3502025" y="6026150"/>
          <p14:tracePt t="18948" x="3513138" y="6026150"/>
          <p14:tracePt t="18983" x="3533775" y="6026150"/>
          <p14:tracePt t="19076" x="3560763" y="6035675"/>
          <p14:tracePt t="19089" x="3567113" y="6042025"/>
          <p14:tracePt t="19120" x="3582988" y="6042025"/>
          <p14:tracePt t="19153" x="3675063" y="6042025"/>
          <p14:tracePt t="19182" x="3767138" y="5999163"/>
          <p14:tracePt t="19216" x="3798888" y="5961063"/>
          <p14:tracePt t="19246" x="3798888" y="5938838"/>
          <p14:tracePt t="19279" x="3787775" y="5911850"/>
          <p14:tracePt t="19313" x="3744913" y="5880100"/>
          <p14:tracePt t="19340" x="3722688" y="5862638"/>
          <p14:tracePt t="19511" x="3668713" y="5826125"/>
          <p14:tracePt t="19545" x="3652838" y="5815013"/>
          <p14:tracePt t="19594" x="3636963" y="5788025"/>
          <p14:tracePt t="19621" x="3598863" y="5761038"/>
          <p14:tracePt t="19671" x="3594100" y="5761038"/>
          <p14:tracePt t="20104" x="3587750" y="5761038"/>
          <p14:tracePt t="20137" x="3621088" y="5754688"/>
          <p14:tracePt t="20169" x="3717925" y="5722938"/>
          <p14:tracePt t="20198" x="3875088" y="5718175"/>
          <p14:tracePt t="20232" x="4167188" y="5718175"/>
          <p14:tracePt t="20260" x="4367213" y="5718175"/>
          <p14:tracePt t="20295" x="4695825" y="5718175"/>
          <p14:tracePt t="20328" x="4938713" y="5718175"/>
          <p14:tracePt t="20354" x="5053013" y="5722938"/>
          <p14:tracePt t="20390" x="5102225" y="5772150"/>
          <p14:tracePt t="20418" x="5122863" y="5781675"/>
          <p14:tracePt t="20921" x="5118100" y="5781675"/>
          <p14:tracePt t="20951" x="5106988" y="5781675"/>
          <p14:tracePt t="20980" x="5084763" y="57816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可算名詞と不可算名詞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2579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可算名詞：１</a:t>
            </a:r>
            <a:r>
              <a:rPr lang="ja-JP" altLang="en-US" dirty="0"/>
              <a:t>つ</a:t>
            </a:r>
            <a:r>
              <a:rPr lang="en-US" altLang="ja-JP" dirty="0"/>
              <a:t>2</a:t>
            </a:r>
            <a:r>
              <a:rPr lang="ja-JP" altLang="en-US" dirty="0"/>
              <a:t>つと数えられ複数形を持つ　　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　　　</a:t>
            </a:r>
            <a:r>
              <a:rPr kumimoji="1" lang="en-US" altLang="ja-JP" dirty="0"/>
              <a:t>Countable </a:t>
            </a:r>
            <a:r>
              <a:rPr kumimoji="1" lang="ja-JP" altLang="en-US" dirty="0"/>
              <a:t>の頭文字をとって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例： </a:t>
            </a:r>
            <a:r>
              <a:rPr lang="en-US" altLang="ja-JP" dirty="0"/>
              <a:t>book, chair, table, teacher, brother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不可算名詞：１つ２つと数えられず、複数形なし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 </a:t>
            </a:r>
            <a:r>
              <a:rPr lang="en-US" altLang="ja-JP" dirty="0"/>
              <a:t>Uncountable </a:t>
            </a:r>
            <a:r>
              <a:rPr lang="ja-JP" altLang="en-US" dirty="0"/>
              <a:t>の頭文字をとって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物質名詞：</a:t>
            </a:r>
            <a:r>
              <a:rPr lang="en-US" altLang="ja-JP" dirty="0"/>
              <a:t>sugar, oil, water</a:t>
            </a:r>
          </a:p>
          <a:p>
            <a:pPr marL="0" indent="0">
              <a:buNone/>
            </a:pPr>
            <a:r>
              <a:rPr lang="ja-JP" altLang="en-US" dirty="0"/>
              <a:t>　　　抽象名詞</a:t>
            </a:r>
            <a:r>
              <a:rPr lang="en-US" altLang="ja-JP" dirty="0"/>
              <a:t>: love, democracy, independence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24913" y="2322286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69199" y="4332515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30881" y="2322286"/>
            <a:ext cx="10522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可算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157024" y="4332515"/>
            <a:ext cx="14586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不可算</a:t>
            </a:r>
            <a:endParaRPr kumimoji="1" lang="ja-JP" altLang="en-US" sz="2800" b="1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3AFA3DE-72FE-4904-94F6-2456E95CB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4"/>
    </mc:Choice>
    <mc:Fallback xmlns="">
      <p:transition spd="slow" advTm="8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7" x="4706938" y="4387850"/>
          <p14:tracePt t="1496" x="4430713" y="3960813"/>
          <p14:tracePt t="1511" x="4286250" y="3771900"/>
          <p14:tracePt t="1546" x="4052888" y="3490913"/>
          <p14:tracePt t="1575" x="3922713" y="3344863"/>
          <p14:tracePt t="1609" x="3886200" y="3279775"/>
          <p14:tracePt t="1635" x="3868738" y="3248025"/>
          <p14:tracePt t="1669" x="3863975" y="3236913"/>
          <p14:tracePt t="1697" x="3852863" y="3225800"/>
          <p14:tracePt t="1730" x="3848100" y="3221038"/>
          <p14:tracePt t="1777" x="3832225" y="3167063"/>
          <p14:tracePt t="1810" x="3717925" y="3005138"/>
          <p14:tracePt t="1844" x="3663950" y="2951163"/>
          <p14:tracePt t="1875" x="3659188" y="2940050"/>
          <p14:tracePt t="1953" x="3609975" y="2924175"/>
          <p14:tracePt t="1969" x="3598863" y="2906713"/>
          <p14:tracePt t="2156" x="3486150" y="2886075"/>
          <p14:tracePt t="2183" x="3263900" y="2879725"/>
          <p14:tracePt t="2218" x="2859088" y="2879725"/>
          <p14:tracePt t="2249" x="2686050" y="2852738"/>
          <p14:tracePt t="2280" x="2593975" y="2789238"/>
          <p14:tracePt t="2308" x="2544763" y="2728913"/>
          <p14:tracePt t="2341" x="2490788" y="2620963"/>
          <p14:tracePt t="2374" x="2420938" y="2389188"/>
          <p14:tracePt t="2402" x="2389188" y="2263775"/>
          <p14:tracePt t="2417" x="2351088" y="2155825"/>
          <p14:tracePt t="2449" x="2178050" y="1847850"/>
          <p14:tracePt t="2480" x="2155825" y="1809750"/>
          <p14:tracePt t="2640" x="2054225" y="1766888"/>
          <p14:tracePt t="2672" x="1908175" y="1690688"/>
          <p14:tracePt t="2698" x="1831975" y="1658938"/>
          <p14:tracePt t="2730" x="1681163" y="1604963"/>
          <p14:tracePt t="2761" x="1319213" y="1492250"/>
          <p14:tracePt t="2793" x="973138" y="1319213"/>
          <p14:tracePt t="2826" x="847725" y="1204913"/>
          <p14:tracePt t="2855" x="820738" y="1162050"/>
          <p14:tracePt t="2888" x="800100" y="1081088"/>
          <p14:tracePt t="2921" x="788988" y="962025"/>
          <p14:tracePt t="2949" x="788988" y="892175"/>
          <p14:tracePt t="2983" x="815975" y="712788"/>
          <p14:tracePt t="3010" x="869950" y="611188"/>
          <p14:tracePt t="3030" x="973138" y="512763"/>
          <p14:tracePt t="3056" x="1166813" y="357188"/>
          <p14:tracePt t="3091" x="1546225" y="215900"/>
          <p14:tracePt t="3123" x="2058988" y="103188"/>
          <p14:tracePt t="3138" x="2139950" y="80963"/>
          <p14:tracePt t="3170" x="2486025" y="42863"/>
          <p14:tracePt t="3197" x="2728913" y="31750"/>
          <p14:tracePt t="3231" x="3048000" y="31750"/>
          <p14:tracePt t="3264" x="3187700" y="38100"/>
          <p14:tracePt t="3294" x="3252788" y="69850"/>
          <p14:tracePt t="3327" x="3436938" y="188913"/>
          <p14:tracePt t="3354" x="3524250" y="227013"/>
          <p14:tracePt t="3390" x="3675063" y="334963"/>
          <p14:tracePt t="3419" x="3798888" y="438150"/>
          <p14:tracePt t="3448" x="3868738" y="546100"/>
          <p14:tracePt t="3480" x="3902075" y="692150"/>
          <p14:tracePt t="3512" x="3902075" y="896938"/>
          <p14:tracePt t="3546" x="3895725" y="1038225"/>
          <p14:tracePt t="3573" x="3868738" y="1123950"/>
          <p14:tracePt t="3607" x="3778250" y="1247775"/>
          <p14:tracePt t="3635" x="3605213" y="1382713"/>
          <p14:tracePt t="3668" x="3513138" y="1454150"/>
          <p14:tracePt t="3701" x="3409950" y="1481138"/>
          <p14:tracePt t="3730" x="3351213" y="1485900"/>
          <p14:tracePt t="3764" x="3328988" y="1497013"/>
          <p14:tracePt t="3791" x="3324225" y="1501775"/>
          <p14:tracePt t="4041" x="3452813" y="1519238"/>
          <p14:tracePt t="4076" x="4021138" y="1550988"/>
          <p14:tracePt t="4090" x="4144963" y="1550988"/>
          <p14:tracePt t="4122" x="4711700" y="1600200"/>
          <p14:tracePt t="4155" x="5106988" y="1654175"/>
          <p14:tracePt t="4183" x="5219700" y="1674813"/>
          <p14:tracePt t="4215" x="5226050" y="1674813"/>
          <p14:tracePt t="4344" x="5064125" y="1663700"/>
          <p14:tracePt t="4372" x="4729163" y="1620838"/>
          <p14:tracePt t="4410" x="4468813" y="1524000"/>
          <p14:tracePt t="4419" x="4437063" y="1508125"/>
          <p14:tracePt t="4452" x="4259263" y="1373188"/>
          <p14:tracePt t="4480" x="4140200" y="1301750"/>
          <p14:tracePt t="4513" x="3983038" y="1173163"/>
          <p14:tracePt t="4541" x="3933825" y="1065213"/>
          <p14:tracePt t="4575" x="3917950" y="993775"/>
          <p14:tracePt t="4610" x="3917950" y="881063"/>
          <p14:tracePt t="4640" x="3956050" y="804863"/>
          <p14:tracePt t="4667" x="4032250" y="746125"/>
          <p14:tracePt t="4700" x="4214813" y="620713"/>
          <p14:tracePt t="4729" x="4518025" y="512763"/>
          <p14:tracePt t="4765" x="4929188" y="431800"/>
          <p14:tracePt t="4794" x="5318125" y="431800"/>
          <p14:tracePt t="4828" x="5745163" y="431800"/>
          <p14:tracePt t="4855" x="5911850" y="431800"/>
          <p14:tracePt t="4889" x="6203950" y="492125"/>
          <p14:tracePt t="4916" x="6500813" y="546100"/>
          <p14:tracePt t="4951" x="6804025" y="627063"/>
          <p14:tracePt t="4981" x="7046913" y="696913"/>
          <p14:tracePt t="5015" x="7143750" y="777875"/>
          <p14:tracePt t="5044" x="7150100" y="838200"/>
          <p14:tracePt t="5077" x="7154863" y="957263"/>
          <p14:tracePt t="5106" x="7024688" y="1135063"/>
          <p14:tracePt t="5140" x="6707188" y="1400175"/>
          <p14:tracePt t="5166" x="6473825" y="1528763"/>
          <p14:tracePt t="5200" x="6469063" y="1539875"/>
          <p14:tracePt t="5464" x="6372225" y="1524000"/>
          <p14:tracePt t="5500" x="6235700" y="1470025"/>
          <p14:tracePt t="5531" x="6208713" y="1447800"/>
          <p14:tracePt t="6512" x="6161088" y="1447800"/>
          <p14:tracePt t="6546" x="5868988" y="1501775"/>
          <p14:tracePt t="6577" x="5637213" y="1512888"/>
          <p14:tracePt t="6607" x="5399088" y="1562100"/>
          <p14:tracePt t="6642" x="4394200" y="1820863"/>
          <p14:tracePt t="6667" x="3517900" y="1993900"/>
          <p14:tracePt t="6700" x="2674938" y="2162175"/>
          <p14:tracePt t="6733" x="2312988" y="2220913"/>
          <p14:tracePt t="6761" x="2058988" y="2263775"/>
          <p14:tracePt t="6792" x="1881188" y="2335213"/>
          <p14:tracePt t="6825" x="1870075" y="2344738"/>
          <p14:tracePt t="7060" x="1800225" y="2335213"/>
          <p14:tracePt t="7090" x="1681163" y="2335213"/>
          <p14:tracePt t="7126" x="1589088" y="2335213"/>
          <p14:tracePt t="7153" x="1539875" y="2324100"/>
          <p14:tracePt t="7187" x="1389063" y="2216150"/>
          <p14:tracePt t="7214" x="1258888" y="2124075"/>
          <p14:tracePt t="7248" x="1204913" y="2085975"/>
          <p14:tracePt t="7277" x="1204913" y="2036763"/>
          <p14:tracePt t="7311" x="1220788" y="1935163"/>
          <p14:tracePt t="7340" x="1350963" y="1870075"/>
          <p14:tracePt t="7376" x="1546225" y="1816100"/>
          <p14:tracePt t="7391" x="1562100" y="1816100"/>
          <p14:tracePt t="7455" x="1604963" y="1854200"/>
          <p14:tracePt t="7482" x="1620838" y="1890713"/>
          <p14:tracePt t="7857" x="1681163" y="1962150"/>
          <p14:tracePt t="7887" x="1773238" y="2043113"/>
          <p14:tracePt t="7921" x="1989138" y="2135188"/>
          <p14:tracePt t="7950" x="2355850" y="2171700"/>
          <p14:tracePt t="7984" x="2589213" y="2171700"/>
          <p14:tracePt t="8012" x="2605088" y="2171700"/>
          <p14:tracePt t="8339" x="2717800" y="2193925"/>
          <p14:tracePt t="8378" x="3021013" y="2205038"/>
          <p14:tracePt t="8406" x="3275013" y="2205038"/>
          <p14:tracePt t="8422" x="3371850" y="2209800"/>
          <p14:tracePt t="8467" x="3551238" y="2227263"/>
          <p14:tracePt t="8496" x="3578225" y="2227263"/>
          <p14:tracePt t="8637" x="3625850" y="2236788"/>
          <p14:tracePt t="8669" x="3706813" y="2236788"/>
          <p14:tracePt t="8698" x="3875088" y="2236788"/>
          <p14:tracePt t="8731" x="4149725" y="2236788"/>
          <p14:tracePt t="8764" x="4360863" y="2236788"/>
          <p14:tracePt t="8823" x="4437063" y="2236788"/>
          <p14:tracePt t="8843" x="4529138" y="2236788"/>
          <p14:tracePt t="8871" x="4637088" y="2236788"/>
          <p14:tracePt t="8996" x="4711700" y="2236788"/>
          <p14:tracePt t="9032" x="4814888" y="2227263"/>
          <p14:tracePt t="9063" x="4938713" y="2227263"/>
          <p14:tracePt t="9091" x="5145088" y="2220913"/>
          <p14:tracePt t="9125" x="5192713" y="2220913"/>
          <p14:tracePt t="9154" x="5219700" y="2216150"/>
          <p14:tracePt t="9187" x="5230813" y="2216150"/>
          <p14:tracePt t="9214" x="5237163" y="2216150"/>
          <p14:tracePt t="9420" x="5253038" y="2216150"/>
          <p14:tracePt t="9447" x="5338763" y="2216150"/>
          <p14:tracePt t="9481" x="5441950" y="2236788"/>
          <p14:tracePt t="9512" x="5473700" y="2259013"/>
          <p14:tracePt t="9558" x="5480050" y="2263775"/>
          <p14:tracePt t="9822" x="5403850" y="2216150"/>
          <p14:tracePt t="9858" x="5280025" y="2032000"/>
          <p14:tracePt t="9888" x="5226050" y="1917700"/>
          <p14:tracePt t="9902" x="5219700" y="1870075"/>
          <p14:tracePt t="9920" x="5214938" y="1800225"/>
          <p14:tracePt t="9948" x="5214938" y="1762125"/>
          <p14:tracePt t="9983" x="5356225" y="1643063"/>
          <p14:tracePt t="10011" x="5691188" y="1582738"/>
          <p14:tracePt t="10041" x="6107113" y="1573213"/>
          <p14:tracePt t="10075" x="6457950" y="1573213"/>
          <p14:tracePt t="10109" x="6853238" y="1577975"/>
          <p14:tracePt t="10138" x="7161213" y="1712913"/>
          <p14:tracePt t="10166" x="7339013" y="1836738"/>
          <p14:tracePt t="10206" x="7404100" y="1962150"/>
          <p14:tracePt t="10232" x="7404100" y="2009775"/>
          <p14:tracePt t="10261" x="7404100" y="2047875"/>
          <p14:tracePt t="10291" x="7343775" y="2117725"/>
          <p14:tracePt t="10330" x="7204075" y="2151063"/>
          <p14:tracePt t="10343" x="7177088" y="2151063"/>
          <p14:tracePt t="11498" x="7138988" y="2171700"/>
          <p14:tracePt t="11529" x="7078663" y="2227263"/>
          <p14:tracePt t="11557" x="6792913" y="2393950"/>
          <p14:tracePt t="11594" x="6035675" y="2794000"/>
          <p14:tracePt t="11621" x="5538788" y="2960688"/>
          <p14:tracePt t="11654" x="5295900" y="2971800"/>
          <p14:tracePt t="11686" x="4879975" y="2971800"/>
          <p14:tracePt t="11718" x="4318000" y="2971800"/>
          <p14:tracePt t="11744" x="4021138" y="2971800"/>
          <p14:tracePt t="11777" x="3967163" y="2994025"/>
          <p14:tracePt t="11810" x="3933825" y="3021013"/>
          <p14:tracePt t="11921" x="3902075" y="3025775"/>
          <p14:tracePt t="11934" x="3886200" y="3032125"/>
          <p14:tracePt t="11968" x="3778250" y="3036888"/>
          <p14:tracePt t="11997" x="3679825" y="3048000"/>
          <p14:tracePt t="12025" x="3663950" y="3048000"/>
          <p14:tracePt t="12059" x="3486150" y="2994025"/>
          <p14:tracePt t="12092" x="3286125" y="2906713"/>
          <p14:tracePt t="12125" x="3209925" y="2874963"/>
          <p14:tracePt t="12152" x="3178175" y="2859088"/>
          <p14:tracePt t="12187" x="3151188" y="2832100"/>
          <p14:tracePt t="12275" x="3140075" y="2820988"/>
          <p14:tracePt t="12418" x="3140075" y="2809875"/>
          <p14:tracePt t="12453" x="3290888" y="2798763"/>
          <p14:tracePt t="12467" x="3340100" y="2798763"/>
          <p14:tracePt t="12495" x="3497263" y="2789238"/>
          <p14:tracePt t="12532" x="3668713" y="2789238"/>
          <p14:tracePt t="12560" x="3767138" y="2789238"/>
          <p14:tracePt t="12717" x="3729038" y="2789238"/>
          <p14:tracePt t="12746" x="3598863" y="2767013"/>
          <p14:tracePt t="12777" x="3425825" y="2767013"/>
          <p14:tracePt t="12812" x="3297238" y="2767013"/>
          <p14:tracePt t="12840" x="3171825" y="2778125"/>
          <p14:tracePt t="12873" x="2933700" y="2805113"/>
          <p14:tracePt t="12888" x="2874963" y="2805113"/>
          <p14:tracePt t="12922" x="2605088" y="2805113"/>
          <p14:tracePt t="12950" x="2501900" y="2778125"/>
          <p14:tracePt t="12981" x="2447925" y="2697163"/>
          <p14:tracePt t="13014" x="2389188" y="2578100"/>
          <p14:tracePt t="13041" x="2378075" y="2551113"/>
          <p14:tracePt t="13074" x="2389188" y="2497138"/>
          <p14:tracePt t="13106" x="2571750" y="2436813"/>
          <p14:tracePt t="13139" x="2836863" y="2378075"/>
          <p14:tracePt t="13172" x="2967038" y="2355850"/>
          <p14:tracePt t="13202" x="3063875" y="2355850"/>
          <p14:tracePt t="13230" x="3113088" y="2382838"/>
          <p14:tracePt t="13267" x="3151188" y="2420938"/>
          <p14:tracePt t="13308" x="3155950" y="2436813"/>
          <p14:tracePt t="13390" x="3221038" y="2551113"/>
          <p14:tracePt t="13416" x="3378200" y="2755900"/>
          <p14:tracePt t="13449" x="3560763" y="2901950"/>
          <p14:tracePt t="13484" x="3582988" y="2901950"/>
          <p14:tracePt t="13511" x="3587750" y="2901950"/>
          <p14:tracePt t="13547" x="3648075" y="2890838"/>
          <p14:tracePt t="13574" x="3679825" y="2890838"/>
          <p14:tracePt t="13607" x="3686175" y="2901950"/>
          <p14:tracePt t="13640" x="3605213" y="2917825"/>
          <p14:tracePt t="13672" x="3425825" y="2890838"/>
          <p14:tracePt t="13699" x="3160713" y="2679700"/>
          <p14:tracePt t="13731" x="3009900" y="2486025"/>
          <p14:tracePt t="13761" x="2994025" y="2447925"/>
          <p14:tracePt t="13795" x="2994025" y="2382838"/>
          <p14:tracePt t="13824" x="3117850" y="2254250"/>
          <p14:tracePt t="13856" x="3578225" y="2155825"/>
          <p14:tracePt t="13890" x="3722688" y="2155825"/>
          <p14:tracePt t="13922" x="3810000" y="2308225"/>
          <p14:tracePt t="13937" x="3848100" y="2405063"/>
          <p14:tracePt t="13966" x="3848100" y="2517775"/>
          <p14:tracePt t="13997" x="3848100" y="2616200"/>
          <p14:tracePt t="14030" x="3787775" y="2674938"/>
          <p14:tracePt t="14062" x="3771900" y="2686050"/>
          <p14:tracePt t="14091" x="3767138" y="2686050"/>
          <p14:tracePt t="14247" x="3760788" y="2706688"/>
          <p14:tracePt t="14278" x="3760788" y="2724150"/>
          <p14:tracePt t="14307" x="3760788" y="2751138"/>
          <p14:tracePt t="14342" x="3636963" y="2805113"/>
          <p14:tracePt t="14375" x="3052763" y="2874963"/>
          <p14:tracePt t="14404" x="2605088" y="2874963"/>
          <p14:tracePt t="14419" x="2463800" y="2874963"/>
          <p14:tracePt t="14451" x="2398713" y="2809875"/>
          <p14:tracePt t="14479" x="2378075" y="2690813"/>
          <p14:tracePt t="14512" x="2351088" y="2544763"/>
          <p14:tracePt t="14542" x="2351088" y="2452688"/>
          <p14:tracePt t="14578" x="2436813" y="2324100"/>
          <p14:tracePt t="14605" x="2589213" y="2259013"/>
          <p14:tracePt t="14637" x="3124200" y="2227263"/>
          <p14:tracePt t="14670" x="3540125" y="2274888"/>
          <p14:tracePt t="14704" x="4241800" y="2643188"/>
          <p14:tracePt t="14731" x="4513263" y="2843213"/>
          <p14:tracePt t="14764" x="4598988" y="3021013"/>
          <p14:tracePt t="14793" x="4560888" y="3144838"/>
          <p14:tracePt t="14808" x="4513263" y="3160713"/>
          <p14:tracePt t="14823" x="4491038" y="3160713"/>
          <p14:tracePt t="14856" x="4371975" y="3128963"/>
          <p14:tracePt t="14889" x="4329113" y="3070225"/>
          <p14:tracePt t="15121" x="4367213" y="3070225"/>
          <p14:tracePt t="15157" x="4457700" y="3063875"/>
          <p14:tracePt t="15186" x="4594225" y="3063875"/>
          <p14:tracePt t="15214" x="4772025" y="3063875"/>
          <p14:tracePt t="15247" x="4891088" y="3063875"/>
          <p14:tracePt t="15514" x="4884738" y="3005138"/>
          <p14:tracePt t="15544" x="4864100" y="2982913"/>
          <p14:tracePt t="15609" x="4864100" y="2951163"/>
          <p14:tracePt t="15636" x="4864100" y="2906713"/>
          <p14:tracePt t="15672" x="4884738" y="2870200"/>
          <p14:tracePt t="15747" x="4945063" y="2870200"/>
          <p14:tracePt t="15782" x="5075238" y="2852738"/>
          <p14:tracePt t="15810" x="5257800" y="2836863"/>
          <p14:tracePt t="15844" x="5646738" y="2836863"/>
          <p14:tracePt t="15871" x="5837238" y="2836863"/>
          <p14:tracePt t="15906" x="6046788" y="2836863"/>
          <p14:tracePt t="15922" x="6057900" y="2836863"/>
          <p14:tracePt t="15949" x="6091238" y="2836863"/>
          <p14:tracePt t="15980" x="6096000" y="2847975"/>
          <p14:tracePt t="16014" x="6100763" y="2847975"/>
          <p14:tracePt t="16047" x="6107113" y="2852738"/>
          <p14:tracePt t="16125" x="6030913" y="2874963"/>
          <p14:tracePt t="16155" x="5895975" y="2874963"/>
          <p14:tracePt t="16183" x="5880100" y="2874963"/>
          <p14:tracePt t="17199" x="5873750" y="2874963"/>
          <p14:tracePt t="17234" x="5911850" y="2890838"/>
          <p14:tracePt t="17264" x="6026150" y="2890838"/>
          <p14:tracePt t="17295" x="6318250" y="2890838"/>
          <p14:tracePt t="17325" x="6642100" y="2928938"/>
          <p14:tracePt t="17356" x="6750050" y="2967038"/>
          <p14:tracePt t="17390" x="6831013" y="3032125"/>
          <p14:tracePt t="17416" x="6923088" y="3086100"/>
          <p14:tracePt t="17671" x="6808788" y="2967038"/>
          <p14:tracePt t="17699" x="6635750" y="2771775"/>
          <p14:tracePt t="17728" x="6570663" y="2589213"/>
          <p14:tracePt t="17764" x="6561138" y="2474913"/>
          <p14:tracePt t="17793" x="6588125" y="2398713"/>
          <p14:tracePt t="17823" x="6657975" y="2274888"/>
          <p14:tracePt t="17846" x="6696075" y="2247900"/>
          <p14:tracePt t="17861" x="6743700" y="2205038"/>
          <p14:tracePt t="17892" x="6916738" y="2162175"/>
          <p14:tracePt t="17923" x="7100888" y="2155825"/>
          <p14:tracePt t="17950" x="7170738" y="2178050"/>
          <p14:tracePt t="17968" x="7181850" y="2232025"/>
          <p14:tracePt t="17995" x="7208838" y="2328863"/>
          <p14:tracePt t="18027" x="7208838" y="2571750"/>
          <p14:tracePt t="18060" x="7181850" y="2647950"/>
          <p14:tracePt t="18245" x="7208838" y="2679700"/>
          <p14:tracePt t="18279" x="7242175" y="2679700"/>
          <p14:tracePt t="18306" x="7397750" y="2724150"/>
          <p14:tracePt t="18339" x="7646988" y="2886075"/>
          <p14:tracePt t="18372" x="8431213" y="3209925"/>
          <p14:tracePt t="18405" x="8982075" y="3270250"/>
          <p14:tracePt t="18419" x="9056688" y="3270250"/>
          <p14:tracePt t="18561" x="8975725" y="3209925"/>
          <p14:tracePt t="18595" x="8939213" y="3178175"/>
          <p14:tracePt t="18622" x="8829675" y="3106738"/>
          <p14:tracePt t="18651" x="8651875" y="2971800"/>
          <p14:tracePt t="18686" x="8505825" y="2874963"/>
          <p14:tracePt t="18715" x="8332788" y="2740025"/>
          <p14:tracePt t="18747" x="8132763" y="2582863"/>
          <p14:tracePt t="18780" x="8116888" y="2528888"/>
          <p14:tracePt t="18808" x="8078788" y="2409825"/>
          <p14:tracePt t="18842" x="8078788" y="2366963"/>
          <p14:tracePt t="18869" x="8132763" y="2317750"/>
          <p14:tracePt t="18902" x="8328025" y="2274888"/>
          <p14:tracePt t="18918" x="8489950" y="2274888"/>
          <p14:tracePt t="18952" x="8743950" y="2274888"/>
          <p14:tracePt t="18981" x="8793163" y="2328863"/>
          <p14:tracePt t="19013" x="8824913" y="2490788"/>
          <p14:tracePt t="19046" x="8824913" y="2616200"/>
          <p14:tracePt t="19073" x="8770938" y="2690813"/>
          <p14:tracePt t="19106" x="8748713" y="2706688"/>
          <p14:tracePt t="19151" x="8712200" y="2706688"/>
          <p14:tracePt t="19515" x="8739188" y="2733675"/>
          <p14:tracePt t="19545" x="8912225" y="2820988"/>
          <p14:tracePt t="19577" x="9101138" y="2863850"/>
          <p14:tracePt t="19604" x="9132888" y="2874963"/>
          <p14:tracePt t="19918" x="9128125" y="2874963"/>
          <p14:tracePt t="19953" x="9117013" y="2870200"/>
          <p14:tracePt t="20921" x="9094788" y="2870200"/>
          <p14:tracePt t="20933" x="9063038" y="2870200"/>
          <p14:tracePt t="20963" x="8959850" y="2870200"/>
          <p14:tracePt t="21170" x="8955088" y="2863850"/>
          <p14:tracePt t="23902" x="8678863" y="2632075"/>
          <p14:tracePt t="23917" x="8521700" y="2571750"/>
          <p14:tracePt t="23949" x="8332788" y="2551113"/>
          <p14:tracePt t="23983" x="8312150" y="2566988"/>
          <p14:tracePt t="24010" x="8278813" y="2589213"/>
          <p14:tracePt t="24044" x="8166100" y="2625725"/>
          <p14:tracePt t="24077" x="8008938" y="2686050"/>
          <p14:tracePt t="24105" x="7927975" y="2706688"/>
          <p14:tracePt t="24138" x="7885113" y="2706688"/>
          <p14:tracePt t="24152" x="7862888" y="2706688"/>
          <p14:tracePt t="24187" x="7840663" y="2701925"/>
          <p14:tracePt t="24390" x="8031163" y="2686050"/>
          <p14:tracePt t="24417" x="8662988" y="2652713"/>
          <p14:tracePt t="24448" x="9220200" y="2670175"/>
          <p14:tracePt t="24482" x="9328150" y="2701925"/>
          <p14:tracePt t="24509" x="9332913" y="2717800"/>
          <p14:tracePt t="24543" x="9332913" y="2755900"/>
          <p14:tracePt t="24572" x="9332913" y="2762250"/>
          <p14:tracePt t="24608" x="9332913" y="2782888"/>
          <p14:tracePt t="24639" x="9337675" y="2789238"/>
          <p14:tracePt t="26013" x="9317038" y="2794000"/>
          <p14:tracePt t="26733" x="9213850" y="2794000"/>
          <p14:tracePt t="26747" x="9197975" y="2794000"/>
          <p14:tracePt t="26776" x="9175750" y="2798763"/>
          <p14:tracePt t="26892" x="9148763" y="2820988"/>
          <p14:tracePt t="26917" x="9128125" y="2820988"/>
          <p14:tracePt t="26950" x="9117013" y="2825750"/>
          <p14:tracePt t="26980" x="9101138" y="2847975"/>
          <p14:tracePt t="27013" x="9020175" y="2917825"/>
          <p14:tracePt t="27045" x="9013825" y="2933700"/>
          <p14:tracePt t="27078" x="9002713" y="2955925"/>
          <p14:tracePt t="27607" x="8793163" y="3052763"/>
          <p14:tracePt t="27635" x="8220075" y="3248025"/>
          <p14:tracePt t="27669" x="7516813" y="3398838"/>
          <p14:tracePt t="27702" x="7008813" y="3463925"/>
          <p14:tracePt t="27733" x="6738938" y="3468688"/>
          <p14:tracePt t="27762" x="6615113" y="3479800"/>
          <p14:tracePt t="27794" x="6608763" y="3479800"/>
          <p14:tracePt t="27889" x="6442075" y="3544888"/>
          <p14:tracePt t="27922" x="6280150" y="3560763"/>
          <p14:tracePt t="27951" x="5972175" y="3598863"/>
          <p14:tracePt t="27982" x="5500688" y="3641725"/>
          <p14:tracePt t="28010" x="5053013" y="3652838"/>
          <p14:tracePt t="28043" x="4760913" y="3663950"/>
          <p14:tracePt t="28077" x="4545013" y="3663950"/>
          <p14:tracePt t="28105" x="4475163" y="3663950"/>
          <p14:tracePt t="28138" x="4275138" y="3625850"/>
          <p14:tracePt t="28170" x="4140200" y="3605213"/>
          <p14:tracePt t="28202" x="3956050" y="3567113"/>
          <p14:tracePt t="28230" x="3744913" y="3540125"/>
          <p14:tracePt t="28264" x="3556000" y="3533775"/>
          <p14:tracePt t="28295" x="3405188" y="3571875"/>
          <p14:tracePt t="28323" x="3306763" y="3621088"/>
          <p14:tracePt t="28356" x="3286125" y="3636963"/>
          <p14:tracePt t="28400" x="3194050" y="3636963"/>
          <p14:tracePt t="28422" x="3043238" y="3636963"/>
          <p14:tracePt t="28449" x="2789238" y="3636963"/>
          <p14:tracePt t="28482" x="2540000" y="3636963"/>
          <p14:tracePt t="28514" x="2443163" y="3636963"/>
          <p14:tracePt t="28542" x="2308225" y="3625850"/>
          <p14:tracePt t="28575" x="2128838" y="3571875"/>
          <p14:tracePt t="28610" x="2005013" y="3506788"/>
          <p14:tracePt t="28638" x="1989138" y="3475038"/>
          <p14:tracePt t="28651" x="1989138" y="3459163"/>
          <p14:tracePt t="28686" x="1973263" y="3421063"/>
          <p14:tracePt t="28713" x="1973263" y="3394075"/>
          <p14:tracePt t="28729" x="1973263" y="3387725"/>
          <p14:tracePt t="28761" x="1973263" y="3360738"/>
          <p14:tracePt t="28793" x="2047875" y="3290888"/>
          <p14:tracePt t="28827" x="2166938" y="3275013"/>
          <p14:tracePt t="28854" x="2259013" y="3286125"/>
          <p14:tracePt t="28888" x="2382838" y="3344863"/>
          <p14:tracePt t="29687" x="2517775" y="3371850"/>
          <p14:tracePt t="29716" x="2906713" y="3382963"/>
          <p14:tracePt t="29746" x="2971800" y="3382963"/>
          <p14:tracePt t="29825" x="3016250" y="3382963"/>
          <p14:tracePt t="29858" x="3063875" y="3371850"/>
          <p14:tracePt t="29885" x="3128963" y="3371850"/>
          <p14:tracePt t="30510" x="3079750" y="3371850"/>
          <p14:tracePt t="30542" x="2847975" y="3378200"/>
          <p14:tracePt t="30575" x="2317750" y="3371850"/>
          <p14:tracePt t="30609" x="2032000" y="3270250"/>
          <p14:tracePt t="30638" x="2020888" y="3209925"/>
          <p14:tracePt t="30672" x="2043113" y="3117850"/>
          <p14:tracePt t="30699" x="2063750" y="3090863"/>
          <p14:tracePt t="30734" x="2074863" y="3063875"/>
          <p14:tracePt t="30762" x="2128838" y="3025775"/>
          <p14:tracePt t="30794" x="2263775" y="2978150"/>
          <p14:tracePt t="30827" x="2551113" y="2924175"/>
          <p14:tracePt t="30855" x="2598738" y="2924175"/>
          <p14:tracePt t="30906" x="2690813" y="2971800"/>
          <p14:tracePt t="30922" x="2728913" y="3036888"/>
          <p14:tracePt t="30949" x="2859088" y="3248025"/>
          <p14:tracePt t="30980" x="2890838" y="3302000"/>
          <p14:tracePt t="31016" x="2901950" y="3317875"/>
          <p14:tracePt t="31093" x="2890838" y="3328988"/>
          <p14:tracePt t="31139" x="2886075" y="3328988"/>
          <p14:tracePt t="31576" x="3009900" y="3328988"/>
          <p14:tracePt t="31610" x="3425825" y="3355975"/>
          <p14:tracePt t="31640" x="3513138" y="3371850"/>
          <p14:tracePt t="31730" x="3517900" y="3378200"/>
          <p14:tracePt t="32389" x="3814763" y="3333750"/>
          <p14:tracePt t="32417" x="4237038" y="3290888"/>
          <p14:tracePt t="32452" x="4540250" y="3279775"/>
          <p14:tracePt t="32871" x="4410075" y="3302000"/>
          <p14:tracePt t="32901" x="4041775" y="3340100"/>
          <p14:tracePt t="32924" x="3913188" y="3340100"/>
          <p14:tracePt t="32955" x="3906838" y="3340100"/>
          <p14:tracePt t="32982" x="3890963" y="3340100"/>
          <p14:tracePt t="33217" x="3859213" y="3317875"/>
          <p14:tracePt t="33296" x="4079875" y="3302000"/>
          <p14:tracePt t="33325" x="4356100" y="3302000"/>
          <p14:tracePt t="33357" x="4421188" y="3302000"/>
          <p14:tracePt t="33484" x="4313238" y="3279775"/>
          <p14:tracePt t="33513" x="4279900" y="3275013"/>
          <p14:tracePt t="33542" x="4275138" y="3270250"/>
          <p14:tracePt t="34605" x="4322763" y="3270250"/>
          <p14:tracePt t="34640" x="4518025" y="3297238"/>
          <p14:tracePt t="34667" x="4799013" y="3344863"/>
          <p14:tracePt t="34697" x="5192713" y="3398838"/>
          <p14:tracePt t="34731" x="5653088" y="3468688"/>
          <p14:tracePt t="34760" x="5772150" y="3475038"/>
          <p14:tracePt t="35028" x="5776913" y="3475038"/>
          <p14:tracePt t="35232" x="5664200" y="3414713"/>
          <p14:tracePt t="35263" x="5419725" y="3214688"/>
          <p14:tracePt t="35295" x="5133975" y="2913063"/>
          <p14:tracePt t="35326" x="4999038" y="2652713"/>
          <p14:tracePt t="35354" x="4960938" y="2470150"/>
          <p14:tracePt t="35388" x="4965700" y="2324100"/>
          <p14:tracePt t="35421" x="5291138" y="2101850"/>
          <p14:tracePt t="35449" x="5922963" y="2020888"/>
          <p14:tracePt t="35480" x="6323013" y="2009775"/>
          <p14:tracePt t="35514" x="6392863" y="2047875"/>
          <p14:tracePt t="35541" x="6430963" y="2155825"/>
          <p14:tracePt t="35575" x="6430963" y="2362200"/>
          <p14:tracePt t="35609" x="6430963" y="2701925"/>
          <p14:tracePt t="35634" x="6430963" y="2767013"/>
          <p14:tracePt t="35668" x="6430963" y="2771775"/>
          <p14:tracePt t="35704" x="6361113" y="2825750"/>
          <p14:tracePt t="35733" x="6311900" y="2879725"/>
          <p14:tracePt t="35748" x="6257925" y="2917825"/>
          <p14:tracePt t="35762" x="6230938" y="2955925"/>
          <p14:tracePt t="35791" x="6172200" y="3052763"/>
          <p14:tracePt t="35825" x="5976938" y="3221038"/>
          <p14:tracePt t="35858" x="5799138" y="3279775"/>
          <p14:tracePt t="35891" x="5738813" y="3286125"/>
          <p14:tracePt t="35951" x="5718175" y="3286125"/>
          <p14:tracePt t="35980" x="5711825" y="3279775"/>
          <p14:tracePt t="36026" x="5707063" y="3270250"/>
          <p14:tracePt t="36562" x="5922963" y="3279775"/>
          <p14:tracePt t="36593" x="6489700" y="3333750"/>
          <p14:tracePt t="36622" x="6738938" y="3382963"/>
          <p14:tracePt t="37324" x="6835775" y="3382963"/>
          <p14:tracePt t="37360" x="6923088" y="3378200"/>
          <p14:tracePt t="37392" x="6950075" y="3371850"/>
          <p14:tracePt t="37541" x="6884988" y="3340100"/>
          <p14:tracePt t="37576" x="6862763" y="3328988"/>
          <p14:tracePt t="37917" x="6858000" y="3328988"/>
          <p14:tracePt t="41263" x="6815138" y="3324225"/>
          <p14:tracePt t="41310" x="6808788" y="3324225"/>
          <p14:tracePt t="41339" x="6792913" y="3324225"/>
          <p14:tracePt t="41495" x="6765925" y="3344863"/>
          <p14:tracePt t="41527" x="6743700" y="3371850"/>
          <p14:tracePt t="41749" x="6657975" y="3441700"/>
          <p14:tracePt t="41779" x="6543675" y="3468688"/>
          <p14:tracePt t="41812" x="6419850" y="3475038"/>
          <p14:tracePt t="41841" x="6334125" y="3475038"/>
          <p14:tracePt t="41874" x="6246813" y="3463925"/>
          <p14:tracePt t="41901" x="6181725" y="3452813"/>
          <p14:tracePt t="41918" x="6138863" y="3436938"/>
          <p14:tracePt t="41951" x="6084888" y="3436938"/>
          <p14:tracePt t="41980" x="6073775" y="3436938"/>
          <p14:tracePt t="42059" x="6008688" y="3425825"/>
          <p14:tracePt t="42094" x="5918200" y="3421063"/>
          <p14:tracePt t="42121" x="5911850" y="3414713"/>
          <p14:tracePt t="42182" x="5911850" y="3409950"/>
          <p14:tracePt t="42266" x="5819775" y="3425825"/>
          <p14:tracePt t="42292" x="5722938" y="3425825"/>
          <p14:tracePt t="42327" x="5441950" y="3382963"/>
          <p14:tracePt t="42355" x="5273675" y="3290888"/>
          <p14:tracePt t="42388" x="5176838" y="3128963"/>
          <p14:tracePt t="42416" x="5176838" y="3079750"/>
          <p14:tracePt t="42450" x="5210175" y="2967038"/>
          <p14:tracePt t="42484" x="5599113" y="2879725"/>
          <p14:tracePt t="42512" x="6064250" y="2870200"/>
          <p14:tracePt t="42542" x="6727825" y="2897188"/>
          <p14:tracePt t="42574" x="7242175" y="3021013"/>
          <p14:tracePt t="42608" x="7251700" y="3101975"/>
          <p14:tracePt t="42635" x="7251700" y="3144838"/>
          <p14:tracePt t="42701" x="7235825" y="3074988"/>
          <p14:tracePt t="42716" x="7235825" y="3070225"/>
          <p14:tracePt t="42918" x="7231063" y="3063875"/>
          <p14:tracePt t="43011" x="7204075" y="3048000"/>
          <p14:tracePt t="43073" x="7154863" y="3052763"/>
          <p14:tracePt t="43106" x="7112000" y="3070225"/>
          <p14:tracePt t="43155" x="7031038" y="3128963"/>
          <p14:tracePt t="43184" x="6880225" y="3225800"/>
          <p14:tracePt t="43215" x="6808788" y="3252788"/>
          <p14:tracePt t="43248" x="6804025" y="3263900"/>
          <p14:tracePt t="43292" x="6777038" y="3263900"/>
          <p14:tracePt t="43328" x="6646863" y="3263900"/>
          <p14:tracePt t="43355" x="6507163" y="3263900"/>
          <p14:tracePt t="43388" x="6376988" y="3263900"/>
          <p14:tracePt t="43422" x="6181725" y="3263900"/>
          <p14:tracePt t="43449" x="6145213" y="3263900"/>
          <p14:tracePt t="43483" x="6122988" y="3248025"/>
          <p14:tracePt t="43511" x="6100763" y="3182938"/>
          <p14:tracePt t="43541" x="6096000" y="3151188"/>
          <p14:tracePt t="43625" x="6176963" y="3144838"/>
          <p14:tracePt t="43652" x="6262688" y="3144838"/>
          <p14:tracePt t="43686" x="6323013" y="3144838"/>
          <p14:tracePt t="43713" x="6338888" y="3144838"/>
          <p14:tracePt t="43733" x="6361113" y="3144838"/>
          <p14:tracePt t="43761" x="6415088" y="3144838"/>
          <p14:tracePt t="43917" x="6419850" y="3178175"/>
          <p14:tracePt t="44764" x="6419850" y="3187700"/>
          <p14:tracePt t="45190" x="6419850" y="3194050"/>
          <p14:tracePt t="45558" x="6246813" y="3232150"/>
          <p14:tracePt t="45574" x="6073775" y="3317875"/>
          <p14:tracePt t="45606" x="5707063" y="3490913"/>
          <p14:tracePt t="45639" x="5037138" y="3749675"/>
          <p14:tracePt t="45672" x="3636963" y="4106863"/>
          <p14:tracePt t="45698" x="2874963" y="4225925"/>
          <p14:tracePt t="45732" x="2632075" y="4237038"/>
          <p14:tracePt t="45967" x="2481263" y="4237038"/>
          <p14:tracePt t="45997" x="1928813" y="4302125"/>
          <p14:tracePt t="46026" x="1193800" y="4367213"/>
          <p14:tracePt t="46060" x="719138" y="4367213"/>
          <p14:tracePt t="46093" x="561975" y="4284663"/>
          <p14:tracePt t="46121" x="546100" y="4086225"/>
          <p14:tracePt t="46142" x="546100" y="3949700"/>
          <p14:tracePt t="46168" x="546100" y="3825875"/>
          <p14:tracePt t="46206" x="654050" y="3717925"/>
          <p14:tracePt t="46233" x="977900" y="3659188"/>
          <p14:tracePt t="46247" x="1119188" y="3636963"/>
          <p14:tracePt t="46278" x="1636713" y="3560763"/>
          <p14:tracePt t="46295" x="1766888" y="3560763"/>
          <p14:tracePt t="46323" x="1778000" y="3560763"/>
          <p14:tracePt t="46356" x="1793875" y="3614738"/>
          <p14:tracePt t="46389" x="1800225" y="3690938"/>
          <p14:tracePt t="46422" x="1800225" y="3706813"/>
          <p14:tracePt t="46901" x="2162175" y="3967163"/>
          <p14:tracePt t="46925" x="2940050" y="4313238"/>
          <p14:tracePt t="46950" x="3994150" y="4637088"/>
          <p14:tracePt t="46983" x="4895850" y="4765675"/>
          <p14:tracePt t="47000" x="4902200" y="4765675"/>
          <p14:tracePt t="47231" x="4857750" y="4702175"/>
          <p14:tracePt t="47265" x="4722813" y="4603750"/>
          <p14:tracePt t="47294" x="4603750" y="4576763"/>
          <p14:tracePt t="47324" x="4495800" y="4511675"/>
          <p14:tracePt t="47358" x="4410075" y="4495800"/>
          <p14:tracePt t="47386" x="4403725" y="4495800"/>
          <p14:tracePt t="47468" x="4410075" y="4484688"/>
          <p14:tracePt t="47591" x="4421188" y="4468813"/>
          <p14:tracePt t="47624" x="4484688" y="4421188"/>
          <p14:tracePt t="47652" x="4637088" y="4356100"/>
          <p14:tracePt t="47685" x="4760913" y="4333875"/>
          <p14:tracePt t="47713" x="4983163" y="4306888"/>
          <p14:tracePt t="47748" x="5057775" y="4302125"/>
          <p14:tracePt t="47777" x="5068888" y="4302125"/>
          <p14:tracePt t="47823" x="5075238" y="4302125"/>
          <p14:tracePt t="47858" x="5118100" y="4302125"/>
          <p14:tracePt t="47891" x="5122863" y="4302125"/>
          <p14:tracePt t="48072" x="5129213" y="4295775"/>
          <p14:tracePt t="49032" x="5192713" y="4291013"/>
          <p14:tracePt t="49062" x="5387975" y="4291013"/>
          <p14:tracePt t="49089" x="5565775" y="4291013"/>
          <p14:tracePt t="49123" x="5954713" y="4295775"/>
          <p14:tracePt t="49157" x="6415088" y="4376738"/>
          <p14:tracePt t="49183" x="7069138" y="4533900"/>
          <p14:tracePt t="49217" x="7388225" y="4614863"/>
          <p14:tracePt t="49323" x="7224713" y="4594225"/>
          <p14:tracePt t="49343" x="7058025" y="4545013"/>
          <p14:tracePt t="49372" x="6743700" y="4464050"/>
          <p14:tracePt t="49406" x="6626225" y="4367213"/>
          <p14:tracePt t="49422" x="6570663" y="4313238"/>
          <p14:tracePt t="49449" x="6550025" y="4237038"/>
          <p14:tracePt t="49484" x="6480175" y="4095750"/>
          <p14:tracePt t="49527" x="6473825" y="4068763"/>
          <p14:tracePt t="49561" x="6538913" y="3976688"/>
          <p14:tracePt t="49589" x="6716713" y="3859213"/>
          <p14:tracePt t="49623" x="7051675" y="3798888"/>
          <p14:tracePt t="49656" x="7458075" y="3787775"/>
          <p14:tracePt t="49683" x="7642225" y="3805238"/>
          <p14:tracePt t="49698" x="7739063" y="3825875"/>
          <p14:tracePt t="49732" x="7862888" y="3902075"/>
          <p14:tracePt t="49761" x="7889875" y="3971925"/>
          <p14:tracePt t="49796" x="7896225" y="3976688"/>
          <p14:tracePt t="50699" x="7869238" y="3976688"/>
          <p14:tracePt t="50730" x="7813675" y="3976688"/>
          <p14:tracePt t="50764" x="7689850" y="3929063"/>
          <p14:tracePt t="50791" x="7566025" y="3917950"/>
          <p14:tracePt t="50825" x="7350125" y="3886200"/>
          <p14:tracePt t="50858" x="7215188" y="3886200"/>
          <p14:tracePt t="50891" x="7123113" y="3886200"/>
          <p14:tracePt t="50918" x="7096125" y="3886200"/>
          <p14:tracePt t="50947" x="7078663" y="3886200"/>
          <p14:tracePt t="50982" x="7019925" y="3886200"/>
          <p14:tracePt t="51010" x="6965950" y="3879850"/>
          <p14:tracePt t="51044" x="6884988" y="3875088"/>
          <p14:tracePt t="51075" x="6804025" y="3814763"/>
          <p14:tracePt t="51109" x="6588125" y="3729038"/>
          <p14:tracePt t="51137" x="6338888" y="3652838"/>
          <p14:tracePt t="51172" x="5803900" y="3556000"/>
          <p14:tracePt t="51199" x="5284788" y="3495675"/>
          <p14:tracePt t="51233" x="4756150" y="3486150"/>
          <p14:tracePt t="51261" x="4333875" y="3486150"/>
          <p14:tracePt t="51295" x="4095750" y="3495675"/>
          <p14:tracePt t="51325" x="3890963" y="3506788"/>
          <p14:tracePt t="51360" x="3529013" y="3544888"/>
          <p14:tracePt t="51387" x="3214688" y="3540125"/>
          <p14:tracePt t="51421" x="2989263" y="3436938"/>
          <p14:tracePt t="51449" x="2971800" y="3405188"/>
          <p14:tracePt t="51484" x="2951163" y="3313113"/>
          <p14:tracePt t="51511" x="2944813" y="3225800"/>
          <p14:tracePt t="51545" x="2955925" y="3036888"/>
          <p14:tracePt t="51575" x="3097213" y="2886075"/>
          <p14:tracePt t="51604" x="3302000" y="2816225"/>
          <p14:tracePt t="51637" x="3571875" y="2816225"/>
          <p14:tracePt t="51670" x="3652838" y="2825750"/>
          <p14:tracePt t="51844" x="3625850" y="2960688"/>
          <p14:tracePt t="51872" x="3614738" y="3140075"/>
          <p14:tracePt t="51902" x="3587750" y="3556000"/>
          <p14:tracePt t="51924" x="3533775" y="3895725"/>
          <p14:tracePt t="51951" x="3490913" y="4095750"/>
          <p14:tracePt t="51983" x="3490913" y="4117975"/>
          <p14:tracePt t="52011" x="3490913" y="4156075"/>
          <p14:tracePt t="52047" x="3490913" y="4275138"/>
          <p14:tracePt t="52078" x="3490913" y="4306888"/>
          <p14:tracePt t="52108" x="3425825" y="4383088"/>
          <p14:tracePt t="52141" x="3313113" y="4495800"/>
          <p14:tracePt t="52168" x="3252788" y="4567238"/>
          <p14:tracePt t="52203" x="3221038" y="4598988"/>
          <p14:tracePt t="52339" x="3178175" y="4637088"/>
          <p14:tracePt t="52404" x="3178175" y="4652963"/>
          <p14:tracePt t="52417" x="3214688" y="4695825"/>
          <p14:tracePt t="52449" x="3405188" y="4810125"/>
          <p14:tracePt t="52479" x="3506788" y="4864100"/>
          <p14:tracePt t="52588" x="3436938" y="4864100"/>
          <p14:tracePt t="52624" x="3302000" y="4911725"/>
          <p14:tracePt t="52651" x="3232150" y="4938713"/>
          <p14:tracePt t="52699" x="3144838" y="4906963"/>
          <p14:tracePt t="52729" x="3016250" y="4760913"/>
          <p14:tracePt t="52762" x="2906713" y="4679950"/>
          <p14:tracePt t="52796" x="2863850" y="4625975"/>
          <p14:tracePt t="52824" x="2859088" y="4587875"/>
          <p14:tracePt t="52858" x="2859088" y="4484688"/>
          <p14:tracePt t="52885" x="2859088" y="4421188"/>
          <p14:tracePt t="52917" x="2960688" y="4333875"/>
          <p14:tracePt t="52951" x="3032125" y="4279900"/>
          <p14:tracePt t="52979" x="3171825" y="4248150"/>
          <p14:tracePt t="53012" x="3297238" y="4248150"/>
          <p14:tracePt t="53045" x="3479800" y="4252913"/>
          <p14:tracePt t="53075" x="3582988" y="4313238"/>
          <p14:tracePt t="53107" x="3632200" y="4360863"/>
          <p14:tracePt t="53141" x="3659188" y="4452938"/>
          <p14:tracePt t="53154" x="3659188" y="4502150"/>
          <p14:tracePt t="53188" x="3659188" y="4614863"/>
          <p14:tracePt t="53216" x="3614738" y="4702175"/>
          <p14:tracePt t="53231" x="3582988" y="4765675"/>
          <p14:tracePt t="53245" x="3578225" y="4776788"/>
          <p14:tracePt t="53280" x="3513138" y="4819650"/>
          <p14:tracePt t="53313" x="3382963" y="4911725"/>
          <p14:tracePt t="53328" x="3355975" y="4911725"/>
          <p14:tracePt t="53359" x="3209925" y="4922838"/>
          <p14:tracePt t="53387" x="3113088" y="4922838"/>
          <p14:tracePt t="53419" x="2917825" y="4830763"/>
          <p14:tracePt t="53453" x="2794000" y="4722813"/>
          <p14:tracePt t="53480" x="2735263" y="4630738"/>
          <p14:tracePt t="53513" x="2708275" y="4583113"/>
          <p14:tracePt t="53541" x="2708275" y="4522788"/>
          <p14:tracePt t="53574" x="2713038" y="4387850"/>
          <p14:tracePt t="53607" x="2863850" y="4268788"/>
          <p14:tracePt t="53642" x="2989263" y="4237038"/>
          <p14:tracePt t="53667" x="3074988" y="4221163"/>
          <p14:tracePt t="53699" x="3171825" y="4221163"/>
          <p14:tracePt t="53734" x="3382963" y="4349750"/>
          <p14:tracePt t="53761" x="3459163" y="4430713"/>
          <p14:tracePt t="53795" x="3506788" y="4572000"/>
          <p14:tracePt t="53825" x="3506788" y="4641850"/>
          <p14:tracePt t="53857" x="3524250" y="4738688"/>
          <p14:tracePt t="53892" x="3506788" y="4852988"/>
          <p14:tracePt t="53921" x="3432175" y="4918075"/>
          <p14:tracePt t="53950" x="3387725" y="4945063"/>
          <p14:tracePt t="53980" x="3306763" y="4945063"/>
          <p14:tracePt t="53995" x="3259138" y="4945063"/>
          <p14:tracePt t="54028" x="3025775" y="4922838"/>
          <p14:tracePt t="54058" x="2917825" y="4875213"/>
          <p14:tracePt t="54092" x="2820988" y="4745038"/>
          <p14:tracePt t="54124" x="2762250" y="4594225"/>
          <p14:tracePt t="54156" x="2717800" y="4511675"/>
          <p14:tracePt t="54183" x="2708275" y="4425950"/>
          <p14:tracePt t="54204" x="2708275" y="4410075"/>
          <p14:tracePt t="54230" x="2708275" y="4344988"/>
          <p14:tracePt t="54263" x="2798763" y="4284663"/>
          <p14:tracePt t="54294" x="2906713" y="4279900"/>
          <p14:tracePt t="54327" x="3063875" y="4279900"/>
          <p14:tracePt t="54355" x="3167063" y="4322763"/>
          <p14:tracePt t="54388" x="3275013" y="4425950"/>
          <p14:tracePt t="54421" x="3317875" y="4502150"/>
          <p14:tracePt t="54449" x="3328988" y="4533900"/>
          <p14:tracePt t="54482" x="3333750" y="4567238"/>
          <p14:tracePt t="54511" x="3333750" y="4587875"/>
          <p14:tracePt t="54606" x="3333750" y="4621213"/>
          <p14:tracePt t="54639" x="3324225" y="4679950"/>
          <p14:tracePt t="54673" x="3324225" y="4783138"/>
          <p14:tracePt t="54699" x="3324225" y="4837113"/>
          <p14:tracePt t="54733" x="3297238" y="4918075"/>
          <p14:tracePt t="54761" x="3279775" y="4933950"/>
          <p14:tracePt t="54794" x="3279775" y="4938713"/>
          <p14:tracePt t="55166" x="3232150" y="4945063"/>
          <p14:tracePt t="55201" x="3209925" y="4945063"/>
          <p14:tracePt t="55906" x="3297238" y="4945063"/>
          <p14:tracePt t="55922" x="3387725" y="4933950"/>
          <p14:tracePt t="55952" x="3540125" y="4918075"/>
          <p14:tracePt t="55982" x="3609975" y="4918075"/>
          <p14:tracePt t="56015" x="3679825" y="4906963"/>
          <p14:tracePt t="56043" x="3778250" y="4884738"/>
          <p14:tracePt t="56058" x="3841750" y="4857750"/>
          <p14:tracePt t="56081" x="3875088" y="4857750"/>
          <p14:tracePt t="56091" x="3890963" y="4857750"/>
          <p14:tracePt t="56126" x="3956050" y="4857750"/>
          <p14:tracePt t="56156" x="3987800" y="4857750"/>
          <p14:tracePt t="56182" x="4059238" y="4857750"/>
          <p14:tracePt t="56215" x="4171950" y="4891088"/>
          <p14:tracePt t="56231" x="4230688" y="4895850"/>
          <p14:tracePt t="56262" x="4259263" y="4895850"/>
          <p14:tracePt t="56292" x="4295775" y="4868863"/>
          <p14:tracePt t="56338" x="4313238" y="4857750"/>
          <p14:tracePt t="56401" x="4318000" y="4857750"/>
          <p14:tracePt t="56421" x="4322763" y="4857750"/>
          <p14:tracePt t="56545" x="4360863" y="4848225"/>
          <p14:tracePt t="56572" x="4376738" y="4848225"/>
          <p14:tracePt t="56605" x="4403725" y="4848225"/>
          <p14:tracePt t="56639" x="4522788" y="4848225"/>
          <p14:tracePt t="56672" x="4652963" y="4848225"/>
          <p14:tracePt t="56699" x="4841875" y="4848225"/>
          <p14:tracePt t="56733" x="5160963" y="4837113"/>
          <p14:tracePt t="56748" x="5246688" y="4837113"/>
          <p14:tracePt t="56776" x="5588000" y="4837113"/>
          <p14:tracePt t="56811" x="5868988" y="4837113"/>
          <p14:tracePt t="56843" x="5884863" y="4830763"/>
          <p14:tracePt t="56902" x="5949950" y="4830763"/>
          <p14:tracePt t="56917" x="5965825" y="4830763"/>
          <p14:tracePt t="56951" x="6053138" y="4830763"/>
          <p14:tracePt t="56980" x="6084888" y="4830763"/>
          <p14:tracePt t="57013" x="6091238" y="4830763"/>
          <p14:tracePt t="57074" x="6127750" y="4830763"/>
          <p14:tracePt t="57108" x="6235700" y="4830763"/>
          <p14:tracePt t="57136" x="6269038" y="4830763"/>
          <p14:tracePt t="57166" x="6284913" y="4830763"/>
          <p14:tracePt t="57245" x="6361113" y="4841875"/>
          <p14:tracePt t="57281" x="6415088" y="4841875"/>
          <p14:tracePt t="57313" x="6426200" y="4841875"/>
          <p14:tracePt t="57449" x="6430963" y="4841875"/>
          <p14:tracePt t="57672" x="6635750" y="4841875"/>
          <p14:tracePt t="57701" x="6943725" y="4868863"/>
          <p14:tracePt t="57716" x="7062788" y="4891088"/>
          <p14:tracePt t="57730" x="7107238" y="4895850"/>
          <p14:tracePt t="57765" x="7134225" y="4902200"/>
          <p14:tracePt t="57858" x="7224713" y="4929188"/>
          <p14:tracePt t="57892" x="7300913" y="4938713"/>
          <p14:tracePt t="57917" x="7316788" y="4945063"/>
          <p14:tracePt t="57966" x="7404100" y="5014913"/>
          <p14:tracePt t="57999" x="7559675" y="5073650"/>
          <p14:tracePt t="58122" x="7392988" y="4960938"/>
          <p14:tracePt t="58158" x="7204075" y="4819650"/>
          <p14:tracePt t="58167" x="7181850" y="4799013"/>
          <p14:tracePt t="58201" x="7138988" y="4706938"/>
          <p14:tracePt t="58229" x="7138988" y="4603750"/>
          <p14:tracePt t="58262" x="7138988" y="4484688"/>
          <p14:tracePt t="58297" x="7161213" y="4349750"/>
          <p14:tracePt t="58326" x="7242175" y="4295775"/>
          <p14:tracePt t="58354" x="7361238" y="4264025"/>
          <p14:tracePt t="58388" x="7642225" y="4241800"/>
          <p14:tracePt t="58422" x="7950200" y="4252913"/>
          <p14:tracePt t="58449" x="7981950" y="4306888"/>
          <p14:tracePt t="58482" x="8008938" y="4414838"/>
          <p14:tracePt t="58510" x="8008938" y="4479925"/>
          <p14:tracePt t="58543" x="8008938" y="4491038"/>
          <p14:tracePt t="58589" x="7997825" y="4495800"/>
          <p14:tracePt t="58622" x="7923213" y="4414838"/>
          <p14:tracePt t="58655" x="7923213" y="4410075"/>
          <p14:tracePt t="58699" x="7939088" y="4479925"/>
          <p14:tracePt t="58733" x="8031163" y="4538663"/>
          <p14:tracePt t="58760" x="8235950" y="4610100"/>
          <p14:tracePt t="58794" x="8685213" y="4722813"/>
          <p14:tracePt t="58827" x="9229725" y="4848225"/>
          <p14:tracePt t="58854" x="9305925" y="4895850"/>
          <p14:tracePt t="58887" x="9348788" y="4933950"/>
          <p14:tracePt t="58920" x="9355138" y="4938713"/>
          <p14:tracePt t="59043" x="9294813" y="4945063"/>
          <p14:tracePt t="59077" x="9155113" y="4922838"/>
          <p14:tracePt t="59109" x="8829675" y="4841875"/>
          <p14:tracePt t="59136" x="8602663" y="4787900"/>
          <p14:tracePt t="59172" x="8532813" y="4760913"/>
          <p14:tracePt t="59200" x="8462963" y="4749800"/>
          <p14:tracePt t="59232" x="8294688" y="4679950"/>
          <p14:tracePt t="59261" x="8186738" y="4576763"/>
          <p14:tracePt t="59281" x="8159750" y="4560888"/>
          <p14:tracePt t="59307" x="8139113" y="4533900"/>
          <p14:tracePt t="59339" x="8116888" y="4484688"/>
          <p14:tracePt t="59373" x="8123238" y="4448175"/>
          <p14:tracePt t="59388" x="8143875" y="4414838"/>
          <p14:tracePt t="59422" x="8316913" y="4302125"/>
          <p14:tracePt t="59448" x="8620125" y="4203700"/>
          <p14:tracePt t="59481" x="8901113" y="4171950"/>
          <p14:tracePt t="59515" x="9159875" y="4144963"/>
          <p14:tracePt t="59542" x="9337675" y="4144963"/>
          <p14:tracePt t="59575" x="9517063" y="4144963"/>
          <p14:tracePt t="59608" x="9845675" y="4248150"/>
          <p14:tracePt t="59641" x="9964738" y="4383088"/>
          <p14:tracePt t="59669" x="10009188" y="4479925"/>
          <p14:tracePt t="59703" x="10009188" y="4545013"/>
          <p14:tracePt t="59731" x="10002838" y="4567238"/>
          <p14:tracePt t="59764" x="9910763" y="4567238"/>
          <p14:tracePt t="59793" x="9840913" y="4567238"/>
          <p14:tracePt t="59924" x="9836150" y="4594225"/>
          <p14:tracePt t="59950" x="9944100" y="4614863"/>
          <p14:tracePt t="59983" x="10229850" y="4641850"/>
          <p14:tracePt t="60010" x="10272713" y="4657725"/>
          <p14:tracePt t="60136" x="10209213" y="4614863"/>
          <p14:tracePt t="60171" x="10137775" y="4572000"/>
          <p14:tracePt t="60203" x="10099675" y="4572000"/>
          <p14:tracePt t="60230" x="10090150" y="4572000"/>
          <p14:tracePt t="61497" x="10083800" y="4567238"/>
          <p14:tracePt t="61531" x="10045700" y="4560888"/>
          <p14:tracePt t="61560" x="10013950" y="4549775"/>
          <p14:tracePt t="61731" x="9991725" y="4533900"/>
          <p14:tracePt t="61761" x="9955213" y="4518025"/>
          <p14:tracePt t="61795" x="9944100" y="4518025"/>
          <p14:tracePt t="62467" x="9928225" y="4511675"/>
          <p14:tracePt t="62495" x="9917113" y="4506913"/>
          <p14:tracePt t="62543" x="9872663" y="4506913"/>
          <p14:tracePt t="62577" x="9813925" y="4506913"/>
          <p14:tracePt t="62603" x="9802813" y="4506913"/>
          <p14:tracePt t="62666" x="9728200" y="4529138"/>
          <p14:tracePt t="62700" x="9663113" y="4630738"/>
          <p14:tracePt t="62733" x="9559925" y="4868863"/>
          <p14:tracePt t="62760" x="9517063" y="5037138"/>
          <p14:tracePt t="62794" x="9274175" y="5291138"/>
          <p14:tracePt t="62826" x="8874125" y="5426075"/>
          <p14:tracePt t="62854" x="8355013" y="5511800"/>
          <p14:tracePt t="62887" x="7820025" y="5522913"/>
          <p14:tracePt t="62922" x="7285038" y="5464175"/>
          <p14:tracePt t="62949" x="7107238" y="5372100"/>
          <p14:tracePt t="62980" x="6934200" y="5284788"/>
          <p14:tracePt t="63014" x="6642100" y="5133975"/>
          <p14:tracePt t="63041" x="6376988" y="5064125"/>
          <p14:tracePt t="63075" x="6215063" y="4983163"/>
          <p14:tracePt t="63108" x="6003925" y="4911725"/>
          <p14:tracePt t="63123" x="5949950" y="4906963"/>
          <p14:tracePt t="63152" x="5641975" y="4868863"/>
          <p14:tracePt t="63187" x="5284788" y="4857750"/>
          <p14:tracePt t="63311" x="5280025" y="4857750"/>
          <p14:tracePt t="63401" x="5284788" y="4879975"/>
          <p14:tracePt t="63423" x="5307013" y="4906963"/>
          <p14:tracePt t="63465" x="5329238" y="4933950"/>
          <p14:tracePt t="63496" x="5334000" y="4938713"/>
          <p14:tracePt t="63657" x="5446713" y="4945063"/>
          <p14:tracePt t="63685" x="5561013" y="4972050"/>
          <p14:tracePt t="63699" x="5718175" y="5010150"/>
          <p14:tracePt t="63730" x="5922963" y="5064125"/>
          <p14:tracePt t="63763" x="6026150" y="5129213"/>
          <p14:tracePt t="63791" x="6080125" y="5165725"/>
          <p14:tracePt t="63823" x="6091238" y="5192713"/>
          <p14:tracePt t="63856" x="6107113" y="5219700"/>
          <p14:tracePt t="63889" x="6111875" y="5226050"/>
          <p14:tracePt t="65436" x="6100763" y="5237163"/>
          <p14:tracePt t="65490" x="6053138" y="5253038"/>
          <p14:tracePt t="65527" x="6026150" y="5273675"/>
          <p14:tracePt t="66232" x="5981700" y="5295900"/>
          <p14:tracePt t="66262" x="5949950" y="5300663"/>
          <p14:tracePt t="66296" x="5799138" y="5345113"/>
          <p14:tracePt t="66322" x="5727700" y="5372100"/>
          <p14:tracePt t="66356" x="5718175" y="5372100"/>
          <p14:tracePt t="66401" x="5637213" y="5419725"/>
          <p14:tracePt t="66417" x="5614988" y="5426075"/>
          <p14:tracePt t="66454" x="5468938" y="5430838"/>
          <p14:tracePt t="66480" x="5372100" y="5446713"/>
          <p14:tracePt t="66516" x="5111750" y="5468938"/>
          <p14:tracePt t="66545" x="4729163" y="5507038"/>
          <p14:tracePt t="66573" x="4425950" y="5518150"/>
          <p14:tracePt t="66594" x="4344988" y="5518150"/>
          <p14:tracePt t="66621" x="4214813" y="5500688"/>
          <p14:tracePt t="66655" x="4102100" y="5446713"/>
          <p14:tracePt t="66682" x="3976688" y="5383213"/>
          <p14:tracePt t="66718" x="3895725" y="5327650"/>
          <p14:tracePt t="66747" x="3805238" y="5257800"/>
          <p14:tracePt t="66780" x="3771900" y="5226050"/>
          <p14:tracePt t="66808" x="3771900" y="5156200"/>
          <p14:tracePt t="66842" x="3771900" y="5102225"/>
          <p14:tracePt t="66874" x="3787775" y="4999038"/>
          <p14:tracePt t="66901" x="3933825" y="4884738"/>
          <p14:tracePt t="66917" x="4014788" y="4857750"/>
          <p14:tracePt t="66951" x="4549775" y="4776788"/>
          <p14:tracePt t="66980" x="4868863" y="4776788"/>
          <p14:tracePt t="67014" x="4987925" y="4792663"/>
          <p14:tracePt t="67042" x="5053013" y="4826000"/>
          <p14:tracePt t="67074" x="5064125" y="4830763"/>
          <p14:tracePt t="67135" x="4933950" y="4837113"/>
          <p14:tracePt t="67157" x="4594225" y="4814888"/>
          <p14:tracePt t="67185" x="4064000" y="4792663"/>
          <p14:tracePt t="67213" x="3475038" y="4810125"/>
          <p14:tracePt t="67247" x="3059113" y="4933950"/>
          <p14:tracePt t="67276" x="2994025" y="4987925"/>
          <p14:tracePt t="67312" x="2989263" y="5068888"/>
          <p14:tracePt t="67341" x="3009900" y="5156200"/>
          <p14:tracePt t="67376" x="3043238" y="5226050"/>
          <p14:tracePt t="67404" x="3043238" y="5264150"/>
          <p14:tracePt t="67418" x="3043238" y="5273675"/>
          <p14:tracePt t="67447" x="3036888" y="5295900"/>
          <p14:tracePt t="67480" x="2901950" y="5295900"/>
          <p14:tracePt t="67495" x="2762250" y="5295900"/>
          <p14:tracePt t="67531" x="2486025" y="5257800"/>
          <p14:tracePt t="67560" x="2335213" y="5226050"/>
          <p14:tracePt t="67594" x="2205038" y="5172075"/>
          <p14:tracePt t="67624" x="2139950" y="5102225"/>
          <p14:tracePt t="67651" x="2101850" y="5073650"/>
          <p14:tracePt t="67684" x="2085975" y="5003800"/>
          <p14:tracePt t="67733" x="2117725" y="4911725"/>
          <p14:tracePt t="67761" x="2200275" y="4819650"/>
          <p14:tracePt t="67795" x="2286000" y="4765675"/>
          <p14:tracePt t="67823" x="2459038" y="4738688"/>
          <p14:tracePt t="67856" x="2852738" y="4733925"/>
          <p14:tracePt t="67889" x="3097213" y="4826000"/>
          <p14:tracePt t="67916" x="3151188" y="4864100"/>
          <p14:tracePt t="68014" x="3140075" y="4864100"/>
          <p14:tracePt t="68043" x="3133725" y="4857750"/>
          <p14:tracePt t="68422" x="3133725" y="4852988"/>
          <p14:tracePt t="68453" x="3232150" y="4826000"/>
          <p14:tracePt t="68479" x="3317875" y="4814888"/>
          <p14:tracePt t="68512" x="3378200" y="4814888"/>
          <p14:tracePt t="68541" x="3486150" y="4841875"/>
          <p14:tracePt t="68575" x="3582988" y="4891088"/>
          <p14:tracePt t="68608" x="3621088" y="4918075"/>
          <p14:tracePt t="68640" x="3675063" y="4960938"/>
          <p14:tracePt t="68667" x="3717925" y="5019675"/>
          <p14:tracePt t="68699" x="3722688" y="5030788"/>
          <p14:tracePt t="68776" x="3722688" y="5057775"/>
          <p14:tracePt t="68810" x="3722688" y="5106988"/>
          <p14:tracePt t="68838" x="3717925" y="5111750"/>
          <p14:tracePt t="68893" x="3702050" y="5138738"/>
          <p14:tracePt t="68918" x="3695700" y="5160963"/>
          <p14:tracePt t="68951" x="3690938" y="5219700"/>
          <p14:tracePt t="68980" x="3690938" y="5295900"/>
          <p14:tracePt t="69013" x="3690938" y="5318125"/>
          <p14:tracePt t="69672" x="3805238" y="5338763"/>
          <p14:tracePt t="69704" x="4117975" y="5338763"/>
          <p14:tracePt t="69731" x="4410075" y="5338763"/>
          <p14:tracePt t="70470" x="4479925" y="5338763"/>
          <p14:tracePt t="70495" x="4837113" y="5334000"/>
          <p14:tracePt t="70528" x="5480050" y="5291138"/>
          <p14:tracePt t="70561" x="5484813" y="5291138"/>
          <p14:tracePt t="70745" x="5491163" y="5284788"/>
          <p14:tracePt t="73152" x="4187825" y="5911850"/>
          <p14:tracePt t="73187" x="3917950" y="5965825"/>
          <p14:tracePt t="73215" x="3740150" y="6003925"/>
          <p14:tracePt t="73248" x="3695700" y="6008688"/>
          <p14:tracePt t="73515" x="3652838" y="6042025"/>
          <p14:tracePt t="73545" x="3598863" y="6069013"/>
          <p14:tracePt t="73574" x="3497263" y="6100763"/>
          <p14:tracePt t="73612" x="3351213" y="6111875"/>
          <p14:tracePt t="73640" x="3032125" y="6127750"/>
          <p14:tracePt t="73667" x="2762250" y="6149975"/>
          <p14:tracePt t="73701" x="2497138" y="6149975"/>
          <p14:tracePt t="73732" x="2247900" y="6134100"/>
          <p14:tracePt t="73761" x="1890713" y="6073775"/>
          <p14:tracePt t="73796" x="1577975" y="5954713"/>
          <p14:tracePt t="73826" x="1485900" y="5857875"/>
          <p14:tracePt t="73854" x="1465263" y="5799138"/>
          <p14:tracePt t="73889" x="1443038" y="5765800"/>
          <p14:tracePt t="73917" x="1438275" y="5711825"/>
          <p14:tracePt t="73947" x="1458913" y="5626100"/>
          <p14:tracePt t="73982" x="1609725" y="5484813"/>
          <p14:tracePt t="74011" x="1762125" y="5403850"/>
          <p14:tracePt t="74041" x="1955800" y="5345113"/>
          <p14:tracePt t="74074" x="2166938" y="5307013"/>
          <p14:tracePt t="74107" x="2290763" y="5307013"/>
          <p14:tracePt t="74135" x="2447925" y="5356225"/>
          <p14:tracePt t="74168" x="2609850" y="5518150"/>
          <p14:tracePt t="74202" x="2679700" y="5653088"/>
          <p14:tracePt t="74229" x="2679700" y="5657850"/>
          <p14:tracePt t="74263" x="2686050" y="5664200"/>
          <p14:tracePt t="74360" x="2735263" y="5718175"/>
          <p14:tracePt t="74388" x="2847975" y="5754688"/>
          <p14:tracePt t="74405" x="2951163" y="5754688"/>
          <p14:tracePt t="74422" x="3043238" y="5754688"/>
          <p14:tracePt t="74448" x="3286125" y="5772150"/>
          <p14:tracePt t="74482" x="3360738" y="5799138"/>
          <p14:tracePt t="74515" x="3367088" y="5803900"/>
          <p14:tracePt t="75198" x="3432175" y="5835650"/>
          <p14:tracePt t="75217" x="3479800" y="5846763"/>
          <p14:tracePt t="75249" x="3598863" y="5857875"/>
          <p14:tracePt t="75283" x="3863975" y="5857875"/>
          <p14:tracePt t="75312" x="4264025" y="5857875"/>
          <p14:tracePt t="75342" x="4464050" y="5857875"/>
          <p14:tracePt t="76172" x="4533900" y="5868988"/>
          <p14:tracePt t="76204" x="4879975" y="5918200"/>
          <p14:tracePt t="76234" x="5199063" y="5918200"/>
          <p14:tracePt t="76262" x="5349875" y="5918200"/>
          <p14:tracePt t="76296" x="5507038" y="5918200"/>
          <p14:tracePt t="76328" x="5711825" y="5918200"/>
          <p14:tracePt t="76356" x="6053138" y="5918200"/>
          <p14:tracePt t="76389" x="6096000" y="5918200"/>
          <p14:tracePt t="76591" x="6230938" y="5918200"/>
          <p14:tracePt t="76624" x="6469063" y="5922963"/>
          <p14:tracePt t="76654" x="6608763" y="5938838"/>
          <p14:tracePt t="76682" x="6680200" y="5938838"/>
          <p14:tracePt t="76717" x="6835775" y="5938838"/>
          <p14:tracePt t="76746" x="7015163" y="5938838"/>
          <p14:tracePt t="76780" x="7042150" y="5938838"/>
          <p14:tracePt t="77577" x="7242175" y="5900738"/>
          <p14:tracePt t="77606" x="7586663" y="5857875"/>
          <p14:tracePt t="77641" x="7754938" y="5815013"/>
          <p14:tracePt t="77671" x="7770813" y="5808663"/>
          <p14:tracePt t="77760" x="7862888" y="5808663"/>
          <p14:tracePt t="77795" x="7977188" y="5826125"/>
          <p14:tracePt t="77825" x="8008938" y="5826125"/>
          <p14:tracePt t="77889" x="8112125" y="5826125"/>
          <p14:tracePt t="77916" x="8224838" y="5826125"/>
          <p14:tracePt t="77951" x="8332788" y="5826125"/>
          <p14:tracePt t="77979" x="8375650" y="5826125"/>
          <p14:tracePt t="78139" x="8382000" y="5826125"/>
          <p14:tracePt t="78417" x="8366125" y="5815013"/>
          <p14:tracePt t="78470" x="8359775" y="5815013"/>
          <p14:tracePt t="78496" x="8355013" y="5815013"/>
          <p14:tracePt t="78762" x="8348663" y="58150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紛らわしい名詞　（練習</a:t>
            </a:r>
            <a:r>
              <a:rPr kumimoji="1" lang="en-US" altLang="ja-JP" dirty="0"/>
              <a:t>1.1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45343" y="1844221"/>
            <a:ext cx="19340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600" dirty="0"/>
              <a:t>mail</a:t>
            </a:r>
          </a:p>
          <a:p>
            <a:pPr marL="0" indent="0">
              <a:buNone/>
            </a:pPr>
            <a:r>
              <a:rPr lang="en-US" altLang="ja-JP" sz="3600" dirty="0"/>
              <a:t>letter</a:t>
            </a:r>
          </a:p>
          <a:p>
            <a:pPr marL="0" indent="0">
              <a:buNone/>
            </a:pPr>
            <a:r>
              <a:rPr kumimoji="1" lang="en-US" altLang="ja-JP" sz="3600" dirty="0"/>
              <a:t>baggage</a:t>
            </a:r>
          </a:p>
          <a:p>
            <a:pPr marL="0" indent="0">
              <a:buNone/>
            </a:pPr>
            <a:r>
              <a:rPr lang="en-US" altLang="ja-JP" sz="3600" dirty="0"/>
              <a:t>luggage</a:t>
            </a:r>
          </a:p>
          <a:p>
            <a:pPr marL="0" indent="0">
              <a:buNone/>
            </a:pPr>
            <a:r>
              <a:rPr kumimoji="1" lang="en-US" altLang="ja-JP" sz="3600" dirty="0"/>
              <a:t>bag</a:t>
            </a:r>
            <a:endParaRPr kumimoji="1" lang="ja-JP" altLang="en-US" sz="36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760029" y="1881483"/>
            <a:ext cx="3196770" cy="342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job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work (</a:t>
            </a:r>
            <a:r>
              <a:rPr lang="ja-JP" altLang="en-US" sz="3600" dirty="0"/>
              <a:t>仕事）</a:t>
            </a:r>
            <a:endParaRPr lang="en-US" altLang="ja-JP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machine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software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equipment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7597" y="2533940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24856" y="1902348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24856" y="4383315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1227" y="3185533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7597" y="3784424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96000" y="1952726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96000" y="2533940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96000" y="4383315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96000" y="3758280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96000" y="3158975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C</a:t>
            </a:r>
            <a:endParaRPr kumimoji="1" lang="ja-JP" altLang="en-US" sz="2800" b="1" dirty="0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6271924B-3C59-4D0F-AD5D-0DC28E98D7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4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79"/>
    </mc:Choice>
    <mc:Fallback xmlns="">
      <p:transition spd="slow" advTm="7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1279" x="8370888" y="5457825"/>
          <p14:tracePt t="1314" x="8382000" y="5246688"/>
          <p14:tracePt t="1348" x="8359775" y="5118100"/>
          <p14:tracePt t="1359" x="8321675" y="5041900"/>
          <p14:tracePt t="1387" x="8105775" y="4706938"/>
          <p14:tracePt t="1421" x="7793038" y="4295775"/>
          <p14:tracePt t="1454" x="7516813" y="4048125"/>
          <p14:tracePt t="1481" x="7370763" y="3944938"/>
          <p14:tracePt t="1515" x="7015163" y="3756025"/>
          <p14:tracePt t="1543" x="6608763" y="3551238"/>
          <p14:tracePt t="1563" x="6435725" y="3495675"/>
          <p14:tracePt t="1592" x="6145213" y="3398838"/>
          <p14:tracePt t="1623" x="5961063" y="3313113"/>
          <p14:tracePt t="1656" x="5722938" y="3225800"/>
          <p14:tracePt t="1689" x="5545138" y="3225800"/>
          <p14:tracePt t="1716" x="5453063" y="3209925"/>
          <p14:tracePt t="1731" x="5441950" y="3205163"/>
          <p14:tracePt t="1767" x="5365750" y="3155950"/>
          <p14:tracePt t="1797" x="5257800" y="3074988"/>
          <p14:tracePt t="1825" x="5237163" y="3059113"/>
          <p14:tracePt t="1967" x="5183188" y="2998788"/>
          <p14:tracePt t="2001" x="5129213" y="2901950"/>
          <p14:tracePt t="2028" x="5102225" y="2852738"/>
          <p14:tracePt t="2062" x="5037138" y="2767013"/>
          <p14:tracePt t="2093" x="4976813" y="2690813"/>
          <p14:tracePt t="2123" x="4902200" y="2582863"/>
          <p14:tracePt t="2159" x="4821238" y="2463800"/>
          <p14:tracePt t="2187" x="4803775" y="2432050"/>
          <p14:tracePt t="2222" x="4756150" y="2378075"/>
          <p14:tracePt t="2238" x="4749800" y="2366963"/>
          <p14:tracePt t="2265" x="4745038" y="2355850"/>
          <p14:tracePt t="2326" x="4718050" y="2328863"/>
          <p14:tracePt t="2374" x="4711700" y="2324100"/>
          <p14:tracePt t="4033" x="4664075" y="2312988"/>
          <p14:tracePt t="4139" x="4468813" y="2128838"/>
          <p14:tracePt t="4175" x="4286250" y="1897063"/>
          <p14:tracePt t="4206" x="4248150" y="1847850"/>
          <p14:tracePt t="4232" x="4230688" y="1831975"/>
          <p14:tracePt t="4262" x="4187825" y="1762125"/>
          <p14:tracePt t="4296" x="4095750" y="1712913"/>
          <p14:tracePt t="4325" x="4075113" y="1690688"/>
          <p14:tracePt t="4357" x="4021138" y="1681163"/>
          <p14:tracePt t="4391" x="3940175" y="1681163"/>
          <p14:tracePt t="4419" x="3798888" y="1681163"/>
          <p14:tracePt t="4451" x="3648075" y="1690688"/>
          <p14:tracePt t="4481" x="3414713" y="1701800"/>
          <p14:tracePt t="4515" x="3016250" y="1701800"/>
          <p14:tracePt t="4548" x="2686050" y="1701800"/>
          <p14:tracePt t="4576" x="2517775" y="1701800"/>
          <p14:tracePt t="4609" x="2328863" y="1658938"/>
          <p14:tracePt t="4642" x="1881188" y="1593850"/>
          <p14:tracePt t="4673" x="1539875" y="1501775"/>
          <p14:tracePt t="4706" x="1382713" y="1443038"/>
          <p14:tracePt t="4732" x="1355725" y="1420813"/>
          <p14:tracePt t="4768" x="1281113" y="1328738"/>
          <p14:tracePt t="4795" x="1243013" y="1258888"/>
          <p14:tracePt t="4830" x="1227138" y="1119188"/>
          <p14:tracePt t="4860" x="1216025" y="1042988"/>
          <p14:tracePt t="4890" x="1216025" y="1016000"/>
          <p14:tracePt t="4922" x="1231900" y="977900"/>
          <p14:tracePt t="4956" x="1393825" y="858838"/>
          <p14:tracePt t="4983" x="1492250" y="788988"/>
          <p14:tracePt t="5018" x="1816100" y="638175"/>
          <p14:tracePt t="5047" x="1973263" y="600075"/>
          <p14:tracePt t="5074" x="2047875" y="593725"/>
          <p14:tracePt t="5108" x="2254250" y="593725"/>
          <p14:tracePt t="5139" x="2616200" y="593725"/>
          <p14:tracePt t="5173" x="3070225" y="593725"/>
          <p14:tracePt t="5202" x="3252788" y="627063"/>
          <p14:tracePt t="5236" x="3556000" y="746125"/>
          <p14:tracePt t="5264" x="3675063" y="804863"/>
          <p14:tracePt t="5298" x="3722688" y="831850"/>
          <p14:tracePt t="5325" x="3794125" y="881063"/>
          <p14:tracePt t="5357" x="3848100" y="930275"/>
          <p14:tracePt t="5392" x="3917950" y="984250"/>
          <p14:tracePt t="5419" x="3960813" y="1031875"/>
          <p14:tracePt t="5453" x="4021138" y="1128713"/>
          <p14:tracePt t="5487" x="4037013" y="1173163"/>
          <p14:tracePt t="5515" x="4052888" y="1211263"/>
          <p14:tracePt t="5549" x="4052888" y="1285875"/>
          <p14:tracePt t="5578" x="4052888" y="1373188"/>
          <p14:tracePt t="5606" x="4021138" y="1447800"/>
          <p14:tracePt t="5640" x="3960813" y="1546225"/>
          <p14:tracePt t="5675" x="3960813" y="1555750"/>
          <p14:tracePt t="5703" x="3956050" y="1562100"/>
          <p14:tracePt t="5736" x="3922713" y="1566863"/>
          <p14:tracePt t="5764" x="3852863" y="1566863"/>
          <p14:tracePt t="5798" x="3690938" y="1566863"/>
          <p14:tracePt t="5826" x="3398838" y="1566863"/>
          <p14:tracePt t="5862" x="3144838" y="1535113"/>
          <p14:tracePt t="5890" x="2913063" y="1454150"/>
          <p14:tracePt t="5923" x="2724150" y="1323975"/>
          <p14:tracePt t="5955" x="2679700" y="1281113"/>
          <p14:tracePt t="5984" x="2647950" y="1211263"/>
          <p14:tracePt t="6017" x="2598738" y="1096963"/>
          <p14:tracePt t="6046" x="2589213" y="973138"/>
          <p14:tracePt t="6080" x="2589213" y="919163"/>
          <p14:tracePt t="6109" x="2670175" y="838200"/>
          <p14:tracePt t="6137" x="2870200" y="766763"/>
          <p14:tracePt t="6171" x="3344863" y="696913"/>
          <p14:tracePt t="6205" x="3722688" y="676275"/>
          <p14:tracePt t="6232" x="3956050" y="676275"/>
          <p14:tracePt t="6268" x="4117975" y="696913"/>
          <p14:tracePt t="6282" x="4160838" y="712788"/>
          <p14:tracePt t="6310" x="4318000" y="827088"/>
          <p14:tracePt t="6345" x="4518025" y="973138"/>
          <p14:tracePt t="6374" x="4567238" y="1027113"/>
          <p14:tracePt t="6408" x="4598988" y="1065213"/>
          <p14:tracePt t="6436" x="4621213" y="1101725"/>
          <p14:tracePt t="6470" x="4637088" y="1189038"/>
          <p14:tracePt t="6484" x="4637088" y="1227138"/>
          <p14:tracePt t="6513" x="4621213" y="1274763"/>
          <p14:tracePt t="6546" x="4587875" y="1308100"/>
          <p14:tracePt t="6574" x="4572000" y="1312863"/>
          <p14:tracePt t="6608" x="4479925" y="1377950"/>
          <p14:tracePt t="6641" x="4367213" y="1420813"/>
          <p14:tracePt t="6671" x="4329113" y="1431925"/>
          <p14:tracePt t="6704" x="4291013" y="1438275"/>
          <p14:tracePt t="6738" x="4241800" y="1447800"/>
          <p14:tracePt t="6764" x="4203700" y="1470025"/>
          <p14:tracePt t="6798" x="4171950" y="1474788"/>
          <p14:tracePt t="7063" x="4340225" y="1474788"/>
          <p14:tracePt t="7093" x="4657725" y="1474788"/>
          <p14:tracePt t="7108" x="4868863" y="1474788"/>
          <p14:tracePt t="7124" x="5106988" y="1485900"/>
          <p14:tracePt t="7158" x="5907088" y="1539875"/>
          <p14:tracePt t="7187" x="6943725" y="1627188"/>
          <p14:tracePt t="7222" x="7415213" y="1685925"/>
          <p14:tracePt t="7264" x="7415213" y="1690688"/>
          <p14:tracePt t="7296" x="7415213" y="1719263"/>
          <p14:tracePt t="7345" x="7408863" y="1728788"/>
          <p14:tracePt t="7375" x="7339013" y="1746250"/>
          <p14:tracePt t="7404" x="7170738" y="1746250"/>
          <p14:tracePt t="7438" x="6934200" y="1746250"/>
          <p14:tracePt t="7452" x="6884988" y="1746250"/>
          <p14:tracePt t="7485" x="6734175" y="1746250"/>
          <p14:tracePt t="7514" x="6588125" y="1746250"/>
          <p14:tracePt t="7547" x="6253163" y="1701800"/>
          <p14:tracePt t="7576" x="5927725" y="1643063"/>
          <p14:tracePt t="7608" x="5722938" y="1589088"/>
          <p14:tracePt t="7642" x="5561013" y="1519238"/>
          <p14:tracePt t="7673" x="5430838" y="1438275"/>
          <p14:tracePt t="7699" x="5372100" y="1400175"/>
          <p14:tracePt t="7735" x="5273675" y="1335088"/>
          <p14:tracePt t="7764" x="5230813" y="1301750"/>
          <p14:tracePt t="7798" x="5199063" y="1254125"/>
          <p14:tracePt t="7826" x="5172075" y="1200150"/>
          <p14:tracePt t="7862" x="5133975" y="1047750"/>
          <p14:tracePt t="7891" x="5111750" y="950913"/>
          <p14:tracePt t="7919" x="5111750" y="858838"/>
          <p14:tracePt t="7957" x="5122863" y="773113"/>
          <p14:tracePt t="7986" x="5230813" y="669925"/>
          <p14:tracePt t="8013" x="5349875" y="615950"/>
          <p14:tracePt t="8048" x="5614988" y="561975"/>
          <p14:tracePt t="8078" x="5776913" y="546100"/>
          <p14:tracePt t="8112" x="5900738" y="546100"/>
          <p14:tracePt t="8141" x="6154738" y="546100"/>
          <p14:tracePt t="8171" x="6376988" y="546100"/>
          <p14:tracePt t="8206" x="6669088" y="550863"/>
          <p14:tracePt t="8234" x="7019925" y="611188"/>
          <p14:tracePt t="8268" x="7316788" y="681038"/>
          <p14:tracePt t="8297" x="7462838" y="735013"/>
          <p14:tracePt t="8325" x="7566025" y="811213"/>
          <p14:tracePt t="8357" x="7615238" y="896938"/>
          <p14:tracePt t="8391" x="7635875" y="966788"/>
          <p14:tracePt t="8419" x="7646988" y="1031875"/>
          <p14:tracePt t="8453" x="7646988" y="1085850"/>
          <p14:tracePt t="8487" x="7646988" y="1128713"/>
          <p14:tracePt t="8514" x="7597775" y="1189038"/>
          <p14:tracePt t="8549" x="7366000" y="1312863"/>
          <p14:tracePt t="8578" x="7246938" y="1377950"/>
          <p14:tracePt t="8592" x="7219950" y="1382713"/>
          <p14:tracePt t="8623" x="7085013" y="1416050"/>
          <p14:tracePt t="8654" x="6943725" y="1447800"/>
          <p14:tracePt t="8687" x="6781800" y="1454150"/>
          <p14:tracePt t="8721" x="6570663" y="1470025"/>
          <p14:tracePt t="8736" x="6469063" y="1470025"/>
          <p14:tracePt t="8763" x="6300788" y="1470025"/>
          <p14:tracePt t="8798" x="5895975" y="1470025"/>
          <p14:tracePt t="8826" x="5549900" y="1416050"/>
          <p14:tracePt t="8860" x="5172075" y="1292225"/>
          <p14:tracePt t="8889" x="4803775" y="1162050"/>
          <p14:tracePt t="8922" x="4621213" y="1027113"/>
          <p14:tracePt t="8951" x="4594225" y="919163"/>
          <p14:tracePt t="8980" x="4594225" y="777875"/>
          <p14:tracePt t="9014" x="4675188" y="615950"/>
          <p14:tracePt t="9048" x="4787900" y="546100"/>
          <p14:tracePt t="9076" x="5030788" y="546100"/>
          <p14:tracePt t="9110" x="5457825" y="546100"/>
          <p14:tracePt t="9137" x="5972175" y="550863"/>
          <p14:tracePt t="9172" x="6489700" y="708025"/>
          <p14:tracePt t="9202" x="6808788" y="858838"/>
          <p14:tracePt t="9237" x="6896100" y="912813"/>
          <p14:tracePt t="9264" x="6907213" y="957263"/>
          <p14:tracePt t="9298" x="6907213" y="977900"/>
          <p14:tracePt t="9312" x="6889750" y="989013"/>
          <p14:tracePt t="9327" x="6788150" y="1016000"/>
          <p14:tracePt t="9360" x="6527800" y="1074738"/>
          <p14:tracePt t="9395" x="6035675" y="1231900"/>
          <p14:tracePt t="9407" x="5754688" y="1377950"/>
          <p14:tracePt t="9435" x="5318125" y="1582738"/>
          <p14:tracePt t="9469" x="5183188" y="1670050"/>
          <p14:tracePt t="9499" x="5165725" y="1681163"/>
          <p14:tracePt t="10843" x="5122863" y="1681163"/>
          <p14:tracePt t="10891" x="5111750" y="1681163"/>
          <p14:tracePt t="11356" x="5095875" y="1685925"/>
          <p14:tracePt t="11398" x="5048250" y="1708150"/>
          <p14:tracePt t="11426" x="5010150" y="1728788"/>
          <p14:tracePt t="11458" x="5003800" y="1735138"/>
          <p14:tracePt t="11499" x="4976813" y="1762125"/>
          <p14:tracePt t="11534" x="4918075" y="1804988"/>
          <p14:tracePt t="12281" x="4848225" y="1804988"/>
          <p14:tracePt t="12309" x="4799013" y="1804988"/>
          <p14:tracePt t="12342" x="4783138" y="1804988"/>
          <p14:tracePt t="12375" x="4637088" y="1847850"/>
          <p14:tracePt t="12402" x="4529138" y="1890713"/>
          <p14:tracePt t="12436" x="4484688" y="1901825"/>
          <p14:tracePt t="12470" x="4387850" y="1944688"/>
          <p14:tracePt t="12497" x="4259263" y="1973263"/>
          <p14:tracePt t="12531" x="4156075" y="1993900"/>
          <p14:tracePt t="12591" x="4122738" y="2009775"/>
          <p14:tracePt t="12627" x="4102100" y="2020888"/>
          <p14:tracePt t="12658" x="4010025" y="2047875"/>
          <p14:tracePt t="12673" x="3949700" y="2054225"/>
          <p14:tracePt t="12689" x="3906838" y="2085975"/>
          <p14:tracePt t="12719" x="3895725" y="2085975"/>
          <p14:tracePt t="12891" x="3879850" y="2085975"/>
          <p14:tracePt t="21517" x="3913188" y="2117725"/>
          <p14:tracePt t="21545" x="3913188" y="2308225"/>
          <p14:tracePt t="21560" x="3913188" y="2393950"/>
          <p14:tracePt t="21590" x="4014788" y="2879725"/>
          <p14:tracePt t="21607" x="4064000" y="3063875"/>
          <p14:tracePt t="21639" x="4156075" y="3367088"/>
          <p14:tracePt t="21674" x="4241800" y="3695700"/>
          <p14:tracePt t="21702" x="4230688" y="3863975"/>
          <p14:tracePt t="21734" x="4122738" y="4052888"/>
          <p14:tracePt t="21767" x="4059238" y="4144963"/>
          <p14:tracePt t="21794" x="4032250" y="4176713"/>
          <p14:tracePt t="21827" x="4021138" y="4275138"/>
          <p14:tracePt t="21855" x="3983038" y="4340225"/>
          <p14:tracePt t="21889" x="3960813" y="4360863"/>
          <p14:tracePt t="21921" x="3940175" y="4371975"/>
          <p14:tracePt t="21986" x="3906838" y="4383088"/>
          <p14:tracePt t="22013" x="3852863" y="4430713"/>
          <p14:tracePt t="22047" x="3805238" y="4502150"/>
          <p14:tracePt t="22075" x="3686175" y="4657725"/>
          <p14:tracePt t="22109" x="3594100" y="4814888"/>
          <p14:tracePt t="22140" x="3544888" y="4891088"/>
          <p14:tracePt t="22174" x="3468688" y="4956175"/>
          <p14:tracePt t="22202" x="3290888" y="5026025"/>
          <p14:tracePt t="22236" x="3214688" y="5053013"/>
          <p14:tracePt t="22263" x="3151188" y="5064125"/>
          <p14:tracePt t="22294" x="3005138" y="5064125"/>
          <p14:tracePt t="22328" x="2674938" y="5064125"/>
          <p14:tracePt t="22362" x="2463800" y="5019675"/>
          <p14:tracePt t="22392" x="2405063" y="4933950"/>
          <p14:tracePt t="22424" x="2389188" y="4799013"/>
          <p14:tracePt t="22454" x="2371725" y="4733925"/>
          <p14:tracePt t="22484" x="2281238" y="4630738"/>
          <p14:tracePt t="22514" x="2227263" y="4572000"/>
          <p14:tracePt t="22544" x="2189163" y="4522788"/>
          <p14:tracePt t="22623" x="2297113" y="4475163"/>
          <p14:tracePt t="22655" x="2420938" y="4475163"/>
          <p14:tracePt t="22669" x="2508250" y="4511675"/>
          <p14:tracePt t="22702" x="2513013" y="4522788"/>
          <p14:tracePt t="22734" x="2513013" y="4529138"/>
          <p14:tracePt t="22770" x="2497138" y="4598988"/>
          <p14:tracePt t="22798" x="2459038" y="4684713"/>
          <p14:tracePt t="22843" x="2362200" y="4787900"/>
          <p14:tracePt t="22858" x="2339975" y="4792663"/>
          <p14:tracePt t="22891" x="2216150" y="4819650"/>
          <p14:tracePt t="22921" x="2139950" y="4810125"/>
          <p14:tracePt t="22955" x="2085975" y="4756150"/>
          <p14:tracePt t="23001" x="2047875" y="4706938"/>
          <p14:tracePt t="23028" x="2047875" y="4675188"/>
          <p14:tracePt t="23061" x="2047875" y="4518025"/>
          <p14:tracePt t="23097" x="2085975" y="4448175"/>
          <p14:tracePt t="23127" x="2200275" y="4437063"/>
          <p14:tracePt t="23156" x="2447925" y="4437063"/>
          <p14:tracePt t="23191" x="2890838" y="4572000"/>
          <p14:tracePt t="23222" x="3009900" y="4657725"/>
          <p14:tracePt t="23237" x="3021013" y="4675188"/>
          <p14:tracePt t="23263" x="3032125" y="4749800"/>
          <p14:tracePt t="23313" x="3032125" y="4756150"/>
          <p14:tracePt t="23721" x="3032125" y="4760913"/>
          <p14:tracePt t="23905" x="3032125" y="4765675"/>
          <p14:tracePt t="24626" x="3032125" y="4772025"/>
          <p14:tracePt t="24719" x="3052763" y="4738688"/>
          <p14:tracePt t="24778" x="2940050" y="4749800"/>
          <p14:tracePt t="24797" x="2632075" y="4837113"/>
          <p14:tracePt t="24828" x="2182813" y="4983163"/>
          <p14:tracePt t="24859" x="1443038" y="5068888"/>
          <p14:tracePt t="24891" x="604838" y="4945063"/>
          <p14:tracePt t="24918" x="422275" y="4852988"/>
          <p14:tracePt t="24951" x="415925" y="4819650"/>
          <p14:tracePt t="24985" x="485775" y="4760913"/>
          <p14:tracePt t="25016" x="546100" y="4749800"/>
          <p14:tracePt t="25044" x="654050" y="4776788"/>
          <p14:tracePt t="25077" x="838200" y="4875213"/>
          <p14:tracePt t="25092" x="885825" y="4902200"/>
          <p14:tracePt t="25123" x="892175" y="4906963"/>
          <p14:tracePt t="25173" x="854075" y="4922838"/>
          <p14:tracePt t="25203" x="811213" y="4929188"/>
          <p14:tracePt t="25311" x="993775" y="4929188"/>
          <p14:tracePt t="25345" x="1265238" y="4918075"/>
          <p14:tracePt t="25530" x="1265238" y="4902200"/>
          <p14:tracePt t="25731" x="1247775" y="4841875"/>
          <p14:tracePt t="25765" x="1227138" y="4792663"/>
          <p14:tracePt t="25796" x="1227138" y="4641850"/>
          <p14:tracePt t="25826" x="1296988" y="4414838"/>
          <p14:tracePt t="25859" x="1654175" y="4106863"/>
          <p14:tracePt t="25892" x="2005013" y="3967163"/>
          <p14:tracePt t="25922" x="2236788" y="3906838"/>
          <p14:tracePt t="25960" x="2328863" y="3906838"/>
          <p14:tracePt t="26048" x="2335213" y="3886200"/>
          <p14:tracePt t="26076" x="2362200" y="3821113"/>
          <p14:tracePt t="26111" x="2398713" y="3787775"/>
          <p14:tracePt t="26144" x="2398713" y="3783013"/>
          <p14:tracePt t="26219" x="2382838" y="3740150"/>
          <p14:tracePt t="26234" x="2382838" y="3729038"/>
          <p14:tracePt t="26281" x="2371725" y="3713163"/>
          <p14:tracePt t="26326" x="2371725" y="3706813"/>
          <p14:tracePt t="26372" x="2366963" y="3695700"/>
          <p14:tracePt t="26405" x="2366963" y="3690938"/>
          <p14:tracePt t="26671" x="2366963" y="3695700"/>
          <p14:tracePt t="26764" x="2366963" y="3702050"/>
          <p14:tracePt t="26797" x="2371725" y="3706813"/>
          <p14:tracePt t="26845" x="2382838" y="3706813"/>
          <p14:tracePt t="26983" x="2443163" y="3702050"/>
          <p14:tracePt t="26997" x="2508250" y="3702050"/>
          <p14:tracePt t="27031" x="2713038" y="3690938"/>
          <p14:tracePt t="27064" x="2767013" y="3690938"/>
          <p14:tracePt t="27372" x="2805113" y="3729038"/>
          <p14:tracePt t="27405" x="2924175" y="3929063"/>
          <p14:tracePt t="27435" x="2940050" y="3976688"/>
          <p14:tracePt t="27547" x="3021013" y="4090988"/>
          <p14:tracePt t="27580" x="3048000" y="4129088"/>
          <p14:tracePt t="27608" x="3063875" y="4140200"/>
          <p14:tracePt t="28233" x="3048000" y="4140200"/>
          <p14:tracePt t="28265" x="2989263" y="4140200"/>
          <p14:tracePt t="28298" x="2978150" y="4140200"/>
          <p14:tracePt t="28546" x="2971800" y="4140200"/>
          <p14:tracePt t="28674" x="2967038" y="4144963"/>
          <p14:tracePt t="31453" x="7116763" y="3441700"/>
          <p14:tracePt t="31481" x="7332663" y="3367088"/>
          <p14:tracePt t="31515" x="7343775" y="3360738"/>
          <p14:tracePt t="31548" x="7377113" y="3371850"/>
          <p14:tracePt t="31592" x="7451725" y="3398838"/>
          <p14:tracePt t="31625" x="7462838" y="3398838"/>
          <p14:tracePt t="31657" x="7469188" y="3398838"/>
          <p14:tracePt t="31691" x="7469188" y="3378200"/>
          <p14:tracePt t="31719" x="7532688" y="3324225"/>
          <p14:tracePt t="31733" x="7566025" y="3236913"/>
          <p14:tracePt t="31766" x="7620000" y="3097213"/>
          <p14:tracePt t="31799" x="7739063" y="2890838"/>
          <p14:tracePt t="31825" x="7808913" y="2809875"/>
          <p14:tracePt t="31859" x="7840663" y="2778125"/>
          <p14:tracePt t="32157" x="7786688" y="2771775"/>
          <p14:tracePt t="32189" x="7523163" y="2771775"/>
          <p14:tracePt t="32218" x="7458075" y="2771775"/>
          <p14:tracePt t="32232" x="7442200" y="2755900"/>
          <p14:tracePt t="32266" x="7361238" y="2701925"/>
          <p14:tracePt t="32298" x="7215188" y="2686050"/>
          <p14:tracePt t="32330" x="7161213" y="2647950"/>
          <p14:tracePt t="32358" x="7143750" y="2609850"/>
          <p14:tracePt t="32387" x="7058025" y="2497138"/>
          <p14:tracePt t="32420" x="6938963" y="2301875"/>
          <p14:tracePt t="32435" x="6900863" y="2254250"/>
          <p14:tracePt t="32468" x="6797675" y="2171700"/>
          <p14:tracePt t="32503" x="6743700" y="2081213"/>
          <p14:tracePt t="32519" x="6738938" y="2070100"/>
          <p14:tracePt t="32579" x="6727825" y="2032000"/>
          <p14:tracePt t="32607" x="6734175" y="1966913"/>
          <p14:tracePt t="32622" x="6770688" y="1935163"/>
          <p14:tracePt t="32657" x="6858000" y="1863725"/>
          <p14:tracePt t="32685" x="6943725" y="1863725"/>
          <p14:tracePt t="32722" x="7096125" y="1863725"/>
          <p14:tracePt t="32737" x="7143750" y="1863725"/>
          <p14:tracePt t="32764" x="7224713" y="1863725"/>
          <p14:tracePt t="32798" x="7327900" y="1885950"/>
          <p14:tracePt t="32826" x="7397750" y="1939925"/>
          <p14:tracePt t="32841" x="7424738" y="1955800"/>
          <p14:tracePt t="32875" x="7462838" y="2005013"/>
          <p14:tracePt t="32908" x="7500938" y="2058988"/>
          <p14:tracePt t="32935" x="7532688" y="2155825"/>
          <p14:tracePt t="32969" x="7543800" y="2205038"/>
          <p14:tracePt t="32996" x="7543800" y="2270125"/>
          <p14:tracePt t="33029" x="7539038" y="2378075"/>
          <p14:tracePt t="33063" x="7442200" y="2501900"/>
          <p14:tracePt t="33091" x="7366000" y="2535238"/>
          <p14:tracePt t="33124" x="7262813" y="2535238"/>
          <p14:tracePt t="33158" x="7069138" y="2551113"/>
          <p14:tracePt t="33185" x="6900863" y="2620963"/>
          <p14:tracePt t="33205" x="6842125" y="2620963"/>
          <p14:tracePt t="33232" x="6662738" y="2620963"/>
          <p14:tracePt t="33271" x="6408738" y="2566988"/>
          <p14:tracePt t="33298" x="6327775" y="2508250"/>
          <p14:tracePt t="33314" x="6280150" y="2501900"/>
          <p14:tracePt t="33341" x="6280150" y="2474913"/>
          <p14:tracePt t="33375" x="6273800" y="2355850"/>
          <p14:tracePt t="33408" x="6280150" y="2281238"/>
          <p14:tracePt t="33435" x="6318250" y="2247900"/>
          <p14:tracePt t="33470" x="6419850" y="2171700"/>
          <p14:tracePt t="33503" x="6646863" y="2151063"/>
          <p14:tracePt t="33532" x="6988175" y="2151063"/>
          <p14:tracePt t="33561" x="7312025" y="2151063"/>
          <p14:tracePt t="33594" x="7527925" y="2182813"/>
          <p14:tracePt t="33623" x="7615238" y="2232025"/>
          <p14:tracePt t="33656" x="7620000" y="2236788"/>
          <p14:tracePt t="34078" x="7662863" y="2236788"/>
          <p14:tracePt t="34092" x="7685088" y="2236788"/>
          <p14:tracePt t="34124" x="7966075" y="2166938"/>
          <p14:tracePt t="34153" x="8040688" y="2144713"/>
          <p14:tracePt t="34314" x="8031163" y="2135188"/>
          <p14:tracePt t="42170" x="7981950" y="2117725"/>
          <p14:tracePt t="42200" x="7981950" y="2171700"/>
          <p14:tracePt t="42232" x="8020050" y="2447925"/>
          <p14:tracePt t="42265" x="8067675" y="2820988"/>
          <p14:tracePt t="42296" x="8123238" y="3048000"/>
          <p14:tracePt t="42329" x="8132763" y="3052763"/>
          <p14:tracePt t="42739" x="8123238" y="3043238"/>
          <p14:tracePt t="42766" x="8094663" y="3025775"/>
          <p14:tracePt t="42794" x="8074025" y="3025775"/>
          <p14:tracePt t="42841" x="8058150" y="3025775"/>
          <p14:tracePt t="42874" x="8040688" y="3016250"/>
          <p14:tracePt t="45325" x="8035925" y="3016250"/>
          <p14:tracePt t="45361" x="8031163" y="3016250"/>
          <p14:tracePt t="46389" x="8024813" y="3016250"/>
          <p14:tracePt t="46490" x="8013700" y="3021013"/>
          <p14:tracePt t="46907" x="7997825" y="3021013"/>
          <p14:tracePt t="47223" x="7993063" y="3025775"/>
          <p14:tracePt t="49860" x="8031163" y="3063875"/>
          <p14:tracePt t="49888" x="8085138" y="3106738"/>
          <p14:tracePt t="49903" x="8123238" y="3171825"/>
          <p14:tracePt t="49939" x="8166100" y="3236913"/>
          <p14:tracePt t="49973" x="8213725" y="3333750"/>
          <p14:tracePt t="49999" x="8312150" y="3409950"/>
          <p14:tracePt t="50029" x="8431213" y="3632200"/>
          <p14:tracePt t="50059" x="8586788" y="3895725"/>
          <p14:tracePt t="50092" x="8674100" y="4086225"/>
          <p14:tracePt t="50233" x="8674100" y="4102100"/>
          <p14:tracePt t="50271" x="8674100" y="4140200"/>
          <p14:tracePt t="50279" x="8674100" y="4144963"/>
          <p14:tracePt t="50313" x="8674100" y="4167188"/>
          <p14:tracePt t="50343" x="8674100" y="4171950"/>
          <p14:tracePt t="50377" x="8674100" y="4194175"/>
          <p14:tracePt t="50403" x="8674100" y="4203700"/>
          <p14:tracePt t="50516" x="8613775" y="4214813"/>
          <p14:tracePt t="50548" x="8431213" y="4264025"/>
          <p14:tracePt t="50575" x="8231188" y="4291013"/>
          <p14:tracePt t="50609" x="8047038" y="4329113"/>
          <p14:tracePt t="50639" x="7943850" y="4333875"/>
          <p14:tracePt t="50670" x="7750175" y="4333875"/>
          <p14:tracePt t="50703" x="7532688" y="4333875"/>
          <p14:tracePt t="50735" x="7312025" y="4322763"/>
          <p14:tracePt t="50763" x="7192963" y="4313238"/>
          <p14:tracePt t="50794" x="7154863" y="4313238"/>
          <p14:tracePt t="52297" x="9132888" y="4203700"/>
          <p14:tracePt t="52325" x="9137650" y="4198938"/>
          <p14:tracePt t="52485" x="9056688" y="4248150"/>
          <p14:tracePt t="52515" x="8939213" y="4284663"/>
          <p14:tracePt t="52549" x="8613775" y="4295775"/>
          <p14:tracePt t="52575" x="7966075" y="4284663"/>
          <p14:tracePt t="52609" x="7559675" y="4248150"/>
          <p14:tracePt t="52639" x="7523163" y="4248150"/>
          <p14:tracePt t="52690" x="7458075" y="4187825"/>
          <p14:tracePt t="52721" x="7446963" y="4176713"/>
          <p14:tracePt t="52781" x="7442200" y="4160838"/>
          <p14:tracePt t="52889" x="7489825" y="4122738"/>
          <p14:tracePt t="52922" x="7777163" y="4064000"/>
          <p14:tracePt t="52960" x="8447088" y="4030663"/>
          <p14:tracePt t="52987" x="8640763" y="4030663"/>
          <p14:tracePt t="53012" x="8651875" y="4030663"/>
          <p14:tracePt t="53091" x="8674100" y="4030663"/>
          <p14:tracePt t="53171" x="8678863" y="4030663"/>
          <p14:tracePt t="53264" x="8716963" y="3976688"/>
          <p14:tracePt t="53296" x="8894763" y="3949700"/>
          <p14:tracePt t="53329" x="9197975" y="3967163"/>
          <p14:tracePt t="53356" x="9301163" y="4021138"/>
          <p14:tracePt t="53591" x="9170988" y="4048125"/>
          <p14:tracePt t="53624" x="8943975" y="4144963"/>
          <p14:tracePt t="53654" x="8894763" y="4203700"/>
          <p14:tracePt t="53691" x="8820150" y="4252913"/>
          <p14:tracePt t="53723" x="8786813" y="4264025"/>
          <p14:tracePt t="53732" x="8782050" y="4268788"/>
          <p14:tracePt t="53768" x="8613775" y="4322763"/>
          <p14:tracePt t="53796" x="8516938" y="4322763"/>
          <p14:tracePt t="53828" x="8512175" y="4322763"/>
          <p14:tracePt t="53968" x="8505825" y="4322763"/>
          <p14:tracePt t="55455" x="8647113" y="4322763"/>
          <p14:tracePt t="55485" x="8813800" y="4329113"/>
          <p14:tracePt t="55517" x="8847138" y="4329113"/>
          <p14:tracePt t="55639" x="8820150" y="4344988"/>
          <p14:tracePt t="55673" x="8593138" y="4306888"/>
          <p14:tracePt t="55701" x="8548688" y="4302125"/>
          <p14:tracePt t="55811" x="8543925" y="4295775"/>
          <p14:tracePt t="56326" x="8435975" y="4295775"/>
          <p14:tracePt t="56361" x="8040688" y="4295775"/>
          <p14:tracePt t="56389" x="7750175" y="4264025"/>
          <p14:tracePt t="56422" x="7651750" y="4241800"/>
          <p14:tracePt t="56637" x="7732713" y="4313238"/>
          <p14:tracePt t="56671" x="7840663" y="4360863"/>
          <p14:tracePt t="56705" x="7874000" y="4394200"/>
          <p14:tracePt t="56719" x="7916863" y="4421188"/>
          <p14:tracePt t="56764" x="7977188" y="4425950"/>
          <p14:tracePt t="56797" x="8089900" y="4464050"/>
          <p14:tracePt t="57140" x="7927975" y="4403725"/>
          <p14:tracePt t="57156" x="7862888" y="4367213"/>
          <p14:tracePt t="57191" x="7831138" y="4344988"/>
          <p14:tracePt t="57232" x="7808913" y="4333875"/>
          <p14:tracePt t="57266" x="7786688" y="4241800"/>
          <p14:tracePt t="57299" x="7685088" y="4059238"/>
          <p14:tracePt t="57344" x="7642225" y="3998913"/>
          <p14:tracePt t="57380" x="7642225" y="3971925"/>
          <p14:tracePt t="57393" x="7673975" y="3902075"/>
          <p14:tracePt t="57422" x="7732713" y="3814763"/>
          <p14:tracePt t="57465" x="7824788" y="3717925"/>
          <p14:tracePt t="57484" x="7835900" y="3706813"/>
          <p14:tracePt t="57518" x="7927975" y="3641725"/>
          <p14:tracePt t="57546" x="8058150" y="3625850"/>
          <p14:tracePt t="57578" x="8262938" y="3625850"/>
          <p14:tracePt t="57614" x="8597900" y="3632200"/>
          <p14:tracePt t="57643" x="8662988" y="3648075"/>
          <p14:tracePt t="57661" x="8694738" y="3668713"/>
          <p14:tracePt t="57685" x="8748713" y="3706813"/>
          <p14:tracePt t="57722" x="8824913" y="3776663"/>
          <p14:tracePt t="57738" x="8878888" y="3868738"/>
          <p14:tracePt t="57764" x="8878888" y="3976688"/>
          <p14:tracePt t="57798" x="8878888" y="4079875"/>
          <p14:tracePt t="57825" x="8878888" y="4171950"/>
          <p14:tracePt t="57859" x="8786813" y="4279900"/>
          <p14:tracePt t="57890" x="8602663" y="4356100"/>
          <p14:tracePt t="57905" x="8559800" y="4367213"/>
          <p14:tracePt t="57922" x="8458200" y="4383088"/>
          <p14:tracePt t="57955" x="8435975" y="4383088"/>
          <p14:tracePt t="58001" x="8431213" y="4383088"/>
          <p14:tracePt t="58047" x="8420100" y="4383088"/>
          <p14:tracePt t="58093" x="8440738" y="4376738"/>
          <p14:tracePt t="58171" x="8375650" y="4318000"/>
          <p14:tracePt t="58205" x="8262938" y="4241800"/>
          <p14:tracePt t="61529" x="8197850" y="4241800"/>
          <p14:tracePt t="61825" x="8193088" y="4252913"/>
          <p14:tracePt t="61861" x="8193088" y="4425950"/>
          <p14:tracePt t="61888" x="8186738" y="4718050"/>
          <p14:tracePt t="61922" x="8139113" y="4965700"/>
          <p14:tracePt t="61952" x="8101013" y="5041900"/>
          <p14:tracePt t="61986" x="8047038" y="5057775"/>
          <p14:tracePt t="62014" x="7986713" y="5057775"/>
          <p14:tracePt t="62047" x="7927975" y="5064125"/>
          <p14:tracePt t="62094" x="7862888" y="5091113"/>
          <p14:tracePt t="62122" x="7770813" y="5129213"/>
          <p14:tracePt t="62155" x="7712075" y="5156200"/>
          <p14:tracePt t="62188" x="7669213" y="5172075"/>
          <p14:tracePt t="62222" x="7615238" y="5172075"/>
          <p14:tracePt t="62237" x="7559675" y="5172075"/>
          <p14:tracePt t="62264" x="7392988" y="5149850"/>
          <p14:tracePt t="62294" x="7262813" y="5068888"/>
          <p14:tracePt t="62328" x="7154863" y="4972050"/>
          <p14:tracePt t="62361" x="7134225" y="4911725"/>
          <p14:tracePt t="62389" x="7112000" y="4819650"/>
          <p14:tracePt t="62422" x="7112000" y="4711700"/>
          <p14:tracePt t="62455" x="7112000" y="4664075"/>
          <p14:tracePt t="62482" x="7127875" y="4598988"/>
          <p14:tracePt t="62517" x="7235825" y="4475163"/>
          <p14:tracePt t="62544" x="7431088" y="4313238"/>
          <p14:tracePt t="62577" x="7673975" y="4230688"/>
          <p14:tracePt t="62611" x="8159750" y="4183063"/>
          <p14:tracePt t="62638" x="8478838" y="4306888"/>
          <p14:tracePt t="62672" x="8721725" y="4502150"/>
          <p14:tracePt t="62705" x="8782050" y="4560888"/>
          <p14:tracePt t="62796" x="8755063" y="4567238"/>
          <p14:tracePt t="62829" x="8721725" y="4567238"/>
          <p14:tracePt t="62920" x="8755063" y="4545013"/>
          <p14:tracePt t="62950" x="9186863" y="4506913"/>
          <p14:tracePt t="62985" x="9991725" y="4421188"/>
          <p14:tracePt t="63012" x="10063163" y="4410075"/>
          <p14:tracePt t="63237" x="10029825" y="4410075"/>
          <p14:tracePt t="63263" x="10013950" y="4410075"/>
          <p14:tracePt t="65171" x="9894888" y="4529138"/>
          <p14:tracePt t="65206" x="9640888" y="4852988"/>
          <p14:tracePt t="65232" x="9332913" y="5122863"/>
          <p14:tracePt t="65234" x="9240838" y="5199063"/>
          <p14:tracePt t="65262" x="9009063" y="5338763"/>
          <p14:tracePt t="65296" x="8685213" y="5441950"/>
          <p14:tracePt t="65329" x="8431213" y="5441950"/>
          <p14:tracePt t="65375" x="7950200" y="5441950"/>
          <p14:tracePt t="65391" x="7878763" y="5430838"/>
          <p14:tracePt t="65424" x="7835900" y="5410200"/>
          <p14:tracePt t="65451" x="7750175" y="5327650"/>
          <p14:tracePt t="65482" x="7678738" y="5253038"/>
          <p14:tracePt t="65514" x="7539038" y="5156200"/>
          <p14:tracePt t="65545" x="7431088" y="5041900"/>
          <p14:tracePt t="65577" x="7370763" y="4938713"/>
          <p14:tracePt t="65608" x="7296150" y="4787900"/>
          <p14:tracePt t="65641" x="7285038" y="4706938"/>
          <p14:tracePt t="65674" x="7285038" y="4621213"/>
          <p14:tracePt t="65700" x="7404100" y="4452938"/>
          <p14:tracePt t="65731" x="7539038" y="4313238"/>
          <p14:tracePt t="65770" x="7723188" y="4237038"/>
          <p14:tracePt t="65796" x="7966075" y="4221163"/>
          <p14:tracePt t="65828" x="8305800" y="4221163"/>
          <p14:tracePt t="65860" x="8613775" y="4367213"/>
          <p14:tracePt t="65892" x="8759825" y="4594225"/>
          <p14:tracePt t="65923" x="8782050" y="4765675"/>
          <p14:tracePt t="65951" x="8716963" y="4891088"/>
          <p14:tracePt t="65988" x="8521700" y="4987925"/>
          <p14:tracePt t="66013" x="8267700" y="4999038"/>
          <p14:tracePt t="66047" x="7754938" y="4999038"/>
          <p14:tracePt t="66079" x="7089775" y="4976813"/>
          <p14:tracePt t="66113" x="6626225" y="4799013"/>
          <p14:tracePt t="66139" x="6588125" y="4776788"/>
          <p14:tracePt t="66171" x="6516688" y="4668838"/>
          <p14:tracePt t="66203" x="6516688" y="4598988"/>
          <p14:tracePt t="66236" x="6570663" y="4529138"/>
          <p14:tracePt t="66263" x="6754813" y="4398963"/>
          <p14:tracePt t="66296" x="7019925" y="4322763"/>
          <p14:tracePt t="66330" x="7651750" y="4268788"/>
          <p14:tracePt t="66358" x="8431213" y="4318000"/>
          <p14:tracePt t="66372" x="8559800" y="4360863"/>
          <p14:tracePt t="66406" x="9283700" y="4668838"/>
          <p14:tracePt t="66435" x="9429750" y="4787900"/>
          <p14:tracePt t="66468" x="9517063" y="4960938"/>
          <p14:tracePt t="66503" x="9521825" y="5172075"/>
          <p14:tracePt t="66529" x="9521825" y="5199063"/>
          <p14:tracePt t="66563" x="9186863" y="5273675"/>
          <p14:tracePt t="66594" x="8312150" y="5284788"/>
          <p14:tracePt t="66626" x="7608888" y="5230813"/>
          <p14:tracePt t="66656" x="7235825" y="5095875"/>
          <p14:tracePt t="66686" x="7073900" y="5030788"/>
          <p14:tracePt t="66723" x="7046913" y="4976813"/>
          <p14:tracePt t="66732" x="7042150" y="4965700"/>
          <p14:tracePt t="66767" x="7008813" y="4868863"/>
          <p14:tracePt t="66799" x="7008813" y="4837113"/>
          <p14:tracePt t="66828" x="7089775" y="4711700"/>
          <p14:tracePt t="66863" x="7381875" y="4621213"/>
          <p14:tracePt t="66889" x="7739063" y="4598988"/>
          <p14:tracePt t="66922" x="8251825" y="4598988"/>
          <p14:tracePt t="66963" x="8485188" y="4675188"/>
          <p14:tracePt t="66981" x="8624888" y="4792663"/>
          <p14:tracePt t="67014" x="8793163" y="4960938"/>
          <p14:tracePt t="67048" x="8874125" y="5095875"/>
          <p14:tracePt t="67064" x="8890000" y="5165725"/>
          <p14:tracePt t="67090" x="8890000" y="5187950"/>
          <p14:tracePt t="67124" x="8793163" y="5268913"/>
          <p14:tracePt t="67158" x="8559800" y="5273675"/>
          <p14:tracePt t="67185" x="8213725" y="5307013"/>
          <p14:tracePt t="67218" x="7874000" y="5307013"/>
          <p14:tracePt t="67234" x="7781925" y="5284788"/>
          <p14:tracePt t="67266" x="7777163" y="5284788"/>
          <p14:tracePt t="67294" x="7820025" y="5246688"/>
          <p14:tracePt t="67328" x="8058150" y="5138738"/>
          <p14:tracePt t="67364" x="8258175" y="5111750"/>
          <p14:tracePt t="67389" x="8451850" y="5095875"/>
          <p14:tracePt t="67422" x="8867775" y="5095875"/>
          <p14:tracePt t="67464" x="9274175" y="5095875"/>
          <p14:tracePt t="67483" x="9424988" y="5057775"/>
          <p14:tracePt t="67516" x="9548813" y="5037138"/>
          <p14:tracePt t="67544" x="9582150" y="5037138"/>
          <p14:tracePt t="67577" x="9586913" y="5037138"/>
          <p14:tracePt t="67844" x="9548813" y="5037138"/>
          <p14:tracePt t="67881" x="9501188" y="5037138"/>
          <p14:tracePt t="67892" x="9490075" y="5037138"/>
          <p14:tracePt t="68015" x="9483725" y="5037138"/>
          <p14:tracePt t="68139" x="9483725" y="5046663"/>
          <p14:tracePt t="68172" x="9478963" y="5053013"/>
          <p14:tracePt t="68262" x="9474200" y="50577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紛らわしい名詞　（練習</a:t>
            </a:r>
            <a:r>
              <a:rPr kumimoji="1" lang="en-US" altLang="ja-JP" dirty="0"/>
              <a:t>1.1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45343" y="1844221"/>
            <a:ext cx="3983104" cy="3736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600" dirty="0"/>
              <a:t>homework</a:t>
            </a:r>
          </a:p>
          <a:p>
            <a:pPr marL="0" indent="0">
              <a:buNone/>
            </a:pPr>
            <a:r>
              <a:rPr lang="en-US" altLang="ja-JP" sz="3600" dirty="0"/>
              <a:t>assignment </a:t>
            </a:r>
            <a:r>
              <a:rPr lang="ja-JP" altLang="en-US" sz="3600" dirty="0"/>
              <a:t>（課題）</a:t>
            </a:r>
            <a:endParaRPr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study</a:t>
            </a:r>
            <a:r>
              <a:rPr lang="ja-JP" altLang="en-US" sz="3600" dirty="0"/>
              <a:t> （研究）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research</a:t>
            </a:r>
          </a:p>
          <a:p>
            <a:pPr marL="0" indent="0">
              <a:buNone/>
            </a:pPr>
            <a:r>
              <a:rPr lang="en-US" altLang="ja-JP" sz="3600" dirty="0"/>
              <a:t>advice</a:t>
            </a:r>
            <a:endParaRPr kumimoji="1" lang="ja-JP" altLang="en-US" sz="36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760029" y="1881483"/>
            <a:ext cx="3196770" cy="342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knowledge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news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chair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furniture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7597" y="2533940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24856" y="1902348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24856" y="4383315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1227" y="3185533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7597" y="3784424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96000" y="1952726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96000" y="2533940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96000" y="4383315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96000" y="3758280"/>
            <a:ext cx="5152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C</a:t>
            </a:r>
            <a:endParaRPr kumimoji="1"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96000" y="3158975"/>
            <a:ext cx="50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U</a:t>
            </a:r>
            <a:endParaRPr kumimoji="1" lang="ja-JP" altLang="en-US" sz="2800" b="1" dirty="0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2776830D-E9CA-4B26-9CC5-7EA5F3F77C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5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2"/>
    </mc:Choice>
    <mc:Fallback xmlns="">
      <p:transition spd="slow" advTm="3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875" x="8766175" y="4929188"/>
          <p14:tracePt t="903" x="8105775" y="4711700"/>
          <p14:tracePt t="938" x="7532688" y="4398963"/>
          <p14:tracePt t="965" x="7273925" y="4160838"/>
          <p14:tracePt t="994" x="7035800" y="3933825"/>
          <p14:tracePt t="1028" x="6943725" y="3848100"/>
          <p14:tracePt t="1061" x="6916738" y="3805238"/>
          <p14:tracePt t="1121" x="6880225" y="3776663"/>
          <p14:tracePt t="1156" x="6808788" y="3679825"/>
          <p14:tracePt t="1184" x="6662738" y="3479800"/>
          <p14:tracePt t="1214" x="6408738" y="3248025"/>
          <p14:tracePt t="1248" x="5976938" y="3101975"/>
          <p14:tracePt t="1281" x="5156200" y="2890838"/>
          <p14:tracePt t="1308" x="4457700" y="2690813"/>
          <p14:tracePt t="1342" x="3976688" y="2420938"/>
          <p14:tracePt t="1376" x="3967163" y="2378075"/>
          <p14:tracePt t="1402" x="3956050" y="2351088"/>
          <p14:tracePt t="1465" x="3906838" y="2317750"/>
          <p14:tracePt t="1498" x="3832225" y="2270125"/>
          <p14:tracePt t="1531" x="3783013" y="2236788"/>
          <p14:tracePt t="1639" x="3771900" y="2236788"/>
          <p14:tracePt t="2248" x="3751263" y="2335213"/>
          <p14:tracePt t="2262" x="3744913" y="2398713"/>
          <p14:tracePt t="2291" x="3652838" y="2551113"/>
          <p14:tracePt t="2327" x="3529013" y="2589213"/>
          <p14:tracePt t="2359" x="3405188" y="2562225"/>
          <p14:tracePt t="2393" x="3232150" y="2555875"/>
          <p14:tracePt t="2419" x="3074988" y="2540000"/>
          <p14:tracePt t="2453" x="2874963" y="2420938"/>
          <p14:tracePt t="2481" x="2805113" y="2236788"/>
          <p14:tracePt t="2515" x="2805113" y="2032000"/>
          <p14:tracePt t="2542" x="2809875" y="1951038"/>
          <p14:tracePt t="2576" x="2809875" y="1901825"/>
          <p14:tracePt t="2607" x="2832100" y="1827213"/>
          <p14:tracePt t="2640" x="2928938" y="1739900"/>
          <p14:tracePt t="2655" x="3009900" y="1724025"/>
          <p14:tracePt t="2688" x="3187700" y="1724025"/>
          <p14:tracePt t="2715" x="3333750" y="1728788"/>
          <p14:tracePt t="2748" x="3486150" y="1778000"/>
          <p14:tracePt t="2784" x="3625850" y="1885950"/>
          <p14:tracePt t="2809" x="3659188" y="1928813"/>
          <p14:tracePt t="2842" x="3695700" y="1978025"/>
          <p14:tracePt t="2887" x="3695700" y="1993900"/>
          <p14:tracePt t="2919" x="3695700" y="2005013"/>
          <p14:tracePt t="2952" x="3668713" y="2074863"/>
          <p14:tracePt t="2984" x="3571875" y="2236788"/>
          <p14:tracePt t="3015" x="3468688" y="2339975"/>
          <p14:tracePt t="3044" x="3371850" y="2425700"/>
          <p14:tracePt t="3077" x="3340100" y="2447925"/>
          <p14:tracePt t="3144" x="3328988" y="2447925"/>
          <p14:tracePt t="3404" x="3414713" y="2409825"/>
          <p14:tracePt t="3439" x="3771900" y="2286000"/>
          <p14:tracePt t="3466" x="4122738" y="2189163"/>
          <p14:tracePt t="3500" x="4167188" y="2171700"/>
          <p14:tracePt t="3544" x="4167188" y="2155825"/>
          <p14:tracePt t="5033" x="4133850" y="2236788"/>
          <p14:tracePt t="5062" x="4090988" y="2378075"/>
          <p14:tracePt t="5092" x="4032250" y="2490788"/>
          <p14:tracePt t="5120" x="3944938" y="2566988"/>
          <p14:tracePt t="5156" x="3886200" y="2598738"/>
          <p14:tracePt t="5215" x="3868738" y="2598738"/>
          <p14:tracePt t="5249" x="3841750" y="2589213"/>
          <p14:tracePt t="5328" x="3783013" y="2643188"/>
          <p14:tracePt t="5357" x="3686175" y="2771775"/>
          <p14:tracePt t="5391" x="3394075" y="3043238"/>
          <p14:tracePt t="5405" x="3344863" y="3079750"/>
          <p14:tracePt t="5433" x="3328988" y="3090863"/>
          <p14:tracePt t="5498" x="3328988" y="3074988"/>
          <p14:tracePt t="5531" x="3328988" y="3052763"/>
          <p14:tracePt t="5824" x="3324225" y="3036888"/>
          <p14:tracePt t="5950" x="3317875" y="3036888"/>
          <p14:tracePt t="8126" x="3497263" y="3209925"/>
          <p14:tracePt t="8208" x="3497263" y="3205163"/>
          <p14:tracePt t="8561" x="3497263" y="3275013"/>
          <p14:tracePt t="8593" x="3524250" y="3371850"/>
          <p14:tracePt t="8609" x="3567113" y="3425825"/>
          <p14:tracePt t="8640" x="3582988" y="3432175"/>
          <p14:tracePt t="8657" x="3582988" y="3448050"/>
          <p14:tracePt t="8688" x="3587750" y="3463925"/>
          <p14:tracePt t="8714" x="3587750" y="3479800"/>
          <p14:tracePt t="8777" x="3587750" y="3486150"/>
          <p14:tracePt t="8811" x="3497263" y="3567113"/>
          <p14:tracePt t="8859" x="3490913" y="3571875"/>
          <p14:tracePt t="8922" x="3463925" y="3582988"/>
          <p14:tracePt t="8949" x="3333750" y="3594100"/>
          <p14:tracePt t="8983" x="3248025" y="3578225"/>
          <p14:tracePt t="9016" x="3182938" y="3506788"/>
          <p14:tracePt t="9482" x="3128963" y="3486150"/>
          <p14:tracePt t="9513" x="3113088" y="3475038"/>
          <p14:tracePt t="9765" x="3106738" y="3475038"/>
          <p14:tracePt t="11936" x="3355975" y="4037013"/>
          <p14:tracePt t="11982" x="3360738" y="4052888"/>
          <p14:tracePt t="12047" x="3371850" y="4086225"/>
          <p14:tracePt t="12074" x="3378200" y="4090988"/>
          <p14:tracePt t="12142" x="3432175" y="4156075"/>
          <p14:tracePt t="12157" x="3502025" y="4225925"/>
          <p14:tracePt t="12202" x="3506788" y="4230688"/>
          <p14:tracePt t="12324" x="3414713" y="4275138"/>
          <p14:tracePt t="12357" x="3409950" y="4279900"/>
          <p14:tracePt t="14277" x="3367088" y="4284663"/>
          <p14:tracePt t="14309" x="3328988" y="4284663"/>
          <p14:tracePt t="14544" x="3324225" y="4291013"/>
          <p14:tracePt t="14654" x="3371850" y="4383088"/>
          <p14:tracePt t="14685" x="3432175" y="4587875"/>
          <p14:tracePt t="14718" x="3463925" y="4722813"/>
          <p14:tracePt t="14746" x="3463925" y="4729163"/>
          <p14:tracePt t="19328" x="3151188" y="5253038"/>
          <p14:tracePt t="19358" x="2713038" y="5327650"/>
          <p14:tracePt t="19386" x="2436813" y="5327650"/>
          <p14:tracePt t="19408" x="2209800" y="5349875"/>
          <p14:tracePt t="19424" x="1858963" y="5399088"/>
          <p14:tracePt t="19453" x="1447800" y="5230813"/>
          <p14:tracePt t="19468" x="1389063" y="5183188"/>
          <p14:tracePt t="19484" x="1301750" y="5068888"/>
          <p14:tracePt t="19531" x="1285875" y="4918075"/>
          <p14:tracePt t="19559" x="1328738" y="4810125"/>
          <p14:tracePt t="19590" x="1535113" y="4675188"/>
          <p14:tracePt t="19621" x="1966913" y="4457700"/>
          <p14:tracePt t="19656" x="2454275" y="4367213"/>
          <p14:tracePt t="19686" x="2647950" y="4383088"/>
          <p14:tracePt t="19717" x="3074988" y="4776788"/>
          <p14:tracePt t="19746" x="3198813" y="5037138"/>
          <p14:tracePt t="19761" x="3221038" y="5145088"/>
          <p14:tracePt t="19781" x="3221038" y="5257800"/>
          <p14:tracePt t="19828" x="3187700" y="5280025"/>
          <p14:tracePt t="19842" x="3178175" y="5280025"/>
          <p14:tracePt t="19875" x="3140075" y="5273675"/>
          <p14:tracePt t="20051" x="3182938" y="5300663"/>
          <p14:tracePt t="20078" x="3263900" y="5376863"/>
          <p14:tracePt t="20107" x="3490913" y="5441950"/>
          <p14:tracePt t="20142" x="3587750" y="5468938"/>
          <p14:tracePt t="22344" x="5868988" y="3994150"/>
          <p14:tracePt t="22373" x="6561138" y="3668713"/>
          <p14:tracePt t="22405" x="6684963" y="3578225"/>
          <p14:tracePt t="22433" x="6711950" y="3560763"/>
          <p14:tracePt t="22467" x="6727825" y="3560763"/>
          <p14:tracePt t="22623" x="6727825" y="3486150"/>
          <p14:tracePt t="22656" x="6727825" y="3398838"/>
          <p14:tracePt t="22684" x="6808788" y="3333750"/>
          <p14:tracePt t="22719" x="7570788" y="2782888"/>
          <p14:tracePt t="22748" x="8150225" y="2432050"/>
          <p14:tracePt t="22777" x="8231188" y="2393950"/>
          <p14:tracePt t="22950" x="8301038" y="2393950"/>
          <p14:tracePt t="22998" x="8366125" y="2344738"/>
          <p14:tracePt t="23028" x="8512175" y="2290763"/>
          <p14:tracePt t="23061" x="8667750" y="2232025"/>
          <p14:tracePt t="23435" x="8674100" y="2220913"/>
          <p14:tracePt t="23485" x="8678863" y="2216150"/>
          <p14:tracePt t="23702" x="8901113" y="2312988"/>
          <p14:tracePt t="23735" x="9083675" y="2378075"/>
          <p14:tracePt t="23902" x="9024938" y="2328863"/>
          <p14:tracePt t="23932" x="8975725" y="2317750"/>
          <p14:tracePt t="23969" x="8959850" y="2317750"/>
          <p14:tracePt t="24060" x="8955088" y="2312988"/>
          <p14:tracePt t="24156" x="8955088" y="2308225"/>
          <p14:tracePt t="27063" x="9148763" y="2906713"/>
          <p14:tracePt t="27094" x="9193213" y="2987675"/>
          <p14:tracePt t="27127" x="9193213" y="3052763"/>
          <p14:tracePt t="27264" x="9193213" y="3070225"/>
          <p14:tracePt t="28029" x="9094788" y="3133725"/>
          <p14:tracePt t="28058" x="8955088" y="3194050"/>
          <p14:tracePt t="28094" x="8836025" y="3248025"/>
          <p14:tracePt t="28124" x="8824913" y="3248025"/>
          <p14:tracePt t="28157" x="8809038" y="3252788"/>
          <p14:tracePt t="28184" x="8739188" y="3317875"/>
          <p14:tracePt t="28217" x="8647113" y="3414713"/>
          <p14:tracePt t="28245" x="8647113" y="3421063"/>
          <p14:tracePt t="29311" x="8647113" y="3425825"/>
          <p14:tracePt t="30716" x="8662988" y="3517900"/>
          <p14:tracePt t="30750" x="8701088" y="3686175"/>
          <p14:tracePt t="30779" x="8701088" y="3740150"/>
          <p14:tracePt t="30808" x="8701088" y="3744913"/>
          <p14:tracePt t="30842" x="8701088" y="3760788"/>
          <p14:tracePt t="30907" x="8712200" y="3810000"/>
          <p14:tracePt t="30996" x="8712200" y="3814763"/>
          <p14:tracePt t="31048" x="8689975" y="3929063"/>
          <p14:tracePt t="31076" x="8609013" y="4064000"/>
          <p14:tracePt t="31111" x="8555038" y="4149725"/>
          <p14:tracePt t="31139" x="8548688" y="4176713"/>
          <p14:tracePt t="31245" x="8494713" y="4167188"/>
          <p14:tracePt t="31281" x="8355013" y="4102100"/>
          <p14:tracePt t="31309" x="8343900" y="4090988"/>
          <p14:tracePt t="33309" x="8258175" y="4090988"/>
          <p14:tracePt t="33344" x="8208963" y="4090988"/>
          <p14:tracePt t="33513" x="8204200" y="4090988"/>
          <p14:tracePt t="33563" x="8289925" y="4241800"/>
          <p14:tracePt t="33593" x="8359775" y="4437063"/>
          <p14:tracePt t="33625" x="8375650" y="4549775"/>
          <p14:tracePt t="33652" x="8339138" y="4657725"/>
          <p14:tracePt t="33688" x="8316913" y="4706938"/>
          <p14:tracePt t="33714" x="8312150" y="4718050"/>
          <p14:tracePt t="33779" x="8235950" y="4814888"/>
          <p14:tracePt t="36903" x="8420100" y="4938713"/>
          <p14:tracePt t="36998" x="8462963" y="4983163"/>
          <p14:tracePt t="37027" x="8516938" y="5057775"/>
          <p14:tracePt t="37061" x="8593138" y="5176838"/>
          <p14:tracePt t="37089" x="8678863" y="5360988"/>
          <p14:tracePt t="37130" x="8705850" y="5446713"/>
          <p14:tracePt t="37183" x="8685213" y="5441950"/>
          <p14:tracePt t="37214" x="8678863" y="54260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16311" y="3371396"/>
            <a:ext cx="3233057" cy="14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This is my son</a:t>
            </a:r>
            <a:r>
              <a:rPr kumimoji="1" lang="en-US" altLang="ja-JP" sz="3600" dirty="0"/>
              <a:t>.</a:t>
            </a:r>
          </a:p>
          <a:p>
            <a:pPr marL="0" indent="0">
              <a:buNone/>
            </a:pPr>
            <a:r>
              <a:rPr lang="en-US" altLang="ja-JP" sz="3600" dirty="0"/>
              <a:t>This is son.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823686" y="33392"/>
            <a:ext cx="11078027" cy="1750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/>
              <a:t>可算名詞の単数形丸裸ではかわいそう</a:t>
            </a:r>
            <a:endParaRPr lang="en-US" altLang="ja-JP" sz="4000" dirty="0"/>
          </a:p>
          <a:p>
            <a:r>
              <a:rPr lang="en-US" altLang="ja-JP" sz="4000" dirty="0"/>
              <a:t>*</a:t>
            </a:r>
            <a:r>
              <a:rPr lang="ja-JP" altLang="en-US" sz="3600" dirty="0"/>
              <a:t>可算単数の前には、</a:t>
            </a:r>
            <a:r>
              <a:rPr lang="en-US" altLang="ja-JP" sz="3600" dirty="0"/>
              <a:t>a/an, my, every </a:t>
            </a:r>
            <a:r>
              <a:rPr lang="ja-JP" altLang="en-US" sz="3600" dirty="0"/>
              <a:t>などの限定辞</a:t>
            </a: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716313" y="1960335"/>
            <a:ext cx="3233057" cy="141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 have a pen.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 have pen.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716311" y="4793343"/>
            <a:ext cx="5700487" cy="141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Student must come.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Every student must come.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乗算記号 7"/>
          <p:cNvSpPr/>
          <p:nvPr/>
        </p:nvSpPr>
        <p:spPr>
          <a:xfrm>
            <a:off x="1161142" y="2593294"/>
            <a:ext cx="555171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9" name="乗算記号 8"/>
          <p:cNvSpPr/>
          <p:nvPr/>
        </p:nvSpPr>
        <p:spPr>
          <a:xfrm>
            <a:off x="1161141" y="4004355"/>
            <a:ext cx="555171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11" name="乗算記号 10"/>
          <p:cNvSpPr/>
          <p:nvPr/>
        </p:nvSpPr>
        <p:spPr>
          <a:xfrm>
            <a:off x="1161140" y="4793343"/>
            <a:ext cx="555171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699186" y="3420508"/>
            <a:ext cx="414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間違いはどっち？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320F99D-64B3-4A6A-B42F-F1FFD9721C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0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13"/>
    </mc:Choice>
    <mc:Fallback xmlns="">
      <p:transition spd="slow" advTm="5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 animBg="1"/>
      <p:bldP spid="9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530" x="8247063" y="5360988"/>
          <p14:tracePt t="2388" x="8170863" y="5360988"/>
          <p14:tracePt t="2423" x="7604125" y="5360988"/>
          <p14:tracePt t="2451" x="7107238" y="5360988"/>
          <p14:tracePt t="2480" x="6673850" y="5318125"/>
          <p14:tracePt t="2516" x="5511800" y="4837113"/>
          <p14:tracePt t="2527" x="5192713" y="4702175"/>
          <p14:tracePt t="2564" x="3944938" y="4122738"/>
          <p14:tracePt t="2602" x="3771900" y="4014788"/>
          <p14:tracePt t="2734" x="3729038" y="4102100"/>
          <p14:tracePt t="2750" x="3663950" y="4167188"/>
          <p14:tracePt t="2784" x="3360738" y="4572000"/>
          <p14:tracePt t="2810" x="2616200" y="5457825"/>
          <p14:tracePt t="2841" x="1973263" y="6181725"/>
          <p14:tracePt t="2873" x="1962150" y="6192838"/>
          <p14:tracePt t="2904" x="1885950" y="6116638"/>
          <p14:tracePt t="2939" x="1216025" y="5830888"/>
          <p14:tracePt t="2955" x="820738" y="5619750"/>
          <p14:tracePt t="2981" x="350838" y="5334000"/>
          <p14:tracePt t="3015" x="312738" y="5156200"/>
          <p14:tracePt t="3048" x="303213" y="4814888"/>
          <p14:tracePt t="3076" x="254000" y="4322763"/>
          <p14:tracePt t="3106" x="357188" y="3875088"/>
          <p14:tracePt t="3139" x="676275" y="3198813"/>
          <p14:tracePt t="3173" x="935038" y="2789238"/>
          <p14:tracePt t="3200" x="1092200" y="2582863"/>
          <p14:tracePt t="3234" x="1189038" y="2470150"/>
          <p14:tracePt t="3262" x="1258888" y="2420938"/>
          <p14:tracePt t="3295" x="1382713" y="2389188"/>
          <p14:tracePt t="3329" x="1658938" y="2335213"/>
          <p14:tracePt t="3357" x="1870075" y="2243138"/>
          <p14:tracePt t="3389" x="2171700" y="2227263"/>
          <p14:tracePt t="3424" x="2589213" y="2227263"/>
          <p14:tracePt t="3451" x="2778125" y="2270125"/>
          <p14:tracePt t="3485" x="3178175" y="2317750"/>
          <p14:tracePt t="3513" x="3506788" y="2409825"/>
          <p14:tracePt t="3528" x="3551238" y="2425700"/>
          <p14:tracePt t="3562" x="3825875" y="2663825"/>
          <p14:tracePt t="3590" x="4237038" y="2879725"/>
          <p14:tracePt t="3624" x="4610100" y="3198813"/>
          <p14:tracePt t="3653" x="5068888" y="3533775"/>
          <p14:tracePt t="3689" x="5534025" y="3922713"/>
          <p14:tracePt t="3721" x="5722938" y="4167188"/>
          <p14:tracePt t="3766" x="5788025" y="4264025"/>
          <p14:tracePt t="3795" x="5788025" y="4313238"/>
          <p14:tracePt t="3829" x="5792788" y="4371975"/>
          <p14:tracePt t="3859" x="5772150" y="4475163"/>
          <p14:tracePt t="3889" x="5707063" y="4518025"/>
          <p14:tracePt t="3921" x="5641975" y="4603750"/>
          <p14:tracePt t="3954" x="5556250" y="4664075"/>
          <p14:tracePt t="3981" x="5360988" y="4722813"/>
          <p14:tracePt t="4015" x="5187950" y="4733925"/>
          <p14:tracePt t="4048" x="5019675" y="4711700"/>
          <p14:tracePt t="4076" x="4648200" y="4668838"/>
          <p14:tracePt t="4106" x="3960813" y="4533900"/>
          <p14:tracePt t="4126" x="3621088" y="4491038"/>
          <p14:tracePt t="4155" x="3313113" y="4468813"/>
          <p14:tracePt t="4187" x="2994025" y="4425950"/>
          <p14:tracePt t="4221" x="2663825" y="4414838"/>
          <p14:tracePt t="4249" x="2128838" y="4318000"/>
          <p14:tracePt t="4281" x="1782763" y="4156075"/>
          <p14:tracePt t="4309" x="1546225" y="3994150"/>
          <p14:tracePt t="4339" x="1481138" y="3890963"/>
          <p14:tracePt t="4373" x="1454150" y="3690938"/>
          <p14:tracePt t="4407" x="1454150" y="3502025"/>
          <p14:tracePt t="4435" x="1519238" y="3436938"/>
          <p14:tracePt t="4450" x="1604963" y="3394075"/>
          <p14:tracePt t="4484" x="2425700" y="3263900"/>
          <p14:tracePt t="4514" x="3544888" y="3328988"/>
          <p14:tracePt t="4543" x="4241800" y="3540125"/>
          <p14:tracePt t="4578" x="4491038" y="3668713"/>
          <p14:tracePt t="4593" x="4545013" y="3686175"/>
          <p14:tracePt t="4621" x="4630738" y="3722688"/>
          <p14:tracePt t="4736" x="4630738" y="3695700"/>
          <p14:tracePt t="4764" x="4630738" y="3690938"/>
          <p14:tracePt t="4796" x="4630738" y="3679825"/>
          <p14:tracePt t="4842" x="4637088" y="3567113"/>
          <p14:tracePt t="4872" x="4625975" y="3551238"/>
          <p14:tracePt t="4903" x="4556125" y="3421063"/>
          <p14:tracePt t="4940" x="4502150" y="3371850"/>
          <p14:tracePt t="4998" x="4479925" y="3367088"/>
          <p14:tracePt t="5032" x="4425950" y="3313113"/>
          <p14:tracePt t="5060" x="4376738" y="3236913"/>
          <p14:tracePt t="5089" x="4344988" y="3124200"/>
          <p14:tracePt t="5122" x="4318000" y="3052763"/>
          <p14:tracePt t="5169" x="4291013" y="3005138"/>
          <p14:tracePt t="5264" x="4295775" y="3052763"/>
          <p14:tracePt t="5295" x="4340225" y="3113088"/>
          <p14:tracePt t="5325" x="4560888" y="3313113"/>
          <p14:tracePt t="5359" x="5192713" y="3614738"/>
          <p14:tracePt t="5392" x="5761038" y="3890963"/>
          <p14:tracePt t="5420" x="6096000" y="4041775"/>
          <p14:tracePt t="5452" x="6100763" y="4041775"/>
          <p14:tracePt t="5499" x="6107113" y="4041775"/>
          <p14:tracePt t="5527" x="6149975" y="4090988"/>
          <p14:tracePt t="5575" x="6172200" y="4102100"/>
          <p14:tracePt t="11094" x="5972175" y="3776663"/>
          <p14:tracePt t="11138" x="5949950" y="3733800"/>
          <p14:tracePt t="11191" x="5949950" y="3729038"/>
          <p14:tracePt t="11317" x="5949950" y="3713163"/>
          <p14:tracePt t="11564" x="5891213" y="3722688"/>
          <p14:tracePt t="11589" x="5846763" y="3729038"/>
          <p14:tracePt t="11625" x="5754688" y="3740150"/>
          <p14:tracePt t="11660" x="5646738" y="3733800"/>
          <p14:tracePt t="11689" x="5322888" y="3540125"/>
          <p14:tracePt t="11719" x="5106988" y="3398838"/>
          <p14:tracePt t="11752" x="4718050" y="3279775"/>
          <p14:tracePt t="11781" x="4452938" y="3194050"/>
          <p14:tracePt t="11811" x="4306888" y="3128963"/>
          <p14:tracePt t="11843" x="4167188" y="3113088"/>
          <p14:tracePt t="11876" x="4090988" y="3113088"/>
          <p14:tracePt t="11907" x="3890963" y="3140075"/>
          <p14:tracePt t="11937" x="3355975" y="3171825"/>
          <p14:tracePt t="11950" x="3252788" y="3171825"/>
          <p14:tracePt t="11981" x="2971800" y="3048000"/>
          <p14:tracePt t="11996" x="2944813" y="2928938"/>
          <p14:tracePt t="12015" x="2967038" y="2798763"/>
          <p14:tracePt t="12043" x="3475038" y="2436813"/>
          <p14:tracePt t="12075" x="4333875" y="2166938"/>
          <p14:tracePt t="12108" x="4738688" y="2101850"/>
          <p14:tracePt t="12122" x="4891088" y="2155825"/>
          <p14:tracePt t="12157" x="5273675" y="2582863"/>
          <p14:tracePt t="12189" x="5383213" y="2836863"/>
          <p14:tracePt t="12216" x="5387975" y="2897188"/>
          <p14:tracePt t="12310" x="5387975" y="2901950"/>
          <p14:tracePt t="12577" x="5387975" y="2944813"/>
          <p14:tracePt t="12609" x="5414963" y="3178175"/>
          <p14:tracePt t="12638" x="5426075" y="3582988"/>
          <p14:tracePt t="12672" x="5268913" y="3956050"/>
          <p14:tracePt t="12705" x="5057775" y="4129088"/>
          <p14:tracePt t="12731" x="4738688" y="4279900"/>
          <p14:tracePt t="12754" x="4410075" y="4414838"/>
          <p14:tracePt t="12780" x="4133850" y="4518025"/>
          <p14:tracePt t="12813" x="3917950" y="4594225"/>
          <p14:tracePt t="12828" x="3814763" y="4594225"/>
          <p14:tracePt t="12855" x="3605213" y="4538663"/>
          <p14:tracePt t="12890" x="3425825" y="4437063"/>
          <p14:tracePt t="12922" x="3367088" y="4383088"/>
          <p14:tracePt t="12956" x="3297238" y="4284663"/>
          <p14:tracePt t="12957" x="3252788" y="4237038"/>
          <p14:tracePt t="12986" x="3113088" y="4156075"/>
          <p14:tracePt t="13000" x="3070225" y="4140200"/>
          <p14:tracePt t="13028" x="2998788" y="4090988"/>
          <p14:tracePt t="13111" x="2967038" y="4079875"/>
          <p14:tracePt t="13421" x="3286125" y="4113213"/>
          <p14:tracePt t="13434" x="3463925" y="4140200"/>
          <p14:tracePt t="13453" x="3906838" y="4194175"/>
          <p14:tracePt t="13484" x="4102100" y="4210050"/>
          <p14:tracePt t="13513" x="4129088" y="4203700"/>
          <p14:tracePt t="13559" x="4144963" y="4203700"/>
          <p14:tracePt t="13606" x="4160838" y="4203700"/>
          <p14:tracePt t="13639" x="4214813" y="4203700"/>
          <p14:tracePt t="13810" x="4221163" y="4210050"/>
          <p14:tracePt t="14004" x="4167188" y="4295775"/>
          <p14:tracePt t="14036" x="3987800" y="4410075"/>
          <p14:tracePt t="14046" x="3832225" y="4448175"/>
          <p14:tracePt t="14079" x="3571875" y="4475163"/>
          <p14:tracePt t="14106" x="3502025" y="4475163"/>
          <p14:tracePt t="14139" x="3387725" y="4522788"/>
          <p14:tracePt t="14172" x="3306763" y="4572000"/>
          <p14:tracePt t="14453" x="3328988" y="4572000"/>
          <p14:tracePt t="14483" x="3713163" y="4572000"/>
          <p14:tracePt t="14515" x="3863975" y="4572000"/>
          <p14:tracePt t="15123" x="3868738" y="4652963"/>
          <p14:tracePt t="15158" x="3814763" y="4852988"/>
          <p14:tracePt t="15187" x="3729038" y="5057775"/>
          <p14:tracePt t="15221" x="3621088" y="5403850"/>
          <p14:tracePt t="15248" x="3529013" y="5653088"/>
          <p14:tracePt t="15283" x="3382963" y="5846763"/>
          <p14:tracePt t="15311" x="3382963" y="5868988"/>
          <p14:tracePt t="15358" x="3378200" y="5873750"/>
          <p14:tracePt t="15500" x="3313113" y="5835650"/>
          <p14:tracePt t="15529" x="3286125" y="5761038"/>
          <p14:tracePt t="15565" x="3270250" y="5680075"/>
          <p14:tracePt t="15595" x="3270250" y="5668963"/>
          <p14:tracePt t="15623" x="3270250" y="5653088"/>
          <p14:tracePt t="16032" x="3414713" y="5653088"/>
          <p14:tracePt t="16063" x="3760788" y="5711825"/>
          <p14:tracePt t="16112" x="3859213" y="5722938"/>
          <p14:tracePt t="16142" x="3922713" y="5754688"/>
          <p14:tracePt t="16169" x="4025900" y="5749925"/>
          <p14:tracePt t="16203" x="4144963" y="5745163"/>
          <p14:tracePt t="16230" x="4167188" y="5745163"/>
          <p14:tracePt t="16577" x="4075113" y="5745163"/>
          <p14:tracePt t="16607" x="3994150" y="5808663"/>
          <p14:tracePt t="16642" x="3868738" y="5895975"/>
          <p14:tracePt t="16670" x="3810000" y="5949950"/>
          <p14:tracePt t="16704" x="3690938" y="6053138"/>
          <p14:tracePt t="16731" x="3567113" y="6080125"/>
          <p14:tracePt t="16765" x="3540125" y="6084888"/>
          <p14:tracePt t="17110" x="3533775" y="6096000"/>
          <p14:tracePt t="17158" x="3594100" y="6116638"/>
          <p14:tracePt t="17188" x="3733800" y="6134100"/>
          <p14:tracePt t="17216" x="4059238" y="6089650"/>
          <p14:tracePt t="17246" x="4522788" y="6073775"/>
          <p14:tracePt t="17282" x="4852988" y="6073775"/>
          <p14:tracePt t="17314" x="5111750" y="6100763"/>
          <p14:tracePt t="17330" x="5214938" y="6100763"/>
          <p14:tracePt t="17360" x="5387975" y="6127750"/>
          <p14:tracePt t="17388" x="5392738" y="6127750"/>
          <p14:tracePt t="17623" x="5446713" y="6089650"/>
          <p14:tracePt t="17658" x="5900738" y="6042025"/>
          <p14:tracePt t="17687" x="6354763" y="5999163"/>
          <p14:tracePt t="17721" x="6516688" y="5954713"/>
          <p14:tracePt t="18141" x="6527800" y="5922963"/>
          <p14:tracePt t="18171" x="6570663" y="5862638"/>
          <p14:tracePt t="18200" x="6581775" y="5853113"/>
          <p14:tracePt t="18233" x="6653213" y="5734050"/>
          <p14:tracePt t="18267" x="6689725" y="5695950"/>
          <p14:tracePt t="18593" x="6673850" y="5630863"/>
          <p14:tracePt t="18622" x="6604000" y="5561013"/>
          <p14:tracePt t="18656" x="6527800" y="5437188"/>
          <p14:tracePt t="18689" x="6388100" y="5080000"/>
          <p14:tracePt t="18715" x="6311900" y="4792663"/>
          <p14:tracePt t="18752" x="6242050" y="4614863"/>
          <p14:tracePt t="18778" x="6199188" y="4495800"/>
          <p14:tracePt t="18811" x="6192838" y="4437063"/>
          <p14:tracePt t="18858" x="6176963" y="4421188"/>
          <p14:tracePt t="18891" x="6172200" y="4414838"/>
          <p14:tracePt t="18925" x="6165850" y="4394200"/>
          <p14:tracePt t="24845" x="2620963" y="3182938"/>
          <p14:tracePt t="24876" x="2571750" y="3252788"/>
          <p14:tracePt t="24906" x="2398713" y="3182938"/>
          <p14:tracePt t="24938" x="1816100" y="2362200"/>
          <p14:tracePt t="24953" x="1631950" y="2036763"/>
          <p14:tracePt t="24988" x="1481138" y="1746250"/>
          <p14:tracePt t="25017" x="1474788" y="1724025"/>
          <p14:tracePt t="25044" x="1474788" y="1685925"/>
          <p14:tracePt t="25078" x="1519238" y="1573213"/>
          <p14:tracePt t="25106" x="1631950" y="1497013"/>
          <p14:tracePt t="25140" x="2036763" y="1497013"/>
          <p14:tracePt t="25171" x="2836863" y="1724025"/>
          <p14:tracePt t="25204" x="3151188" y="1885950"/>
          <p14:tracePt t="25230" x="3155950" y="1917700"/>
          <p14:tracePt t="25265" x="3182938" y="2155825"/>
          <p14:tracePt t="25297" x="3209925" y="2389188"/>
          <p14:tracePt t="25326" x="3209925" y="2562225"/>
          <p14:tracePt t="25358" x="3198813" y="2598738"/>
          <p14:tracePt t="25455" x="3198813" y="2609850"/>
          <p14:tracePt t="25513" x="3214688" y="2647950"/>
          <p14:tracePt t="25547" x="3232150" y="2663825"/>
          <p14:tracePt t="25624" x="3225800" y="2674938"/>
          <p14:tracePt t="25653" x="3205163" y="2679700"/>
          <p14:tracePt t="25675" x="3194050" y="2679700"/>
          <p14:tracePt t="25702" x="3133725" y="2663825"/>
          <p14:tracePt t="25734" x="3052763" y="2598738"/>
          <p14:tracePt t="25767" x="2967038" y="2544763"/>
          <p14:tracePt t="25795" x="2890838" y="2508250"/>
          <p14:tracePt t="25828" x="2832100" y="2443163"/>
          <p14:tracePt t="25856" x="2767013" y="2382838"/>
          <p14:tracePt t="25890" x="2755900" y="2297113"/>
          <p14:tracePt t="25921" x="2778125" y="2189163"/>
          <p14:tracePt t="25956" x="2874963" y="2009775"/>
          <p14:tracePt t="25982" x="2917825" y="1962150"/>
          <p14:tracePt t="26016" x="2967038" y="1928813"/>
          <p14:tracePt t="26043" x="3090863" y="1908175"/>
          <p14:tracePt t="26059" x="3178175" y="1908175"/>
          <p14:tracePt t="26092" x="3340100" y="1908175"/>
          <p14:tracePt t="26124" x="3432175" y="1982788"/>
          <p14:tracePt t="26159" x="3452813" y="2020888"/>
          <p14:tracePt t="26486" x="3513138" y="2355850"/>
          <p14:tracePt t="26515" x="3578225" y="2924175"/>
          <p14:tracePt t="26545" x="3729038" y="3841750"/>
          <p14:tracePt t="26575" x="3783013" y="4221163"/>
          <p14:tracePt t="26608" x="3787775" y="4252913"/>
          <p14:tracePt t="26752" x="3778250" y="4291013"/>
          <p14:tracePt t="26811" x="3733800" y="4302125"/>
          <p14:tracePt t="26840" x="3571875" y="4203700"/>
          <p14:tracePt t="26875" x="3306763" y="4102100"/>
          <p14:tracePt t="26903" x="3151188" y="4048125"/>
          <p14:tracePt t="26935" x="3074988" y="4021138"/>
          <p14:tracePt t="26957" x="2951163" y="3902075"/>
          <p14:tracePt t="26985" x="2794000" y="3706813"/>
          <p14:tracePt t="27012" x="2717800" y="3513138"/>
          <p14:tracePt t="27046" x="2728913" y="3367088"/>
          <p14:tracePt t="27074" x="2859088" y="3252788"/>
          <p14:tracePt t="27109" x="3052763" y="3205163"/>
          <p14:tracePt t="27139" x="3324225" y="3198813"/>
          <p14:tracePt t="27174" x="3663950" y="3270250"/>
          <p14:tracePt t="27203" x="3717925" y="3351213"/>
          <p14:tracePt t="27235" x="3717925" y="3371850"/>
          <p14:tracePt t="27324" x="3695700" y="3351213"/>
          <p14:tracePt t="27501" x="3506788" y="3490913"/>
          <p14:tracePt t="27529" x="2874963" y="4230688"/>
          <p14:tracePt t="27558" x="2247900" y="5019675"/>
          <p14:tracePt t="27578" x="1901825" y="5410200"/>
          <p14:tracePt t="27606" x="1762125" y="5534025"/>
          <p14:tracePt t="27686" x="1755775" y="5599113"/>
          <p14:tracePt t="27701" x="1755775" y="5610225"/>
          <p14:tracePt t="27735" x="1928813" y="5700713"/>
          <p14:tracePt t="27762" x="2189163" y="5815013"/>
          <p14:tracePt t="27797" x="2432050" y="6008688"/>
          <p14:tracePt t="27826" x="2528888" y="6242050"/>
          <p14:tracePt t="27856" x="2459038" y="6370638"/>
          <p14:tracePt t="27890" x="2317750" y="6430963"/>
          <p14:tracePt t="27922" x="1966913" y="6426200"/>
          <p14:tracePt t="27950" x="1647825" y="6307138"/>
          <p14:tracePt t="27984" x="1519238" y="6154738"/>
          <p14:tracePt t="28018" x="1481138" y="6035675"/>
          <p14:tracePt t="28045" x="1465263" y="5900738"/>
          <p14:tracePt t="28077" x="1465263" y="5657850"/>
          <p14:tracePt t="28106" x="1501775" y="5581650"/>
          <p14:tracePt t="28139" x="1654175" y="5457825"/>
          <p14:tracePt t="28173" x="1809750" y="5365750"/>
          <p14:tracePt t="28204" x="1962150" y="5356225"/>
          <p14:tracePt t="28231" x="2124075" y="5376863"/>
          <p14:tracePt t="28265" x="2562225" y="5414963"/>
          <p14:tracePt t="28293" x="2789238" y="5426075"/>
          <p14:tracePt t="28327" x="2843213" y="5464175"/>
          <p14:tracePt t="28375" x="2843213" y="5561013"/>
          <p14:tracePt t="28402" x="2798763" y="5700713"/>
          <p14:tracePt t="28436" x="2767013" y="5776913"/>
          <p14:tracePt t="28731" x="2778125" y="5761038"/>
          <p14:tracePt t="28766" x="2906713" y="5664200"/>
          <p14:tracePt t="28781" x="3079750" y="5572125"/>
          <p14:tracePt t="28813" x="3787775" y="5214938"/>
          <p14:tracePt t="28849" x="5322888" y="4572000"/>
          <p14:tracePt t="28875" x="6042025" y="4376738"/>
          <p14:tracePt t="28904" x="6192838" y="4333875"/>
          <p14:tracePt t="38452" x="6680200" y="4567238"/>
          <p14:tracePt t="38481" x="6689725" y="4567238"/>
          <p14:tracePt t="38720" x="6696075" y="4572000"/>
          <p14:tracePt t="42818" x="8921750" y="2605088"/>
          <p14:tracePt t="42850" x="9917113" y="2085975"/>
          <p14:tracePt t="42883" x="10975975" y="1685925"/>
          <p14:tracePt t="42920" x="11153775" y="1636713"/>
          <p14:tracePt t="43114" x="11160125" y="1631950"/>
          <p14:tracePt t="43187" x="11106150" y="1685925"/>
          <p14:tracePt t="43215" x="11041063" y="1719263"/>
          <p14:tracePt t="43248" x="10910888" y="1789113"/>
          <p14:tracePt t="43264" x="10841038" y="1836738"/>
          <p14:tracePt t="43302" x="10694988" y="1890713"/>
          <p14:tracePt t="43485" x="10634663" y="1890713"/>
          <p14:tracePt t="43514" x="10575925" y="1890713"/>
          <p14:tracePt t="43547" x="10391775" y="1890713"/>
          <p14:tracePt t="43575" x="10236200" y="1890713"/>
          <p14:tracePt t="43608" x="10133013" y="1890713"/>
          <p14:tracePt t="43623" x="10126663" y="1890713"/>
          <p14:tracePt t="43702" x="10117138" y="1890713"/>
          <p14:tracePt t="44076" x="10036175" y="1874838"/>
          <p14:tracePt t="44110" x="10013950" y="1874838"/>
          <p14:tracePt t="44156" x="10009188" y="1874838"/>
          <p14:tracePt t="44220" x="9964738" y="1870075"/>
          <p14:tracePt t="44246" x="9906000" y="1836738"/>
          <p14:tracePt t="44313" x="9899650" y="1836738"/>
          <p14:tracePt t="44440" x="9894888" y="1836738"/>
          <p14:tracePt t="44459" x="9883775" y="1836738"/>
          <p14:tracePt t="44502" x="9872663" y="1831975"/>
          <p14:tracePt t="44529" x="9840913" y="1820863"/>
          <p14:tracePt t="44574" x="9829800" y="1820863"/>
          <p14:tracePt t="44605" x="9771063" y="1804988"/>
          <p14:tracePt t="44639" x="9505950" y="1789113"/>
          <p14:tracePt t="44673" x="9137650" y="1755775"/>
          <p14:tracePt t="44706" x="8247063" y="1827213"/>
          <p14:tracePt t="44733" x="7442200" y="2009775"/>
          <p14:tracePt t="44762" x="6199188" y="2220913"/>
          <p14:tracePt t="44796" x="4702175" y="2209800"/>
          <p14:tracePt t="44825" x="4025900" y="2209800"/>
          <p14:tracePt t="44859" x="3452813" y="2209800"/>
          <p14:tracePt t="44892" x="2686050" y="2151063"/>
          <p14:tracePt t="44923" x="2209800" y="2054225"/>
          <p14:tracePt t="44954" x="2090738" y="2005013"/>
          <p14:tracePt t="44999" x="2081213" y="1993900"/>
          <p14:tracePt t="45029" x="2054225" y="1939925"/>
          <p14:tracePt t="45063" x="2043113" y="1924050"/>
          <p14:tracePt t="45125" x="2043113" y="1908175"/>
          <p14:tracePt t="45172" x="2043113" y="1890713"/>
          <p14:tracePt t="45199" x="2043113" y="1881188"/>
          <p14:tracePt t="45233" x="1939925" y="1836738"/>
          <p14:tracePt t="45268" x="1746250" y="1789113"/>
          <p14:tracePt t="45295" x="1670050" y="1766888"/>
          <p14:tracePt t="45331" x="1550988" y="1746250"/>
          <p14:tracePt t="45356" x="1458913" y="1739900"/>
          <p14:tracePt t="45376" x="1389063" y="1728788"/>
          <p14:tracePt t="45408" x="1308100" y="1728788"/>
          <p14:tracePt t="45439" x="1270000" y="1719263"/>
          <p14:tracePt t="45689" x="1393825" y="1719263"/>
          <p14:tracePt t="45719" x="1739900" y="1755775"/>
          <p14:tracePt t="45747" x="2124075" y="1804988"/>
          <p14:tracePt t="45782" x="2405063" y="1854200"/>
          <p14:tracePt t="45810" x="2528888" y="1854200"/>
          <p14:tracePt t="45844" x="2690813" y="1863725"/>
          <p14:tracePt t="45877" x="2836863" y="1863725"/>
          <p14:tracePt t="45906" x="3048000" y="1890713"/>
          <p14:tracePt t="45938" x="3182938" y="1897063"/>
          <p14:tracePt t="45954" x="3259138" y="1901825"/>
          <p14:tracePt t="45981" x="3502025" y="1901825"/>
          <p14:tracePt t="46015" x="3783013" y="1881188"/>
          <p14:tracePt t="46045" x="3987800" y="1831975"/>
          <p14:tracePt t="46078" x="4133850" y="1800225"/>
          <p14:tracePt t="46108" x="4259263" y="1755775"/>
          <p14:tracePt t="46142" x="4403725" y="1685925"/>
          <p14:tracePt t="46171" x="4513263" y="1627188"/>
          <p14:tracePt t="46204" x="4641850" y="1528763"/>
          <p14:tracePt t="46234" x="4675188" y="1465263"/>
          <p14:tracePt t="46248" x="4679950" y="1416050"/>
          <p14:tracePt t="46282" x="4695825" y="1301750"/>
          <p14:tracePt t="46312" x="4695825" y="1184275"/>
          <p14:tracePt t="46342" x="4648200" y="1042988"/>
          <p14:tracePt t="46375" x="4560888" y="935038"/>
          <p14:tracePt t="46402" x="4457700" y="892175"/>
          <p14:tracePt t="46438" x="4264025" y="842963"/>
          <p14:tracePt t="46455" x="4230688" y="804863"/>
          <p14:tracePt t="46482" x="4167188" y="788988"/>
          <p14:tracePt t="46512" x="4095750" y="815975"/>
          <p14:tracePt t="46547" x="3994150" y="973138"/>
          <p14:tracePt t="46575" x="3971925" y="1047750"/>
          <p14:tracePt t="46610" x="3971925" y="1096963"/>
          <p14:tracePt t="46639" x="4010025" y="1123950"/>
          <p14:tracePt t="46673" x="4059238" y="1139825"/>
          <p14:tracePt t="46705" x="4068763" y="1150938"/>
          <p14:tracePt t="46733" x="4106863" y="1173163"/>
          <p14:tracePt t="46768" x="4286250" y="1247775"/>
          <p14:tracePt t="46795" x="4513263" y="1312863"/>
          <p14:tracePt t="46828" x="5106988" y="1409700"/>
          <p14:tracePt t="46861" x="5329238" y="1438275"/>
          <p14:tracePt t="46889" x="5349875" y="1443038"/>
          <p14:tracePt t="46940" x="5414963" y="1481138"/>
          <p14:tracePt t="47030" x="5538788" y="1555750"/>
          <p14:tracePt t="47063" x="5583238" y="1600200"/>
          <p14:tracePt t="47186" x="5518150" y="1631950"/>
          <p14:tracePt t="47220" x="5446713" y="1636713"/>
          <p14:tracePt t="47248" x="5399088" y="1654175"/>
          <p14:tracePt t="47279" x="5318125" y="1685925"/>
          <p14:tracePt t="47314" x="5210175" y="1685925"/>
          <p14:tracePt t="47342" x="5145088" y="1654175"/>
          <p14:tracePt t="47376" x="5057775" y="1582738"/>
          <p14:tracePt t="47406" x="5010150" y="1539875"/>
          <p14:tracePt t="47435" x="4983163" y="1485900"/>
          <p14:tracePt t="47452" x="4965700" y="1431925"/>
          <p14:tracePt t="47481" x="4949825" y="1350963"/>
          <p14:tracePt t="47517" x="5030788" y="1193800"/>
          <p14:tracePt t="47532" x="5084763" y="1135063"/>
          <p14:tracePt t="47562" x="5230813" y="1020763"/>
          <p14:tracePt t="47597" x="5446713" y="950913"/>
          <p14:tracePt t="47623" x="5653088" y="892175"/>
          <p14:tracePt t="47658" x="5745163" y="874713"/>
          <p14:tracePt t="47685" x="5765800" y="874713"/>
          <p14:tracePt t="47719" x="5961063" y="984250"/>
          <p14:tracePt t="47747" x="6096000" y="1069975"/>
          <p14:tracePt t="47778" x="6300788" y="1238250"/>
          <p14:tracePt t="47794" x="6300788" y="1258888"/>
          <p14:tracePt t="47828" x="6318250" y="1270000"/>
          <p14:tracePt t="47855" x="6257925" y="1355725"/>
          <p14:tracePt t="47889" x="6122988" y="1528763"/>
          <p14:tracePt t="47924" x="5954713" y="1647825"/>
          <p14:tracePt t="47956" x="5799138" y="1690688"/>
          <p14:tracePt t="47983" x="5707063" y="1719263"/>
          <p14:tracePt t="48012" x="5588000" y="1719263"/>
          <p14:tracePt t="48046" x="5430838" y="1663700"/>
          <p14:tracePt t="48075" x="5311775" y="1589088"/>
          <p14:tracePt t="48108" x="5084763" y="1404938"/>
          <p14:tracePt t="48125" x="5030788" y="1373188"/>
          <p14:tracePt t="48153" x="4965700" y="1319213"/>
          <p14:tracePt t="48188" x="4956175" y="1227138"/>
          <p14:tracePt t="48216" x="4956175" y="1096963"/>
          <p14:tracePt t="48251" x="5003800" y="908050"/>
          <p14:tracePt t="48278" x="5106988" y="800100"/>
          <p14:tracePt t="48311" x="5273675" y="739775"/>
          <p14:tracePt t="48345" x="5511800" y="719138"/>
          <p14:tracePt t="48374" x="5583238" y="730250"/>
          <p14:tracePt t="48407" x="5700713" y="820738"/>
          <p14:tracePt t="48436" x="5788025" y="896938"/>
          <p14:tracePt t="48457" x="5884863" y="1016000"/>
          <p14:tracePt t="48481" x="5934075" y="1065213"/>
          <p14:tracePt t="48515" x="5981700" y="1200150"/>
          <p14:tracePt t="48549" x="5981700" y="1350963"/>
          <p14:tracePt t="48575" x="5922963" y="1501775"/>
          <p14:tracePt t="48610" x="5788025" y="1616075"/>
          <p14:tracePt t="48637" x="5700713" y="1701800"/>
          <p14:tracePt t="48672" x="5538788" y="1739900"/>
          <p14:tracePt t="48699" x="5430838" y="1724025"/>
          <p14:tracePt t="48731" x="5349875" y="1712913"/>
          <p14:tracePt t="48763" x="5295900" y="1697038"/>
          <p14:tracePt t="48888" x="5284788" y="1690688"/>
          <p14:tracePt t="49456" x="5307013" y="1674813"/>
          <p14:tracePt t="49488" x="5446713" y="1631950"/>
          <p14:tracePt t="49496" x="5457825" y="1631950"/>
          <p14:tracePt t="49515" x="5473700" y="1631950"/>
          <p14:tracePt t="49639" x="5480050" y="1631950"/>
          <p14:tracePt t="49672" x="5387975" y="1654175"/>
          <p14:tracePt t="49705" x="5129213" y="1778000"/>
          <p14:tracePt t="49732" x="4902200" y="1928813"/>
          <p14:tracePt t="49767" x="4803775" y="2020888"/>
          <p14:tracePt t="49906" x="4821238" y="1912938"/>
          <p14:tracePt t="49937" x="4852988" y="1712913"/>
          <p14:tracePt t="49954" x="4918075" y="1562100"/>
          <p14:tracePt t="49981" x="5102225" y="1427163"/>
          <p14:tracePt t="50014" x="5468938" y="1328738"/>
          <p14:tracePt t="50043" x="5527675" y="1319213"/>
          <p14:tracePt t="50076" x="5588000" y="1400175"/>
          <p14:tracePt t="50110" x="5653088" y="1535113"/>
          <p14:tracePt t="50138" x="5664200" y="1593850"/>
          <p14:tracePt t="50185" x="5664200" y="1600200"/>
          <p14:tracePt t="50219" x="5572125" y="1485900"/>
          <p14:tracePt t="50247" x="5534025" y="1382713"/>
          <p14:tracePt t="50281" x="5522913" y="1350963"/>
          <p14:tracePt t="50309" x="5549900" y="1292225"/>
          <p14:tracePt t="50343" x="5572125" y="1270000"/>
          <p14:tracePt t="50405" x="5603875" y="1292225"/>
          <p14:tracePt t="50437" x="5646738" y="1346200"/>
          <p14:tracePt t="50452" x="5664200" y="1350963"/>
          <p14:tracePt t="50490" x="5673725" y="1377950"/>
          <p14:tracePt t="50514" x="5711825" y="1458913"/>
          <p14:tracePt t="50548" x="5718175" y="1519238"/>
          <p14:tracePt t="50576" x="5718175" y="1539875"/>
          <p14:tracePt t="50606" x="5684838" y="1562100"/>
          <p14:tracePt t="50626" x="5599113" y="1528763"/>
          <p14:tracePt t="50657" x="5522913" y="1485900"/>
          <p14:tracePt t="50686" x="5518150" y="1481138"/>
          <p14:tracePt t="50720" x="5518150" y="1393825"/>
          <p14:tracePt t="50747" x="5583238" y="1323975"/>
          <p14:tracePt t="50781" x="5637213" y="1285875"/>
          <p14:tracePt t="50809" x="5776913" y="1319213"/>
          <p14:tracePt t="50839" x="5891213" y="1420813"/>
          <p14:tracePt t="50874" x="5918200" y="1481138"/>
          <p14:tracePt t="50908" x="5922963" y="1528763"/>
          <p14:tracePt t="50985" x="5880100" y="1485900"/>
          <p14:tracePt t="51343" x="5934075" y="1508125"/>
          <p14:tracePt t="51373" x="6091238" y="1528763"/>
          <p14:tracePt t="51407" x="6154738" y="1528763"/>
          <p14:tracePt t="51436" x="6188075" y="1528763"/>
          <p14:tracePt t="52202" x="6307138" y="1528763"/>
          <p14:tracePt t="52236" x="6615113" y="1528763"/>
          <p14:tracePt t="52266" x="6642100" y="1524000"/>
          <p14:tracePt t="52295" x="6689725" y="1524000"/>
          <p14:tracePt t="52324" x="6781800" y="1524000"/>
          <p14:tracePt t="52359" x="6907213" y="1528763"/>
          <p14:tracePt t="52388" x="6997700" y="1539875"/>
          <p14:tracePt t="52421" x="7008813" y="1539875"/>
          <p14:tracePt t="52839" x="7069138" y="1539875"/>
          <p14:tracePt t="52874" x="7566025" y="1470025"/>
          <p14:tracePt t="52906" x="7824788" y="1431925"/>
          <p14:tracePt t="52937" x="7981950" y="1420813"/>
          <p14:tracePt t="52955" x="8177213" y="1438275"/>
          <p14:tracePt t="52981" x="8382000" y="1454150"/>
          <p14:tracePt t="53015" x="8485188" y="1501775"/>
          <p14:tracePt t="53061" x="8489950" y="1539875"/>
          <p14:tracePt t="53122" x="8404225" y="1593850"/>
          <p14:tracePt t="53155" x="8251825" y="1593850"/>
          <p14:tracePt t="53195" x="8177213" y="1555750"/>
          <p14:tracePt t="53233" x="8204200" y="1535113"/>
          <p14:tracePt t="53262" x="8609013" y="1416050"/>
          <p14:tracePt t="53297" x="9463088" y="1292225"/>
          <p14:tracePt t="53325" x="9618663" y="1308100"/>
          <p14:tracePt t="53373" x="9618663" y="1319213"/>
          <p14:tracePt t="53406" x="9618663" y="1339850"/>
          <p14:tracePt t="53922" x="9586913" y="1355725"/>
          <p14:tracePt t="54105" x="9640888" y="1470025"/>
          <p14:tracePt t="54142" x="9744075" y="1604963"/>
          <p14:tracePt t="54171" x="9856788" y="1701800"/>
          <p14:tracePt t="54202" x="9890125" y="1701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16311" y="3371396"/>
            <a:ext cx="7565575" cy="14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He gave me good advice.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He gave me a good advice.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823686" y="275544"/>
            <a:ext cx="11078027" cy="1508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/>
              <a:t>複数形・</a:t>
            </a:r>
            <a:r>
              <a:rPr lang="en-US" altLang="ja-JP" sz="4000" dirty="0"/>
              <a:t>a/an</a:t>
            </a:r>
            <a:r>
              <a:rPr lang="ja-JP" altLang="en-US" sz="4000" dirty="0"/>
              <a:t>はダメよ、不可算名詞</a:t>
            </a:r>
            <a:endParaRPr lang="en-US" altLang="ja-JP" sz="40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716313" y="1960335"/>
            <a:ext cx="8175173" cy="141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room has a lot of furniture.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The room has a lot of </a:t>
            </a:r>
            <a:r>
              <a:rPr lang="en-US" altLang="ja-JP" sz="3600" dirty="0" err="1"/>
              <a:t>furnitures</a:t>
            </a:r>
            <a:r>
              <a:rPr lang="en-US" altLang="ja-JP" sz="3600" dirty="0"/>
              <a:t>.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716311" y="4793343"/>
            <a:ext cx="5700487" cy="141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</a:t>
            </a:r>
            <a:r>
              <a:rPr lang="ja-JP" altLang="en-US" sz="3600" dirty="0"/>
              <a:t> </a:t>
            </a:r>
            <a:r>
              <a:rPr lang="en-US" altLang="ja-JP" sz="3600" dirty="0"/>
              <a:t>have a good news for you.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/>
              <a:t>I have good news for you.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乗算記号 7"/>
          <p:cNvSpPr/>
          <p:nvPr/>
        </p:nvSpPr>
        <p:spPr>
          <a:xfrm>
            <a:off x="1161142" y="2593294"/>
            <a:ext cx="555171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9" name="乗算記号 8"/>
          <p:cNvSpPr/>
          <p:nvPr/>
        </p:nvSpPr>
        <p:spPr>
          <a:xfrm>
            <a:off x="1161141" y="4004355"/>
            <a:ext cx="555171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11" name="乗算記号 10"/>
          <p:cNvSpPr/>
          <p:nvPr/>
        </p:nvSpPr>
        <p:spPr>
          <a:xfrm>
            <a:off x="1161140" y="4793343"/>
            <a:ext cx="555171" cy="515258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837704" y="3239423"/>
            <a:ext cx="2780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間違いは</a:t>
            </a:r>
            <a:endParaRPr kumimoji="1" lang="en-US" altLang="ja-JP" sz="4000" dirty="0"/>
          </a:p>
          <a:p>
            <a:r>
              <a:rPr kumimoji="1" lang="ja-JP" altLang="en-US" sz="4000" dirty="0"/>
              <a:t>どっち？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A57D444-F255-4F1A-AB3E-3123803714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8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78"/>
    </mc:Choice>
    <mc:Fallback xmlns="">
      <p:transition spd="slow" advTm="3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 animBg="1"/>
      <p:bldP spid="9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5172" x="9559925" y="2135188"/>
          <p14:tracePt t="5202" x="9478963" y="2227263"/>
          <p14:tracePt t="5231" x="9413875" y="2286000"/>
          <p14:tracePt t="5260" x="9391650" y="2308225"/>
          <p14:tracePt t="5291" x="9382125" y="2344738"/>
          <p14:tracePt t="5326" x="9224963" y="2436813"/>
          <p14:tracePt t="5356" x="8856663" y="2609850"/>
          <p14:tracePt t="5390" x="8474075" y="2778125"/>
          <p14:tracePt t="5418" x="8262938" y="2852738"/>
          <p14:tracePt t="5452" x="8251825" y="2859088"/>
          <p14:tracePt t="5499" x="8235950" y="2859088"/>
          <p14:tracePt t="5527" x="8220075" y="2890838"/>
          <p14:tracePt t="5637" x="8213725" y="2897188"/>
          <p14:tracePt t="5683" x="8208963" y="2933700"/>
          <p14:tracePt t="5717" x="8208963" y="3005138"/>
          <p14:tracePt t="5744" x="8247063" y="3070225"/>
          <p14:tracePt t="5764" x="8251825" y="3117850"/>
          <p14:tracePt t="5792" x="8251825" y="3178175"/>
          <p14:tracePt t="5825" x="8267700" y="3232150"/>
          <p14:tracePt t="5864" x="8267700" y="3270250"/>
          <p14:tracePt t="6011" x="8267700" y="3275013"/>
          <p14:tracePt t="6076" x="8251825" y="3286125"/>
          <p14:tracePt t="6136" x="8247063" y="3290888"/>
          <p14:tracePt t="6185" x="8240713" y="3302000"/>
          <p14:tracePt t="6230" x="8240713" y="3313113"/>
          <p14:tracePt t="6420" x="8220075" y="3324225"/>
          <p14:tracePt t="6452" x="8150225" y="3286125"/>
          <p14:tracePt t="6529" x="8128000" y="3297238"/>
          <p14:tracePt t="6557" x="8101013" y="3306763"/>
          <p14:tracePt t="6604" x="8094663" y="3317875"/>
          <p14:tracePt t="6639" x="8074025" y="3340100"/>
          <p14:tracePt t="6669" x="8051800" y="3360738"/>
          <p14:tracePt t="6705" x="8040688" y="3394075"/>
          <p14:tracePt t="6745" x="8024813" y="3414713"/>
          <p14:tracePt t="6776" x="8020050" y="3425825"/>
          <p14:tracePt t="6810" x="8004175" y="3448050"/>
          <p14:tracePt t="8466" x="7981950" y="3448050"/>
          <p14:tracePt t="8717" x="7923213" y="3533775"/>
          <p14:tracePt t="8747" x="7851775" y="3663950"/>
          <p14:tracePt t="9029" x="7851775" y="3668713"/>
          <p14:tracePt t="9295" x="7851775" y="3675063"/>
          <p14:tracePt t="10391" x="7820025" y="3722688"/>
          <p14:tracePt t="10417" x="7750175" y="3783013"/>
          <p14:tracePt t="10450" x="7732713" y="3814763"/>
          <p14:tracePt t="10483" x="7716838" y="3886200"/>
          <p14:tracePt t="10512" x="7685088" y="4021138"/>
          <p14:tracePt t="10546" x="7608888" y="4095750"/>
          <p14:tracePt t="10573" x="7570788" y="4194175"/>
          <p14:tracePt t="10606" x="7478713" y="4275138"/>
          <p14:tracePt t="10638" x="7473950" y="4279900"/>
          <p14:tracePt t="10672" x="7458075" y="4340225"/>
          <p14:tracePt t="10699" x="7431088" y="4356100"/>
          <p14:tracePt t="12640" x="7431088" y="4360863"/>
          <p14:tracePt t="12670" x="7523163" y="4529138"/>
          <p14:tracePt t="12704" x="7835900" y="4911725"/>
          <p14:tracePt t="12730" x="7970838" y="5030788"/>
          <p14:tracePt t="12904" x="7970838" y="5037138"/>
          <p14:tracePt t="13142" x="7970838" y="5053013"/>
          <p14:tracePt t="14432" x="7862888" y="5003800"/>
          <p14:tracePt t="14464" x="7727950" y="4857750"/>
          <p14:tracePt t="14495" x="7539038" y="4572000"/>
          <p14:tracePt t="14529" x="7327900" y="4214813"/>
          <p14:tracePt t="14561" x="7305675" y="4140200"/>
          <p14:tracePt t="14623" x="7377113" y="4133850"/>
          <p14:tracePt t="14643" x="7404100" y="4133850"/>
          <p14:tracePt t="14671" x="7458075" y="4167188"/>
          <p14:tracePt t="14716" x="7462838" y="4167188"/>
          <p14:tracePt t="14842" x="7435850" y="4113213"/>
          <p14:tracePt t="14889" x="7289800" y="4030663"/>
          <p14:tracePt t="14922" x="7177088" y="3944938"/>
          <p14:tracePt t="14968" x="7073900" y="3852863"/>
          <p14:tracePt t="14999" x="7019925" y="3713163"/>
          <p14:tracePt t="15015" x="7019925" y="3668713"/>
          <p14:tracePt t="15044" x="7051675" y="3502025"/>
          <p14:tracePt t="15078" x="7138988" y="3241675"/>
          <p14:tracePt t="15106" x="7078663" y="3052763"/>
          <p14:tracePt t="15140" x="6862763" y="2859088"/>
          <p14:tracePt t="15167" x="6511925" y="2643188"/>
          <p14:tracePt t="15203" x="6149975" y="2474913"/>
          <p14:tracePt t="15230" x="6091238" y="2474913"/>
          <p14:tracePt t="15266" x="6015038" y="2470150"/>
          <p14:tracePt t="15291" x="5988050" y="2416175"/>
          <p14:tracePt t="15324" x="5837238" y="2382838"/>
          <p14:tracePt t="15359" x="5792788" y="2371725"/>
          <p14:tracePt t="15418" x="5842000" y="2382838"/>
          <p14:tracePt t="15451" x="6100763" y="2452688"/>
          <p14:tracePt t="15483" x="6700838" y="2513013"/>
          <p14:tracePt t="15511" x="7258050" y="2535238"/>
          <p14:tracePt t="15545" x="7296150" y="2535238"/>
          <p14:tracePt t="15669" x="7235825" y="2636838"/>
          <p14:tracePt t="15704" x="6853238" y="3059113"/>
          <p14:tracePt t="15731" x="6453188" y="3463925"/>
          <p14:tracePt t="15765" x="6215063" y="3609975"/>
          <p14:tracePt t="15792" x="6134100" y="3609975"/>
          <p14:tracePt t="15825" x="5927725" y="3609975"/>
          <p14:tracePt t="15858" x="5864225" y="3609975"/>
          <p14:tracePt t="15890" x="5846763" y="3609975"/>
          <p14:tracePt t="15936" x="5826125" y="3609975"/>
          <p14:tracePt t="15974" x="5868988" y="3641725"/>
          <p14:tracePt t="15996" x="5938838" y="3668713"/>
          <p14:tracePt t="16029" x="6361113" y="3706813"/>
          <p14:tracePt t="16116" x="6388100" y="3767138"/>
          <p14:tracePt t="16142" x="6388100" y="3890963"/>
          <p14:tracePt t="16169" x="6365875" y="4010025"/>
          <p14:tracePt t="16199" x="6064250" y="4479925"/>
          <p14:tracePt t="16214" x="5999163" y="4560888"/>
          <p14:tracePt t="16232" x="5846763" y="4792663"/>
          <p14:tracePt t="16261" x="5792788" y="4852988"/>
          <p14:tracePt t="16294" x="5792788" y="5030788"/>
          <p14:tracePt t="16326" x="5792788" y="5122863"/>
          <p14:tracePt t="16341" x="5792788" y="5160963"/>
          <p14:tracePt t="16374" x="5891213" y="5226050"/>
          <p14:tracePt t="16404" x="6118225" y="5273675"/>
          <p14:tracePt t="16432" x="6203950" y="5291138"/>
          <p14:tracePt t="16541" x="6300788" y="5257800"/>
          <p14:tracePt t="16574" x="6392863" y="5226050"/>
          <p14:tracePt t="16608" x="6469063" y="5172075"/>
          <p14:tracePt t="16643" x="6734175" y="5014913"/>
          <p14:tracePt t="16675" x="7204075" y="4819650"/>
          <p14:tracePt t="16702" x="7451725" y="4749800"/>
          <p14:tracePt t="16717" x="7532688" y="4733925"/>
          <p14:tracePt t="16793" x="7539038" y="4733925"/>
          <p14:tracePt t="17422" x="7431088" y="4637088"/>
          <p14:tracePt t="17451" x="7107238" y="4506913"/>
          <p14:tracePt t="17478" x="6635750" y="4275138"/>
          <p14:tracePt t="17511" x="6496050" y="4187825"/>
          <p14:tracePt t="17545" x="6462713" y="4183063"/>
          <p14:tracePt t="17606" x="6473825" y="4167188"/>
          <p14:tracePt t="17637" x="6588125" y="4140200"/>
          <p14:tracePt t="17667" x="6950075" y="4059238"/>
          <p14:tracePt t="17700" x="7343775" y="3940175"/>
          <p14:tracePt t="17729" x="7442200" y="3895725"/>
          <p14:tracePt t="17891" x="7451725" y="3895725"/>
          <p14:tracePt t="17963" x="7446963" y="3868738"/>
          <p14:tracePt t="17997" x="7424738" y="3859213"/>
          <p14:tracePt t="18543" x="7415213" y="3810000"/>
          <p14:tracePt t="18572" x="7343775" y="3686175"/>
          <p14:tracePt t="18613" x="7332663" y="3675063"/>
          <p14:tracePt t="18639" x="7327900" y="3668713"/>
          <p14:tracePt t="18667" x="7312025" y="3648075"/>
          <p14:tracePt t="18854" x="7305675" y="3641725"/>
          <p14:tracePt t="19605" x="7058025" y="3722688"/>
          <p14:tracePt t="19638" x="6965950" y="3771900"/>
          <p14:tracePt t="19824" x="6961188" y="3771900"/>
          <p14:tracePt t="20854" x="7069138" y="3686175"/>
          <p14:tracePt t="20889" x="7031038" y="3567113"/>
          <p14:tracePt t="20920" x="6992938" y="3378200"/>
          <p14:tracePt t="20954" x="7258050" y="3048000"/>
          <p14:tracePt t="20969" x="7478713" y="2960688"/>
          <p14:tracePt t="20994" x="7559675" y="2940050"/>
          <p14:tracePt t="21043" x="7397750" y="3079750"/>
          <p14:tracePt t="21076" x="6977063" y="3387725"/>
          <p14:tracePt t="21107" x="6831013" y="3502025"/>
          <p14:tracePt t="21136" x="6723063" y="3502025"/>
          <p14:tracePt t="21166" x="6496050" y="3187700"/>
          <p14:tracePt t="21202" x="6172200" y="2767013"/>
          <p14:tracePt t="21216" x="6084888" y="2643188"/>
          <p14:tracePt t="21249" x="6057900" y="2474913"/>
          <p14:tracePt t="21277" x="6219825" y="2344738"/>
          <p14:tracePt t="21310" x="6916738" y="2193925"/>
          <p14:tracePt t="21342" x="7840663" y="2301875"/>
          <p14:tracePt t="21375" x="8074025" y="2371725"/>
          <p14:tracePt t="21401" x="8105775" y="2497138"/>
          <p14:tracePt t="21435" x="7977188" y="2820988"/>
          <p14:tracePt t="21465" x="7646988" y="3124200"/>
          <p14:tracePt t="21484" x="7469188" y="3214688"/>
          <p14:tracePt t="21517" x="7278688" y="3279775"/>
          <p14:tracePt t="21527" x="7273925" y="3279775"/>
          <p14:tracePt t="21562" x="7273925" y="3252788"/>
          <p14:tracePt t="21625" x="7273925" y="3241675"/>
          <p14:tracePt t="21667" x="7278688" y="3236913"/>
          <p14:tracePt t="23004" x="7224713" y="3241675"/>
          <p14:tracePt t="23125" x="7170738" y="3263900"/>
          <p14:tracePt t="23141" x="7096125" y="3313113"/>
          <p14:tracePt t="23167" x="7008813" y="3506788"/>
          <p14:tracePt t="23202" x="6673850" y="3863975"/>
          <p14:tracePt t="23230" x="6215063" y="4171950"/>
          <p14:tracePt t="23263" x="5815013" y="4356100"/>
          <p14:tracePt t="23297" x="5668963" y="4430713"/>
          <p14:tracePt t="23325" x="5257800" y="4556125"/>
          <p14:tracePt t="23357" x="4891088" y="4652963"/>
          <p14:tracePt t="23389" x="4630738" y="4691063"/>
          <p14:tracePt t="23422" x="4475163" y="4657725"/>
          <p14:tracePt t="23449" x="4464050" y="4648200"/>
          <p14:tracePt t="23482" x="4421188" y="4576763"/>
          <p14:tracePt t="23511" x="4421188" y="4522788"/>
          <p14:tracePt t="23547" x="4421188" y="4506913"/>
          <p14:tracePt t="23576" x="4410075" y="4502150"/>
          <p14:tracePt t="23608" x="4394200" y="4502150"/>
          <p14:tracePt t="23684" x="4356100" y="4484688"/>
          <p14:tracePt t="23723" x="4318000" y="4484688"/>
          <p14:tracePt t="23745" x="4313238" y="4484688"/>
          <p14:tracePt t="23827" x="4225925" y="4495800"/>
          <p14:tracePt t="23918" x="4198938" y="4518025"/>
          <p14:tracePt t="26089" x="4187825" y="4556125"/>
          <p14:tracePt t="26123" x="3983038" y="4837113"/>
          <p14:tracePt t="26138" x="3836988" y="5014913"/>
          <p14:tracePt t="26173" x="3648075" y="5237163"/>
          <p14:tracePt t="26199" x="3632200" y="5241925"/>
          <p14:tracePt t="26558" x="3560763" y="5246688"/>
          <p14:tracePt t="27578" x="3825875" y="5226050"/>
          <p14:tracePt t="27609" x="3994150" y="5149850"/>
          <p14:tracePt t="27638" x="4313238" y="5133975"/>
          <p14:tracePt t="27670" x="4803775" y="5149850"/>
          <p14:tracePt t="27703" x="5291138" y="5160963"/>
          <p14:tracePt t="27729" x="5891213" y="5192713"/>
          <p14:tracePt t="27762" x="6361113" y="5237163"/>
          <p14:tracePt t="27796" x="7024688" y="5176838"/>
          <p14:tracePt t="27824" x="7446963" y="5102225"/>
          <p14:tracePt t="27839" x="7458075" y="5102225"/>
          <p14:tracePt t="27871" x="7478713" y="5102225"/>
          <p14:tracePt t="27904" x="7485063" y="5102225"/>
          <p14:tracePt t="27949" x="7523163" y="5102225"/>
          <p14:tracePt t="27983" x="7527925" y="5102225"/>
          <p14:tracePt t="28200" x="7539038" y="5102225"/>
          <p14:tracePt t="28357" x="7539038" y="5106988"/>
          <p14:tracePt t="32917" x="7539038" y="51117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2|3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4.6|1.7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2|22.1|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|6.3|5.5|3.4|2.2|5.3|3|5.5|1.6|12.1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1|3.3|1.3|1.2|1|3.8|9.6|3.7|4.8|0.7|4.3|1.1|2.4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5.7|11.6|4.2|6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1.1|4.7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.4|10.4|0.5|0.5|11.1|3.3|4|10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4|4.1|2.6|3.1|8|1.2|3.6|2.9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1.9|1.9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4.8|1.9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4.4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7.8|8.5|3.8|6.6|2|8.9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|8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1421</Words>
  <Application>Microsoft Office PowerPoint</Application>
  <PresentationFormat>ワイド画面</PresentationFormat>
  <Paragraphs>243</Paragraphs>
  <Slides>23</Slides>
  <Notes>1</Notes>
  <HiddenSlides>0</HiddenSlides>
  <MMClips>23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游ゴシック</vt:lpstr>
      <vt:lpstr>Arial</vt:lpstr>
      <vt:lpstr>Calibri</vt:lpstr>
      <vt:lpstr>Calibri Light</vt:lpstr>
      <vt:lpstr>Office テーマ</vt:lpstr>
      <vt:lpstr>名詞の可算・不可算と 冠詞の使い方</vt:lpstr>
      <vt:lpstr>日本語にはない名詞の単複と冠詞　(ironを例に）</vt:lpstr>
      <vt:lpstr>戦争は人の心の中で始まる。</vt:lpstr>
      <vt:lpstr>PowerPoint プレゼンテーション</vt:lpstr>
      <vt:lpstr>可算名詞と不可算名詞</vt:lpstr>
      <vt:lpstr>紛らわしい名詞　（練習1.1）</vt:lpstr>
      <vt:lpstr>紛らわしい名詞　（練習1.1）</vt:lpstr>
      <vt:lpstr>PowerPoint プレゼンテーション</vt:lpstr>
      <vt:lpstr>PowerPoint プレゼンテーション</vt:lpstr>
      <vt:lpstr>不定冠詞 (a/an) と定冠詞 (the)</vt:lpstr>
      <vt:lpstr>話し手・聞き手にとって「定」　→　the 始めて話題　可算にはa/an 不可算はそのまま 次からは the</vt:lpstr>
      <vt:lpstr>車の事故のビデオ（でも壊れたヘッドライトは写っていない） を見た後の質問です。「見えた」と答える確率が上がるのは？ 日本語にどう訳す？</vt:lpstr>
      <vt:lpstr>映画　JAWS　より</vt:lpstr>
      <vt:lpstr>総称用法:名詞が表すもの全体を表す</vt:lpstr>
      <vt:lpstr>主語の総称用法</vt:lpstr>
      <vt:lpstr>楽器や機械は the + 名詞で総称用法</vt:lpstr>
      <vt:lpstr>可算・不可算で意味が変わる名詞</vt:lpstr>
      <vt:lpstr>練習1-2</vt:lpstr>
      <vt:lpstr>練習1-2</vt:lpstr>
      <vt:lpstr>I’ve been to the mountain top.  by M.L. King</vt:lpstr>
      <vt:lpstr>冠詞のあとに名詞あり</vt:lpstr>
      <vt:lpstr>You may have been told that a dog with a cold, wet nose is in good health.</vt:lpstr>
      <vt:lpstr>冠詞のあとに名詞あり 定型動詞の前に主語あり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Naoyuki Takagi</dc:creator>
  <cp:lastModifiedBy>高木 直之</cp:lastModifiedBy>
  <cp:revision>58</cp:revision>
  <dcterms:created xsi:type="dcterms:W3CDTF">2018-04-12T06:27:21Z</dcterms:created>
  <dcterms:modified xsi:type="dcterms:W3CDTF">2023-04-11T07:23:16Z</dcterms:modified>
</cp:coreProperties>
</file>