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67" r:id="rId6"/>
    <p:sldId id="329" r:id="rId7"/>
    <p:sldId id="270" r:id="rId8"/>
    <p:sldId id="290" r:id="rId9"/>
    <p:sldId id="291" r:id="rId10"/>
    <p:sldId id="292" r:id="rId11"/>
    <p:sldId id="259" r:id="rId12"/>
    <p:sldId id="260" r:id="rId13"/>
    <p:sldId id="262" r:id="rId14"/>
    <p:sldId id="293" r:id="rId15"/>
    <p:sldId id="328" r:id="rId16"/>
    <p:sldId id="299" r:id="rId17"/>
    <p:sldId id="308" r:id="rId1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oyuki Takagi" initials="NT" lastIdx="3" clrIdx="0">
    <p:extLst>
      <p:ext uri="{19B8F6BF-5375-455C-9EA6-DF929625EA0E}">
        <p15:presenceInfo xmlns:p15="http://schemas.microsoft.com/office/powerpoint/2012/main" userId="Naoyuki Takag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51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91E96-C318-4736-8F1E-FA6B4B81FC58}" type="datetimeFigureOut">
              <a:rPr kumimoji="1" lang="ja-JP" altLang="en-US" smtClean="0"/>
              <a:t>2020/7/8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B9D2D-258B-456B-B13E-4699115BD5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4869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91E96-C318-4736-8F1E-FA6B4B81FC58}" type="datetimeFigureOut">
              <a:rPr kumimoji="1" lang="ja-JP" altLang="en-US" smtClean="0"/>
              <a:t>2020/7/8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B9D2D-258B-456B-B13E-4699115BD5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2703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91E96-C318-4736-8F1E-FA6B4B81FC58}" type="datetimeFigureOut">
              <a:rPr kumimoji="1" lang="ja-JP" altLang="en-US" smtClean="0"/>
              <a:t>2020/7/8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B9D2D-258B-456B-B13E-4699115BD5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0443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91E96-C318-4736-8F1E-FA6B4B81FC58}" type="datetimeFigureOut">
              <a:rPr kumimoji="1" lang="ja-JP" altLang="en-US" smtClean="0"/>
              <a:t>2020/7/8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B9D2D-258B-456B-B13E-4699115BD5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4493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91E96-C318-4736-8F1E-FA6B4B81FC58}" type="datetimeFigureOut">
              <a:rPr kumimoji="1" lang="ja-JP" altLang="en-US" smtClean="0"/>
              <a:t>2020/7/8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B9D2D-258B-456B-B13E-4699115BD5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2986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91E96-C318-4736-8F1E-FA6B4B81FC58}" type="datetimeFigureOut">
              <a:rPr kumimoji="1" lang="ja-JP" altLang="en-US" smtClean="0"/>
              <a:t>2020/7/8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B9D2D-258B-456B-B13E-4699115BD5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4835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91E96-C318-4736-8F1E-FA6B4B81FC58}" type="datetimeFigureOut">
              <a:rPr kumimoji="1" lang="ja-JP" altLang="en-US" smtClean="0"/>
              <a:t>2020/7/8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B9D2D-258B-456B-B13E-4699115BD5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22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91E96-C318-4736-8F1E-FA6B4B81FC58}" type="datetimeFigureOut">
              <a:rPr kumimoji="1" lang="ja-JP" altLang="en-US" smtClean="0"/>
              <a:t>2020/7/8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B9D2D-258B-456B-B13E-4699115BD5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8605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91E96-C318-4736-8F1E-FA6B4B81FC58}" type="datetimeFigureOut">
              <a:rPr kumimoji="1" lang="ja-JP" altLang="en-US" smtClean="0"/>
              <a:t>2020/7/8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B9D2D-258B-456B-B13E-4699115BD5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013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91E96-C318-4736-8F1E-FA6B4B81FC58}" type="datetimeFigureOut">
              <a:rPr kumimoji="1" lang="ja-JP" altLang="en-US" smtClean="0"/>
              <a:t>2020/7/8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B9D2D-258B-456B-B13E-4699115BD5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2309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91E96-C318-4736-8F1E-FA6B4B81FC58}" type="datetimeFigureOut">
              <a:rPr kumimoji="1" lang="ja-JP" altLang="en-US" smtClean="0"/>
              <a:t>2020/7/8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B9D2D-258B-456B-B13E-4699115BD5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5950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91E96-C318-4736-8F1E-FA6B4B81FC58}" type="datetimeFigureOut">
              <a:rPr kumimoji="1" lang="ja-JP" altLang="en-US" smtClean="0"/>
              <a:t>2020/7/8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B9D2D-258B-456B-B13E-4699115BD5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795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名詞の修飾</a:t>
            </a:r>
            <a:r>
              <a:rPr kumimoji="1" lang="en-US" altLang="ja-JP" dirty="0"/>
              <a:t>-1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701617" y="3878331"/>
            <a:ext cx="9144000" cy="871286"/>
          </a:xfrm>
        </p:spPr>
        <p:txBody>
          <a:bodyPr>
            <a:normAutofit/>
          </a:bodyPr>
          <a:lstStyle/>
          <a:p>
            <a:r>
              <a:rPr kumimoji="1" lang="ja-JP" altLang="en-US" sz="3200" dirty="0"/>
              <a:t>名詞の塊（＝名詞句）と文の区別をつけよう！</a:t>
            </a: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3A3038A9-E345-4B5A-BB7E-1F7666A2AA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999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11"/>
    </mc:Choice>
    <mc:Fallback>
      <p:transition spd="slow" advTm="31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134" x="869950" y="4922838"/>
          <p14:tracePt t="9668" x="1216025" y="5118100"/>
          <p14:tracePt t="9711" x="1528763" y="5129213"/>
          <p14:tracePt t="9761" x="2771775" y="4918075"/>
          <p14:tracePt t="9783" x="3371850" y="4706938"/>
          <p14:tracePt t="9825" x="3663950" y="4637088"/>
          <p14:tracePt t="9868" x="3868738" y="4675188"/>
          <p14:tracePt t="9917" x="3890963" y="4679950"/>
          <p14:tracePt t="9985" x="4037013" y="4668838"/>
          <p14:tracePt t="10035" x="4313238" y="4668838"/>
          <p14:tracePt t="10097" x="4230688" y="4668838"/>
          <p14:tracePt t="10118" x="4203700" y="4668838"/>
          <p14:tracePt t="10160" x="4144963" y="4679950"/>
          <p14:tracePt t="10202" x="3967163" y="4738688"/>
          <p14:tracePt t="10226" x="3890963" y="4745038"/>
          <p14:tracePt t="10268" x="3578225" y="4765675"/>
          <p14:tracePt t="10310" x="3128963" y="4760913"/>
          <p14:tracePt t="10353" x="2863850" y="4695825"/>
          <p14:tracePt t="10396" x="2674938" y="4583113"/>
          <p14:tracePt t="10442" x="2528888" y="4452938"/>
          <p14:tracePt t="10489" x="2447925" y="4318000"/>
          <p14:tracePt t="10532" x="2447925" y="4214813"/>
          <p14:tracePt t="10574" x="2474913" y="4086225"/>
          <p14:tracePt t="10618" x="2562225" y="3940175"/>
          <p14:tracePt t="10660" x="2697163" y="3787775"/>
          <p14:tracePt t="10701" x="2924175" y="3648075"/>
          <p14:tracePt t="10724" x="3036888" y="3582988"/>
          <p14:tracePt t="10768" x="3259138" y="3506788"/>
          <p14:tracePt t="10810" x="3652838" y="3463925"/>
          <p14:tracePt t="10852" x="3929063" y="3486150"/>
          <p14:tracePt t="10896" x="4032250" y="3571875"/>
          <p14:tracePt t="10940" x="4113213" y="3740150"/>
          <p14:tracePt t="10982" x="4160838" y="3917950"/>
          <p14:tracePt t="11024" x="4183063" y="4113213"/>
          <p14:tracePt t="11048" x="4167188" y="4183063"/>
          <p14:tracePt t="11091" x="4149725" y="4214813"/>
          <p14:tracePt t="11135" x="4144963" y="4214813"/>
          <p14:tracePt t="11157" x="4144963" y="4221163"/>
          <p14:tracePt t="11310" x="4144963" y="4225925"/>
          <p14:tracePt t="11584" x="4144963" y="4230688"/>
          <p14:tracePt t="11772" x="4156075" y="4237038"/>
          <p14:tracePt t="11816" x="4160838" y="4237038"/>
          <p14:tracePt t="11839" x="4167188" y="4237038"/>
          <p14:tracePt t="11884" x="4198938" y="4237038"/>
          <p14:tracePt t="11907" x="4295775" y="4237038"/>
          <p14:tracePt t="11951" x="4479925" y="4241800"/>
          <p14:tracePt t="11996" x="4567238" y="4302125"/>
          <p14:tracePt t="12042" x="4722813" y="4387850"/>
          <p14:tracePt t="12085" x="4787900" y="4410075"/>
          <p14:tracePt t="12127" x="4799013" y="4410075"/>
          <p14:tracePt t="12188" x="4799013" y="4414838"/>
          <p14:tracePt t="12212" x="4765675" y="4425950"/>
          <p14:tracePt t="12256" x="4513263" y="4430713"/>
          <p14:tracePt t="12298" x="4230688" y="4344988"/>
          <p14:tracePt t="12342" x="4183063" y="4183063"/>
          <p14:tracePt t="12386" x="4187825" y="4030663"/>
          <p14:tracePt t="12429" x="4306888" y="3875088"/>
          <p14:tracePt t="12473" x="4549775" y="3771900"/>
          <p14:tracePt t="12514" x="4895850" y="3740150"/>
          <p14:tracePt t="12556" x="5338763" y="3767138"/>
          <p14:tracePt t="12598" x="5565775" y="4003675"/>
          <p14:tracePt t="12638" x="5572125" y="4149725"/>
          <p14:tracePt t="12681" x="5507038" y="4306888"/>
          <p14:tracePt t="12725" x="5484813" y="4376738"/>
          <p14:tracePt t="12769" x="5468938" y="4410075"/>
          <p14:tracePt t="12812" x="5457825" y="4425950"/>
          <p14:tracePt t="20393" x="5457825" y="4452938"/>
          <p14:tracePt t="20458" x="5657850" y="4594225"/>
          <p14:tracePt t="20503" x="5772150" y="4594225"/>
          <p14:tracePt t="20547" x="5819775" y="4598988"/>
          <p14:tracePt t="20613" x="5819775" y="4576763"/>
          <p14:tracePt t="20677" x="5837238" y="4572000"/>
          <p14:tracePt t="20722" x="5846763" y="4572000"/>
          <p14:tracePt t="20768" x="5873750" y="4572000"/>
          <p14:tracePt t="20810" x="5911850" y="4567238"/>
          <p14:tracePt t="20852" x="5981700" y="4560888"/>
          <p14:tracePt t="20895" x="6008688" y="4556125"/>
          <p14:tracePt t="20939" x="6035675" y="4549775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CDFFC5-7D72-48CC-A8E9-82524EDEF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練習</a:t>
            </a:r>
            <a:r>
              <a:rPr kumimoji="1" lang="en-US" altLang="ja-JP" dirty="0"/>
              <a:t>10.2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BEA18B2-A5FD-4EB5-94AC-2AFF855165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dirty="0"/>
              <a:t>call a man John  </a:t>
            </a:r>
            <a:r>
              <a:rPr lang="ja-JP" altLang="en-US" dirty="0"/>
              <a:t>→</a:t>
            </a:r>
            <a:r>
              <a:rPr lang="en-US" altLang="ja-JP" dirty="0"/>
              <a:t>    a man called John </a:t>
            </a:r>
          </a:p>
          <a:p>
            <a:pPr marL="514350" indent="-514350">
              <a:buAutoNum type="arabicPlain"/>
            </a:pPr>
            <a:r>
              <a:rPr lang="en-US" altLang="ja-JP" dirty="0"/>
              <a:t>give the girl a gift </a:t>
            </a:r>
            <a:r>
              <a:rPr lang="ja-JP" altLang="en-US" dirty="0"/>
              <a:t>→</a:t>
            </a:r>
            <a:r>
              <a:rPr lang="en-US" altLang="ja-JP" dirty="0"/>
              <a:t> 	the girl</a:t>
            </a:r>
          </a:p>
          <a:p>
            <a:pPr marL="0" indent="0">
              <a:buNone/>
            </a:pPr>
            <a:r>
              <a:rPr lang="en-US" altLang="ja-JP" dirty="0"/>
              <a:t> 				a gift</a:t>
            </a:r>
            <a:endParaRPr lang="ja-JP" altLang="ja-JP" dirty="0"/>
          </a:p>
          <a:p>
            <a:pPr marL="0" indent="0">
              <a:buNone/>
            </a:pPr>
            <a:r>
              <a:rPr lang="en-US" altLang="ja-JP" dirty="0"/>
              <a:t>2  offer the man a job</a:t>
            </a:r>
            <a:r>
              <a:rPr lang="ja-JP" altLang="en-US" dirty="0"/>
              <a:t> → </a:t>
            </a:r>
            <a:r>
              <a:rPr lang="en-US" altLang="ja-JP" dirty="0"/>
              <a:t>	the man</a:t>
            </a:r>
            <a:endParaRPr lang="ja-JP" altLang="ja-JP" dirty="0"/>
          </a:p>
          <a:p>
            <a:pPr marL="0" indent="0">
              <a:buNone/>
            </a:pPr>
            <a:r>
              <a:rPr lang="en-US" altLang="ja-JP" dirty="0"/>
              <a:t>				a job</a:t>
            </a:r>
          </a:p>
          <a:p>
            <a:pPr marL="0" indent="0">
              <a:buNone/>
            </a:pPr>
            <a:r>
              <a:rPr lang="en-US" altLang="ja-JP" dirty="0"/>
              <a:t>3  kick the door open </a:t>
            </a:r>
            <a:r>
              <a:rPr lang="ja-JP" altLang="en-US" dirty="0"/>
              <a:t>→ </a:t>
            </a:r>
            <a:r>
              <a:rPr lang="en-US" altLang="ja-JP" dirty="0"/>
              <a:t>	the door</a:t>
            </a:r>
            <a:endParaRPr lang="ja-JP" altLang="ja-JP" dirty="0"/>
          </a:p>
          <a:p>
            <a:pPr marL="0" indent="0">
              <a:buNone/>
            </a:pPr>
            <a:r>
              <a:rPr lang="en-US" altLang="ja-JP" dirty="0"/>
              <a:t>4  name the dog Andie</a:t>
            </a:r>
            <a:r>
              <a:rPr lang="ja-JP" altLang="en-US" dirty="0"/>
              <a:t> → </a:t>
            </a:r>
            <a:r>
              <a:rPr lang="en-US" altLang="ja-JP" dirty="0"/>
              <a:t>the dog</a:t>
            </a:r>
            <a:endParaRPr lang="ja-JP" altLang="ja-JP" dirty="0"/>
          </a:p>
          <a:p>
            <a:pPr marL="0" indent="0">
              <a:buNone/>
            </a:pPr>
            <a:r>
              <a:rPr lang="en-US" altLang="ja-JP" dirty="0"/>
              <a:t>5  find the man dead </a:t>
            </a:r>
            <a:r>
              <a:rPr lang="ja-JP" altLang="en-US" dirty="0"/>
              <a:t>→ </a:t>
            </a:r>
            <a:r>
              <a:rPr lang="en-US" altLang="ja-JP" dirty="0"/>
              <a:t>	the man </a:t>
            </a:r>
            <a:endParaRPr lang="ja-JP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5096718-CC96-4F81-8ED7-7CFF35A43BA1}"/>
              </a:ext>
            </a:extLst>
          </p:cNvPr>
          <p:cNvSpPr txBox="1"/>
          <p:nvPr/>
        </p:nvSpPr>
        <p:spPr>
          <a:xfrm>
            <a:off x="5692530" y="2256398"/>
            <a:ext cx="2569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given a gift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C41AC8F-73BD-4CFE-947E-C5EE24EA1F07}"/>
              </a:ext>
            </a:extLst>
          </p:cNvPr>
          <p:cNvSpPr txBox="1"/>
          <p:nvPr/>
        </p:nvSpPr>
        <p:spPr>
          <a:xfrm>
            <a:off x="5358126" y="2779618"/>
            <a:ext cx="2845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given (to) the girl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315FC7F-09A9-4620-87AD-237FAA696108}"/>
              </a:ext>
            </a:extLst>
          </p:cNvPr>
          <p:cNvSpPr txBox="1"/>
          <p:nvPr/>
        </p:nvSpPr>
        <p:spPr>
          <a:xfrm>
            <a:off x="5846026" y="3302838"/>
            <a:ext cx="2569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offered a job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14F1D36-44A3-45DC-91B4-59FAD97408F5}"/>
              </a:ext>
            </a:extLst>
          </p:cNvPr>
          <p:cNvSpPr txBox="1"/>
          <p:nvPr/>
        </p:nvSpPr>
        <p:spPr>
          <a:xfrm>
            <a:off x="5360321" y="3806324"/>
            <a:ext cx="3310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>
                <a:solidFill>
                  <a:srgbClr val="FF0000"/>
                </a:solidFill>
              </a:rPr>
              <a:t>offered (to) </a:t>
            </a:r>
            <a:r>
              <a:rPr lang="en-US" altLang="ja-JP" sz="2800" b="1" dirty="0">
                <a:solidFill>
                  <a:srgbClr val="FF0000"/>
                </a:solidFill>
              </a:rPr>
              <a:t>the man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FD170EB-9379-4F64-A3C6-E5FD7F60A0A3}"/>
              </a:ext>
            </a:extLst>
          </p:cNvPr>
          <p:cNvSpPr txBox="1"/>
          <p:nvPr/>
        </p:nvSpPr>
        <p:spPr>
          <a:xfrm>
            <a:off x="5854795" y="4342700"/>
            <a:ext cx="3310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kicked open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45EC670-B8A8-4A39-8804-72FDB6AD0893}"/>
              </a:ext>
            </a:extLst>
          </p:cNvPr>
          <p:cNvSpPr txBox="1"/>
          <p:nvPr/>
        </p:nvSpPr>
        <p:spPr>
          <a:xfrm>
            <a:off x="5846026" y="4838962"/>
            <a:ext cx="3310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named Andie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4FED380-EC69-4811-A3FC-13B97FBAE91E}"/>
              </a:ext>
            </a:extLst>
          </p:cNvPr>
          <p:cNvSpPr txBox="1"/>
          <p:nvPr/>
        </p:nvSpPr>
        <p:spPr>
          <a:xfrm>
            <a:off x="5846025" y="5352665"/>
            <a:ext cx="3310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found dead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11" name="オーディオ 10">
            <a:hlinkClick r:id="" action="ppaction://media"/>
            <a:extLst>
              <a:ext uri="{FF2B5EF4-FFF2-40B4-BE49-F238E27FC236}">
                <a16:creationId xmlns:a16="http://schemas.microsoft.com/office/drawing/2014/main" id="{29DDEFDD-74E9-4749-B287-7A015D0A9EB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0895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348"/>
    </mc:Choice>
    <mc:Fallback>
      <p:transition spd="slow" advTm="76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  <p:extLst>
    <p:ext uri="{3A86A75C-4F4B-4683-9AE1-C65F6400EC91}">
      <p14:laserTraceLst xmlns:p14="http://schemas.microsoft.com/office/powerpoint/2010/main">
        <p14:tracePtLst>
          <p14:tracePt t="2021" x="3378200" y="4425950"/>
          <p14:tracePt t="2045" x="3387725" y="3906838"/>
          <p14:tracePt t="2091" x="2816225" y="2571750"/>
          <p14:tracePt t="2135" x="2362200" y="2389188"/>
          <p14:tracePt t="2177" x="2301875" y="2371725"/>
          <p14:tracePt t="2365" x="2189163" y="2463800"/>
          <p14:tracePt t="2413" x="2085975" y="2301875"/>
          <p14:tracePt t="2461" x="2070100" y="2198688"/>
          <p14:tracePt t="2505" x="2054225" y="2171700"/>
          <p14:tracePt t="2529" x="1966913" y="2182813"/>
          <p14:tracePt t="2572" x="1946275" y="2198688"/>
          <p14:tracePt t="2618" x="1946275" y="2209800"/>
          <p14:tracePt t="2661" x="1962150" y="2198688"/>
          <p14:tracePt t="2686" x="1962150" y="2189163"/>
          <p14:tracePt t="2708" x="1955800" y="2198688"/>
          <p14:tracePt t="2753" x="1955800" y="2220913"/>
          <p14:tracePt t="2796" x="2270125" y="2205038"/>
          <p14:tracePt t="2839" x="2636838" y="2171700"/>
          <p14:tracePt t="2883" x="2724150" y="2171700"/>
          <p14:tracePt t="2972" x="2771775" y="2171700"/>
          <p14:tracePt t="3015" x="2906713" y="2151063"/>
          <p14:tracePt t="3057" x="3032125" y="2124075"/>
          <p14:tracePt t="3142" x="3059113" y="2124075"/>
          <p14:tracePt t="3186" x="3063875" y="2124075"/>
          <p14:tracePt t="3311" x="2928938" y="2135188"/>
          <p14:tracePt t="3353" x="2497138" y="2178050"/>
          <p14:tracePt t="3395" x="2297113" y="2166938"/>
          <p14:tracePt t="3418" x="2216150" y="2151063"/>
          <p14:tracePt t="3463" x="2027238" y="2135188"/>
          <p14:tracePt t="3507" x="1789113" y="2108200"/>
          <p14:tracePt t="3529" x="1782763" y="2101850"/>
          <p14:tracePt t="3573" x="1778000" y="2090738"/>
          <p14:tracePt t="3617" x="1778000" y="2081213"/>
          <p14:tracePt t="3764" x="1778000" y="2074863"/>
          <p14:tracePt t="3849" x="1870075" y="2070100"/>
          <p14:tracePt t="3892" x="1978025" y="2070100"/>
          <p14:tracePt t="3914" x="2074863" y="2070100"/>
          <p14:tracePt t="3960" x="2555875" y="2054225"/>
          <p14:tracePt t="4003" x="2708275" y="2063750"/>
          <p14:tracePt t="4031" x="2713038" y="2063750"/>
          <p14:tracePt t="4073" x="2740025" y="2063750"/>
          <p14:tracePt t="4158" x="2762250" y="2090738"/>
          <p14:tracePt t="4198" x="2778125" y="2090738"/>
          <p14:tracePt t="4365" x="2771775" y="2090738"/>
          <p14:tracePt t="4389" x="2767013" y="2090738"/>
          <p14:tracePt t="4413" x="2744788" y="2090738"/>
          <p14:tracePt t="4458" x="2674938" y="2101850"/>
          <p14:tracePt t="4484" x="2670175" y="2101850"/>
          <p14:tracePt t="4530" x="2609850" y="2166938"/>
          <p14:tracePt t="4577" x="2398713" y="2281238"/>
          <p14:tracePt t="4621" x="2205038" y="2355850"/>
          <p14:tracePt t="4669" x="1881188" y="2405063"/>
          <p14:tracePt t="4712" x="1589088" y="2398713"/>
          <p14:tracePt t="4756" x="1247775" y="2290763"/>
          <p14:tracePt t="4777" x="1108075" y="2220913"/>
          <p14:tracePt t="4820" x="874713" y="2101850"/>
          <p14:tracePt t="4842" x="793750" y="2047875"/>
          <p14:tracePt t="4885" x="649288" y="1912938"/>
          <p14:tracePt t="4908" x="557213" y="1778000"/>
          <p14:tracePt t="4951" x="512763" y="1600200"/>
          <p14:tracePt t="4994" x="561975" y="1447800"/>
          <p14:tracePt t="5037" x="903288" y="1177925"/>
          <p14:tracePt t="5061" x="1069975" y="1108075"/>
          <p14:tracePt t="5106" x="1546225" y="1027113"/>
          <p14:tracePt t="5127" x="1789113" y="1027113"/>
          <p14:tracePt t="5170" x="2155825" y="1119188"/>
          <p14:tracePt t="5211" x="2344738" y="1270000"/>
          <p14:tracePt t="5257" x="2679700" y="1470025"/>
          <p14:tracePt t="5279" x="2832100" y="1550988"/>
          <p14:tracePt t="5323" x="3074988" y="1724025"/>
          <p14:tracePt t="5366" x="3117850" y="1858963"/>
          <p14:tracePt t="5386" x="3144838" y="1955800"/>
          <p14:tracePt t="5412" x="3155950" y="2000250"/>
          <p14:tracePt t="5436" x="3140075" y="2074863"/>
          <p14:tracePt t="5458" x="3090863" y="2139950"/>
          <p14:tracePt t="5503" x="2960688" y="2247900"/>
          <p14:tracePt t="5545" x="2789238" y="2297113"/>
          <p14:tracePt t="5588" x="2324100" y="2328863"/>
          <p14:tracePt t="5633" x="1881188" y="2351088"/>
          <p14:tracePt t="5677" x="1546225" y="2324100"/>
          <p14:tracePt t="5701" x="1474788" y="2308225"/>
          <p14:tracePt t="5744" x="1281113" y="2247900"/>
          <p14:tracePt t="5789" x="1085850" y="2090738"/>
          <p14:tracePt t="5832" x="903288" y="1928813"/>
          <p14:tracePt t="5878" x="854075" y="1782763"/>
          <p14:tracePt t="5920" x="935038" y="1654175"/>
          <p14:tracePt t="5965" x="1211263" y="1485900"/>
          <p14:tracePt t="6007" x="1735138" y="1339850"/>
          <p14:tracePt t="6030" x="1973263" y="1312863"/>
          <p14:tracePt t="6073" x="2243138" y="1319213"/>
          <p14:tracePt t="6115" x="2425700" y="1420813"/>
          <p14:tracePt t="6137" x="2632075" y="1539875"/>
          <p14:tracePt t="6181" x="2825750" y="1708150"/>
          <p14:tracePt t="6225" x="2886075" y="1858963"/>
          <p14:tracePt t="6267" x="2771775" y="2182813"/>
          <p14:tracePt t="6311" x="2593975" y="2328863"/>
          <p14:tracePt t="6354" x="2447925" y="2344738"/>
          <p14:tracePt t="6398" x="2043113" y="2335213"/>
          <p14:tracePt t="6420" x="1755775" y="2335213"/>
          <p14:tracePt t="6465" x="1312863" y="2335213"/>
          <p14:tracePt t="6507" x="1119188" y="2270125"/>
          <p14:tracePt t="6529" x="1069975" y="2205038"/>
          <p14:tracePt t="6574" x="957263" y="1951038"/>
          <p14:tracePt t="6618" x="946150" y="1685925"/>
          <p14:tracePt t="6661" x="1155700" y="1508125"/>
          <p14:tracePt t="6703" x="1874838" y="1416050"/>
          <p14:tracePt t="6745" x="2355850" y="1555750"/>
          <p14:tracePt t="6789" x="2486025" y="1778000"/>
          <p14:tracePt t="6832" x="2486025" y="1831975"/>
          <p14:tracePt t="6873" x="2486025" y="1836738"/>
          <p14:tracePt t="7315" x="2486025" y="1843088"/>
          <p14:tracePt t="7402" x="2490788" y="1854200"/>
          <p14:tracePt t="7766" x="2571750" y="1854200"/>
          <p14:tracePt t="7789" x="2674938" y="1863725"/>
          <p14:tracePt t="7834" x="2940050" y="1863725"/>
          <p14:tracePt t="7857" x="3279775" y="1863725"/>
          <p14:tracePt t="7904" x="3814763" y="1885950"/>
          <p14:tracePt t="7927" x="4106863" y="1912938"/>
          <p14:tracePt t="7974" x="4502150" y="1966913"/>
          <p14:tracePt t="8017" x="4745038" y="1989138"/>
          <p14:tracePt t="8061" x="4765675" y="2000250"/>
          <p14:tracePt t="8106" x="4776788" y="2016125"/>
          <p14:tracePt t="8149" x="4776788" y="2020888"/>
          <p14:tracePt t="8363" x="4794250" y="2020888"/>
          <p14:tracePt t="8408" x="4821238" y="2036763"/>
          <p14:tracePt t="8456" x="4875213" y="2043113"/>
          <p14:tracePt t="8501" x="5026025" y="2043113"/>
          <p14:tracePt t="8544" x="5183188" y="2047875"/>
          <p14:tracePt t="8589" x="5453063" y="2058988"/>
          <p14:tracePt t="8632" x="5657850" y="2074863"/>
          <p14:tracePt t="8655" x="5749925" y="2085975"/>
          <p14:tracePt t="8698" x="5853113" y="2085975"/>
          <p14:tracePt t="8742" x="5857875" y="2085975"/>
          <p14:tracePt t="8806" x="5900738" y="2085975"/>
          <p14:tracePt t="8827" x="5922963" y="2074863"/>
          <p14:tracePt t="8873" x="5976938" y="1993900"/>
          <p14:tracePt t="8915" x="6015038" y="1854200"/>
          <p14:tracePt t="8940" x="5992813" y="1708150"/>
          <p14:tracePt t="8982" x="5907088" y="1524000"/>
          <p14:tracePt t="9027" x="5803900" y="1389063"/>
          <p14:tracePt t="9070" x="5680075" y="1362075"/>
          <p14:tracePt t="9093" x="5614988" y="1350963"/>
          <p14:tracePt t="9137" x="5345113" y="1350963"/>
          <p14:tracePt t="9184" x="5057775" y="1377950"/>
          <p14:tracePt t="9227" x="4729163" y="1443038"/>
          <p14:tracePt t="9270" x="4464050" y="1519238"/>
          <p14:tracePt t="9312" x="4203700" y="1620838"/>
          <p14:tracePt t="9357" x="3863975" y="1804988"/>
          <p14:tracePt t="9401" x="3751263" y="1962150"/>
          <p14:tracePt t="9423" x="3733800" y="2009775"/>
          <p14:tracePt t="9466" x="3771900" y="2151063"/>
          <p14:tracePt t="9509" x="3976688" y="2259013"/>
          <p14:tracePt t="9556" x="4322763" y="2274888"/>
          <p14:tracePt t="9602" x="4722813" y="2259013"/>
          <p14:tracePt t="9644" x="5068888" y="2209800"/>
          <p14:tracePt t="9689" x="5599113" y="2166938"/>
          <p14:tracePt t="9732" x="5837238" y="2135188"/>
          <p14:tracePt t="9777" x="5965825" y="2074863"/>
          <p14:tracePt t="9823" x="5992813" y="2054225"/>
          <p14:tracePt t="9866" x="6019800" y="2032000"/>
          <p14:tracePt t="9889" x="6035675" y="2009775"/>
          <p14:tracePt t="9913" x="6042025" y="1993900"/>
          <p14:tracePt t="9936" x="6064250" y="1955800"/>
          <p14:tracePt t="9960" x="6073775" y="1908175"/>
          <p14:tracePt t="10004" x="6057900" y="1820863"/>
          <p14:tracePt t="10029" x="6015038" y="1766888"/>
          <p14:tracePt t="10075" x="5891213" y="1654175"/>
          <p14:tracePt t="10118" x="5614988" y="1609725"/>
          <p14:tracePt t="10161" x="5345113" y="1609725"/>
          <p14:tracePt t="10204" x="5037138" y="1670050"/>
          <p14:tracePt t="10244" x="4895850" y="1746250"/>
          <p14:tracePt t="10287" x="4652963" y="1890713"/>
          <p14:tracePt t="10328" x="4598988" y="1966913"/>
          <p14:tracePt t="10372" x="4610100" y="2058988"/>
          <p14:tracePt t="10415" x="4657725" y="2124075"/>
          <p14:tracePt t="10417" x="4675188" y="2135188"/>
          <p14:tracePt t="10461" x="4911725" y="2189163"/>
          <p14:tracePt t="10505" x="5165725" y="2189163"/>
          <p14:tracePt t="10527" x="5419725" y="2189163"/>
          <p14:tracePt t="10572" x="5572125" y="2166938"/>
          <p14:tracePt t="10617" x="5653088" y="2144713"/>
          <p14:tracePt t="10661" x="5664200" y="2135188"/>
          <p14:tracePt t="10829" x="5664200" y="2124075"/>
          <p14:tracePt t="10916" x="5614988" y="2128838"/>
          <p14:tracePt t="10965" x="5565775" y="2135188"/>
          <p14:tracePt t="11010" x="5538788" y="2139950"/>
          <p14:tracePt t="11054" x="5518150" y="2144713"/>
          <p14:tracePt t="11098" x="5491163" y="2144713"/>
          <p14:tracePt t="11141" x="5468938" y="2144713"/>
          <p14:tracePt t="11185" x="5464175" y="2144713"/>
          <p14:tracePt t="11270" x="5387975" y="2144713"/>
          <p14:tracePt t="11312" x="5349875" y="2144713"/>
          <p14:tracePt t="11377" x="5302250" y="2135188"/>
          <p14:tracePt t="11423" x="5165725" y="2124075"/>
          <p14:tracePt t="11466" x="5145088" y="2124075"/>
          <p14:tracePt t="11511" x="5102225" y="2124075"/>
          <p14:tracePt t="11553" x="4956175" y="2128838"/>
          <p14:tracePt t="11595" x="4868863" y="2128838"/>
          <p14:tracePt t="11639" x="4756150" y="2128838"/>
          <p14:tracePt t="11682" x="4625975" y="2128838"/>
          <p14:tracePt t="11723" x="4594225" y="2128838"/>
          <p14:tracePt t="11768" x="4576763" y="2128838"/>
          <p14:tracePt t="11811" x="4572000" y="2128838"/>
          <p14:tracePt t="11917" x="4567238" y="2128838"/>
          <p14:tracePt t="12175" x="4560888" y="2128838"/>
          <p14:tracePt t="12324" x="4614863" y="2128838"/>
          <p14:tracePt t="12365" x="4922838" y="2128838"/>
          <p14:tracePt t="12413" x="5268913" y="2128838"/>
          <p14:tracePt t="12436" x="5383213" y="2128838"/>
          <p14:tracePt t="12462" x="5534025" y="2128838"/>
          <p14:tracePt t="12511" x="5965825" y="2139950"/>
          <p14:tracePt t="12560" x="6003925" y="2139950"/>
          <p14:tracePt t="12652" x="6008688" y="2139950"/>
          <p14:tracePt t="12925" x="5911850" y="2151063"/>
          <p14:tracePt t="12969" x="5334000" y="2216150"/>
          <p14:tracePt t="13011" x="4992688" y="2243138"/>
          <p14:tracePt t="13057" x="4749800" y="2286000"/>
          <p14:tracePt t="13098" x="4286250" y="2351088"/>
          <p14:tracePt t="13141" x="3949700" y="2389188"/>
          <p14:tracePt t="13184" x="3690938" y="2425700"/>
          <p14:tracePt t="13227" x="3128963" y="2517775"/>
          <p14:tracePt t="13270" x="2901950" y="2551113"/>
          <p14:tracePt t="13311" x="2762250" y="2582863"/>
          <p14:tracePt t="13356" x="2409825" y="2643188"/>
          <p14:tracePt t="13377" x="2344738" y="2643188"/>
          <p14:tracePt t="13422" x="2335213" y="2643188"/>
          <p14:tracePt t="13489" x="2308225" y="2625725"/>
          <p14:tracePt t="13532" x="2281238" y="2620963"/>
          <p14:tracePt t="13595" x="2274888" y="2616200"/>
          <p14:tracePt t="13638" x="2263775" y="2616200"/>
          <p14:tracePt t="13890" x="2378075" y="2632075"/>
          <p14:tracePt t="13912" x="2420938" y="2632075"/>
          <p14:tracePt t="13960" x="2551113" y="2636838"/>
          <p14:tracePt t="14006" x="2686050" y="2636838"/>
          <p14:tracePt t="14029" x="2717800" y="2636838"/>
          <p14:tracePt t="14073" x="2778125" y="2652713"/>
          <p14:tracePt t="14118" x="2924175" y="2659063"/>
          <p14:tracePt t="14161" x="3005138" y="2663825"/>
          <p14:tracePt t="14206" x="3079750" y="2663825"/>
          <p14:tracePt t="14227" x="3140075" y="2663825"/>
          <p14:tracePt t="14272" x="3182938" y="2663825"/>
          <p14:tracePt t="14357" x="3221038" y="2663825"/>
          <p14:tracePt t="14399" x="3279775" y="2670175"/>
          <p14:tracePt t="14423" x="3313113" y="2679700"/>
          <p14:tracePt t="14466" x="3468688" y="2679700"/>
          <p14:tracePt t="14489" x="3517900" y="2679700"/>
          <p14:tracePt t="14532" x="3529013" y="2679700"/>
          <p14:tracePt t="14596" x="3533775" y="2679700"/>
          <p14:tracePt t="15036" x="3567113" y="2697163"/>
          <p14:tracePt t="15079" x="3582988" y="2706688"/>
          <p14:tracePt t="15228" x="3582988" y="2713038"/>
          <p14:tracePt t="15315" x="3582988" y="2717800"/>
          <p14:tracePt t="15359" x="3605213" y="2728913"/>
          <p14:tracePt t="15407" x="3621088" y="2733675"/>
          <p14:tracePt t="15448" x="3668713" y="2733675"/>
          <p14:tracePt t="15494" x="3798888" y="2713038"/>
          <p14:tracePt t="15537" x="3825875" y="2690813"/>
          <p14:tracePt t="15577" x="3902075" y="2670175"/>
          <p14:tracePt t="15622" x="4059238" y="2647950"/>
          <p14:tracePt t="15666" x="4149725" y="2616200"/>
          <p14:tracePt t="15689" x="4275138" y="2598738"/>
          <p14:tracePt t="15732" x="4441825" y="2578100"/>
          <p14:tracePt t="15777" x="4567238" y="2578100"/>
          <p14:tracePt t="15820" x="4675188" y="2578100"/>
          <p14:tracePt t="15842" x="4711700" y="2578100"/>
          <p14:tracePt t="15884" x="4733925" y="2578100"/>
          <p14:tracePt t="16016" x="4733925" y="2571750"/>
          <p14:tracePt t="16463" x="4729163" y="2571750"/>
          <p14:tracePt t="16553" x="4702175" y="2616200"/>
          <p14:tracePt t="16619" x="4702175" y="2620963"/>
          <p14:tracePt t="19041" x="6565900" y="2701925"/>
          <p14:tracePt t="19084" x="6707188" y="2697163"/>
          <p14:tracePt t="19131" x="7024688" y="2697163"/>
          <p14:tracePt t="19155" x="7073900" y="2697163"/>
          <p14:tracePt t="19198" x="7219950" y="2706688"/>
          <p14:tracePt t="19241" x="7397750" y="2755900"/>
          <p14:tracePt t="19282" x="7458075" y="2789238"/>
          <p14:tracePt t="19327" x="7527925" y="2809875"/>
          <p14:tracePt t="19369" x="7539038" y="2809875"/>
          <p14:tracePt t="19667" x="7408863" y="2809875"/>
          <p14:tracePt t="19712" x="7046913" y="2816225"/>
          <p14:tracePt t="19757" x="6842125" y="2816225"/>
          <p14:tracePt t="19779" x="6743700" y="2816225"/>
          <p14:tracePt t="19828" x="6496050" y="2816225"/>
          <p14:tracePt t="19869" x="6457950" y="2809875"/>
          <p14:tracePt t="19910" x="6442075" y="2798763"/>
          <p14:tracePt t="20119" x="6442075" y="2794000"/>
          <p14:tracePt t="20167" x="6289675" y="2782888"/>
          <p14:tracePt t="20213" x="5873750" y="2733675"/>
          <p14:tracePt t="20260" x="5695950" y="2706688"/>
          <p14:tracePt t="20303" x="5534025" y="2706688"/>
          <p14:tracePt t="20344" x="5527675" y="2706688"/>
          <p14:tracePt t="20408" x="5518150" y="2706688"/>
          <p14:tracePt t="20724" x="5511800" y="2706688"/>
          <p14:tracePt t="20767" x="5507038" y="2706688"/>
          <p14:tracePt t="20815" x="5468938" y="2706688"/>
          <p14:tracePt t="20857" x="5457825" y="2706688"/>
          <p14:tracePt t="20901" x="5376863" y="2717800"/>
          <p14:tracePt t="20923" x="5345113" y="2728913"/>
          <p14:tracePt t="20966" x="5329238" y="2728913"/>
          <p14:tracePt t="21032" x="5230813" y="2728913"/>
          <p14:tracePt t="21075" x="5145088" y="2728913"/>
          <p14:tracePt t="21118" x="5118100" y="2728913"/>
          <p14:tracePt t="21416" x="5053013" y="2816225"/>
          <p14:tracePt t="21458" x="5019675" y="2863850"/>
          <p14:tracePt t="21507" x="5106988" y="3021013"/>
          <p14:tracePt t="21529" x="5111750" y="3025775"/>
          <p14:tracePt t="23505" x="5399088" y="3021013"/>
          <p14:tracePt t="23552" x="6145213" y="3070225"/>
          <p14:tracePt t="23577" x="6873875" y="3151188"/>
          <p14:tracePt t="23623" x="7154863" y="3221038"/>
          <p14:tracePt t="23665" x="7154863" y="3252788"/>
          <p14:tracePt t="23794" x="7192963" y="3241675"/>
          <p14:tracePt t="23839" x="7251700" y="3241675"/>
          <p14:tracePt t="23882" x="7258050" y="3241675"/>
          <p14:tracePt t="23950" x="7251700" y="3263900"/>
          <p14:tracePt t="23994" x="7085013" y="3313113"/>
          <p14:tracePt t="24039" x="6797675" y="3317875"/>
          <p14:tracePt t="24081" x="6570663" y="3306763"/>
          <p14:tracePt t="24127" x="6453188" y="3306763"/>
          <p14:tracePt t="24420" x="6442075" y="3306763"/>
          <p14:tracePt t="24465" x="6430963" y="3306763"/>
          <p14:tracePt t="26227" x="6430963" y="3351213"/>
          <p14:tracePt t="26271" x="6435725" y="3382963"/>
          <p14:tracePt t="26296" x="6480175" y="3382963"/>
          <p14:tracePt t="26321" x="6561138" y="3355975"/>
          <p14:tracePt t="26365" x="6662738" y="3328988"/>
          <p14:tracePt t="26388" x="6680200" y="3313113"/>
          <p14:tracePt t="26412" x="6684963" y="3302000"/>
          <p14:tracePt t="26437" x="6765925" y="3279775"/>
          <p14:tracePt t="26458" x="6896100" y="3241675"/>
          <p14:tracePt t="26502" x="6977063" y="3221038"/>
          <p14:tracePt t="26545" x="7019925" y="3205163"/>
          <p14:tracePt t="26589" x="7150100" y="3167063"/>
          <p14:tracePt t="26635" x="7219950" y="3167063"/>
          <p14:tracePt t="26677" x="7273925" y="3178175"/>
          <p14:tracePt t="26719" x="7332663" y="3178175"/>
          <p14:tracePt t="26761" x="7339013" y="3178175"/>
          <p14:tracePt t="26803" x="7327900" y="3178175"/>
          <p14:tracePt t="26844" x="7323138" y="3171825"/>
          <p14:tracePt t="26886" x="7323138" y="3167063"/>
          <p14:tracePt t="26909" x="7316788" y="3160713"/>
          <p14:tracePt t="26954" x="7289800" y="3167063"/>
          <p14:tracePt t="26998" x="7289800" y="3171825"/>
          <p14:tracePt t="27108" x="7269163" y="3160713"/>
          <p14:tracePt t="27151" x="7197725" y="3160713"/>
          <p14:tracePt t="27194" x="7078663" y="3160713"/>
          <p14:tracePt t="27236" x="6992938" y="3160713"/>
          <p14:tracePt t="27277" x="6842125" y="3160713"/>
          <p14:tracePt t="27319" x="6700838" y="3160713"/>
          <p14:tracePt t="27342" x="6642100" y="3160713"/>
          <p14:tracePt t="27382" x="6581775" y="3160713"/>
          <p14:tracePt t="27469" x="6561138" y="3167063"/>
          <p14:tracePt t="27511" x="6538913" y="3171825"/>
          <p14:tracePt t="27783" x="6392863" y="3151188"/>
          <p14:tracePt t="27829" x="5891213" y="3117850"/>
          <p14:tracePt t="27876" x="5419725" y="3144838"/>
          <p14:tracePt t="27923" x="5237163" y="3160713"/>
          <p14:tracePt t="27967" x="5219700" y="3160713"/>
          <p14:tracePt t="28011" x="5160963" y="3160713"/>
          <p14:tracePt t="28053" x="5048250" y="3160713"/>
          <p14:tracePt t="28076" x="5030788" y="3160713"/>
          <p14:tracePt t="30653" x="3652838" y="3609975"/>
          <p14:tracePt t="30702" x="3194050" y="3632200"/>
          <p14:tracePt t="30744" x="2955925" y="3632200"/>
          <p14:tracePt t="30790" x="2805113" y="3625850"/>
          <p14:tracePt t="30894" x="2782888" y="3621088"/>
          <p14:tracePt t="30917" x="2762250" y="3614738"/>
          <p14:tracePt t="30960" x="2728913" y="3598863"/>
          <p14:tracePt t="30984" x="2713038" y="3587750"/>
          <p14:tracePt t="31027" x="2663825" y="3556000"/>
          <p14:tracePt t="31070" x="2582863" y="3544888"/>
          <p14:tracePt t="31092" x="2544763" y="3540125"/>
          <p14:tracePt t="31134" x="2490788" y="3533775"/>
          <p14:tracePt t="31177" x="2486025" y="3533775"/>
          <p14:tracePt t="31261" x="2443163" y="3533775"/>
          <p14:tracePt t="31303" x="2436813" y="3540125"/>
          <p14:tracePt t="31367" x="2436813" y="3544888"/>
          <p14:tracePt t="31412" x="2436813" y="3551238"/>
          <p14:tracePt t="31435" x="2436813" y="3556000"/>
          <p14:tracePt t="31481" x="2632075" y="3598863"/>
          <p14:tracePt t="31525" x="2755900" y="3632200"/>
          <p14:tracePt t="31548" x="2789238" y="3641725"/>
          <p14:tracePt t="31591" x="2825750" y="3641725"/>
          <p14:tracePt t="31634" x="2967038" y="3614738"/>
          <p14:tracePt t="31677" x="3009900" y="3614738"/>
          <p14:tracePt t="31720" x="3016250" y="3614738"/>
          <p14:tracePt t="31782" x="3101975" y="3582988"/>
          <p14:tracePt t="31824" x="3182938" y="3560763"/>
          <p14:tracePt t="31865" x="3205163" y="3551238"/>
          <p14:tracePt t="31889" x="3270250" y="3540125"/>
          <p14:tracePt t="31912" x="3425825" y="3533775"/>
          <p14:tracePt t="31960" x="3744913" y="3524250"/>
          <p14:tracePt t="31984" x="3798888" y="3524250"/>
          <p14:tracePt t="32027" x="3949700" y="3524250"/>
          <p14:tracePt t="32069" x="3956050" y="3524250"/>
          <p14:tracePt t="32174" x="3956050" y="3513138"/>
          <p14:tracePt t="32215" x="3895725" y="3513138"/>
          <p14:tracePt t="32257" x="3524250" y="3578225"/>
          <p14:tracePt t="32280" x="3198813" y="3695700"/>
          <p14:tracePt t="32322" x="2852738" y="3863975"/>
          <p14:tracePt t="32365" x="2778125" y="3890963"/>
          <p14:tracePt t="32408" x="2578100" y="3929063"/>
          <p14:tracePt t="32451" x="2405063" y="3940175"/>
          <p14:tracePt t="32494" x="2286000" y="3913188"/>
          <p14:tracePt t="32536" x="2166938" y="3814763"/>
          <p14:tracePt t="32577" x="2151063" y="3722688"/>
          <p14:tracePt t="32623" x="2232025" y="3567113"/>
          <p14:tracePt t="32665" x="2312988" y="3479800"/>
          <p14:tracePt t="32688" x="2447925" y="3425825"/>
          <p14:tracePt t="32731" x="2717800" y="3405188"/>
          <p14:tracePt t="32775" x="2724150" y="3405188"/>
          <p14:tracePt t="32924" x="2762250" y="3452813"/>
          <p14:tracePt t="32967" x="2989263" y="3517900"/>
          <p14:tracePt t="33010" x="3333750" y="3551238"/>
          <p14:tracePt t="33053" x="3544888" y="3571875"/>
          <p14:tracePt t="33076" x="3609975" y="3594100"/>
          <p14:tracePt t="33098" x="3625850" y="3614738"/>
          <p14:tracePt t="33140" x="3641725" y="3636963"/>
          <p14:tracePt t="33311" x="3641725" y="3632200"/>
          <p14:tracePt t="33673" x="3641725" y="3621088"/>
          <p14:tracePt t="36056" x="3859213" y="3783013"/>
          <p14:tracePt t="36077" x="3960813" y="3767138"/>
          <p14:tracePt t="36121" x="4025900" y="3756025"/>
          <p14:tracePt t="36167" x="4025900" y="3749675"/>
          <p14:tracePt t="36212" x="4117975" y="3749675"/>
          <p14:tracePt t="36257" x="4383088" y="3787775"/>
          <p14:tracePt t="36301" x="4533900" y="3798888"/>
          <p14:tracePt t="36345" x="4776788" y="3798888"/>
          <p14:tracePt t="36367" x="4918075" y="3798888"/>
          <p14:tracePt t="36410" x="4992688" y="3783013"/>
          <p14:tracePt t="36452" x="5080000" y="3760788"/>
          <p14:tracePt t="36498" x="5122863" y="3749675"/>
          <p14:tracePt t="36541" x="5122863" y="3740150"/>
          <p14:tracePt t="36627" x="5165725" y="3717925"/>
          <p14:tracePt t="36669" x="5172075" y="3702050"/>
          <p14:tracePt t="36711" x="5172075" y="3695700"/>
          <p14:tracePt t="39925" x="5172075" y="3702050"/>
          <p14:tracePt t="40386" x="5149850" y="3814763"/>
          <p14:tracePt t="40408" x="5138738" y="3895725"/>
          <p14:tracePt t="40451" x="5129213" y="3967163"/>
          <p14:tracePt t="40496" x="5133975" y="3994150"/>
          <p14:tracePt t="40815" x="5106988" y="3998913"/>
          <p14:tracePt t="40858" x="5091113" y="4003675"/>
          <p14:tracePt t="43106" x="5707063" y="4052888"/>
          <p14:tracePt t="43127" x="5707063" y="3994150"/>
          <p14:tracePt t="43172" x="5599113" y="3848100"/>
          <p14:tracePt t="43219" x="5410200" y="3798888"/>
          <p14:tracePt t="43284" x="5410200" y="3787775"/>
          <p14:tracePt t="43415" x="5383213" y="3787775"/>
          <p14:tracePt t="43438" x="5149850" y="3814763"/>
          <p14:tracePt t="43486" x="4911725" y="3767138"/>
          <p14:tracePt t="43527" x="4875213" y="3729038"/>
          <p14:tracePt t="43574" x="4837113" y="3695700"/>
          <p14:tracePt t="43617" x="4776788" y="3659188"/>
          <p14:tracePt t="43660" x="4803775" y="3571875"/>
          <p14:tracePt t="43703" x="4837113" y="3529013"/>
          <p14:tracePt t="43744" x="4852988" y="3506788"/>
          <p14:tracePt t="43790" x="5026025" y="3432175"/>
          <p14:tracePt t="43834" x="5187950" y="3414713"/>
          <p14:tracePt t="43857" x="5219700" y="3414713"/>
          <p14:tracePt t="43901" x="5345113" y="3414713"/>
          <p14:tracePt t="43923" x="5534025" y="3414713"/>
          <p14:tracePt t="43967" x="5765800" y="3405188"/>
          <p14:tracePt t="44010" x="5803900" y="3405188"/>
          <p14:tracePt t="44052" x="5981700" y="3405188"/>
          <p14:tracePt t="44076" x="6149975" y="3394075"/>
          <p14:tracePt t="44098" x="6242050" y="3394075"/>
          <p14:tracePt t="44144" x="6338888" y="3394075"/>
          <p14:tracePt t="44188" x="6761163" y="3398838"/>
          <p14:tracePt t="44233" x="7242175" y="3398838"/>
          <p14:tracePt t="44277" x="7388225" y="3398838"/>
          <p14:tracePt t="44319" x="7543800" y="3409950"/>
          <p14:tracePt t="44362" x="7723188" y="3409950"/>
          <p14:tracePt t="44595" x="7712075" y="3409950"/>
          <p14:tracePt t="44660" x="7462838" y="3452813"/>
          <p14:tracePt t="44706" x="6965950" y="3567113"/>
          <p14:tracePt t="44748" x="6653213" y="3652838"/>
          <p14:tracePt t="44790" x="6338888" y="3713163"/>
          <p14:tracePt t="44834" x="5992813" y="3749675"/>
          <p14:tracePt t="44858" x="5846763" y="3749675"/>
          <p14:tracePt t="44898" x="5761038" y="3749675"/>
          <p14:tracePt t="44921" x="5684838" y="3749675"/>
          <p14:tracePt t="44965" x="5468938" y="3749675"/>
          <p14:tracePt t="45007" x="5360988" y="3749675"/>
          <p14:tracePt t="45115" x="5349875" y="3749675"/>
          <p14:tracePt t="45346" x="5345113" y="3749675"/>
          <p14:tracePt t="45412" x="5356225" y="3749675"/>
          <p14:tracePt t="45435" x="5376863" y="3744913"/>
          <p14:tracePt t="45487" x="5673725" y="3690938"/>
          <p14:tracePt t="45535" x="6203950" y="3636963"/>
          <p14:tracePt t="45582" x="6615113" y="3609975"/>
          <p14:tracePt t="45608" x="6781800" y="3598863"/>
          <p14:tracePt t="45651" x="7246938" y="3578225"/>
          <p14:tracePt t="45694" x="7512050" y="3578225"/>
          <p14:tracePt t="45717" x="7523163" y="3587750"/>
          <p14:tracePt t="45761" x="7608888" y="3598863"/>
          <p14:tracePt t="45803" x="7631113" y="3598863"/>
          <p14:tracePt t="45865" x="7620000" y="3598863"/>
          <p14:tracePt t="46229" x="7604125" y="3605213"/>
          <p14:tracePt t="46273" x="7593013" y="3605213"/>
          <p14:tracePt t="46296" x="7577138" y="3609975"/>
          <p14:tracePt t="46320" x="7512050" y="3625850"/>
          <p14:tracePt t="46365" x="7116763" y="3686175"/>
          <p14:tracePt t="46410" x="6770688" y="3695700"/>
          <p14:tracePt t="46453" x="6626225" y="3690938"/>
          <p14:tracePt t="46494" x="6372225" y="3695700"/>
          <p14:tracePt t="46536" x="6338888" y="3695700"/>
          <p14:tracePt t="46577" x="6345238" y="3695700"/>
          <p14:tracePt t="46622" x="6345238" y="3690938"/>
          <p14:tracePt t="47274" x="6345238" y="3686175"/>
          <p14:tracePt t="49087" x="5738813" y="3929063"/>
          <p14:tracePt t="49109" x="5214938" y="4113213"/>
          <p14:tracePt t="49154" x="4176713" y="4376738"/>
          <p14:tracePt t="49197" x="3825875" y="4491038"/>
          <p14:tracePt t="49243" x="3751263" y="4506913"/>
          <p14:tracePt t="49286" x="3740150" y="4511675"/>
          <p14:tracePt t="49477" x="3594100" y="4556125"/>
          <p14:tracePt t="49520" x="3378200" y="4621213"/>
          <p14:tracePt t="49566" x="3333750" y="4637088"/>
          <p14:tracePt t="50074" x="3706813" y="4657725"/>
          <p14:tracePt t="50118" x="4295775" y="4679950"/>
          <p14:tracePt t="50160" x="4722813" y="4679950"/>
          <p14:tracePt t="50205" x="4826000" y="4679950"/>
          <p14:tracePt t="50227" x="4933950" y="4684713"/>
          <p14:tracePt t="50272" x="5010150" y="4711700"/>
          <p14:tracePt t="50296" x="5026025" y="4711700"/>
          <p14:tracePt t="50341" x="5102225" y="4718050"/>
          <p14:tracePt t="50465" x="5080000" y="4718050"/>
          <p14:tracePt t="50489" x="5037138" y="4729163"/>
          <p14:tracePt t="50532" x="5037138" y="4733925"/>
          <p14:tracePt t="53191" x="4286250" y="4972050"/>
          <p14:tracePt t="53234" x="3659188" y="5068888"/>
          <p14:tracePt t="53277" x="3475038" y="5080000"/>
          <p14:tracePt t="53322" x="3279775" y="5084763"/>
          <p14:tracePt t="53366" x="3048000" y="5095875"/>
          <p14:tracePt t="53388" x="3009900" y="5095875"/>
          <p14:tracePt t="53411" x="2989263" y="5106988"/>
          <p14:tracePt t="53437" x="2955925" y="5111750"/>
          <p14:tracePt t="53458" x="2933700" y="5118100"/>
          <p14:tracePt t="53503" x="2913063" y="5118100"/>
          <p14:tracePt t="53543" x="2913063" y="5122863"/>
          <p14:tracePt t="53923" x="3063875" y="5122863"/>
          <p14:tracePt t="53967" x="3297238" y="5129213"/>
          <p14:tracePt t="54013" x="3360738" y="5129213"/>
          <p14:tracePt t="54058" x="3497263" y="5129213"/>
          <p14:tracePt t="54101" x="3560763" y="5145088"/>
          <p14:tracePt t="54123" x="3560763" y="5149850"/>
          <p14:tracePt t="54165" x="3605213" y="5156200"/>
          <p14:tracePt t="54207" x="3706813" y="5172075"/>
          <p14:tracePt t="54272" x="3744913" y="5172075"/>
          <p14:tracePt t="54295" x="3787775" y="5172075"/>
          <p14:tracePt t="54339" x="4005263" y="5183188"/>
          <p14:tracePt t="54381" x="4037013" y="5187950"/>
          <p14:tracePt t="54427" x="4248150" y="5210175"/>
          <p14:tracePt t="54469" x="4286250" y="5210175"/>
          <p14:tracePt t="54553" x="4241800" y="5210175"/>
          <p14:tracePt t="54596" x="4210050" y="5210175"/>
          <p14:tracePt t="54637" x="4210050" y="5226050"/>
          <p14:tracePt t="59814" x="6215063" y="5019675"/>
          <p14:tracePt t="59858" x="6219825" y="5129213"/>
          <p14:tracePt t="59905" x="6199188" y="5176838"/>
          <p14:tracePt t="59972" x="6219825" y="5145088"/>
          <p14:tracePt t="60014" x="6242050" y="5122863"/>
          <p14:tracePt t="60057" x="6242050" y="5118100"/>
          <p14:tracePt t="60098" x="6350000" y="5149850"/>
          <p14:tracePt t="60141" x="6527800" y="5192713"/>
          <p14:tracePt t="60184" x="6581775" y="5226050"/>
          <p14:tracePt t="60227" x="6588125" y="5273675"/>
          <p14:tracePt t="60269" x="6588125" y="5280025"/>
          <p14:tracePt t="60331" x="6543675" y="5280025"/>
          <p14:tracePt t="60374" x="6372225" y="5273675"/>
          <p14:tracePt t="60415" x="6253163" y="5257800"/>
          <p14:tracePt t="60438" x="6230938" y="5257800"/>
          <p14:tracePt t="60484" x="6030913" y="5311775"/>
          <p14:tracePt t="60527" x="5772150" y="5322888"/>
          <p14:tracePt t="60570" x="5749925" y="5300663"/>
          <p14:tracePt t="60617" x="5603875" y="5300663"/>
          <p14:tracePt t="60660" x="5392738" y="5307013"/>
          <p14:tracePt t="60702" x="5383213" y="5307013"/>
          <p14:tracePt t="60765" x="5338763" y="5280025"/>
          <p14:tracePt t="60810" x="5226050" y="5210175"/>
          <p14:tracePt t="60985" x="5187950" y="5280025"/>
          <p14:tracePt t="61028" x="5183188" y="5291138"/>
          <p14:tracePt t="61219" x="5160963" y="5311775"/>
          <p14:tracePt t="61415" x="5156200" y="5307013"/>
          <p14:tracePt t="61949" x="5210175" y="5295900"/>
          <p14:tracePt t="61998" x="5534025" y="5311775"/>
          <p14:tracePt t="62044" x="5846763" y="5322888"/>
          <p14:tracePt t="62089" x="6149975" y="5300663"/>
          <p14:tracePt t="62132" x="6392863" y="5291138"/>
          <p14:tracePt t="62177" x="6646863" y="5295900"/>
          <p14:tracePt t="62219" x="6961188" y="5241925"/>
          <p14:tracePt t="62262" x="7219950" y="5203825"/>
          <p14:tracePt t="62305" x="7343775" y="5199063"/>
          <p14:tracePt t="62348" x="7354888" y="5192713"/>
          <p14:tracePt t="62394" x="7424738" y="5192713"/>
          <p14:tracePt t="62415" x="7451725" y="5192713"/>
          <p14:tracePt t="62460" x="7469188" y="5192713"/>
          <p14:tracePt t="62483" x="7485063" y="5192713"/>
          <p14:tracePt t="62527" x="7512050" y="5183188"/>
          <p14:tracePt t="62569" x="7516813" y="5176838"/>
          <p14:tracePt t="62719" x="7435850" y="5192713"/>
          <p14:tracePt t="62761" x="7192963" y="5214938"/>
          <p14:tracePt t="62806" x="7015163" y="5219700"/>
          <p14:tracePt t="62827" x="6992938" y="5219700"/>
          <p14:tracePt t="62871" x="6869113" y="5219700"/>
          <p14:tracePt t="62915" x="6777038" y="5219700"/>
          <p14:tracePt t="62938" x="6765925" y="5219700"/>
          <p14:tracePt t="63277" x="6761163" y="5214938"/>
          <p14:tracePt t="63386" x="6754813" y="5214938"/>
          <p14:tracePt t="63848" x="6743700" y="5203825"/>
          <p14:tracePt t="63895" x="6738938" y="5203825"/>
          <p14:tracePt t="64193" x="6689725" y="5165725"/>
          <p14:tracePt t="64239" x="6669088" y="5156200"/>
          <p14:tracePt t="64458" x="6657975" y="5192713"/>
          <p14:tracePt t="64484" x="6662738" y="5214938"/>
          <p14:tracePt t="64531" x="6743700" y="5295900"/>
          <p14:tracePt t="64574" x="6777038" y="5318125"/>
          <p14:tracePt t="64639" x="6765925" y="5327650"/>
          <p14:tracePt t="64684" x="6743700" y="5334000"/>
          <p14:tracePt t="64727" x="6684963" y="5322888"/>
          <p14:tracePt t="64750" x="6669088" y="5311775"/>
          <p14:tracePt t="64794" x="6642100" y="5295900"/>
          <p14:tracePt t="64837" x="6565900" y="5291138"/>
          <p14:tracePt t="64883" x="6538913" y="5291138"/>
          <p14:tracePt t="64991" x="6511925" y="5311775"/>
          <p14:tracePt t="65036" x="6496050" y="5311775"/>
          <p14:tracePt t="65119" x="6430963" y="5311775"/>
          <p14:tracePt t="65161" x="6365875" y="5311775"/>
          <p14:tracePt t="65286" x="6192838" y="5284788"/>
          <p14:tracePt t="65307" x="6145213" y="5280025"/>
          <p14:tracePt t="65353" x="6134100" y="5280025"/>
          <p14:tracePt t="66376" x="6100763" y="5268913"/>
          <p14:tracePt t="66420" x="6064250" y="5246688"/>
          <p14:tracePt t="66468" x="6057900" y="5241925"/>
          <p14:tracePt t="66639" x="6057900" y="5237163"/>
          <p14:tracePt t="66706" x="6046788" y="5237163"/>
          <p14:tracePt t="66773" x="6030913" y="5230813"/>
          <p14:tracePt t="66796" x="6026150" y="5226050"/>
          <p14:tracePt t="67910" x="6003925" y="5226050"/>
          <p14:tracePt t="67935" x="5999163" y="5219700"/>
          <p14:tracePt t="68064" x="5918200" y="5214938"/>
          <p14:tracePt t="68107" x="5619750" y="5264150"/>
          <p14:tracePt t="68151" x="4875213" y="5360988"/>
          <p14:tracePt t="68193" x="4198938" y="5426075"/>
          <p14:tracePt t="68216" x="4064000" y="5457825"/>
          <p14:tracePt t="68238" x="3902075" y="5527675"/>
          <p14:tracePt t="68281" x="3479800" y="5637213"/>
          <p14:tracePt t="68324" x="3009900" y="5745163"/>
          <p14:tracePt t="68364" x="2906713" y="5765800"/>
          <p14:tracePt t="68410" x="2690813" y="5808663"/>
          <p14:tracePt t="68453" x="2544763" y="5826125"/>
          <p14:tracePt t="68494" x="2528888" y="5826125"/>
          <p14:tracePt t="68536" x="2497138" y="5826125"/>
          <p14:tracePt t="68578" x="2481263" y="5826125"/>
          <p14:tracePt t="68687" x="2463800" y="5819775"/>
          <p14:tracePt t="68856" x="2470150" y="5835650"/>
          <p14:tracePt t="68878" x="2486025" y="5846763"/>
          <p14:tracePt t="68928" x="2582863" y="5884863"/>
          <p14:tracePt t="68981" x="2825750" y="5911850"/>
          <p14:tracePt t="69027" x="2967038" y="5922963"/>
          <p14:tracePt t="69076" x="3086100" y="5922963"/>
          <p14:tracePt t="69098" x="3182938" y="5922963"/>
          <p14:tracePt t="69145" x="3463925" y="5922963"/>
          <p14:tracePt t="69187" x="3706813" y="5922963"/>
          <p14:tracePt t="69227" x="3902075" y="5934075"/>
          <p14:tracePt t="69249" x="4025900" y="5934075"/>
          <p14:tracePt t="69334" x="4313238" y="5900738"/>
          <p14:tracePt t="69393" x="4394200" y="5884863"/>
          <p14:tracePt t="69465" x="4394200" y="5880100"/>
          <p14:tracePt t="69527" x="4394200" y="5868988"/>
          <p14:tracePt t="69590" x="4394200" y="5862638"/>
          <p14:tracePt t="69634" x="4387850" y="5857875"/>
          <p14:tracePt t="69676" x="4356100" y="5857875"/>
          <p14:tracePt t="69722" x="4333875" y="5857875"/>
          <p14:tracePt t="69765" x="4322763" y="5857875"/>
          <p14:tracePt t="73048" x="5176838" y="6035675"/>
          <p14:tracePt t="73095" x="5453063" y="5992813"/>
          <p14:tracePt t="73117" x="5734050" y="5972175"/>
          <p14:tracePt t="73160" x="5868988" y="5954713"/>
          <p14:tracePt t="73204" x="5900738" y="5945188"/>
          <p14:tracePt t="73251" x="5961063" y="5911850"/>
          <p14:tracePt t="73294" x="6069013" y="5868988"/>
          <p14:tracePt t="73336" x="6127750" y="5857875"/>
          <p14:tracePt t="73359" x="6127750" y="5853113"/>
          <p14:tracePt t="73403" x="6134100" y="5846763"/>
          <p14:tracePt t="73466" x="6134100" y="5842000"/>
          <p14:tracePt t="73510" x="6111875" y="5842000"/>
          <p14:tracePt t="73556" x="6096000" y="5842000"/>
          <p14:tracePt t="73598" x="6057900" y="5853113"/>
          <p14:tracePt t="73623" x="6046788" y="5857875"/>
          <p14:tracePt t="73664" x="6015038" y="5862638"/>
          <p14:tracePt t="73710" x="5961063" y="5891213"/>
          <p14:tracePt t="73733" x="5900738" y="5911850"/>
          <p14:tracePt t="73777" x="5637213" y="5945188"/>
          <p14:tracePt t="73819" x="5414963" y="5965825"/>
          <p14:tracePt t="73842" x="5365750" y="5972175"/>
          <p14:tracePt t="73885" x="5345113" y="5972175"/>
          <p14:tracePt t="73909" x="5338763" y="5972175"/>
          <p14:tracePt t="74015" x="5322888" y="5965825"/>
          <p14:tracePt t="74059" x="5295900" y="5954713"/>
          <p14:tracePt t="74102" x="5257800" y="5945188"/>
          <p14:tracePt t="74144" x="5237163" y="5938838"/>
          <p14:tracePt t="74189" x="5219700" y="5938838"/>
          <p14:tracePt t="74231" x="5210175" y="5938838"/>
          <p14:tracePt t="74273" x="5199063" y="5934075"/>
          <p14:tracePt t="74296" x="5192713" y="5934075"/>
          <p14:tracePt t="74317" x="5187950" y="5934075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現在分詞・過去分詞による名詞の修飾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32881"/>
            <a:ext cx="10515600" cy="42927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dirty="0"/>
              <a:t>自動詞</a:t>
            </a:r>
            <a:r>
              <a:rPr kumimoji="1" lang="en-US" altLang="ja-JP" dirty="0"/>
              <a:t>: fall				</a:t>
            </a:r>
          </a:p>
          <a:p>
            <a:pPr marL="0" indent="0">
              <a:buNone/>
            </a:pPr>
            <a:r>
              <a:rPr lang="ja-JP" altLang="en-US" dirty="0"/>
              <a:t>　現在分詞　</a:t>
            </a:r>
            <a:r>
              <a:rPr kumimoji="1" lang="en-US" altLang="ja-JP" dirty="0"/>
              <a:t>falling leaves	</a:t>
            </a:r>
            <a:r>
              <a:rPr kumimoji="1" lang="ja-JP" altLang="en-US" dirty="0"/>
              <a:t>　</a:t>
            </a:r>
            <a:r>
              <a:rPr kumimoji="1" lang="en-US" altLang="ja-JP" dirty="0"/>
              <a:t>	</a:t>
            </a:r>
            <a:r>
              <a:rPr kumimoji="1" lang="ja-JP" altLang="en-US" dirty="0"/>
              <a:t>　　　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　過去分詞　</a:t>
            </a:r>
            <a:r>
              <a:rPr lang="en-US" altLang="ja-JP" dirty="0"/>
              <a:t>fallen leaves	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他動詞</a:t>
            </a:r>
            <a:r>
              <a:rPr lang="en-US" altLang="ja-JP" dirty="0"/>
              <a:t>: surprise</a:t>
            </a:r>
          </a:p>
          <a:p>
            <a:pPr marL="0" indent="0">
              <a:buNone/>
            </a:pPr>
            <a:r>
              <a:rPr lang="ja-JP" altLang="en-US" dirty="0"/>
              <a:t>　現在分詞　</a:t>
            </a:r>
            <a:r>
              <a:rPr lang="en-US" altLang="ja-JP" dirty="0"/>
              <a:t>surprising news</a:t>
            </a:r>
          </a:p>
          <a:p>
            <a:pPr marL="0" indent="0">
              <a:buNone/>
            </a:pPr>
            <a:r>
              <a:rPr lang="en-US" altLang="ja-JP" dirty="0"/>
              <a:t>   </a:t>
            </a:r>
            <a:r>
              <a:rPr lang="ja-JP" altLang="en-US" dirty="0"/>
              <a:t>過去分詞　</a:t>
            </a:r>
            <a:r>
              <a:rPr lang="en-US" altLang="ja-JP" dirty="0"/>
              <a:t>surprised people</a:t>
            </a:r>
          </a:p>
          <a:p>
            <a:pPr marL="0" indent="0">
              <a:buNone/>
            </a:pPr>
            <a:r>
              <a:rPr lang="en-US" altLang="ja-JP" dirty="0"/>
              <a:t>	</a:t>
            </a:r>
            <a:r>
              <a:rPr lang="ja-JP" altLang="en-US" dirty="0"/>
              <a:t>　　　　　　　　　　　　          自然な日本語は？</a:t>
            </a:r>
            <a:endParaRPr kumimoji="1"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251077" y="2274532"/>
            <a:ext cx="4450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落ちつつある葉　　　  進行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251077" y="2801820"/>
            <a:ext cx="4450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落ちてしまった葉　　　</a:t>
            </a:r>
            <a:r>
              <a:rPr lang="ja-JP" altLang="en-US" sz="2800" dirty="0"/>
              <a:t>完了</a:t>
            </a:r>
            <a:endParaRPr kumimoji="1" lang="ja-JP" altLang="en-US" sz="2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378183" y="4346088"/>
            <a:ext cx="5555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人を驚かせる知らせ</a:t>
            </a:r>
            <a:r>
              <a:rPr kumimoji="1" lang="ja-JP" altLang="en-US" sz="2800" dirty="0"/>
              <a:t>　　　　</a:t>
            </a:r>
            <a:r>
              <a:rPr lang="ja-JP" altLang="en-US" sz="2800" dirty="0"/>
              <a:t>能動</a:t>
            </a:r>
            <a:endParaRPr kumimoji="1" lang="ja-JP" altLang="en-US" sz="28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399954" y="4869308"/>
            <a:ext cx="5555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驚かされた人々　　　　　　  受動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443818" y="5951978"/>
            <a:ext cx="5555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驚いている</a:t>
            </a:r>
            <a:r>
              <a:rPr kumimoji="1" lang="ja-JP" altLang="en-US" sz="2800" dirty="0"/>
              <a:t>人々　　　　</a:t>
            </a:r>
          </a:p>
        </p:txBody>
      </p:sp>
      <p:pic>
        <p:nvPicPr>
          <p:cNvPr id="9" name="オーディオ 8">
            <a:hlinkClick r:id="" action="ppaction://media"/>
            <a:extLst>
              <a:ext uri="{FF2B5EF4-FFF2-40B4-BE49-F238E27FC236}">
                <a16:creationId xmlns:a16="http://schemas.microsoft.com/office/drawing/2014/main" id="{A33AE699-8B07-47E5-B98C-51A1EB59417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9214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691"/>
    </mc:Choice>
    <mc:Fallback>
      <p:transition spd="slow" advTm="88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  <p:extLst>
    <p:ext uri="{3A86A75C-4F4B-4683-9AE1-C65F6400EC91}">
      <p14:laserTraceLst xmlns:p14="http://schemas.microsoft.com/office/powerpoint/2010/main">
        <p14:tracePtLst>
          <p14:tracePt t="6754" x="5187950" y="6019800"/>
          <p14:tracePt t="6925" x="5102225" y="5945188"/>
          <p14:tracePt t="6948" x="4987925" y="5988050"/>
          <p14:tracePt t="6969" x="4965700" y="6046788"/>
          <p14:tracePt t="7012" x="4902200" y="6161088"/>
          <p14:tracePt t="7057" x="4479925" y="6381750"/>
          <p14:tracePt t="7102" x="4457700" y="6370638"/>
          <p14:tracePt t="7145" x="4275138" y="6188075"/>
          <p14:tracePt t="7192" x="3956050" y="5853113"/>
          <p14:tracePt t="7235" x="3648075" y="5268913"/>
          <p14:tracePt t="7278" x="3421063" y="4549775"/>
          <p14:tracePt t="7321" x="3355975" y="4275138"/>
          <p14:tracePt t="7368" x="3333750" y="4102100"/>
          <p14:tracePt t="7411" x="3333750" y="3967163"/>
          <p14:tracePt t="7454" x="3324225" y="3922713"/>
          <p14:tracePt t="7478" x="3324225" y="3913188"/>
          <p14:tracePt t="7498" x="3328988" y="3859213"/>
          <p14:tracePt t="7545" x="3432175" y="3794125"/>
          <p14:tracePt t="7568" x="3497263" y="3760788"/>
          <p14:tracePt t="7611" x="3502025" y="3756025"/>
          <p14:tracePt t="7678" x="3502025" y="3749675"/>
          <p14:tracePt t="7783" x="3409950" y="3776663"/>
          <p14:tracePt t="7806" x="3252788" y="3805238"/>
          <p14:tracePt t="7849" x="2735263" y="3459163"/>
          <p14:tracePt t="7891" x="2409825" y="3344863"/>
          <p14:tracePt t="7933" x="2166938" y="3270250"/>
          <p14:tracePt t="7978" x="2054225" y="3209925"/>
          <p14:tracePt t="8023" x="2085975" y="3182938"/>
          <p14:tracePt t="8066" x="2178050" y="3178175"/>
          <p14:tracePt t="8111" x="2393950" y="3178175"/>
          <p14:tracePt t="8134" x="2620963" y="3144838"/>
          <p14:tracePt t="8178" x="3032125" y="3106738"/>
          <p14:tracePt t="8223" x="3097213" y="3101975"/>
          <p14:tracePt t="8269" x="3221038" y="3086100"/>
          <p14:tracePt t="8311" x="3279775" y="3086100"/>
          <p14:tracePt t="8375" x="3259138" y="3063875"/>
          <p14:tracePt t="8419" x="3248025" y="3052763"/>
          <p14:tracePt t="8463" x="3205163" y="3016250"/>
          <p14:tracePt t="8507" x="3079750" y="2967038"/>
          <p14:tracePt t="8552" x="3043238" y="2940050"/>
          <p14:tracePt t="8575" x="3032125" y="2913063"/>
          <p14:tracePt t="8621" x="3101975" y="2859088"/>
          <p14:tracePt t="8666" x="3317875" y="2798763"/>
          <p14:tracePt t="8711" x="3524250" y="2789238"/>
          <p14:tracePt t="8756" x="3529013" y="2789238"/>
          <p14:tracePt t="8802" x="3551238" y="2809875"/>
          <p14:tracePt t="8845" x="3571875" y="2820988"/>
          <p14:tracePt t="8890" x="3533775" y="2820988"/>
          <p14:tracePt t="8933" x="3497263" y="2820988"/>
          <p14:tracePt t="8979" x="3490913" y="2820988"/>
          <p14:tracePt t="9063" x="3459163" y="2874963"/>
          <p14:tracePt t="9086" x="3425825" y="2924175"/>
          <p14:tracePt t="9132" x="3398838" y="3128963"/>
          <p14:tracePt t="9176" x="3382963" y="3270250"/>
          <p14:tracePt t="9220" x="3248025" y="3328988"/>
          <p14:tracePt t="9245" x="3198813" y="3313113"/>
          <p14:tracePt t="9292" x="3059113" y="3214688"/>
          <p14:tracePt t="9335" x="3005138" y="3182938"/>
          <p14:tracePt t="9378" x="3005138" y="3178175"/>
          <p14:tracePt t="9423" x="3074988" y="3160713"/>
          <p14:tracePt t="9446" x="3167063" y="3160713"/>
          <p14:tracePt t="9492" x="3317875" y="3182938"/>
          <p14:tracePt t="9535" x="3371850" y="3263900"/>
          <p14:tracePt t="9558" x="3371850" y="3290888"/>
          <p14:tracePt t="9599" x="3360738" y="3297238"/>
          <p14:tracePt t="9644" x="3270250" y="3259138"/>
          <p14:tracePt t="9687" x="3144838" y="3209925"/>
          <p14:tracePt t="9709" x="3133725" y="3194050"/>
          <p14:tracePt t="9751" x="3124200" y="3155950"/>
          <p14:tracePt t="9775" x="3124200" y="3144838"/>
          <p14:tracePt t="9816" x="3124200" y="3140075"/>
          <p14:tracePt t="9858" x="3279775" y="3124200"/>
          <p14:tracePt t="9899" x="3324225" y="3124200"/>
          <p14:tracePt t="9962" x="3214688" y="3124200"/>
          <p14:tracePt t="10004" x="2960688" y="3063875"/>
          <p14:tracePt t="10046" x="2782888" y="2955925"/>
          <p14:tracePt t="10069" x="2735263" y="2917825"/>
          <p14:tracePt t="10114" x="2713038" y="2859088"/>
          <p14:tracePt t="10156" x="2713038" y="2798763"/>
          <p14:tracePt t="10180" x="2771775" y="2767013"/>
          <p14:tracePt t="10223" x="2897188" y="2751138"/>
          <p14:tracePt t="10269" x="3194050" y="2847975"/>
          <p14:tracePt t="10312" x="3236913" y="2886075"/>
          <p14:tracePt t="10378" x="2967038" y="2901950"/>
          <p14:tracePt t="10400" x="2890838" y="2874963"/>
          <p14:tracePt t="10445" x="2870200" y="2847975"/>
          <p14:tracePt t="10487" x="2951163" y="2794000"/>
          <p14:tracePt t="10533" x="3297238" y="2755900"/>
          <p14:tracePt t="10556" x="3378200" y="2755900"/>
          <p14:tracePt t="10599" x="3387725" y="2820988"/>
          <p14:tracePt t="10644" x="3279775" y="2879725"/>
          <p14:tracePt t="10690" x="3160713" y="2886075"/>
          <p14:tracePt t="10714" x="3155950" y="2879725"/>
          <p14:tracePt t="10820" x="3205163" y="2879725"/>
          <p14:tracePt t="10862" x="3290888" y="2940050"/>
          <p14:tracePt t="10910" x="3344863" y="3048000"/>
          <p14:tracePt t="10954" x="3360738" y="3140075"/>
          <p14:tracePt t="10978" x="3367088" y="3221038"/>
          <p14:tracePt t="10999" x="3378200" y="3252788"/>
          <p14:tracePt t="11041" x="3324225" y="3306763"/>
          <p14:tracePt t="11062" x="3187700" y="3344863"/>
          <p14:tracePt t="11106" x="2967038" y="3351213"/>
          <p14:tracePt t="11150" x="2928938" y="3209925"/>
          <p14:tracePt t="11195" x="2989263" y="3074988"/>
          <p14:tracePt t="11240" x="3286125" y="2960688"/>
          <p14:tracePt t="11286" x="3414713" y="3009900"/>
          <p14:tracePt t="11332" x="3382963" y="3178175"/>
          <p14:tracePt t="11378" x="3232150" y="3259138"/>
          <p14:tracePt t="11400" x="3214688" y="3259138"/>
          <p14:tracePt t="11445" x="3187700" y="3214688"/>
          <p14:tracePt t="11490" x="3155950" y="3101975"/>
          <p14:tracePt t="11532" x="3059113" y="2994025"/>
          <p14:tracePt t="11556" x="2989263" y="2924175"/>
          <p14:tracePt t="11600" x="2663825" y="2670175"/>
          <p14:tracePt t="11645" x="2355850" y="2474913"/>
          <p14:tracePt t="11690" x="2259013" y="2436813"/>
          <p14:tracePt t="11714" x="2254250" y="2436813"/>
          <p14:tracePt t="11757" x="2247900" y="2436813"/>
          <p14:tracePt t="11799" x="2274888" y="2447925"/>
          <p14:tracePt t="11822" x="2286000" y="2470150"/>
          <p14:tracePt t="11868" x="2344738" y="2535238"/>
          <p14:tracePt t="11911" x="2393950" y="2535238"/>
          <p14:tracePt t="12099" x="2393950" y="2562225"/>
          <p14:tracePt t="12144" x="2362200" y="2636838"/>
          <p14:tracePt t="12187" x="2398713" y="2733675"/>
          <p14:tracePt t="12233" x="2497138" y="2794000"/>
          <p14:tracePt t="12278" x="2555875" y="2852738"/>
          <p14:tracePt t="12323" x="2589213" y="2879725"/>
          <p14:tracePt t="12390" x="2598738" y="2890838"/>
          <p14:tracePt t="12435" x="2605088" y="2901950"/>
          <p14:tracePt t="12478" x="2605088" y="2917825"/>
          <p14:tracePt t="12522" x="2605088" y="2928938"/>
          <p14:tracePt t="12566" x="2605088" y="2944813"/>
          <p14:tracePt t="12611" x="2605088" y="2960688"/>
          <p14:tracePt t="12656" x="2605088" y="2982913"/>
          <p14:tracePt t="12699" x="2605088" y="3025775"/>
          <p14:tracePt t="12741" x="2598738" y="3063875"/>
          <p14:tracePt t="12785" x="2593975" y="3097213"/>
          <p14:tracePt t="12828" x="2589213" y="3113088"/>
          <p14:tracePt t="12891" x="2562225" y="3128963"/>
          <p14:tracePt t="12933" x="2524125" y="3160713"/>
          <p14:tracePt t="12978" x="2501900" y="3225800"/>
          <p14:tracePt t="13021" x="2501900" y="3279775"/>
          <p14:tracePt t="13066" x="2501900" y="3405188"/>
          <p14:tracePt t="13113" x="2517775" y="3517900"/>
          <p14:tracePt t="13156" x="2524125" y="3571875"/>
          <p14:tracePt t="13199" x="2555875" y="3625850"/>
          <p14:tracePt t="13241" x="2562225" y="3632200"/>
          <p14:tracePt t="13345" x="2528888" y="3614738"/>
          <p14:tracePt t="13387" x="2517775" y="3587750"/>
          <p14:tracePt t="13409" x="2517775" y="3578225"/>
          <p14:tracePt t="13454" x="2486025" y="3502025"/>
          <p14:tracePt t="13495" x="2432050" y="3378200"/>
          <p14:tracePt t="13537" x="2371725" y="3187700"/>
          <p14:tracePt t="13562" x="2355850" y="3124200"/>
          <p14:tracePt t="13610" x="2301875" y="3016250"/>
          <p14:tracePt t="13634" x="2270125" y="2971800"/>
          <p14:tracePt t="13678" x="2236788" y="2874963"/>
          <p14:tracePt t="13721" x="2216150" y="2816225"/>
          <p14:tracePt t="13744" x="2200275" y="2789238"/>
          <p14:tracePt t="13787" x="2151063" y="2652713"/>
          <p14:tracePt t="13832" x="2124075" y="2571750"/>
          <p14:tracePt t="13875" x="2112963" y="2497138"/>
          <p14:tracePt t="13919" x="2108200" y="2470150"/>
          <p14:tracePt t="14029" x="2128838" y="2474913"/>
          <p14:tracePt t="14072" x="2135188" y="2486025"/>
          <p14:tracePt t="14118" x="2108200" y="2501900"/>
          <p14:tracePt t="14162" x="1989138" y="2513013"/>
          <p14:tracePt t="14206" x="1728788" y="2551113"/>
          <p14:tracePt t="14249" x="1566863" y="2578100"/>
          <p14:tracePt t="14295" x="1431925" y="2593975"/>
          <p14:tracePt t="14337" x="1155700" y="2609850"/>
          <p14:tracePt t="14382" x="1074738" y="2571750"/>
          <p14:tracePt t="14425" x="842963" y="2463800"/>
          <p14:tracePt t="14446" x="757238" y="2409825"/>
          <p14:tracePt t="14490" x="685800" y="2328863"/>
          <p14:tracePt t="14533" x="676275" y="2243138"/>
          <p14:tracePt t="14556" x="676275" y="2178050"/>
          <p14:tracePt t="14599" x="723900" y="2009775"/>
          <p14:tracePt t="14643" x="766763" y="1917700"/>
          <p14:tracePt t="14685" x="827088" y="1804988"/>
          <p14:tracePt t="14728" x="1031875" y="1604963"/>
          <p14:tracePt t="14771" x="1189038" y="1519238"/>
          <p14:tracePt t="14818" x="1274763" y="1474788"/>
          <p14:tracePt t="14861" x="1470025" y="1458913"/>
          <p14:tracePt t="14885" x="1535113" y="1458913"/>
          <p14:tracePt t="14928" x="1620838" y="1474788"/>
          <p14:tracePt t="14971" x="1712913" y="1519238"/>
          <p14:tracePt t="15015" x="1827213" y="1577975"/>
          <p14:tracePt t="15058" x="1854200" y="1627188"/>
          <p14:tracePt t="15101" x="1917700" y="1724025"/>
          <p14:tracePt t="15145" x="1993900" y="1820863"/>
          <p14:tracePt t="15187" x="2020888" y="1863725"/>
          <p14:tracePt t="15208" x="2020888" y="1901825"/>
          <p14:tracePt t="15253" x="2005013" y="1951038"/>
          <p14:tracePt t="15295" x="2005013" y="1955800"/>
          <p14:tracePt t="15508" x="2000250" y="1955800"/>
          <p14:tracePt t="15891" x="2005013" y="1955800"/>
          <p14:tracePt t="16206" x="2032000" y="1982788"/>
          <p14:tracePt t="16252" x="2074863" y="2054225"/>
          <p14:tracePt t="16275" x="2117725" y="2074863"/>
          <p14:tracePt t="16320" x="2209800" y="2128838"/>
          <p14:tracePt t="16363" x="2270125" y="2171700"/>
          <p14:tracePt t="16407" x="2339975" y="2232025"/>
          <p14:tracePt t="16428" x="2371725" y="2270125"/>
          <p14:tracePt t="16473" x="2409825" y="2324100"/>
          <p14:tracePt t="16516" x="2436813" y="2344738"/>
          <p14:tracePt t="16561" x="2459038" y="2382838"/>
          <p14:tracePt t="16605" x="2470150" y="2432050"/>
          <p14:tracePt t="16652" x="2459038" y="2470150"/>
          <p14:tracePt t="16695" x="2447925" y="2474913"/>
          <p14:tracePt t="17072" x="2409825" y="2555875"/>
          <p14:tracePt t="17120" x="2301875" y="2809875"/>
          <p14:tracePt t="17163" x="2297113" y="2897188"/>
          <p14:tracePt t="17208" x="2317750" y="2994025"/>
          <p14:tracePt t="17250" x="2297113" y="3086100"/>
          <p14:tracePt t="17275" x="2290763" y="3117850"/>
          <p14:tracePt t="17316" x="2290763" y="3128963"/>
          <p14:tracePt t="17424" x="2290763" y="3124200"/>
          <p14:tracePt t="17683" x="2270125" y="3155950"/>
          <p14:tracePt t="17728" x="2182813" y="3398838"/>
          <p14:tracePt t="17773" x="2043113" y="3814763"/>
          <p14:tracePt t="17816" x="1924050" y="4203700"/>
          <p14:tracePt t="17857" x="1924050" y="4452938"/>
          <p14:tracePt t="17878" x="1935163" y="4491038"/>
          <p14:tracePt t="17966" x="1935163" y="4468813"/>
          <p14:tracePt t="18011" x="1928813" y="4457700"/>
          <p14:tracePt t="18054" x="1917700" y="4452938"/>
          <p14:tracePt t="18076" x="1836738" y="4468813"/>
          <p14:tracePt t="18121" x="1604963" y="4468813"/>
          <p14:tracePt t="18165" x="1404938" y="4360863"/>
          <p14:tracePt t="18211" x="946150" y="4214813"/>
          <p14:tracePt t="18257" x="788988" y="4075113"/>
          <p14:tracePt t="18278" x="750888" y="3994150"/>
          <p14:tracePt t="18320" x="730250" y="3895725"/>
          <p14:tracePt t="18366" x="757238" y="3794125"/>
          <p14:tracePt t="18408" x="1020763" y="3567113"/>
          <p14:tracePt t="18452" x="1155700" y="3524250"/>
          <p14:tracePt t="18495" x="1400175" y="3540125"/>
          <p14:tracePt t="18540" x="1962150" y="3609975"/>
          <p14:tracePt t="18562" x="2070100" y="3675063"/>
          <p14:tracePt t="18586" x="2117725" y="3729038"/>
          <p14:tracePt t="18632" x="2117725" y="3814763"/>
          <p14:tracePt t="18677" x="2117725" y="3821113"/>
          <p14:tracePt t="18866" x="2124075" y="3814763"/>
          <p14:tracePt t="18928" x="2124075" y="3956050"/>
          <p14:tracePt t="18974" x="2135188" y="4237038"/>
          <p14:tracePt t="19017" x="2144713" y="4468813"/>
          <p14:tracePt t="19040" x="2166938" y="4495800"/>
          <p14:tracePt t="19064" x="2171700" y="4502150"/>
          <p14:tracePt t="19220" x="2171700" y="4491038"/>
          <p14:tracePt t="19267" x="2171700" y="4479925"/>
          <p14:tracePt t="19357" x="2171700" y="4502150"/>
          <p14:tracePt t="19378" x="2171700" y="4583113"/>
          <p14:tracePt t="19423" x="2178050" y="4722813"/>
          <p14:tracePt t="19446" x="2178050" y="4826000"/>
          <p14:tracePt t="19490" x="2162175" y="5084763"/>
          <p14:tracePt t="19535" x="2162175" y="5210175"/>
          <p14:tracePt t="19559" x="2166938" y="5257800"/>
          <p14:tracePt t="19605" x="2171700" y="5280025"/>
          <p14:tracePt t="19652" x="2171700" y="5284788"/>
          <p14:tracePt t="19757" x="2171700" y="5280025"/>
          <p14:tracePt t="20059" x="2182813" y="5307013"/>
          <p14:tracePt t="20103" x="2193925" y="5322888"/>
          <p14:tracePt t="20147" x="2200275" y="5327650"/>
          <p14:tracePt t="20193" x="2216150" y="5327650"/>
          <p14:tracePt t="20410" x="2216150" y="5334000"/>
          <p14:tracePt t="20828" x="2216150" y="5338763"/>
          <p14:tracePt t="21958" x="2290763" y="5149850"/>
          <p14:tracePt t="22003" x="2393950" y="4772025"/>
          <p14:tracePt t="22047" x="2420938" y="4506913"/>
          <p14:tracePt t="22071" x="2443163" y="4340225"/>
          <p14:tracePt t="22118" x="2463800" y="4048125"/>
          <p14:tracePt t="22163" x="2470150" y="3875088"/>
          <p14:tracePt t="22210" x="2540000" y="3652838"/>
          <p14:tracePt t="22257" x="2528888" y="3533775"/>
          <p14:tracePt t="22278" x="2470150" y="3387725"/>
          <p14:tracePt t="22323" x="2355850" y="3167063"/>
          <p14:tracePt t="22368" x="2166938" y="2924175"/>
          <p14:tracePt t="22411" x="2000250" y="2659063"/>
          <p14:tracePt t="22454" x="1858963" y="2459038"/>
          <p14:tracePt t="22479" x="1816100" y="2382838"/>
          <p14:tracePt t="22498" x="1789113" y="2324100"/>
          <p14:tracePt t="22541" x="1735138" y="2220913"/>
          <p14:tracePt t="22563" x="1735138" y="2216150"/>
          <p14:tracePt t="22608" x="1728788" y="2198688"/>
          <p14:tracePt t="22648" x="1728788" y="2171700"/>
          <p14:tracePt t="22695" x="1728788" y="2135188"/>
          <p14:tracePt t="22739" x="1728788" y="2128838"/>
          <p14:tracePt t="22782" x="1728788" y="2124075"/>
          <p14:tracePt t="22849" x="1728788" y="2117725"/>
          <p14:tracePt t="23171" x="1728788" y="2128838"/>
          <p14:tracePt t="23235" x="1728788" y="2151063"/>
          <p14:tracePt t="23258" x="1728788" y="2171700"/>
          <p14:tracePt t="23305" x="1755775" y="2216150"/>
          <p14:tracePt t="23352" x="1762125" y="2232025"/>
          <p14:tracePt t="23395" x="1762125" y="2247900"/>
          <p14:tracePt t="23439" x="1793875" y="2290763"/>
          <p14:tracePt t="23483" x="1793875" y="2312988"/>
          <p14:tracePt t="23528" x="1793875" y="2366963"/>
          <p14:tracePt t="23573" x="1800225" y="2398713"/>
          <p14:tracePt t="23619" x="1800225" y="2463800"/>
          <p14:tracePt t="23663" x="1793875" y="2517775"/>
          <p14:tracePt t="23709" x="1789113" y="2562225"/>
          <p14:tracePt t="23749" x="1789113" y="2571750"/>
          <p14:tracePt t="23938" x="1789113" y="2562225"/>
          <p14:tracePt t="24049" x="1762125" y="2562225"/>
          <p14:tracePt t="30751" x="1962150" y="3225800"/>
          <p14:tracePt t="30774" x="1962150" y="3259138"/>
          <p14:tracePt t="30821" x="2009775" y="3317875"/>
          <p14:tracePt t="30865" x="2027238" y="3333750"/>
          <p14:tracePt t="30908" x="2070100" y="3436938"/>
          <p14:tracePt t="30949" x="2090738" y="3495675"/>
          <p14:tracePt t="30994" x="2101850" y="3533775"/>
          <p14:tracePt t="31121" x="2081213" y="3479800"/>
          <p14:tracePt t="31169" x="1951038" y="3398838"/>
          <p14:tracePt t="31218" x="1778000" y="3387725"/>
          <p14:tracePt t="31261" x="1773238" y="3387725"/>
          <p14:tracePt t="31366" x="1836738" y="3398838"/>
          <p14:tracePt t="31411" x="2690813" y="3355975"/>
          <p14:tracePt t="31457" x="3205163" y="3355975"/>
          <p14:tracePt t="31478" x="3497263" y="3355975"/>
          <p14:tracePt t="31523" x="3571875" y="3351213"/>
          <p14:tracePt t="31566" x="3605213" y="3351213"/>
          <p14:tracePt t="31611" x="3605213" y="3340100"/>
          <p14:tracePt t="31720" x="3605213" y="3333750"/>
          <p14:tracePt t="31743" x="3605213" y="3324225"/>
          <p14:tracePt t="36921" x="3290888" y="3587750"/>
          <p14:tracePt t="37006" x="3248025" y="3609975"/>
          <p14:tracePt t="37052" x="3074988" y="3663950"/>
          <p14:tracePt t="37076" x="2989263" y="3690938"/>
          <p14:tracePt t="37120" x="2751138" y="3722688"/>
          <p14:tracePt t="37163" x="2382838" y="3722688"/>
          <p14:tracePt t="37207" x="2220913" y="3740150"/>
          <p14:tracePt t="37269" x="2220913" y="3760788"/>
          <p14:tracePt t="37315" x="2227263" y="3841750"/>
          <p14:tracePt t="37339" x="2286000" y="3902075"/>
          <p14:tracePt t="37385" x="2371725" y="3956050"/>
          <p14:tracePt t="37428" x="2420938" y="4003675"/>
          <p14:tracePt t="37470" x="2508250" y="4048125"/>
          <p14:tracePt t="37518" x="2598738" y="4090988"/>
          <p14:tracePt t="38278" x="2598738" y="4095750"/>
          <p14:tracePt t="40946" x="3302000" y="4695825"/>
          <p14:tracePt t="40968" x="3355975" y="4722813"/>
          <p14:tracePt t="41011" x="3360738" y="4733925"/>
          <p14:tracePt t="41099" x="3355975" y="4722813"/>
          <p14:tracePt t="41146" x="3297238" y="4729163"/>
          <p14:tracePt t="41193" x="2886075" y="4745038"/>
          <p14:tracePt t="41240" x="2647950" y="4637088"/>
          <p14:tracePt t="41282" x="2474913" y="4572000"/>
          <p14:tracePt t="41306" x="2328863" y="4502150"/>
          <p14:tracePt t="41349" x="2182813" y="4302125"/>
          <p14:tracePt t="41392" x="2193925" y="4149725"/>
          <p14:tracePt t="41435" x="2312988" y="3960813"/>
          <p14:tracePt t="41479" x="2535238" y="3832225"/>
          <p14:tracePt t="41523" x="2843213" y="3776663"/>
          <p14:tracePt t="41568" x="3259138" y="3805238"/>
          <p14:tracePt t="41615" x="3560763" y="3879850"/>
          <p14:tracePt t="41658" x="4005263" y="4021138"/>
          <p14:tracePt t="41701" x="4376738" y="4198938"/>
          <p14:tracePt t="41744" x="4533900" y="4302125"/>
          <p14:tracePt t="41787" x="4576763" y="4371975"/>
          <p14:tracePt t="41808" x="4598988" y="4425950"/>
          <p14:tracePt t="41853" x="4621213" y="4484688"/>
          <p14:tracePt t="41898" x="4657725" y="4533900"/>
          <p14:tracePt t="41944" x="4706938" y="4560888"/>
          <p14:tracePt t="42007" x="4733925" y="4587875"/>
          <p14:tracePt t="42049" x="4772025" y="4625975"/>
          <p14:tracePt t="42071" x="4787900" y="4637088"/>
          <p14:tracePt t="42115" x="4803775" y="4652963"/>
          <p14:tracePt t="42158" x="4821238" y="4684713"/>
          <p14:tracePt t="42199" x="4821238" y="4722813"/>
          <p14:tracePt t="42245" x="4760913" y="4787900"/>
          <p14:tracePt t="42289" x="4594225" y="4864100"/>
          <p14:tracePt t="42332" x="4306888" y="4918075"/>
          <p14:tracePt t="42377" x="4048125" y="4929188"/>
          <p14:tracePt t="42420" x="3886200" y="4933950"/>
          <p14:tracePt t="42447" x="3832225" y="4933950"/>
          <p14:tracePt t="42490" x="3609975" y="4879975"/>
          <p14:tracePt t="42533" x="3367088" y="4810125"/>
          <p14:tracePt t="42558" x="3290888" y="4760913"/>
          <p14:tracePt t="42600" x="3236913" y="4648200"/>
          <p14:tracePt t="42644" x="3232150" y="4567238"/>
          <p14:tracePt t="42687" x="3275013" y="4468813"/>
          <p14:tracePt t="42711" x="3302000" y="4430713"/>
          <p14:tracePt t="42755" x="3398838" y="4367213"/>
          <p14:tracePt t="42801" x="3609975" y="4302125"/>
          <p14:tracePt t="42845" x="3805238" y="4291013"/>
          <p14:tracePt t="42887" x="3933825" y="4295775"/>
          <p14:tracePt t="42908" x="4032250" y="4318000"/>
          <p14:tracePt t="42952" x="4286250" y="4371975"/>
          <p14:tracePt t="42979" x="4430713" y="4410075"/>
          <p14:tracePt t="43022" x="4614863" y="4468813"/>
          <p14:tracePt t="43068" x="4902200" y="4522788"/>
          <p14:tracePt t="43117" x="5138738" y="4549775"/>
          <p14:tracePt t="43140" x="5383213" y="4576763"/>
          <p14:tracePt t="43182" x="5583238" y="4603750"/>
          <p14:tracePt t="43227" x="5745163" y="4603750"/>
          <p14:tracePt t="43273" x="5945188" y="4621213"/>
          <p14:tracePt t="43317" x="6181725" y="4648200"/>
          <p14:tracePt t="43361" x="6280150" y="4652963"/>
          <p14:tracePt t="43385" x="6311900" y="4652963"/>
          <p14:tracePt t="43428" x="6345238" y="4652963"/>
          <p14:tracePt t="43491" x="6372225" y="4652963"/>
          <p14:tracePt t="43533" x="6534150" y="4675188"/>
          <p14:tracePt t="43577" x="6626225" y="4679950"/>
          <p14:tracePt t="43603" x="6662738" y="4679950"/>
          <p14:tracePt t="43649" x="6858000" y="4702175"/>
          <p14:tracePt t="43693" x="6950075" y="4711700"/>
          <p14:tracePt t="44060" x="6923088" y="4711700"/>
          <p14:tracePt t="44105" x="6608763" y="4711700"/>
          <p14:tracePt t="44151" x="5884863" y="4711700"/>
          <p14:tracePt t="44196" x="5230813" y="4733925"/>
          <p14:tracePt t="44241" x="4938713" y="4733925"/>
          <p14:tracePt t="44285" x="4933950" y="4733925"/>
          <p14:tracePt t="45107" x="5511800" y="4733925"/>
          <p14:tracePt t="45153" x="6118225" y="4733925"/>
          <p14:tracePt t="45197" x="6345238" y="4756150"/>
          <p14:tracePt t="45225" x="6646863" y="4765675"/>
          <p14:tracePt t="45275" x="6781800" y="4760913"/>
          <p14:tracePt t="45444" x="6781800" y="4756150"/>
          <p14:tracePt t="45886" x="6923088" y="4756150"/>
          <p14:tracePt t="45929" x="7642225" y="4792663"/>
          <p14:tracePt t="45975" x="8339138" y="4841875"/>
          <p14:tracePt t="46019" x="9013825" y="4864100"/>
          <p14:tracePt t="46063" x="9283700" y="4875213"/>
          <p14:tracePt t="46111" x="9328150" y="4875213"/>
          <p14:tracePt t="46133" x="9328150" y="4868863"/>
          <p14:tracePt t="46178" x="9301163" y="4864100"/>
          <p14:tracePt t="46220" x="9186863" y="4868863"/>
          <p14:tracePt t="46268" x="9166225" y="4875213"/>
          <p14:tracePt t="46395" x="9652000" y="4875213"/>
          <p14:tracePt t="46438" x="10029825" y="4875213"/>
          <p14:tracePt t="46462" x="10180638" y="4875213"/>
          <p14:tracePt t="46509" x="10580688" y="4711700"/>
          <p14:tracePt t="46549" x="10706100" y="4576763"/>
          <p14:tracePt t="46571" x="10717213" y="4533900"/>
          <p14:tracePt t="46615" x="10683875" y="4468813"/>
          <p14:tracePt t="46658" x="10434638" y="4367213"/>
          <p14:tracePt t="46701" x="10175875" y="4295775"/>
          <p14:tracePt t="46744" x="10018713" y="4264025"/>
          <p14:tracePt t="46789" x="9764713" y="4268788"/>
          <p14:tracePt t="46835" x="9483725" y="4344988"/>
          <p14:tracePt t="46878" x="9305925" y="4437063"/>
          <p14:tracePt t="46901" x="9263063" y="4464050"/>
          <p14:tracePt t="46944" x="9224963" y="4572000"/>
          <p14:tracePt t="46989" x="9224963" y="4637088"/>
          <p14:tracePt t="47035" x="9236075" y="4711700"/>
          <p14:tracePt t="47060" x="9305925" y="4787900"/>
          <p14:tracePt t="47103" x="9582150" y="4841875"/>
          <p14:tracePt t="47148" x="9836150" y="4841875"/>
          <p14:tracePt t="47195" x="9944100" y="4819650"/>
          <p14:tracePt t="47241" x="9948863" y="4819650"/>
          <p14:tracePt t="47285" x="9948863" y="4814888"/>
          <p14:tracePt t="47370" x="9836150" y="4810125"/>
          <p14:tracePt t="47415" x="8797925" y="4814888"/>
          <p14:tracePt t="47461" x="7840663" y="4799013"/>
          <p14:tracePt t="47507" x="7462838" y="4799013"/>
          <p14:tracePt t="47548" x="6981825" y="4819650"/>
          <p14:tracePt t="47572" x="6977063" y="4819650"/>
          <p14:tracePt t="47617" x="6977063" y="4826000"/>
          <p14:tracePt t="47703" x="6873875" y="4848225"/>
          <p14:tracePt t="47749" x="6084888" y="4922838"/>
          <p14:tracePt t="47792" x="5145088" y="5026025"/>
          <p14:tracePt t="47835" x="4371975" y="5102225"/>
          <p14:tracePt t="47878" x="4113213" y="5138738"/>
          <p14:tracePt t="47921" x="4048125" y="5145088"/>
          <p14:tracePt t="47965" x="3641725" y="5226050"/>
          <p14:tracePt t="48011" x="3340100" y="5284788"/>
          <p14:tracePt t="48116" x="2906713" y="5284788"/>
          <p14:tracePt t="48161" x="2713038" y="5253038"/>
          <p14:tracePt t="48267" x="2517775" y="5295900"/>
          <p14:tracePt t="48311" x="2447925" y="5311775"/>
          <p14:tracePt t="48521" x="2447925" y="5318125"/>
          <p14:tracePt t="51415" x="4225925" y="5495925"/>
          <p14:tracePt t="51459" x="4745038" y="5403850"/>
          <p14:tracePt t="51503" x="5129213" y="5437188"/>
          <p14:tracePt t="51546" x="5226050" y="5484813"/>
          <p14:tracePt t="51569" x="5329238" y="5491163"/>
          <p14:tracePt t="51614" x="5614988" y="5491163"/>
          <p14:tracePt t="51658" x="5792788" y="5500688"/>
          <p14:tracePt t="51701" x="5900738" y="5491163"/>
          <p14:tracePt t="51744" x="6188075" y="5441950"/>
          <p14:tracePt t="51790" x="6511925" y="5410200"/>
          <p14:tracePt t="51832" x="6604000" y="5399088"/>
          <p14:tracePt t="51874" x="6689725" y="5392738"/>
          <p14:tracePt t="51916" x="6754813" y="5392738"/>
          <p14:tracePt t="51958" x="6770688" y="5383213"/>
          <p14:tracePt t="52001" x="6853238" y="5345113"/>
          <p14:tracePt t="52024" x="6862763" y="5338763"/>
          <p14:tracePt t="52068" x="6869113" y="5322888"/>
          <p14:tracePt t="52114" x="6900863" y="5307013"/>
          <p14:tracePt t="52158" x="6923088" y="5291138"/>
          <p14:tracePt t="52241" x="6961188" y="5273675"/>
          <p14:tracePt t="52283" x="7004050" y="5264150"/>
          <p14:tracePt t="52370" x="7078663" y="5246688"/>
          <p14:tracePt t="52412" x="7143750" y="5246688"/>
          <p14:tracePt t="52477" x="7177088" y="5246688"/>
          <p14:tracePt t="52523" x="7215188" y="5246688"/>
          <p14:tracePt t="52568" x="7231063" y="5246688"/>
          <p14:tracePt t="52615" x="7246938" y="5246688"/>
          <p14:tracePt t="52658" x="7269163" y="5246688"/>
          <p14:tracePt t="52698" x="7300913" y="5246688"/>
          <p14:tracePt t="52741" x="7305675" y="5253038"/>
          <p14:tracePt t="52785" x="7332663" y="5253038"/>
          <p14:tracePt t="52828" x="7381875" y="5257800"/>
          <p14:tracePt t="52869" x="7397750" y="5257800"/>
          <p14:tracePt t="52912" x="7478713" y="5257800"/>
          <p14:tracePt t="52956" x="7550150" y="5257800"/>
          <p14:tracePt t="52999" x="7604125" y="5257800"/>
          <p14:tracePt t="53044" x="7651750" y="5253038"/>
          <p14:tracePt t="53066" x="7685088" y="5253038"/>
          <p14:tracePt t="53111" x="7716838" y="5246688"/>
          <p14:tracePt t="53134" x="7723188" y="5246688"/>
          <p14:tracePt t="53240" x="7727950" y="5241925"/>
          <p14:tracePt t="53305" x="7732713" y="5241925"/>
          <p14:tracePt t="53349" x="7732713" y="5237163"/>
          <p14:tracePt t="53732" x="7732713" y="5230813"/>
          <p14:tracePt t="54076" x="7739063" y="5230813"/>
          <p14:tracePt t="54123" x="7840663" y="5230813"/>
          <p14:tracePt t="54165" x="8013700" y="5241925"/>
          <p14:tracePt t="54211" x="8739188" y="5253038"/>
          <p14:tracePt t="54254" x="9274175" y="5291138"/>
          <p14:tracePt t="54299" x="9413875" y="5300663"/>
          <p14:tracePt t="54344" x="9467850" y="5300663"/>
          <p14:tracePt t="54387" x="9609138" y="5300663"/>
          <p14:tracePt t="54428" x="9652000" y="5300663"/>
          <p14:tracePt t="54472" x="9786938" y="5291138"/>
          <p14:tracePt t="54516" x="9809163" y="5291138"/>
          <p14:tracePt t="54558" x="9813925" y="5291138"/>
          <p14:tracePt t="54644" x="9813925" y="5284788"/>
          <p14:tracePt t="54832" x="9813925" y="5280025"/>
          <p14:tracePt t="54899" x="9771063" y="5268913"/>
          <p14:tracePt t="54943" x="9748838" y="5268913"/>
          <p14:tracePt t="54990" x="9721850" y="5264150"/>
          <p14:tracePt t="55032" x="9613900" y="5257800"/>
          <p14:tracePt t="55075" x="9436100" y="5257800"/>
          <p14:tracePt t="55120" x="8993188" y="5246688"/>
          <p14:tracePt t="55162" x="8501063" y="5253038"/>
          <p14:tracePt t="55209" x="8382000" y="5241925"/>
          <p14:tracePt t="55254" x="8321675" y="5241925"/>
          <p14:tracePt t="55301" x="8231188" y="5241925"/>
          <p14:tracePt t="55344" x="8224838" y="5237163"/>
          <p14:tracePt t="55411" x="8154988" y="5241925"/>
          <p14:tracePt t="55452" x="8105775" y="5268913"/>
          <p14:tracePt t="55478" x="8094663" y="5273675"/>
          <p14:tracePt t="55522" x="8078788" y="5284788"/>
          <p14:tracePt t="55566" x="8047038" y="5284788"/>
          <p14:tracePt t="55588" x="8035925" y="5284788"/>
          <p14:tracePt t="55632" x="8020050" y="5280025"/>
          <p14:tracePt t="55675" x="8013700" y="5273675"/>
          <p14:tracePt t="55717" x="8008938" y="5264150"/>
          <p14:tracePt t="55761" x="8004175" y="5264150"/>
          <p14:tracePt t="55824" x="8004175" y="5257800"/>
          <p14:tracePt t="64932" x="7759700" y="6122988"/>
          <p14:tracePt t="64976" x="7716838" y="6226175"/>
          <p14:tracePt t="65020" x="7624763" y="6365875"/>
          <p14:tracePt t="65069" x="7527925" y="6408738"/>
          <p14:tracePt t="65116" x="7489825" y="6419850"/>
          <p14:tracePt t="65160" x="7251700" y="6419850"/>
          <p14:tracePt t="65203" x="6950075" y="6435725"/>
          <p14:tracePt t="65247" x="6907213" y="6430963"/>
          <p14:tracePt t="65271" x="6862763" y="6408738"/>
          <p14:tracePt t="65316" x="6853238" y="6388100"/>
          <p14:tracePt t="65361" x="6896100" y="6343650"/>
          <p14:tracePt t="65403" x="6896100" y="6334125"/>
          <p14:tracePt t="66411" x="6446838" y="6273800"/>
          <p14:tracePt t="66456" x="6203950" y="6242050"/>
          <p14:tracePt t="66502" x="6073775" y="6149975"/>
          <p14:tracePt t="66546" x="5718175" y="6008688"/>
          <p14:tracePt t="66569" x="5527675" y="5911850"/>
          <p14:tracePt t="66615" x="5392738" y="5815013"/>
          <p14:tracePt t="66658" x="5160963" y="5680075"/>
          <p14:tracePt t="66698" x="4787900" y="5484813"/>
          <p14:tracePt t="66744" x="4637088" y="5322888"/>
          <p14:tracePt t="66786" x="4518025" y="5187950"/>
          <p14:tracePt t="66827" x="4387850" y="5073650"/>
          <p14:tracePt t="66873" x="4340225" y="5010150"/>
          <p14:tracePt t="66918" x="4318000" y="4949825"/>
          <p14:tracePt t="66961" x="4302125" y="4911725"/>
          <p14:tracePt t="67003" x="4291013" y="4868863"/>
          <p14:tracePt t="67045" x="4248150" y="4792663"/>
          <p14:tracePt t="67068" x="4225925" y="4772025"/>
          <p14:tracePt t="67113" x="4171950" y="4722813"/>
          <p14:tracePt t="67155" x="4144963" y="4706938"/>
          <p14:tracePt t="67199" x="4129088" y="4702175"/>
          <p14:tracePt t="67303" x="4122738" y="4702175"/>
          <p14:tracePt t="67345" x="4113213" y="4702175"/>
          <p14:tracePt t="67411" x="4106863" y="4702175"/>
          <p14:tracePt t="67474" x="4095750" y="4711700"/>
          <p14:tracePt t="67518" x="4086225" y="4722813"/>
          <p14:tracePt t="67670" x="4041775" y="4722813"/>
          <p14:tracePt t="67711" x="3967163" y="4722813"/>
          <p14:tracePt t="67755" x="3956050" y="4718050"/>
          <p14:tracePt t="67798" x="3956050" y="4711700"/>
          <p14:tracePt t="70241" x="3690938" y="4799013"/>
          <p14:tracePt t="70286" x="3594100" y="4664075"/>
          <p14:tracePt t="70329" x="3333750" y="4572000"/>
          <p14:tracePt t="70353" x="3297238" y="4556125"/>
          <p14:tracePt t="70398" x="3106738" y="4468813"/>
          <p14:tracePt t="70443" x="2755900" y="4387850"/>
          <p14:tracePt t="70487" x="2551113" y="4306888"/>
          <p14:tracePt t="70528" x="2459038" y="4248150"/>
          <p14:tracePt t="70572" x="2324100" y="4167188"/>
          <p14:tracePt t="70618" x="2297113" y="4113213"/>
          <p14:tracePt t="70661" x="2328863" y="4075113"/>
          <p14:tracePt t="70705" x="2339975" y="4064000"/>
          <p14:tracePt t="70751" x="2535238" y="4030663"/>
          <p14:tracePt t="70775" x="2647950" y="4030663"/>
          <p14:tracePt t="70818" x="2870200" y="4048125"/>
          <p14:tracePt t="70865" x="2924175" y="4079875"/>
          <p14:tracePt t="70908" x="2928938" y="4079875"/>
          <p14:tracePt t="71161" x="2994025" y="4086225"/>
          <p14:tracePt t="71209" x="3016250" y="4090988"/>
          <p14:tracePt t="71277" x="3048000" y="4095750"/>
          <p14:tracePt t="71320" x="3074988" y="4113213"/>
          <p14:tracePt t="71365" x="3079750" y="4117975"/>
          <p14:tracePt t="71408" x="3113088" y="4122738"/>
          <p14:tracePt t="71451" x="3182938" y="4144963"/>
          <p14:tracePt t="71494" x="3248025" y="4214813"/>
          <p14:tracePt t="71536" x="3302000" y="4268788"/>
          <p14:tracePt t="71559" x="3333750" y="4295775"/>
          <p14:tracePt t="71604" x="3367088" y="4349750"/>
          <p14:tracePt t="71651" x="3306763" y="4457700"/>
          <p14:tracePt t="71694" x="3167063" y="4529138"/>
          <p14:tracePt t="71736" x="2971800" y="4556125"/>
          <p14:tracePt t="71758" x="2778125" y="4576763"/>
          <p14:tracePt t="71803" x="2420938" y="4583113"/>
          <p14:tracePt t="71848" x="2128838" y="4583113"/>
          <p14:tracePt t="71891" x="2009775" y="4556125"/>
          <p14:tracePt t="71935" x="1901825" y="4502150"/>
          <p14:tracePt t="71978" x="1928813" y="4468813"/>
          <p14:tracePt t="72020" x="2027238" y="4448175"/>
          <p14:tracePt t="72061" x="2286000" y="4452938"/>
          <p14:tracePt t="72105" x="2582863" y="4511675"/>
          <p14:tracePt t="72149" x="2762250" y="4560888"/>
          <p14:tracePt t="72193" x="2825750" y="4572000"/>
          <p14:tracePt t="72236" x="2832100" y="4576763"/>
          <p14:tracePt t="72258" x="2832100" y="4583113"/>
          <p14:tracePt t="72387" x="2874963" y="4594225"/>
          <p14:tracePt t="72411" x="2890838" y="4594225"/>
          <p14:tracePt t="72456" x="2933700" y="4594225"/>
          <p14:tracePt t="72500" x="3063875" y="4610100"/>
          <p14:tracePt t="72524" x="3155950" y="4625975"/>
          <p14:tracePt t="72570" x="3306763" y="4637088"/>
          <p14:tracePt t="72617" x="3340100" y="4637088"/>
          <p14:tracePt t="72663" x="3340100" y="4630738"/>
          <p14:tracePt t="72770" x="3340100" y="4625975"/>
          <p14:tracePt t="72836" x="3340100" y="4621213"/>
          <p14:tracePt t="73116" x="3340100" y="4610100"/>
          <p14:tracePt t="79932" x="4549775" y="6323013"/>
          <p14:tracePt t="79976" x="4306888" y="6338888"/>
          <p14:tracePt t="80022" x="3886200" y="6489700"/>
          <p14:tracePt t="80068" x="3729038" y="6561138"/>
          <p14:tracePt t="80115" x="3675063" y="6473825"/>
          <p14:tracePt t="80160" x="3468688" y="6219825"/>
          <p14:tracePt t="80206" x="3387725" y="6080125"/>
          <p14:tracePt t="80249" x="3328988" y="5954713"/>
          <p14:tracePt t="80274" x="3317875" y="5895975"/>
          <p14:tracePt t="80315" x="3351213" y="5815013"/>
          <p14:tracePt t="80338" x="3475038" y="5695950"/>
          <p14:tracePt t="80381" x="3587750" y="5592763"/>
          <p14:tracePt t="80423" x="3729038" y="5511800"/>
          <p14:tracePt t="80466" x="3917950" y="5464175"/>
          <p14:tracePt t="80511" x="3998913" y="5426075"/>
          <p14:tracePt t="80575" x="3998913" y="5419725"/>
          <p14:tracePt t="80641" x="3998913" y="5414963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他動詞の現在分詞・過去分詞の使いわけ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49134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人を</a:t>
            </a:r>
            <a:r>
              <a:rPr lang="en-US" altLang="ja-JP" dirty="0"/>
              <a:t>V</a:t>
            </a:r>
            <a:r>
              <a:rPr lang="ja-JP" altLang="en-US" dirty="0"/>
              <a:t>させる　（驚かせる、疲れさせる、喜ばせるなど）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　</a:t>
            </a:r>
            <a:r>
              <a:rPr kumimoji="1" lang="en-US" altLang="ja-JP" dirty="0"/>
              <a:t>S</a:t>
            </a:r>
            <a:r>
              <a:rPr lang="ja-JP" altLang="en-US" dirty="0"/>
              <a:t> </a:t>
            </a:r>
            <a:r>
              <a:rPr lang="en-US" altLang="ja-JP" dirty="0"/>
              <a:t>excites O</a:t>
            </a:r>
          </a:p>
          <a:p>
            <a:pPr marL="0" indent="0">
              <a:buNone/>
            </a:pPr>
            <a:r>
              <a:rPr kumimoji="1" lang="en-US" altLang="ja-JP" dirty="0"/>
              <a:t>      exciting S   </a:t>
            </a:r>
            <a:r>
              <a:rPr kumimoji="1" lang="ja-JP" altLang="en-US" dirty="0"/>
              <a:t>人を</a:t>
            </a:r>
            <a:r>
              <a:rPr kumimoji="1" lang="ja-JP" altLang="en-US" dirty="0" err="1"/>
              <a:t>～させる</a:t>
            </a:r>
            <a:r>
              <a:rPr kumimoji="1" lang="ja-JP" altLang="en-US" dirty="0"/>
              <a:t>ような</a:t>
            </a:r>
            <a:r>
              <a:rPr kumimoji="1" lang="en-US" altLang="ja-JP" dirty="0"/>
              <a:t>S</a:t>
            </a:r>
          </a:p>
          <a:p>
            <a:pPr marL="0" indent="0">
              <a:buNone/>
            </a:pPr>
            <a:r>
              <a:rPr lang="en-US" altLang="ja-JP" dirty="0"/>
              <a:t>      excited O</a:t>
            </a:r>
            <a:r>
              <a:rPr kumimoji="1" lang="ja-JP" altLang="en-US" dirty="0"/>
              <a:t>　</a:t>
            </a:r>
            <a:r>
              <a:rPr lang="ja-JP" altLang="en-US" dirty="0" err="1"/>
              <a:t>～させられた</a:t>
            </a:r>
            <a:r>
              <a:rPr lang="en-US" altLang="ja-JP" dirty="0"/>
              <a:t>O</a:t>
            </a:r>
            <a:r>
              <a:rPr lang="ja-JP" altLang="en-US" dirty="0"/>
              <a:t>　</a:t>
            </a:r>
            <a:r>
              <a:rPr lang="en-US" altLang="ja-JP" dirty="0"/>
              <a:t>(</a:t>
            </a:r>
            <a:r>
              <a:rPr lang="ja-JP" altLang="en-US" dirty="0"/>
              <a:t>日本語では </a:t>
            </a:r>
            <a:r>
              <a:rPr lang="ja-JP" altLang="en-US" dirty="0" err="1"/>
              <a:t>～して</a:t>
            </a:r>
            <a:r>
              <a:rPr lang="ja-JP" altLang="en-US" dirty="0"/>
              <a:t>いる</a:t>
            </a:r>
            <a:r>
              <a:rPr lang="en-US" altLang="ja-JP" dirty="0"/>
              <a:t>O</a:t>
            </a:r>
            <a:r>
              <a:rPr lang="ja-JP" altLang="en-US" dirty="0"/>
              <a:t>）　　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違いは？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　</a:t>
            </a:r>
            <a:r>
              <a:rPr kumimoji="1" lang="en-US" altLang="ja-JP" dirty="0"/>
              <a:t>amazing people</a:t>
            </a:r>
          </a:p>
          <a:p>
            <a:pPr marL="0" indent="0">
              <a:buNone/>
            </a:pPr>
            <a:r>
              <a:rPr lang="en-US" altLang="ja-JP" dirty="0"/>
              <a:t>   amazed people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　つまらない先生</a:t>
            </a:r>
            <a:r>
              <a:rPr kumimoji="1" lang="en-US" altLang="ja-JP" dirty="0"/>
              <a:t>	</a:t>
            </a:r>
            <a:r>
              <a:rPr kumimoji="1" lang="ja-JP" altLang="en-US" dirty="0"/>
              <a:t>　　　</a:t>
            </a:r>
            <a:r>
              <a:rPr kumimoji="1" lang="en-US" altLang="ja-JP" dirty="0"/>
              <a:t>a [boring/bored] teacher</a:t>
            </a:r>
          </a:p>
          <a:p>
            <a:pPr marL="0" indent="0">
              <a:buNone/>
            </a:pPr>
            <a:r>
              <a:rPr lang="en-US" altLang="ja-JP" dirty="0"/>
              <a:t>   </a:t>
            </a:r>
            <a:r>
              <a:rPr lang="ja-JP" altLang="en-US" dirty="0"/>
              <a:t>退屈している先生       </a:t>
            </a:r>
            <a:r>
              <a:rPr lang="en-US" altLang="ja-JP" dirty="0"/>
              <a:t>a [boring/bored] teacher</a:t>
            </a:r>
            <a:endParaRPr kumimoji="1"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394946" y="4355024"/>
            <a:ext cx="7606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人を驚かせるような人々、すばらしい人々</a:t>
            </a:r>
            <a:endParaRPr kumimoji="1" lang="ja-JP" altLang="en-US" sz="28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394945" y="4878244"/>
            <a:ext cx="7606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驚かされた人々、　驚いている人々</a:t>
            </a:r>
            <a:endParaRPr kumimoji="1" lang="ja-JP" altLang="en-US" sz="2800" dirty="0"/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F3705A89-0B16-4390-89DD-24FCD6682220}"/>
              </a:ext>
            </a:extLst>
          </p:cNvPr>
          <p:cNvSpPr/>
          <p:nvPr/>
        </p:nvSpPr>
        <p:spPr>
          <a:xfrm>
            <a:off x="4953544" y="5367981"/>
            <a:ext cx="460489" cy="4840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2C8296A0-D283-4F58-B9C8-ACFFABDF295B}"/>
              </a:ext>
            </a:extLst>
          </p:cNvPr>
          <p:cNvSpPr/>
          <p:nvPr/>
        </p:nvSpPr>
        <p:spPr>
          <a:xfrm>
            <a:off x="6086131" y="5895345"/>
            <a:ext cx="460489" cy="4840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0BC1E821-0F4E-4296-A495-CCFC03C5E9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3115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768"/>
    </mc:Choice>
    <mc:Fallback>
      <p:transition spd="slow" advTm="103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  <p:bldP spid="6" grpId="0" animBg="1"/>
      <p:bldP spid="7" grpId="0" animBg="1"/>
    </p:bldLst>
  </p:timing>
  <p:extLst>
    <p:ext uri="{3A86A75C-4F4B-4683-9AE1-C65F6400EC91}">
      <p14:laserTraceLst xmlns:p14="http://schemas.microsoft.com/office/powerpoint/2010/main">
        <p14:tracePtLst>
          <p14:tracePt t="1752" x="4371975" y="4891088"/>
          <p14:tracePt t="1798" x="4621213" y="4367213"/>
          <p14:tracePt t="1843" x="4760913" y="3976688"/>
          <p14:tracePt t="1867" x="4765675" y="3825875"/>
          <p14:tracePt t="1912" x="4711700" y="3675063"/>
          <p14:tracePt t="1959" x="4637088" y="3317875"/>
          <p14:tracePt t="2002" x="4484688" y="2998788"/>
          <p14:tracePt t="2044" x="4291013" y="2697163"/>
          <p14:tracePt t="2089" x="3868738" y="2220913"/>
          <p14:tracePt t="2131" x="3360738" y="1897063"/>
          <p14:tracePt t="2176" x="2490788" y="1751013"/>
          <p14:tracePt t="2219" x="2254250" y="1735138"/>
          <p14:tracePt t="2261" x="2247900" y="1735138"/>
          <p14:tracePt t="2566" x="2047875" y="1755775"/>
          <p14:tracePt t="2614" x="1962150" y="1766888"/>
          <p14:tracePt t="2658" x="1773238" y="1724025"/>
          <p14:tracePt t="2704" x="1427163" y="1643063"/>
          <p14:tracePt t="2750" x="1204913" y="1535113"/>
          <p14:tracePt t="2795" x="1112838" y="1465263"/>
          <p14:tracePt t="2818" x="1074738" y="1438275"/>
          <p14:tracePt t="2861" x="1042988" y="1393825"/>
          <p14:tracePt t="2883" x="1027113" y="1366838"/>
          <p14:tracePt t="2929" x="939800" y="1265238"/>
          <p14:tracePt t="2973" x="854075" y="1150938"/>
          <p14:tracePt t="3015" x="800100" y="1031875"/>
          <p14:tracePt t="3059" x="800100" y="973138"/>
          <p14:tracePt t="3102" x="800100" y="912813"/>
          <p14:tracePt t="3144" x="847725" y="842963"/>
          <p14:tracePt t="3185" x="1074738" y="703263"/>
          <p14:tracePt t="3208" x="1211263" y="642938"/>
          <p14:tracePt t="3252" x="1474788" y="566738"/>
          <p14:tracePt t="3295" x="1609725" y="539750"/>
          <p14:tracePt t="3318" x="1697038" y="539750"/>
          <p14:tracePt t="3364" x="1935163" y="534988"/>
          <p14:tracePt t="3409" x="2117725" y="534988"/>
          <p14:tracePt t="3452" x="2236788" y="534988"/>
          <p14:tracePt t="3494" x="2555875" y="546100"/>
          <p14:tracePt t="3536" x="2913063" y="557213"/>
          <p14:tracePt t="3578" x="3128963" y="557213"/>
          <p14:tracePt t="3620" x="3486150" y="566738"/>
          <p14:tracePt t="3664" x="3717925" y="584200"/>
          <p14:tracePt t="3710" x="3810000" y="593725"/>
          <p14:tracePt t="3757" x="4102100" y="611188"/>
          <p14:tracePt t="3808" x="4291013" y="631825"/>
          <p14:tracePt t="3833" x="4360863" y="638175"/>
          <p14:tracePt t="3881" x="4583113" y="696913"/>
          <p14:tracePt t="3930" x="4814888" y="784225"/>
          <p14:tracePt t="3977" x="5102225" y="885825"/>
          <p14:tracePt t="4023" x="5426075" y="957263"/>
          <p14:tracePt t="4062" x="5691188" y="1042988"/>
          <p14:tracePt t="4102" x="5842000" y="1092200"/>
          <p14:tracePt t="4143" x="5965825" y="1108075"/>
          <p14:tracePt t="4185" x="6100763" y="1112838"/>
          <p14:tracePt t="4230" x="6318250" y="1128713"/>
          <p14:tracePt t="4273" x="6565900" y="1150938"/>
          <p14:tracePt t="4318" x="6853238" y="1177925"/>
          <p14:tracePt t="4361" x="7170738" y="1204913"/>
          <p14:tracePt t="4382" x="7388225" y="1216025"/>
          <p14:tracePt t="4424" x="7705725" y="1231900"/>
          <p14:tracePt t="4467" x="8051800" y="1254125"/>
          <p14:tracePt t="4514" x="8382000" y="1274763"/>
          <p14:tracePt t="4559" x="8809038" y="1274763"/>
          <p14:tracePt t="4602" x="9128125" y="1270000"/>
          <p14:tracePt t="4644" x="9591675" y="1227138"/>
          <p14:tracePt t="4665" x="9710738" y="1204913"/>
          <p14:tracePt t="4686" x="9852025" y="1166813"/>
          <p14:tracePt t="4732" x="9921875" y="1119188"/>
          <p14:tracePt t="4756" x="10002838" y="1027113"/>
          <p14:tracePt t="4801" x="10045700" y="935038"/>
          <p14:tracePt t="4844" x="10052050" y="842963"/>
          <p14:tracePt t="4867" x="10045700" y="793750"/>
          <p14:tracePt t="4911" x="9948863" y="685800"/>
          <p14:tracePt t="4957" x="9618663" y="584200"/>
          <p14:tracePt t="5002" x="9371013" y="561975"/>
          <p14:tracePt t="5045" x="8916988" y="561975"/>
          <p14:tracePt t="5068" x="8728075" y="577850"/>
          <p14:tracePt t="5111" x="8366125" y="638175"/>
          <p14:tracePt t="5152" x="8193088" y="669925"/>
          <p14:tracePt t="5194" x="7986713" y="723900"/>
          <p14:tracePt t="5240" x="7824788" y="784225"/>
          <p14:tracePt t="5283" x="7712075" y="815975"/>
          <p14:tracePt t="5326" x="7469188" y="885825"/>
          <p14:tracePt t="5349" x="7312025" y="930275"/>
          <p14:tracePt t="5370" x="7143750" y="957263"/>
          <p14:tracePt t="5413" x="6858000" y="993775"/>
          <p14:tracePt t="5457" x="6523038" y="1042988"/>
          <p14:tracePt t="5499" x="6246813" y="1081088"/>
          <p14:tracePt t="5520" x="6145213" y="1081088"/>
          <p14:tracePt t="5567" x="5819775" y="1119188"/>
          <p14:tracePt t="5611" x="5453063" y="1146175"/>
          <p14:tracePt t="5652" x="5156200" y="1184275"/>
          <p14:tracePt t="5695" x="4956175" y="1220788"/>
          <p14:tracePt t="5714" x="4760913" y="1247775"/>
          <p14:tracePt t="5757" x="4387850" y="1308100"/>
          <p14:tracePt t="5799" x="3836988" y="1400175"/>
          <p14:tracePt t="5842" x="3490913" y="1447800"/>
          <p14:tracePt t="5865" x="3259138" y="1497013"/>
          <p14:tracePt t="5886" x="3113088" y="1519238"/>
          <p14:tracePt t="5930" x="2832100" y="1566863"/>
          <p14:tracePt t="5975" x="2562225" y="1636713"/>
          <p14:tracePt t="6019" x="2486025" y="1681163"/>
          <p14:tracePt t="6061" x="2436813" y="1712913"/>
          <p14:tracePt t="6107" x="2274888" y="1816100"/>
          <p14:tracePt t="6149" x="2135188" y="1874838"/>
          <p14:tracePt t="6193" x="1973263" y="1951038"/>
          <p14:tracePt t="6235" x="1719263" y="2000250"/>
          <p14:tracePt t="6282" x="1627188" y="2020888"/>
          <p14:tracePt t="6325" x="1512888" y="2032000"/>
          <p14:tracePt t="6350" x="1474788" y="2032000"/>
          <p14:tracePt t="6370" x="1465263" y="2032000"/>
          <p14:tracePt t="6413" x="1458913" y="2032000"/>
          <p14:tracePt t="6856" x="1755775" y="2020888"/>
          <p14:tracePt t="6879" x="1827213" y="2020888"/>
          <p14:tracePt t="6925" x="2047875" y="2009775"/>
          <p14:tracePt t="6945" x="2074863" y="2009775"/>
          <p14:tracePt t="6990" x="2081213" y="2009775"/>
          <p14:tracePt t="7135" x="2063750" y="2020888"/>
          <p14:tracePt t="7178" x="1955800" y="2128838"/>
          <p14:tracePt t="7219" x="1847850" y="2362200"/>
          <p14:tracePt t="7260" x="1843088" y="2459038"/>
          <p14:tracePt t="7302" x="1843088" y="2481263"/>
          <p14:tracePt t="7347" x="1827213" y="2528888"/>
          <p14:tracePt t="7370" x="1827213" y="2551113"/>
          <p14:tracePt t="7413" x="1820863" y="2562225"/>
          <p14:tracePt t="7480" x="1804988" y="2578100"/>
          <p14:tracePt t="7526" x="1782763" y="2609850"/>
          <p14:tracePt t="7632" x="1739900" y="2616200"/>
          <p14:tracePt t="7676" x="1631950" y="2663825"/>
          <p14:tracePt t="7719" x="1620838" y="2663825"/>
          <p14:tracePt t="10652" x="2058988" y="2643188"/>
          <p14:tracePt t="10698" x="2490788" y="2501900"/>
          <p14:tracePt t="10740" x="2690813" y="2481263"/>
          <p14:tracePt t="10785" x="2863850" y="2463800"/>
          <p14:tracePt t="10808" x="2994025" y="2447925"/>
          <p14:tracePt t="10852" x="3140075" y="2432050"/>
          <p14:tracePt t="10876" x="3144838" y="2432050"/>
          <p14:tracePt t="10923" x="3205163" y="2432050"/>
          <p14:tracePt t="10966" x="3340100" y="2432050"/>
          <p14:tracePt t="11052" x="3448050" y="2420938"/>
          <p14:tracePt t="11093" x="3675063" y="2420938"/>
          <p14:tracePt t="11136" x="3805238" y="2409825"/>
          <p14:tracePt t="11181" x="3913188" y="2393950"/>
          <p14:tracePt t="11223" x="3929063" y="2393950"/>
          <p14:tracePt t="11581" x="3949700" y="2393950"/>
          <p14:tracePt t="11624" x="4048125" y="2393950"/>
          <p14:tracePt t="11671" x="4241800" y="2378075"/>
          <p14:tracePt t="11718" x="4464050" y="2362200"/>
          <p14:tracePt t="11764" x="4684713" y="2344738"/>
          <p14:tracePt t="11808" x="5095875" y="2344738"/>
          <p14:tracePt t="11852" x="5172075" y="2344738"/>
          <p14:tracePt t="11874" x="5187950" y="2344738"/>
          <p14:tracePt t="11919" x="5214938" y="2339975"/>
          <p14:tracePt t="12044" x="5219700" y="2339975"/>
          <p14:tracePt t="12216" x="5641975" y="2317750"/>
          <p14:tracePt t="12259" x="6035675" y="2301875"/>
          <p14:tracePt t="12302" x="6365875" y="2301875"/>
          <p14:tracePt t="12349" x="6754813" y="2301875"/>
          <p14:tracePt t="12370" x="6923088" y="2301875"/>
          <p14:tracePt t="12414" x="7215188" y="2301875"/>
          <p14:tracePt t="12456" x="7289800" y="2301875"/>
          <p14:tracePt t="12499" x="7370763" y="2301875"/>
          <p14:tracePt t="12520" x="7431088" y="2301875"/>
          <p14:tracePt t="12565" x="7485063" y="2312988"/>
          <p14:tracePt t="12717" x="7127875" y="2344738"/>
          <p14:tracePt t="12739" x="6965950" y="2344738"/>
          <p14:tracePt t="12789" x="6462713" y="2339975"/>
          <p14:tracePt t="12832" x="5695950" y="2209800"/>
          <p14:tracePt t="12873" x="5410200" y="2020888"/>
          <p14:tracePt t="12919" x="5387975" y="1901825"/>
          <p14:tracePt t="12961" x="5457825" y="1804988"/>
          <p14:tracePt t="13002" x="5772150" y="1670050"/>
          <p14:tracePt t="13045" x="6172200" y="1604963"/>
          <p14:tracePt t="13069" x="6435725" y="1604963"/>
          <p14:tracePt t="13113" x="6792913" y="1627188"/>
          <p14:tracePt t="13159" x="7278688" y="1804988"/>
          <p14:tracePt t="13202" x="7566025" y="1944688"/>
          <p14:tracePt t="13244" x="7615238" y="1993900"/>
          <p14:tracePt t="13289" x="7462838" y="2101850"/>
          <p14:tracePt t="13334" x="7316788" y="2178050"/>
          <p14:tracePt t="13357" x="7127875" y="2243138"/>
          <p14:tracePt t="13378" x="6923088" y="2297113"/>
          <p14:tracePt t="13423" x="6318250" y="2339975"/>
          <p14:tracePt t="13466" x="5637213" y="2339975"/>
          <p14:tracePt t="13511" x="5111750" y="2281238"/>
          <p14:tracePt t="13553" x="5030788" y="2254250"/>
          <p14:tracePt t="14306" x="5026025" y="2254250"/>
          <p14:tracePt t="14417" x="4922838" y="2270125"/>
          <p14:tracePt t="14460" x="4502150" y="2339975"/>
          <p14:tracePt t="14508" x="3832225" y="2474913"/>
          <p14:tracePt t="14554" x="3459163" y="2524125"/>
          <p14:tracePt t="14601" x="3243263" y="2555875"/>
          <p14:tracePt t="14646" x="3036888" y="2620963"/>
          <p14:tracePt t="14693" x="2994025" y="2636838"/>
          <p14:tracePt t="14735" x="2917825" y="2652713"/>
          <p14:tracePt t="14778" x="2836863" y="2670175"/>
          <p14:tracePt t="14801" x="2832100" y="2674938"/>
          <p14:tracePt t="15140" x="2571750" y="2843213"/>
          <p14:tracePt t="15183" x="2366963" y="2971800"/>
          <p14:tracePt t="15208" x="2232025" y="3070225"/>
          <p14:tracePt t="15252" x="2144713" y="3133725"/>
          <p14:tracePt t="15294" x="2016125" y="3205163"/>
          <p14:tracePt t="15318" x="1962150" y="3221038"/>
          <p14:tracePt t="15361" x="1912938" y="3252788"/>
          <p14:tracePt t="15383" x="1885950" y="3270250"/>
          <p14:tracePt t="15427" x="1778000" y="3270250"/>
          <p14:tracePt t="15469" x="1674813" y="3236913"/>
          <p14:tracePt t="15511" x="1550988" y="3178175"/>
          <p14:tracePt t="15552" x="1447800" y="3106738"/>
          <p14:tracePt t="15596" x="1393825" y="3025775"/>
          <p14:tracePt t="15640" x="1382713" y="2944813"/>
          <p14:tracePt t="15681" x="1404938" y="2897188"/>
          <p14:tracePt t="15723" x="1589088" y="2816225"/>
          <p14:tracePt t="15769" x="1928813" y="2762250"/>
          <p14:tracePt t="15810" x="2016125" y="2767013"/>
          <p14:tracePt t="15856" x="2135188" y="2847975"/>
          <p14:tracePt t="15878" x="2209800" y="2906713"/>
          <p14:tracePt t="15922" x="2328863" y="2978150"/>
          <p14:tracePt t="15965" x="2362200" y="2998788"/>
          <p14:tracePt t="16027" x="2362200" y="3005138"/>
          <p14:tracePt t="16216" x="2317750" y="3032125"/>
          <p14:tracePt t="16256" x="2182813" y="3063875"/>
          <p14:tracePt t="16298" x="2166938" y="3063875"/>
          <p14:tracePt t="20499" x="2371725" y="3821113"/>
          <p14:tracePt t="20520" x="2382838" y="3825875"/>
          <p14:tracePt t="20693" x="2382838" y="3821113"/>
          <p14:tracePt t="20843" x="2371725" y="3821113"/>
          <p14:tracePt t="20867" x="2362200" y="3821113"/>
          <p14:tracePt t="20915" x="2301875" y="3821113"/>
          <p14:tracePt t="20963" x="2063750" y="3875088"/>
          <p14:tracePt t="21006" x="1631950" y="3913188"/>
          <p14:tracePt t="21047" x="1508125" y="3863975"/>
          <p14:tracePt t="21092" x="1312863" y="3783013"/>
          <p14:tracePt t="21115" x="1231900" y="3722688"/>
          <p14:tracePt t="21135" x="1220788" y="3679825"/>
          <p14:tracePt t="21180" x="1227138" y="3605213"/>
          <p14:tracePt t="21223" x="1323975" y="3540125"/>
          <p14:tracePt t="21269" x="1535113" y="3486150"/>
          <p14:tracePt t="21313" x="1604963" y="3486150"/>
          <p14:tracePt t="21359" x="1746250" y="3517900"/>
          <p14:tracePt t="21381" x="1789113" y="3540125"/>
          <p14:tracePt t="21424" x="1804988" y="3540125"/>
          <p14:tracePt t="21469" x="1809750" y="3540125"/>
          <p14:tracePt t="27686" x="2562225" y="3944938"/>
          <p14:tracePt t="27734" x="2794000" y="3933825"/>
          <p14:tracePt t="27777" x="3187700" y="3805238"/>
          <p14:tracePt t="27819" x="3279775" y="3767138"/>
          <p14:tracePt t="27863" x="3317875" y="3679825"/>
          <p14:tracePt t="27908" x="3648075" y="3652838"/>
          <p14:tracePt t="27952" x="4052888" y="3832225"/>
          <p14:tracePt t="27994" x="4210050" y="3902075"/>
          <p14:tracePt t="28035" x="4275138" y="3879850"/>
          <p14:tracePt t="28077" x="4286250" y="3875088"/>
          <p14:tracePt t="28266" x="4198938" y="3875088"/>
          <p14:tracePt t="28287" x="4160838" y="3875088"/>
          <p14:tracePt t="28330" x="4122738" y="3875088"/>
          <p14:tracePt t="28373" x="4113213" y="3875088"/>
          <p14:tracePt t="28419" x="4106863" y="3875088"/>
          <p14:tracePt t="28490" x="4203700" y="3868738"/>
          <p14:tracePt t="28538" x="4464050" y="3868738"/>
          <p14:tracePt t="28585" x="4756150" y="3836988"/>
          <p14:tracePt t="28633" x="4983163" y="3825875"/>
          <p14:tracePt t="28682" x="5187950" y="3794125"/>
          <p14:tracePt t="28722" x="5264150" y="3760788"/>
          <p14:tracePt t="28755" x="5291138" y="3749675"/>
          <p14:tracePt t="28835" x="5302250" y="3740150"/>
          <p14:tracePt t="28877" x="5307013" y="3733800"/>
          <p14:tracePt t="28927" x="5307013" y="3729038"/>
          <p14:tracePt t="28991" x="5307013" y="3706813"/>
          <p14:tracePt t="29030" x="5295900" y="3702050"/>
          <p14:tracePt t="29073" x="5241925" y="3679825"/>
          <p14:tracePt t="29117" x="5219700" y="3668713"/>
          <p14:tracePt t="29285" x="5219700" y="3663950"/>
          <p14:tracePt t="30065" x="5080000" y="3675063"/>
          <p14:tracePt t="30111" x="5064125" y="3679825"/>
          <p14:tracePt t="30175" x="5053013" y="3679825"/>
          <p14:tracePt t="30221" x="5030788" y="3690938"/>
          <p14:tracePt t="30264" x="5026025" y="3695700"/>
          <p14:tracePt t="30308" x="4976813" y="3706813"/>
          <p14:tracePt t="30354" x="4956175" y="3713163"/>
          <p14:tracePt t="30376" x="4949825" y="3713163"/>
          <p14:tracePt t="30423" x="4938713" y="3717925"/>
          <p14:tracePt t="30467" x="4929188" y="3733800"/>
          <p14:tracePt t="30513" x="4929188" y="3744913"/>
          <p14:tracePt t="30537" x="4929188" y="3749675"/>
          <p14:tracePt t="30879" x="4933950" y="3749675"/>
          <p14:tracePt t="30924" x="4938713" y="3749675"/>
          <p14:tracePt t="31202" x="4960938" y="3749675"/>
          <p14:tracePt t="31246" x="5014913" y="3749675"/>
          <p14:tracePt t="31270" x="5037138" y="3744913"/>
          <p14:tracePt t="31318" x="5095875" y="3722688"/>
          <p14:tracePt t="31362" x="5160963" y="3706813"/>
          <p14:tracePt t="31386" x="5172075" y="3702050"/>
          <p14:tracePt t="31535" x="5138738" y="3717925"/>
          <p14:tracePt t="31580" x="5091113" y="3733800"/>
          <p14:tracePt t="31626" x="4960938" y="3729038"/>
          <p14:tracePt t="31669" x="4852988" y="3686175"/>
          <p14:tracePt t="31711" x="4848225" y="3632200"/>
          <p14:tracePt t="31756" x="4884738" y="3551238"/>
          <p14:tracePt t="31802" x="4992688" y="3502025"/>
          <p14:tracePt t="31848" x="5129213" y="3506788"/>
          <p14:tracePt t="31874" x="5156200" y="3529013"/>
          <p14:tracePt t="31918" x="5199063" y="3625850"/>
          <p14:tracePt t="31961" x="5156200" y="3756025"/>
          <p14:tracePt t="32008" x="5068888" y="3798888"/>
          <p14:tracePt t="32051" x="5019675" y="3767138"/>
          <p14:tracePt t="32094" x="5014913" y="3706813"/>
          <p14:tracePt t="32136" x="5053013" y="3686175"/>
          <p14:tracePt t="32179" x="5080000" y="3679825"/>
          <p14:tracePt t="32247" x="5122863" y="3695700"/>
          <p14:tracePt t="32270" x="5122863" y="3702050"/>
          <p14:tracePt t="32501" x="5122863" y="3706813"/>
          <p14:tracePt t="33956" x="5219700" y="3706813"/>
          <p14:tracePt t="34004" x="5480050" y="3794125"/>
          <p14:tracePt t="34048" x="5734050" y="3859213"/>
          <p14:tracePt t="34092" x="5815013" y="3863975"/>
          <p14:tracePt t="34115" x="5857875" y="3863975"/>
          <p14:tracePt t="34135" x="5884863" y="3863975"/>
          <p14:tracePt t="34159" x="5895975" y="3863975"/>
          <p14:tracePt t="34202" x="5900738" y="3863975"/>
          <p14:tracePt t="34268" x="5900738" y="3859213"/>
          <p14:tracePt t="34311" x="5880100" y="3814763"/>
          <p14:tracePt t="34352" x="5680075" y="3717925"/>
          <p14:tracePt t="34374" x="5507038" y="3648075"/>
          <p14:tracePt t="34418" x="5106988" y="3479800"/>
          <p14:tracePt t="34461" x="4814888" y="3360738"/>
          <p14:tracePt t="34502" x="4302125" y="3155950"/>
          <p14:tracePt t="34547" x="4102100" y="2960688"/>
          <p14:tracePt t="34590" x="4010025" y="2820988"/>
          <p14:tracePt t="34634" x="3836988" y="2663825"/>
          <p14:tracePt t="34677" x="3798888" y="2620963"/>
          <p14:tracePt t="34782" x="3798888" y="2593975"/>
          <p14:tracePt t="34823" x="3798888" y="2501900"/>
          <p14:tracePt t="34866" x="3740150" y="2389188"/>
          <p14:tracePt t="34910" x="3722688" y="2362200"/>
          <p14:tracePt t="34951" x="3722688" y="2355850"/>
          <p14:tracePt t="35330" x="4052888" y="2405063"/>
          <p14:tracePt t="35376" x="4448175" y="2447925"/>
          <p14:tracePt t="35420" x="4484688" y="2447925"/>
          <p14:tracePt t="35443" x="4533900" y="2447925"/>
          <p14:tracePt t="35486" x="4814888" y="2452688"/>
          <p14:tracePt t="35531" x="4965700" y="2470150"/>
          <p14:tracePt t="35575" x="5041900" y="2470150"/>
          <p14:tracePt t="35598" x="5091113" y="2470150"/>
          <p14:tracePt t="35639" x="5187950" y="2481263"/>
          <p14:tracePt t="35681" x="5241925" y="2486025"/>
          <p14:tracePt t="35723" x="5246688" y="2486025"/>
          <p14:tracePt t="35973" x="5356225" y="2497138"/>
          <p14:tracePt t="36017" x="5641975" y="2528888"/>
          <p14:tracePt t="36064" x="5792788" y="2544763"/>
          <p14:tracePt t="36106" x="6084888" y="2566988"/>
          <p14:tracePt t="36148" x="6311900" y="2609850"/>
          <p14:tracePt t="36192" x="6496050" y="2670175"/>
          <p14:tracePt t="36235" x="6831013" y="2825750"/>
          <p14:tracePt t="36281" x="7008813" y="2940050"/>
          <p14:tracePt t="36323" x="7192963" y="3074988"/>
          <p14:tracePt t="36367" x="7419975" y="3248025"/>
          <p14:tracePt t="36411" x="7478713" y="3306763"/>
          <p14:tracePt t="36453" x="7539038" y="3360738"/>
          <p14:tracePt t="36496" x="7559675" y="3394075"/>
          <p14:tracePt t="36520" x="7559675" y="3405188"/>
          <p14:tracePt t="36563" x="7559675" y="3436938"/>
          <p14:tracePt t="36608" x="7559675" y="3486150"/>
          <p14:tracePt t="36652" x="7597775" y="3533775"/>
          <p14:tracePt t="36693" x="7615238" y="3551238"/>
          <p14:tracePt t="36736" x="7651750" y="3571875"/>
          <p14:tracePt t="36782" x="7716838" y="3621088"/>
          <p14:tracePt t="36825" x="7759700" y="3632200"/>
          <p14:tracePt t="36869" x="7808913" y="3641725"/>
          <p14:tracePt t="36915" x="7896225" y="3648075"/>
          <p14:tracePt t="36935" x="7912100" y="3648075"/>
          <p14:tracePt t="36981" x="7950200" y="3648075"/>
          <p14:tracePt t="37023" x="8047038" y="3659188"/>
          <p14:tracePt t="37065" x="8074025" y="3659188"/>
          <p14:tracePt t="37106" x="8078788" y="3659188"/>
          <p14:tracePt t="37169" x="8062913" y="3663950"/>
          <p14:tracePt t="37211" x="7927975" y="3679825"/>
          <p14:tracePt t="37252" x="7793038" y="3598863"/>
          <p14:tracePt t="37297" x="7770813" y="3486150"/>
          <p14:tracePt t="37339" x="7808913" y="3409950"/>
          <p14:tracePt t="37382" x="7900988" y="3367088"/>
          <p14:tracePt t="37427" x="8116888" y="3371850"/>
          <p14:tracePt t="37469" x="8278813" y="3448050"/>
          <p14:tracePt t="37511" x="8316913" y="3533775"/>
          <p14:tracePt t="37553" x="8285163" y="3614738"/>
          <p14:tracePt t="37596" x="8186738" y="3686175"/>
          <p14:tracePt t="37639" x="7981950" y="3729038"/>
          <p14:tracePt t="37684" x="7700963" y="3695700"/>
          <p14:tracePt t="37708" x="7586663" y="3625850"/>
          <p14:tracePt t="37751" x="7577138" y="3571875"/>
          <p14:tracePt t="37794" x="7620000" y="3502025"/>
          <p14:tracePt t="37818" x="7723188" y="3463925"/>
          <p14:tracePt t="37863" x="7820025" y="3463925"/>
          <p14:tracePt t="37887" x="7885113" y="3513138"/>
          <p14:tracePt t="37932" x="7939088" y="3614738"/>
          <p14:tracePt t="37975" x="7932738" y="3659188"/>
          <p14:tracePt t="37996" x="7889875" y="3686175"/>
          <p14:tracePt t="38039" x="7716838" y="3722688"/>
          <p14:tracePt t="38081" x="7673975" y="3729038"/>
          <p14:tracePt t="38126" x="7642225" y="3729038"/>
          <p14:tracePt t="38169" x="7624763" y="3729038"/>
          <p14:tracePt t="38342" x="7620000" y="3729038"/>
          <p14:tracePt t="38409" x="7615238" y="3729038"/>
          <p14:tracePt t="38518" x="7512050" y="3744913"/>
          <p14:tracePt t="38566" x="7350125" y="3771900"/>
          <p14:tracePt t="38609" x="7278688" y="3787775"/>
          <p14:tracePt t="38651" x="7242175" y="3798888"/>
          <p14:tracePt t="38693" x="7208838" y="3805238"/>
          <p14:tracePt t="39277" x="7181850" y="3805238"/>
          <p14:tracePt t="39322" x="7170738" y="3805238"/>
          <p14:tracePt t="39406" x="7170738" y="3810000"/>
          <p14:tracePt t="41122" x="6916738" y="3852863"/>
          <p14:tracePt t="41145" x="6489700" y="3933825"/>
          <p14:tracePt t="41194" x="6111875" y="3949700"/>
          <p14:tracePt t="41239" x="5576888" y="4003675"/>
          <p14:tracePt t="41282" x="5253038" y="4064000"/>
          <p14:tracePt t="41324" x="4938713" y="4064000"/>
          <p14:tracePt t="41346" x="4814888" y="4064000"/>
          <p14:tracePt t="41369" x="4787900" y="4064000"/>
          <p14:tracePt t="41410" x="4648200" y="4075113"/>
          <p14:tracePt t="41452" x="4306888" y="4068763"/>
          <p14:tracePt t="41494" x="4140200" y="4052888"/>
          <p14:tracePt t="41536" x="3940175" y="4052888"/>
          <p14:tracePt t="41582" x="3695700" y="4075113"/>
          <p14:tracePt t="41625" x="3594100" y="4079875"/>
          <p14:tracePt t="41647" x="3452813" y="4086225"/>
          <p14:tracePt t="41689" x="3182938" y="4113213"/>
          <p14:tracePt t="41732" x="3032125" y="4144963"/>
          <p14:tracePt t="41754" x="2994025" y="4156075"/>
          <p14:tracePt t="41799" x="2744788" y="4194175"/>
          <p14:tracePt t="41842" x="2670175" y="4214813"/>
          <p14:tracePt t="41935" x="2647950" y="4252913"/>
          <p14:tracePt t="41958" x="2647950" y="4264025"/>
          <p14:tracePt t="42001" x="2663825" y="4268788"/>
          <p14:tracePt t="42065" x="2670175" y="4268788"/>
          <p14:tracePt t="42383" x="2686050" y="4268788"/>
          <p14:tracePt t="42429" x="2798763" y="4279900"/>
          <p14:tracePt t="42476" x="2805113" y="4279900"/>
          <p14:tracePt t="42519" x="2825750" y="4302125"/>
          <p14:tracePt t="42563" x="2940050" y="4329113"/>
          <p14:tracePt t="42609" x="2951163" y="4376738"/>
          <p14:tracePt t="42656" x="2994025" y="4383088"/>
          <p14:tracePt t="42698" x="3025775" y="4383088"/>
          <p14:tracePt t="42806" x="3043238" y="4383088"/>
          <p14:tracePt t="42848" x="3052763" y="4371975"/>
          <p14:tracePt t="42871" x="3070225" y="4367213"/>
          <p14:tracePt t="42917" x="3117850" y="4329113"/>
          <p14:tracePt t="42961" x="3124200" y="4322763"/>
          <p14:tracePt t="43002" x="3124200" y="4318000"/>
          <p14:tracePt t="43252" x="3124200" y="4313238"/>
          <p14:tracePt t="51294" x="2886075" y="4637088"/>
          <p14:tracePt t="51343" x="2755900" y="4668838"/>
          <p14:tracePt t="51367" x="2708275" y="4679950"/>
          <p14:tracePt t="51473" x="2535238" y="4738688"/>
          <p14:tracePt t="51520" x="2281238" y="4830763"/>
          <p14:tracePt t="51593" x="2286000" y="4826000"/>
          <p14:tracePt t="51658" x="2270125" y="4830763"/>
          <p14:tracePt t="51702" x="2259013" y="4830763"/>
          <p14:tracePt t="51746" x="2101850" y="4830763"/>
          <p14:tracePt t="51770" x="1993900" y="4814888"/>
          <p14:tracePt t="51816" x="1908175" y="4756150"/>
          <p14:tracePt t="51859" x="1836738" y="4749800"/>
          <p14:tracePt t="51881" x="1778000" y="4749800"/>
          <p14:tracePt t="51924" x="1751013" y="4738688"/>
          <p14:tracePt t="51968" x="1751013" y="4733925"/>
          <p14:tracePt t="52181" x="1755775" y="4733925"/>
          <p14:tracePt t="52246" x="1766888" y="4733925"/>
          <p14:tracePt t="52269" x="1773238" y="4733925"/>
          <p14:tracePt t="52339" x="1778000" y="4733925"/>
          <p14:tracePt t="52527" x="1789113" y="4745038"/>
          <p14:tracePt t="52569" x="1789113" y="4864100"/>
          <p14:tracePt t="52611" x="1762125" y="5037138"/>
          <p14:tracePt t="52652" x="1766888" y="5145088"/>
          <p14:tracePt t="52696" x="1804988" y="5183188"/>
          <p14:tracePt t="52742" x="1804988" y="5230813"/>
          <p14:tracePt t="52785" x="1793875" y="5273675"/>
          <p14:tracePt t="52827" x="1793875" y="5284788"/>
          <p14:tracePt t="53039" x="1789113" y="5284788"/>
          <p14:tracePt t="53122" x="1793875" y="5291138"/>
          <p14:tracePt t="53145" x="1827213" y="5291138"/>
          <p14:tracePt t="53169" x="1858963" y="5291138"/>
          <p14:tracePt t="53218" x="1951038" y="5280025"/>
          <p14:tracePt t="53261" x="2047875" y="5280025"/>
          <p14:tracePt t="53286" x="2155825" y="5280025"/>
          <p14:tracePt t="53333" x="2290763" y="5273675"/>
          <p14:tracePt t="53373" x="2416175" y="5268913"/>
          <p14:tracePt t="53418" x="2598738" y="5257800"/>
          <p14:tracePt t="53460" x="2798763" y="5253038"/>
          <p14:tracePt t="53506" x="2989263" y="5237163"/>
          <p14:tracePt t="53548" x="3090863" y="5237163"/>
          <p14:tracePt t="53589" x="3113088" y="5237163"/>
          <p14:tracePt t="54177" x="2901950" y="5237163"/>
          <p14:tracePt t="54220" x="2744788" y="5203825"/>
          <p14:tracePt t="54267" x="2544763" y="5156200"/>
          <p14:tracePt t="54310" x="2227263" y="5118100"/>
          <p14:tracePt t="54353" x="2162175" y="5102225"/>
          <p14:tracePt t="54376" x="2112963" y="5084763"/>
          <p14:tracePt t="54420" x="1939925" y="5080000"/>
          <p14:tracePt t="54463" x="1858963" y="5046663"/>
          <p14:tracePt t="54509" x="1778000" y="5003800"/>
          <p14:tracePt t="54556" x="1658938" y="4956175"/>
          <p14:tracePt t="54602" x="1631950" y="4911725"/>
          <p14:tracePt t="54643" x="1616075" y="4884738"/>
          <p14:tracePt t="54686" x="1609725" y="4864100"/>
          <p14:tracePt t="54730" x="1609725" y="4841875"/>
          <p14:tracePt t="54772" x="1616075" y="4837113"/>
          <p14:tracePt t="54874" x="1616075" y="4830763"/>
          <p14:tracePt t="55127" x="1550988" y="4830763"/>
          <p14:tracePt t="55170" x="1535113" y="4830763"/>
          <p14:tracePt t="55217" x="1519238" y="4830763"/>
          <p14:tracePt t="55327" x="1519238" y="4826000"/>
          <p14:tracePt t="61943" x="1955800" y="5214938"/>
          <p14:tracePt t="61987" x="1978025" y="5241925"/>
          <p14:tracePt t="62030" x="2000250" y="5291138"/>
          <p14:tracePt t="62076" x="1989138" y="5376863"/>
          <p14:tracePt t="62118" x="1966913" y="5387975"/>
          <p14:tracePt t="62163" x="1935163" y="5392738"/>
          <p14:tracePt t="62208" x="1804988" y="5392738"/>
          <p14:tracePt t="62251" x="1728788" y="5376863"/>
          <p14:tracePt t="62294" x="1670050" y="5349875"/>
          <p14:tracePt t="62335" x="1636713" y="5300663"/>
          <p14:tracePt t="62356" x="1631950" y="5273675"/>
          <p14:tracePt t="62381" x="1616075" y="5253038"/>
          <p14:tracePt t="62425" x="1600200" y="5172075"/>
          <p14:tracePt t="62480" x="1604963" y="5122863"/>
          <p14:tracePt t="62528" x="1674813" y="5068888"/>
          <p14:tracePt t="62574" x="1751013" y="5053013"/>
          <p14:tracePt t="62596" x="1809750" y="5053013"/>
          <p14:tracePt t="62639" x="1982788" y="5053013"/>
          <p14:tracePt t="62680" x="2232025" y="5080000"/>
          <p14:tracePt t="62726" x="2297113" y="5118100"/>
          <p14:tracePt t="62768" x="2312988" y="5129213"/>
          <p14:tracePt t="62813" x="2378075" y="5129213"/>
          <p14:tracePt t="62856" x="2393950" y="5129213"/>
          <p14:tracePt t="62943" x="2425700" y="5129213"/>
          <p14:tracePt t="62985" x="2470150" y="5129213"/>
          <p14:tracePt t="63008" x="2481263" y="5129213"/>
          <p14:tracePt t="63073" x="2481263" y="5118100"/>
          <p14:tracePt t="72768" x="3313113" y="5630863"/>
          <p14:tracePt t="72812" x="3506788" y="5653088"/>
          <p14:tracePt t="72859" x="3841750" y="5680075"/>
          <p14:tracePt t="72883" x="3998913" y="5695950"/>
          <p14:tracePt t="72929" x="4360863" y="5754688"/>
          <p14:tracePt t="72972" x="4598988" y="5781675"/>
          <p14:tracePt t="73019" x="4772025" y="5788025"/>
          <p14:tracePt t="73064" x="4864100" y="5788025"/>
          <p14:tracePt t="73106" x="4938713" y="5803900"/>
          <p14:tracePt t="73149" x="5068888" y="5808663"/>
          <p14:tracePt t="73191" x="5122863" y="5808663"/>
          <p14:tracePt t="73256" x="5122863" y="5803900"/>
          <p14:tracePt t="73298" x="5122863" y="5815013"/>
          <p14:tracePt t="73423" x="5106988" y="5835650"/>
          <p14:tracePt t="73468" x="5010150" y="5862638"/>
          <p14:tracePt t="73510" x="4783138" y="5880100"/>
          <p14:tracePt t="73556" x="4387850" y="5900738"/>
          <p14:tracePt t="73601" x="4048125" y="5911850"/>
          <p14:tracePt t="73643" x="3767138" y="5907088"/>
          <p14:tracePt t="73689" x="3436938" y="5895975"/>
          <p14:tracePt t="73733" x="3333750" y="5895975"/>
          <p14:tracePt t="73776" x="3328988" y="5895975"/>
          <p14:tracePt t="74651" x="3297238" y="5862638"/>
          <p14:tracePt t="74695" x="3286125" y="5853113"/>
          <p14:tracePt t="81501" x="2924175" y="3036888"/>
          <p14:tracePt t="81546" x="4313238" y="3005138"/>
          <p14:tracePt t="81589" x="4376738" y="3021013"/>
          <p14:tracePt t="81630" x="4441825" y="3052763"/>
          <p14:tracePt t="81675" x="4513263" y="3086100"/>
          <p14:tracePt t="81718" x="4064000" y="3025775"/>
          <p14:tracePt t="81760" x="3863975" y="3059113"/>
          <p14:tracePt t="81802" x="3848100" y="3074988"/>
          <p14:tracePt t="81846" x="3609975" y="2863850"/>
          <p14:tracePt t="81870" x="3513138" y="2755900"/>
          <p14:tracePt t="81913" x="3436938" y="2616200"/>
          <p14:tracePt t="81958" x="3497263" y="2501900"/>
          <p14:tracePt t="82003" x="3805238" y="2393950"/>
          <p14:tracePt t="82046" x="4333875" y="2432050"/>
          <p14:tracePt t="82091" x="4513263" y="2571750"/>
          <p14:tracePt t="82115" x="4506913" y="2717800"/>
          <p14:tracePt t="82135" x="4430713" y="2890838"/>
          <p14:tracePt t="82179" x="4160838" y="3124200"/>
          <p14:tracePt t="82222" x="3998913" y="3117850"/>
          <p14:tracePt t="82268" x="3976688" y="2917825"/>
          <p14:tracePt t="82310" x="4037013" y="2859088"/>
          <p14:tracePt t="82333" x="4241800" y="2843213"/>
          <p14:tracePt t="82377" x="4702175" y="2967038"/>
          <p14:tracePt t="82422" x="4749800" y="3133725"/>
          <p14:tracePt t="82465" x="5064125" y="4079875"/>
          <p14:tracePt t="82511" x="5664200" y="4902200"/>
          <p14:tracePt t="82554" x="5846763" y="5080000"/>
          <p14:tracePt t="82595" x="5846763" y="5111750"/>
          <p14:tracePt t="82639" x="5884863" y="5241925"/>
          <p14:tracePt t="82683" x="5911850" y="5365750"/>
          <p14:tracePt t="82708" x="5873750" y="5473700"/>
          <p14:tracePt t="82751" x="5792788" y="5561013"/>
          <p14:tracePt t="82794" x="5446713" y="5592763"/>
          <p14:tracePt t="82836" x="4929188" y="5630863"/>
          <p14:tracePt t="82879" x="4929188" y="5637213"/>
          <p14:tracePt t="82925" x="5149850" y="5684838"/>
          <p14:tracePt t="82973" x="5484813" y="5722938"/>
          <p14:tracePt t="83014" x="5500688" y="5734050"/>
          <p14:tracePt t="83035" x="5349875" y="5749925"/>
          <p14:tracePt t="83080" x="5122863" y="5749925"/>
          <p14:tracePt t="83123" x="5118100" y="5749925"/>
          <p14:tracePt t="83168" x="5106988" y="5799138"/>
          <p14:tracePt t="83210" x="4992688" y="5842000"/>
          <p14:tracePt t="85198" x="4733925" y="5911850"/>
          <p14:tracePt t="85242" x="3929063" y="6116638"/>
          <p14:tracePt t="85284" x="3659188" y="6192838"/>
          <p14:tracePt t="85306" x="3609975" y="6208713"/>
          <p14:tracePt t="85351" x="3582988" y="6219825"/>
          <p14:tracePt t="85415" x="3578225" y="6219825"/>
          <p14:tracePt t="89977" x="3571875" y="6219825"/>
          <p14:tracePt t="90110" x="3560763" y="6219825"/>
          <p14:tracePt t="90151" x="3556000" y="6219825"/>
          <p14:tracePt t="90214" x="3551238" y="6219825"/>
          <p14:tracePt t="92939" x="3760788" y="6343650"/>
          <p14:tracePt t="92984" x="3960813" y="6253163"/>
          <p14:tracePt t="93030" x="4021138" y="6246813"/>
          <p14:tracePt t="93074" x="4133850" y="6246813"/>
          <p14:tracePt t="93098" x="4194175" y="6219825"/>
          <p14:tracePt t="93141" x="4198938" y="6203950"/>
          <p14:tracePt t="93185" x="4198938" y="6199188"/>
          <p14:tracePt t="93205" x="4198938" y="6192838"/>
          <p14:tracePt t="93421" x="4198938" y="6188075"/>
          <p14:tracePt t="93489" x="4167188" y="6192838"/>
          <p14:tracePt t="93533" x="4167188" y="6199188"/>
          <p14:tracePt t="93580" x="4140200" y="6208713"/>
          <p14:tracePt t="93624" x="4117975" y="6226175"/>
          <p14:tracePt t="93760" x="4113213" y="6226175"/>
          <p14:tracePt t="94152" x="4102100" y="6226175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補語になった分詞の使い分け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I felt  [satisfying/satisfied].</a:t>
            </a:r>
          </a:p>
          <a:p>
            <a:pPr marL="0" indent="0">
              <a:buNone/>
            </a:pPr>
            <a:r>
              <a:rPr lang="en-US" altLang="ja-JP" dirty="0"/>
              <a:t>Her voice sounded [pleasing/pleased].</a:t>
            </a:r>
          </a:p>
          <a:p>
            <a:pPr marL="0" indent="0">
              <a:buNone/>
            </a:pPr>
            <a:r>
              <a:rPr kumimoji="1" lang="en-US" altLang="ja-JP" dirty="0"/>
              <a:t>I found the book [interesting/interested].</a:t>
            </a:r>
          </a:p>
          <a:p>
            <a:pPr marL="0" indent="0">
              <a:buNone/>
            </a:pPr>
            <a:r>
              <a:rPr lang="en-US" altLang="ja-JP" dirty="0"/>
              <a:t>The show was [boring/bored] and I went home [frustrating/frustrated].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56144F33-A2C5-4F66-AA75-8CF6A9126336}"/>
              </a:ext>
            </a:extLst>
          </p:cNvPr>
          <p:cNvSpPr/>
          <p:nvPr/>
        </p:nvSpPr>
        <p:spPr>
          <a:xfrm>
            <a:off x="3808901" y="1835384"/>
            <a:ext cx="388131" cy="4182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5B285949-0CC1-4CEC-AD68-F3CA0CF4E120}"/>
              </a:ext>
            </a:extLst>
          </p:cNvPr>
          <p:cNvSpPr/>
          <p:nvPr/>
        </p:nvSpPr>
        <p:spPr>
          <a:xfrm>
            <a:off x="4303381" y="2375916"/>
            <a:ext cx="388131" cy="4182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7AC3A594-C7D1-4CC6-8742-CCB497CFC3BD}"/>
              </a:ext>
            </a:extLst>
          </p:cNvPr>
          <p:cNvSpPr/>
          <p:nvPr/>
        </p:nvSpPr>
        <p:spPr>
          <a:xfrm>
            <a:off x="3942664" y="2883550"/>
            <a:ext cx="388131" cy="4182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09470C89-85C1-43FB-9981-F4C383C8939E}"/>
              </a:ext>
            </a:extLst>
          </p:cNvPr>
          <p:cNvSpPr/>
          <p:nvPr/>
        </p:nvSpPr>
        <p:spPr>
          <a:xfrm>
            <a:off x="3430644" y="3384610"/>
            <a:ext cx="388131" cy="4182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82C87009-62E6-44EB-A3E4-47ACCCCB3E7E}"/>
              </a:ext>
            </a:extLst>
          </p:cNvPr>
          <p:cNvSpPr/>
          <p:nvPr/>
        </p:nvSpPr>
        <p:spPr>
          <a:xfrm>
            <a:off x="10135133" y="3412025"/>
            <a:ext cx="388131" cy="4182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オーディオ 8">
            <a:hlinkClick r:id="" action="ppaction://media"/>
            <a:extLst>
              <a:ext uri="{FF2B5EF4-FFF2-40B4-BE49-F238E27FC236}">
                <a16:creationId xmlns:a16="http://schemas.microsoft.com/office/drawing/2014/main" id="{813AF796-3327-4B54-8CEC-F37B88D2D5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3360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782"/>
    </mc:Choice>
    <mc:Fallback>
      <p:transition spd="slow" advTm="63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  <p:extLst>
    <p:ext uri="{3A86A75C-4F4B-4683-9AE1-C65F6400EC91}">
      <p14:laserTraceLst xmlns:p14="http://schemas.microsoft.com/office/powerpoint/2010/main">
        <p14:tracePtLst>
          <p14:tracePt t="2832" x="4502150" y="5641975"/>
          <p14:tracePt t="2875" x="4684713" y="5230813"/>
          <p14:tracePt t="3198" x="4652963" y="5172075"/>
          <p14:tracePt t="3245" x="4549775" y="5014913"/>
          <p14:tracePt t="3268" x="4475163" y="4814888"/>
          <p14:tracePt t="3316" x="4718050" y="4383088"/>
          <p14:tracePt t="3338" x="4848225" y="4194175"/>
          <p14:tracePt t="3361" x="4992688" y="3949700"/>
          <p14:tracePt t="3403" x="5102225" y="3695700"/>
          <p14:tracePt t="3445" x="5165725" y="3556000"/>
          <p14:tracePt t="3465" x="5192713" y="3459163"/>
          <p14:tracePt t="3512" x="5199063" y="3421063"/>
          <p14:tracePt t="3556" x="5199063" y="3414713"/>
          <p14:tracePt t="4025" x="5145088" y="3463925"/>
          <p14:tracePt t="4069" x="5111750" y="3486150"/>
          <p14:tracePt t="4112" x="5057775" y="3506788"/>
          <p14:tracePt t="4157" x="4821238" y="3524250"/>
          <p14:tracePt t="4203" x="4738688" y="3517900"/>
          <p14:tracePt t="4245" x="4729163" y="3495675"/>
          <p14:tracePt t="4266" x="4675188" y="3475038"/>
          <p14:tracePt t="4312" x="4441825" y="3441700"/>
          <p14:tracePt t="4355" x="4237038" y="3409950"/>
          <p14:tracePt t="4376" x="4176713" y="3394075"/>
          <p14:tracePt t="4420" x="3821113" y="3378200"/>
          <p14:tracePt t="4463" x="3452813" y="3351213"/>
          <p14:tracePt t="4503" x="3351213" y="3297238"/>
          <p14:tracePt t="4547" x="3101975" y="3225800"/>
          <p14:tracePt t="4591" x="2809875" y="3151188"/>
          <p14:tracePt t="4613" x="2724150" y="3113088"/>
          <p14:tracePt t="4657" x="2447925" y="3016250"/>
          <p14:tracePt t="4699" x="2085975" y="2913063"/>
          <p14:tracePt t="4743" x="1917700" y="2789238"/>
          <p14:tracePt t="4767" x="1820863" y="2697163"/>
          <p14:tracePt t="4812" x="1685925" y="2663825"/>
          <p14:tracePt t="4856" x="1577975" y="2605088"/>
          <p14:tracePt t="4880" x="1562100" y="2578100"/>
          <p14:tracePt t="4924" x="1512888" y="2540000"/>
          <p14:tracePt t="4965" x="1497013" y="2474913"/>
          <p14:tracePt t="4988" x="1508125" y="2393950"/>
          <p14:tracePt t="5032" x="1512888" y="2344738"/>
          <p14:tracePt t="5075" x="1528763" y="2301875"/>
          <p14:tracePt t="5099" x="1555750" y="2270125"/>
          <p14:tracePt t="5145" x="1636713" y="2232025"/>
          <p14:tracePt t="5187" x="1793875" y="2232025"/>
          <p14:tracePt t="5232" x="1901825" y="2274888"/>
          <p14:tracePt t="5274" x="2016125" y="2324100"/>
          <p14:tracePt t="5315" x="2178050" y="2355850"/>
          <p14:tracePt t="5338" x="2243138" y="2378075"/>
          <p14:tracePt t="5382" x="2317750" y="2405063"/>
          <p14:tracePt t="5427" x="2459038" y="2416175"/>
          <p14:tracePt t="5471" x="2598738" y="2443163"/>
          <p14:tracePt t="5515" x="2744788" y="2463800"/>
          <p14:tracePt t="5538" x="2906713" y="2490788"/>
          <p14:tracePt t="5582" x="3048000" y="2513013"/>
          <p14:tracePt t="5604" x="3097213" y="2524125"/>
          <p14:tracePt t="5648" x="3167063" y="2535238"/>
          <p14:tracePt t="5673" x="3178175" y="2535238"/>
          <p14:tracePt t="5798" x="3171825" y="2517775"/>
          <p14:tracePt t="5844" x="3063875" y="2490788"/>
          <p14:tracePt t="5886" x="2843213" y="2481263"/>
          <p14:tracePt t="5930" x="2636838" y="2463800"/>
          <p14:tracePt t="5972" x="2481263" y="2447925"/>
          <p14:tracePt t="6015" x="2378075" y="2432050"/>
          <p14:tracePt t="6038" x="2335213" y="2432050"/>
          <p14:tracePt t="6082" x="2263775" y="2432050"/>
          <p14:tracePt t="6104" x="2254250" y="2436813"/>
          <p14:tracePt t="6148" x="2216150" y="2452688"/>
          <p14:tracePt t="6191" x="2189163" y="2470150"/>
          <p14:tracePt t="6254" x="2178050" y="2470150"/>
          <p14:tracePt t="6296" x="2162175" y="2470150"/>
          <p14:tracePt t="6445" x="2216150" y="2470150"/>
          <p14:tracePt t="6467" x="2243138" y="2470150"/>
          <p14:tracePt t="6511" x="2281238" y="2470150"/>
          <p14:tracePt t="6556" x="2508250" y="2497138"/>
          <p14:tracePt t="6599" x="2679700" y="2501900"/>
          <p14:tracePt t="6646" x="2805113" y="2486025"/>
          <p14:tracePt t="6670" x="2879725" y="2486025"/>
          <p14:tracePt t="6715" x="3090863" y="2490788"/>
          <p14:tracePt t="6757" x="3144838" y="2508250"/>
          <p14:tracePt t="6803" x="3187700" y="2528888"/>
          <p14:tracePt t="6848" x="3297238" y="2578100"/>
          <p14:tracePt t="6891" x="3344863" y="2605088"/>
          <p14:tracePt t="6935" x="3360738" y="2616200"/>
          <p14:tracePt t="6957" x="3394075" y="2625725"/>
          <p14:tracePt t="6999" x="3405188" y="2625725"/>
          <p14:tracePt t="7192" x="3351213" y="2625725"/>
          <p14:tracePt t="7237" x="3263900" y="2620963"/>
          <p14:tracePt t="7284" x="3198813" y="2598738"/>
          <p14:tracePt t="7328" x="2994025" y="2551113"/>
          <p14:tracePt t="7373" x="2874963" y="2551113"/>
          <p14:tracePt t="7416" x="2859088" y="2551113"/>
          <p14:tracePt t="7457" x="2805113" y="2551113"/>
          <p14:tracePt t="7500" x="2679700" y="2544763"/>
          <p14:tracePt t="7543" x="2593975" y="2517775"/>
          <p14:tracePt t="7589" x="2324100" y="2490788"/>
          <p14:tracePt t="7611" x="2171700" y="2481263"/>
          <p14:tracePt t="7654" x="1885950" y="2459038"/>
          <p14:tracePt t="7698" x="1800225" y="2447925"/>
          <p14:tracePt t="7741" x="1735138" y="2425700"/>
          <p14:tracePt t="7784" x="1663700" y="2405063"/>
          <p14:tracePt t="7830" x="1636713" y="2389188"/>
          <p14:tracePt t="7873" x="1535113" y="2371725"/>
          <p14:tracePt t="7920" x="1373188" y="2371725"/>
          <p14:tracePt t="7982" x="1362075" y="2366963"/>
          <p14:tracePt t="8024" x="1274763" y="2312988"/>
          <p14:tracePt t="8070" x="1227138" y="2220913"/>
          <p14:tracePt t="8115" x="1227138" y="2182813"/>
          <p14:tracePt t="8138" x="1258888" y="2139950"/>
          <p14:tracePt t="8182" x="1362075" y="2047875"/>
          <p14:tracePt t="8207" x="1481138" y="1993900"/>
          <p14:tracePt t="8229" x="1481138" y="1989138"/>
          <p14:tracePt t="8274" x="1512888" y="2005013"/>
          <p14:tracePt t="8298" x="1524000" y="2047875"/>
          <p14:tracePt t="8341" x="1501775" y="2128838"/>
          <p14:tracePt t="8382" x="1431925" y="2209800"/>
          <p14:tracePt t="8408" x="1382713" y="2259013"/>
          <p14:tracePt t="8453" x="1265238" y="2297113"/>
          <p14:tracePt t="8496" x="1119188" y="2281238"/>
          <p14:tracePt t="8518" x="1096963" y="2263775"/>
          <p14:tracePt t="8562" x="1069975" y="2193925"/>
          <p14:tracePt t="8605" x="1119188" y="2085975"/>
          <p14:tracePt t="8607" x="1139825" y="2063750"/>
          <p14:tracePt t="8651" x="1312863" y="1993900"/>
          <p14:tracePt t="8674" x="1389063" y="1993900"/>
          <p14:tracePt t="8715" x="1492250" y="2016125"/>
          <p14:tracePt t="8737" x="1550988" y="2090738"/>
          <p14:tracePt t="8783" x="1577975" y="2182813"/>
          <p14:tracePt t="8830" x="1566863" y="2227263"/>
          <p14:tracePt t="8874" x="1501775" y="2232025"/>
          <p14:tracePt t="8920" x="1362075" y="2205038"/>
          <p14:tracePt t="8963" x="1339850" y="2182813"/>
          <p14:tracePt t="9005" x="1346200" y="2144713"/>
          <p14:tracePt t="9049" x="1416050" y="2108200"/>
          <p14:tracePt t="9093" x="1492250" y="2101850"/>
          <p14:tracePt t="9117" x="1497013" y="2112963"/>
          <p14:tracePt t="9161" x="1492250" y="2151063"/>
          <p14:tracePt t="9205" x="1492250" y="2166938"/>
          <p14:tracePt t="10295" x="1566863" y="2281238"/>
          <p14:tracePt t="10315" x="1604963" y="2317750"/>
          <p14:tracePt t="10361" x="1751013" y="2409825"/>
          <p14:tracePt t="10429" x="1847850" y="2420938"/>
          <p14:tracePt t="10474" x="2074863" y="2463800"/>
          <p14:tracePt t="10520" x="2144713" y="2540000"/>
          <p14:tracePt t="10562" x="2182813" y="2582863"/>
          <p14:tracePt t="10608" x="2189163" y="2598738"/>
          <p14:tracePt t="10696" x="2355850" y="2679700"/>
          <p14:tracePt t="10741" x="2843213" y="2717800"/>
          <p14:tracePt t="10786" x="3090863" y="2717800"/>
          <p14:tracePt t="10957" x="3074988" y="2717800"/>
          <p14:tracePt t="10999" x="3032125" y="2697163"/>
          <p14:tracePt t="11043" x="3009900" y="2643188"/>
          <p14:tracePt t="11087" x="3009900" y="2578100"/>
          <p14:tracePt t="11111" x="3021013" y="2562225"/>
          <p14:tracePt t="11154" x="3048000" y="2544763"/>
          <p14:tracePt t="11199" x="3074988" y="2551113"/>
          <p14:tracePt t="11240" x="3079750" y="2551113"/>
          <p14:tracePt t="11853" x="2971800" y="2690813"/>
          <p14:tracePt t="11897" x="2632075" y="2978150"/>
          <p14:tracePt t="11944" x="2200275" y="3140075"/>
          <p14:tracePt t="11986" x="1858963" y="3225800"/>
          <p14:tracePt t="12029" x="1631950" y="3263900"/>
          <p14:tracePt t="12073" x="1508125" y="3270250"/>
          <p14:tracePt t="12097" x="1497013" y="3270250"/>
          <p14:tracePt t="12142" x="1492250" y="3270250"/>
          <p14:tracePt t="12313" x="1562100" y="3306763"/>
          <p14:tracePt t="12357" x="1582738" y="3317875"/>
          <p14:tracePt t="12405" x="1627188" y="3367088"/>
          <p14:tracePt t="12450" x="1766888" y="3513138"/>
          <p14:tracePt t="12495" x="1973263" y="3663950"/>
          <p14:tracePt t="12518" x="2074863" y="3744913"/>
          <p14:tracePt t="12565" x="2112963" y="3776663"/>
          <p14:tracePt t="12608" x="2139950" y="3821113"/>
          <p14:tracePt t="12657" x="2178050" y="3895725"/>
          <p14:tracePt t="12704" x="2182813" y="3917950"/>
          <p14:tracePt t="12748" x="2182813" y="3922713"/>
          <p14:tracePt t="12794" x="2085975" y="3863975"/>
          <p14:tracePt t="12836" x="1885950" y="3641725"/>
          <p14:tracePt t="12861" x="1804988" y="3551238"/>
          <p14:tracePt t="12906" x="1751013" y="3421063"/>
          <p14:tracePt t="12928" x="1739900" y="3409950"/>
          <p14:tracePt t="12970" x="1735138" y="3398838"/>
          <p14:tracePt t="13097" x="1751013" y="3414713"/>
          <p14:tracePt t="13142" x="1755775" y="3414713"/>
          <p14:tracePt t="13314" x="1755775" y="3382963"/>
          <p14:tracePt t="13359" x="1755775" y="3371850"/>
          <p14:tracePt t="13486" x="1928813" y="3405188"/>
          <p14:tracePt t="13530" x="2155825" y="3405188"/>
          <p14:tracePt t="13575" x="2486025" y="3409950"/>
          <p14:tracePt t="13597" x="2778125" y="3409950"/>
          <p14:tracePt t="13641" x="3005138" y="3409950"/>
          <p14:tracePt t="13682" x="3151188" y="3409950"/>
          <p14:tracePt t="13729" x="3306763" y="3441700"/>
          <p14:tracePt t="13770" x="3387725" y="3448050"/>
          <p14:tracePt t="13815" x="3475038" y="3448050"/>
          <p14:tracePt t="13857" x="3641725" y="3463925"/>
          <p14:tracePt t="13903" x="3706813" y="3479800"/>
          <p14:tracePt t="13945" x="3717925" y="3486150"/>
          <p14:tracePt t="13986" x="3717925" y="3490913"/>
          <p14:tracePt t="14029" x="3722688" y="3506788"/>
          <p14:tracePt t="14072" x="3729038" y="3556000"/>
          <p14:tracePt t="14096" x="3733800" y="3571875"/>
          <p14:tracePt t="14097" x="3733800" y="3594100"/>
          <p14:tracePt t="14142" x="3744913" y="3702050"/>
          <p14:tracePt t="14188" x="3740150" y="3940175"/>
          <p14:tracePt t="14232" x="3729038" y="4171950"/>
          <p14:tracePt t="14274" x="3744913" y="4225925"/>
          <p14:tracePt t="14319" x="3767138" y="4264025"/>
          <p14:tracePt t="15069" x="3751263" y="4183063"/>
          <p14:tracePt t="15115" x="3690938" y="4052888"/>
          <p14:tracePt t="15117" x="3663950" y="4021138"/>
          <p14:tracePt t="15163" x="3587750" y="3859213"/>
          <p14:tracePt t="15207" x="3475038" y="3695700"/>
          <p14:tracePt t="15249" x="3409950" y="3641725"/>
          <p14:tracePt t="15293" x="3355975" y="3614738"/>
          <p14:tracePt t="15339" x="3328988" y="3605213"/>
          <p14:tracePt t="15382" x="3313113" y="3598863"/>
          <p14:tracePt t="15465" x="3313113" y="3594100"/>
          <p14:tracePt t="15529" x="3297238" y="3587750"/>
          <p14:tracePt t="15572" x="3259138" y="3605213"/>
          <p14:tracePt t="15595" x="3259138" y="3614738"/>
          <p14:tracePt t="15639" x="3275013" y="3632200"/>
          <p14:tracePt t="15683" x="3275013" y="3636963"/>
          <p14:tracePt t="15832" x="2917825" y="3459163"/>
          <p14:tracePt t="15874" x="2443163" y="3178175"/>
          <p14:tracePt t="15916" x="1966913" y="2906713"/>
          <p14:tracePt t="15938" x="1804988" y="2825750"/>
          <p14:tracePt t="15983" x="1339850" y="2620963"/>
          <p14:tracePt t="16026" x="1119188" y="2551113"/>
          <p14:tracePt t="16048" x="1069975" y="2517775"/>
          <p14:tracePt t="16093" x="1047750" y="2481263"/>
          <p14:tracePt t="16116" x="1042988" y="2474913"/>
          <p14:tracePt t="16162" x="1042988" y="2443163"/>
          <p14:tracePt t="16205" x="1069975" y="2382838"/>
          <p14:tracePt t="16228" x="1135063" y="2328863"/>
          <p14:tracePt t="16270" x="1189038" y="2308225"/>
          <p14:tracePt t="16315" x="1216025" y="2290763"/>
          <p14:tracePt t="16399" x="1216025" y="2286000"/>
          <p14:tracePt t="16529" x="1150938" y="2286000"/>
          <p14:tracePt t="16571" x="1054100" y="2286000"/>
          <p14:tracePt t="16595" x="1027113" y="2281238"/>
          <p14:tracePt t="16638" x="1020763" y="2281238"/>
          <p14:tracePt t="16681" x="1011238" y="2274888"/>
          <p14:tracePt t="16831" x="1011238" y="2270125"/>
          <p14:tracePt t="16876" x="1011238" y="2259013"/>
          <p14:tracePt t="16920" x="1011238" y="2254250"/>
          <p14:tracePt t="16961" x="1011238" y="2236788"/>
          <p14:tracePt t="17003" x="1004888" y="2220913"/>
          <p14:tracePt t="17048" x="1004888" y="2205038"/>
          <p14:tracePt t="17091" x="1000125" y="2189163"/>
          <p14:tracePt t="17203" x="1000125" y="2171700"/>
          <p14:tracePt t="17328" x="993775" y="2155825"/>
          <p14:tracePt t="18081" x="993775" y="2151063"/>
          <p14:tracePt t="18420" x="1189038" y="2155825"/>
          <p14:tracePt t="18464" x="1247775" y="2162175"/>
          <p14:tracePt t="18511" x="1443038" y="2171700"/>
          <p14:tracePt t="18553" x="1793875" y="2182813"/>
          <p14:tracePt t="18599" x="2182813" y="2205038"/>
          <p14:tracePt t="18643" x="2227263" y="2205038"/>
          <p14:tracePt t="18756" x="2232025" y="2205038"/>
          <p14:tracePt t="19099" x="2139950" y="2193925"/>
          <p14:tracePt t="19146" x="1993900" y="2108200"/>
          <p14:tracePt t="19192" x="1939925" y="2020888"/>
          <p14:tracePt t="19236" x="1917700" y="1928813"/>
          <p14:tracePt t="19281" x="1955800" y="1858963"/>
          <p14:tracePt t="19324" x="2016125" y="1816100"/>
          <p14:tracePt t="19369" x="2243138" y="1755775"/>
          <p14:tracePt t="19393" x="2328863" y="1739900"/>
          <p14:tracePt t="19439" x="2436813" y="1728788"/>
          <p14:tracePt t="19482" x="2528888" y="1735138"/>
          <p14:tracePt t="19524" x="2686050" y="1793875"/>
          <p14:tracePt t="19548" x="2767013" y="1831975"/>
          <p14:tracePt t="19591" x="2843213" y="1890713"/>
          <p14:tracePt t="19614" x="2897188" y="1928813"/>
          <p14:tracePt t="19657" x="2951163" y="1989138"/>
          <p14:tracePt t="19699" x="2989263" y="2112963"/>
          <p14:tracePt t="19743" x="3009900" y="2205038"/>
          <p14:tracePt t="19787" x="2978150" y="2301875"/>
          <p14:tracePt t="19832" x="2674938" y="2362200"/>
          <p14:tracePt t="19874" x="2317750" y="2371725"/>
          <p14:tracePt t="19915" x="2308225" y="2371725"/>
          <p14:tracePt t="20774" x="2328863" y="2371725"/>
          <p14:tracePt t="20818" x="2344738" y="2366963"/>
          <p14:tracePt t="20903" x="2344738" y="2362200"/>
          <p14:tracePt t="21856" x="2632075" y="2355850"/>
          <p14:tracePt t="21899" x="2901950" y="2382838"/>
          <p14:tracePt t="21923" x="3005138" y="2382838"/>
          <p14:tracePt t="21966" x="3367088" y="2362200"/>
          <p14:tracePt t="21988" x="3567113" y="2339975"/>
          <p14:tracePt t="22032" x="3805238" y="2297113"/>
          <p14:tracePt t="22078" x="4079875" y="2263775"/>
          <p14:tracePt t="22100" x="4252913" y="2209800"/>
          <p14:tracePt t="22144" x="4425950" y="2128838"/>
          <p14:tracePt t="22189" x="4479925" y="2063750"/>
          <p14:tracePt t="22233" x="4518025" y="1982788"/>
          <p14:tracePt t="22276" x="4502150" y="1858963"/>
          <p14:tracePt t="22298" x="4464050" y="1820863"/>
          <p14:tracePt t="22343" x="4403725" y="1773238"/>
          <p14:tracePt t="22389" x="4264025" y="1712913"/>
          <p14:tracePt t="22432" x="4133850" y="1708150"/>
          <p14:tracePt t="22455" x="4064000" y="1708150"/>
          <p14:tracePt t="22498" x="3879850" y="1735138"/>
          <p14:tracePt t="22541" x="3733800" y="1793875"/>
          <p14:tracePt t="22564" x="3625850" y="1854200"/>
          <p14:tracePt t="22607" x="3468688" y="1955800"/>
          <p14:tracePt t="22650" x="3448050" y="2005013"/>
          <p14:tracePt t="22674" x="3414713" y="2090738"/>
          <p14:tracePt t="22716" x="3409950" y="2182813"/>
          <p14:tracePt t="22736" x="3425825" y="2216150"/>
          <p14:tracePt t="22780" x="3497263" y="2274888"/>
          <p14:tracePt t="22822" x="3686175" y="2378075"/>
          <p14:tracePt t="22845" x="3756025" y="2382838"/>
          <p14:tracePt t="22886" x="3940175" y="2393950"/>
          <p14:tracePt t="22929" x="4264025" y="2351088"/>
          <p14:tracePt t="22972" x="4598988" y="2232025"/>
          <p14:tracePt t="23015" x="4733925" y="2085975"/>
          <p14:tracePt t="23057" x="4841875" y="1935163"/>
          <p14:tracePt t="23100" x="4848225" y="1843088"/>
          <p14:tracePt t="23146" x="4738688" y="1719263"/>
          <p14:tracePt t="23166" x="4664075" y="1674813"/>
          <p14:tracePt t="23210" x="4387850" y="1627188"/>
          <p14:tracePt t="23253" x="3971925" y="1616075"/>
          <p14:tracePt t="23298" x="3621088" y="1670050"/>
          <p14:tracePt t="23340" x="3486150" y="1751013"/>
          <p14:tracePt t="23382" x="3297238" y="1917700"/>
          <p14:tracePt t="23424" x="3248025" y="2074863"/>
          <p14:tracePt t="23469" x="3275013" y="2243138"/>
          <p14:tracePt t="23512" x="3360738" y="2362200"/>
          <p14:tracePt t="23556" x="3641725" y="2362200"/>
          <p14:tracePt t="23578" x="3836988" y="2312988"/>
          <p14:tracePt t="23600" x="4010025" y="2247900"/>
          <p14:tracePt t="23643" x="4340225" y="2117725"/>
          <p14:tracePt t="23686" x="4479925" y="2047875"/>
          <p14:tracePt t="23769" x="4479925" y="2043113"/>
          <p14:tracePt t="23938" x="5156200" y="1978025"/>
          <p14:tracePt t="23985" x="5830888" y="1831975"/>
          <p14:tracePt t="24028" x="5842000" y="1820863"/>
          <p14:tracePt t="24112" x="5842000" y="1816100"/>
          <p14:tracePt t="45852" x="5149850" y="2728913"/>
          <p14:tracePt t="45876" x="5084763" y="2798763"/>
          <p14:tracePt t="45902" x="5026025" y="2852738"/>
          <p14:tracePt t="45946" x="4738688" y="3052763"/>
          <p14:tracePt t="45971" x="4506913" y="3140075"/>
          <p14:tracePt t="46014" x="4117975" y="3252788"/>
          <p14:tracePt t="46057" x="3787775" y="3367088"/>
          <p14:tracePt t="46103" x="3594100" y="3378200"/>
          <p14:tracePt t="46154" x="3205163" y="3355975"/>
          <p14:tracePt t="46198" x="3025775" y="3344863"/>
          <p14:tracePt t="46249" x="2989263" y="3333750"/>
          <p14:tracePt t="46296" x="2989263" y="3328988"/>
          <p14:tracePt t="46479" x="3259138" y="3328988"/>
          <p14:tracePt t="46527" x="3875088" y="3306763"/>
          <p14:tracePt t="46575" x="4144963" y="3313113"/>
          <p14:tracePt t="46599" x="4349750" y="3351213"/>
          <p14:tracePt t="46648" x="4668838" y="3355975"/>
          <p14:tracePt t="46675" x="4729163" y="3355975"/>
          <p14:tracePt t="46723" x="4745038" y="3344863"/>
          <p14:tracePt t="46788" x="4745038" y="3333750"/>
          <p14:tracePt t="46904" x="4722813" y="3333750"/>
          <p14:tracePt t="46951" x="4664075" y="3344863"/>
          <p14:tracePt t="47001" x="4518025" y="3351213"/>
          <p14:tracePt t="47049" x="4425950" y="3367088"/>
          <p14:tracePt t="47094" x="4349750" y="3378200"/>
          <p14:tracePt t="47117" x="4264025" y="3382963"/>
          <p14:tracePt t="47165" x="3971925" y="3409950"/>
          <p14:tracePt t="47213" x="3679825" y="3421063"/>
          <p14:tracePt t="47263" x="3324225" y="3421063"/>
          <p14:tracePt t="47312" x="3048000" y="3394075"/>
          <p14:tracePt t="47362" x="2859088" y="3382963"/>
          <p14:tracePt t="47406" x="2798763" y="3367088"/>
          <p14:tracePt t="47453" x="2724150" y="3340100"/>
          <p14:tracePt t="47500" x="2551113" y="3290888"/>
          <p14:tracePt t="47546" x="2508250" y="3263900"/>
          <p14:tracePt t="47594" x="2497138" y="3248025"/>
          <p14:tracePt t="47616" x="2490788" y="3241675"/>
          <p14:tracePt t="47660" x="2486025" y="3236913"/>
          <p14:tracePt t="47703" x="2470150" y="3236913"/>
          <p14:tracePt t="47744" x="2436813" y="3232150"/>
          <p14:tracePt t="47787" x="2409825" y="323215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EEF7F8-7F6B-472F-B64B-DD807777D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練習</a:t>
            </a:r>
            <a:r>
              <a:rPr lang="en-US" altLang="ja-JP" dirty="0"/>
              <a:t>10.3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BB4BE90-2422-4E01-8FAE-8DB68AA64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058" y="1526193"/>
            <a:ext cx="11295142" cy="46507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/>
              <a:t>1 </a:t>
            </a:r>
            <a:r>
              <a:rPr lang="ja-JP" altLang="ja-JP" dirty="0"/>
              <a:t>彼の説明は分かりにくかったので、学生たちはすぐに飽きてしまった。</a:t>
            </a:r>
          </a:p>
          <a:p>
            <a:pPr marL="0" indent="0">
              <a:buNone/>
            </a:pPr>
            <a:r>
              <a:rPr lang="en-US" altLang="ja-JP" dirty="0"/>
              <a:t>   His explanation was so (confuse) that the students soon got (bore).</a:t>
            </a:r>
          </a:p>
          <a:p>
            <a:pPr marL="0" indent="0">
              <a:buNone/>
            </a:pPr>
            <a:endParaRPr lang="ja-JP" altLang="ja-JP" dirty="0"/>
          </a:p>
          <a:p>
            <a:pPr marL="0" indent="0">
              <a:buNone/>
            </a:pPr>
            <a:r>
              <a:rPr lang="en-US" altLang="ja-JP" dirty="0"/>
              <a:t>2 </a:t>
            </a:r>
            <a:r>
              <a:rPr lang="ja-JP" altLang="ja-JP" dirty="0"/>
              <a:t>私は大変疲れていたので、そのわくわくするような試合を楽しめなかった。</a:t>
            </a:r>
          </a:p>
          <a:p>
            <a:pPr marL="0" indent="0">
              <a:buNone/>
            </a:pPr>
            <a:r>
              <a:rPr lang="en-US" altLang="ja-JP" dirty="0"/>
              <a:t>   I was so (tire) that I couldn’t enjoy the (excite) game.</a:t>
            </a:r>
          </a:p>
          <a:p>
            <a:pPr marL="0" indent="0">
              <a:buNone/>
            </a:pPr>
            <a:endParaRPr lang="ja-JP" altLang="ja-JP" dirty="0"/>
          </a:p>
          <a:p>
            <a:pPr marL="0" indent="0">
              <a:buNone/>
            </a:pPr>
            <a:r>
              <a:rPr lang="en-US" altLang="ja-JP" dirty="0"/>
              <a:t>3 </a:t>
            </a:r>
            <a:r>
              <a:rPr lang="ja-JP" altLang="ja-JP" dirty="0"/>
              <a:t>彼の態度が気にさわったので、彼を部屋から追い出した。</a:t>
            </a:r>
          </a:p>
          <a:p>
            <a:pPr marL="0" indent="0">
              <a:buNone/>
            </a:pPr>
            <a:r>
              <a:rPr lang="en-US" altLang="ja-JP" dirty="0"/>
              <a:t>   His manner was so (disgust) that I made him (leave) the room.</a:t>
            </a:r>
            <a:endParaRPr lang="ja-JP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18096CE-CF83-443E-8934-153A51D217DF}"/>
              </a:ext>
            </a:extLst>
          </p:cNvPr>
          <p:cNvSpPr txBox="1"/>
          <p:nvPr/>
        </p:nvSpPr>
        <p:spPr>
          <a:xfrm>
            <a:off x="4190452" y="2460327"/>
            <a:ext cx="2151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confusing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7FF0284-E092-49A3-9FE1-611DE1296A43}"/>
              </a:ext>
            </a:extLst>
          </p:cNvPr>
          <p:cNvSpPr txBox="1"/>
          <p:nvPr/>
        </p:nvSpPr>
        <p:spPr>
          <a:xfrm>
            <a:off x="9691099" y="2415377"/>
            <a:ext cx="1544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bored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23559E7-8ED6-457E-BDB5-413EB7728D7E}"/>
              </a:ext>
            </a:extLst>
          </p:cNvPr>
          <p:cNvSpPr txBox="1"/>
          <p:nvPr/>
        </p:nvSpPr>
        <p:spPr>
          <a:xfrm>
            <a:off x="2067828" y="3982130"/>
            <a:ext cx="1544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tired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A9B741C-BBBF-4AB8-B221-F6124A99CF2D}"/>
              </a:ext>
            </a:extLst>
          </p:cNvPr>
          <p:cNvSpPr txBox="1"/>
          <p:nvPr/>
        </p:nvSpPr>
        <p:spPr>
          <a:xfrm>
            <a:off x="6522509" y="3956910"/>
            <a:ext cx="1864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exciting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E5B4505-85D5-48A4-B579-9E4DE8B253A7}"/>
              </a:ext>
            </a:extLst>
          </p:cNvPr>
          <p:cNvSpPr txBox="1"/>
          <p:nvPr/>
        </p:nvSpPr>
        <p:spPr>
          <a:xfrm>
            <a:off x="3556744" y="5503927"/>
            <a:ext cx="1864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disgusting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CAE7644-F585-45B4-BD0F-075058F99F44}"/>
              </a:ext>
            </a:extLst>
          </p:cNvPr>
          <p:cNvSpPr txBox="1"/>
          <p:nvPr/>
        </p:nvSpPr>
        <p:spPr>
          <a:xfrm>
            <a:off x="7393047" y="5485287"/>
            <a:ext cx="1864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leave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10" name="オーディオ 9">
            <a:hlinkClick r:id="" action="ppaction://media"/>
            <a:extLst>
              <a:ext uri="{FF2B5EF4-FFF2-40B4-BE49-F238E27FC236}">
                <a16:creationId xmlns:a16="http://schemas.microsoft.com/office/drawing/2014/main" id="{574A06B1-031B-4BE8-9ED1-6C1FDAC86A0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9067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695"/>
    </mc:Choice>
    <mc:Fallback>
      <p:transition spd="slow" advTm="50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  <p:extLst>
    <p:ext uri="{3A86A75C-4F4B-4683-9AE1-C65F6400EC91}">
      <p14:laserTraceLst xmlns:p14="http://schemas.microsoft.com/office/powerpoint/2010/main">
        <p14:tracePtLst>
          <p14:tracePt t="1497" x="3025775" y="2733675"/>
          <p14:tracePt t="1543" x="3124200" y="2447925"/>
          <p14:tracePt t="1565" x="3151188" y="2297113"/>
          <p14:tracePt t="1613" x="3178175" y="2162175"/>
          <p14:tracePt t="1637" x="3198813" y="2101850"/>
          <p14:tracePt t="1682" x="3232150" y="2020888"/>
          <p14:tracePt t="1724" x="3290888" y="1885950"/>
          <p14:tracePt t="1767" x="3367088" y="1712913"/>
          <p14:tracePt t="1814" x="3448050" y="1550988"/>
          <p14:tracePt t="1860" x="3571875" y="1427163"/>
          <p14:tracePt t="1906" x="3636963" y="1382713"/>
          <p14:tracePt t="1949" x="3641725" y="1373188"/>
          <p14:tracePt t="1995" x="3668713" y="1328738"/>
          <p14:tracePt t="2039" x="3675063" y="1312863"/>
          <p14:tracePt t="2062" x="3675063" y="1308100"/>
          <p14:tracePt t="3099" x="3594100" y="1377950"/>
          <p14:tracePt t="3142" x="3594100" y="1382713"/>
          <p14:tracePt t="3316" x="3609975" y="1373188"/>
          <p14:tracePt t="3362" x="3632200" y="1355725"/>
          <p14:tracePt t="3407" x="3659188" y="1350963"/>
          <p14:tracePt t="3451" x="3783013" y="1346200"/>
          <p14:tracePt t="3498" x="3863975" y="1346200"/>
          <p14:tracePt t="3541" x="3929063" y="1346200"/>
          <p14:tracePt t="3587" x="4090988" y="1350963"/>
          <p14:tracePt t="3632" x="4095750" y="1350963"/>
          <p14:tracePt t="3696" x="4318000" y="1377950"/>
          <p14:tracePt t="3718" x="4484688" y="1404938"/>
          <p14:tracePt t="3763" x="4695825" y="1438275"/>
          <p14:tracePt t="3783" x="4738688" y="1454150"/>
          <p14:tracePt t="3827" x="4884738" y="1454150"/>
          <p14:tracePt t="3871" x="5203825" y="1474788"/>
          <p14:tracePt t="3915" x="5349875" y="1497013"/>
          <p14:tracePt t="3958" x="5437188" y="1512888"/>
          <p14:tracePt t="4000" x="5857875" y="1577975"/>
          <p14:tracePt t="4044" x="6188075" y="1631950"/>
          <p14:tracePt t="4087" x="6257925" y="1631950"/>
          <p14:tracePt t="4132" x="6419850" y="1643063"/>
          <p14:tracePt t="4175" x="6565900" y="1647825"/>
          <p14:tracePt t="4216" x="6604000" y="1647825"/>
          <p14:tracePt t="4258" x="6684963" y="1647825"/>
          <p14:tracePt t="4299" x="6770688" y="1647825"/>
          <p14:tracePt t="4321" x="6831013" y="1647825"/>
          <p14:tracePt t="4366" x="6981825" y="1658938"/>
          <p14:tracePt t="4408" x="7107238" y="1681163"/>
          <p14:tracePt t="4453" x="7305675" y="1697038"/>
          <p14:tracePt t="4473" x="7381875" y="1708150"/>
          <p14:tracePt t="4496" x="7451725" y="1719263"/>
          <p14:tracePt t="4539" x="7570788" y="1746250"/>
          <p14:tracePt t="4582" x="7712075" y="1766888"/>
          <p14:tracePt t="4624" x="7777163" y="1782763"/>
          <p14:tracePt t="4666" x="7793038" y="1800225"/>
          <p14:tracePt t="4688" x="7804150" y="1816100"/>
          <p14:tracePt t="4732" x="7820025" y="1836738"/>
          <p14:tracePt t="4777" x="7820025" y="1847850"/>
          <p14:tracePt t="4822" x="7820025" y="1858963"/>
          <p14:tracePt t="4866" x="7804150" y="1874838"/>
          <p14:tracePt t="4891" x="7777163" y="1881188"/>
          <p14:tracePt t="4933" x="7705725" y="1881188"/>
          <p14:tracePt t="4955" x="7662863" y="1881188"/>
          <p14:tracePt t="4999" x="7604125" y="1881188"/>
          <p14:tracePt t="5042" x="7532688" y="1863725"/>
          <p14:tracePt t="5087" x="7451725" y="1766888"/>
          <p14:tracePt t="5111" x="7419975" y="1712913"/>
          <p14:tracePt t="5156" x="7408863" y="1643063"/>
          <p14:tracePt t="5199" x="7469188" y="1582738"/>
          <p14:tracePt t="5244" x="7658100" y="1465263"/>
          <p14:tracePt t="5289" x="7835900" y="1400175"/>
          <p14:tracePt t="5332" x="8062913" y="1339850"/>
          <p14:tracePt t="5355" x="8267700" y="1328738"/>
          <p14:tracePt t="5403" x="8424863" y="1350963"/>
          <p14:tracePt t="5427" x="8462963" y="1377950"/>
          <p14:tracePt t="5470" x="8548688" y="1497013"/>
          <p14:tracePt t="5515" x="8597900" y="1620838"/>
          <p14:tracePt t="5561" x="8593138" y="1663700"/>
          <p14:tracePt t="5606" x="8555038" y="1670050"/>
          <p14:tracePt t="5649" x="8474075" y="1670050"/>
          <p14:tracePt t="5672" x="8462963" y="1670050"/>
          <p14:tracePt t="6683" x="8451850" y="1670050"/>
          <p14:tracePt t="6769" x="8447088" y="1670050"/>
          <p14:tracePt t="7049" x="8431213" y="1670050"/>
          <p14:tracePt t="7092" x="8366125" y="1670050"/>
          <p14:tracePt t="7139" x="8339138" y="1670050"/>
          <p14:tracePt t="7249" x="8301038" y="1670050"/>
          <p14:tracePt t="7295" x="8262938" y="1670050"/>
          <p14:tracePt t="7317" x="8258175" y="1670050"/>
          <p14:tracePt t="7362" x="8235950" y="1670050"/>
          <p14:tracePt t="7403" x="8181975" y="1670050"/>
          <p14:tracePt t="7424" x="8177213" y="1670050"/>
          <p14:tracePt t="7465" x="8154988" y="1674813"/>
          <p14:tracePt t="7508" x="7905750" y="1735138"/>
          <p14:tracePt t="7549" x="7489825" y="1800225"/>
          <p14:tracePt t="7591" x="7231063" y="1827213"/>
          <p14:tracePt t="7632" x="6943725" y="1885950"/>
          <p14:tracePt t="7675" x="5815013" y="2081213"/>
          <p14:tracePt t="7716" x="5133975" y="2166938"/>
          <p14:tracePt t="7761" x="4729163" y="2232025"/>
          <p14:tracePt t="7804" x="3502025" y="2335213"/>
          <p14:tracePt t="7824" x="3144838" y="2335213"/>
          <p14:tracePt t="7871" x="2874963" y="2328863"/>
          <p14:tracePt t="7915" x="2598738" y="2324100"/>
          <p14:tracePt t="7958" x="2447925" y="2324100"/>
          <p14:tracePt t="7999" x="2436813" y="2324100"/>
          <p14:tracePt t="8044" x="2366963" y="2335213"/>
          <p14:tracePt t="8087" x="2355850" y="2335213"/>
          <p14:tracePt t="19191" x="3832225" y="2236788"/>
          <p14:tracePt t="19235" x="4095750" y="2205038"/>
          <p14:tracePt t="19282" x="4264025" y="2205038"/>
          <p14:tracePt t="19327" x="4376738" y="2189163"/>
          <p14:tracePt t="19374" x="4641850" y="2144713"/>
          <p14:tracePt t="19416" x="4841875" y="2097088"/>
          <p14:tracePt t="19462" x="5246688" y="2070100"/>
          <p14:tracePt t="19485" x="5500688" y="2027238"/>
          <p14:tracePt t="19532" x="5738813" y="1982788"/>
          <p14:tracePt t="19577" x="6192838" y="1973263"/>
          <p14:tracePt t="19620" x="6588125" y="1973263"/>
          <p14:tracePt t="19665" x="7107238" y="1989138"/>
          <p14:tracePt t="19710" x="7608888" y="2063750"/>
          <p14:tracePt t="19754" x="7889875" y="2101850"/>
          <p14:tracePt t="19799" x="8094663" y="2139950"/>
          <p14:tracePt t="19820" x="8193088" y="2162175"/>
          <p14:tracePt t="19865" x="8240713" y="2178050"/>
          <p14:tracePt t="20645" x="8305800" y="2297113"/>
          <p14:tracePt t="20690" x="8332788" y="2324100"/>
          <p14:tracePt t="20734" x="8366125" y="2335213"/>
          <p14:tracePt t="20781" x="8408988" y="2335213"/>
          <p14:tracePt t="20824" x="8485188" y="2335213"/>
          <p14:tracePt t="20867" x="8548688" y="2335213"/>
          <p14:tracePt t="20890" x="8582025" y="2335213"/>
          <p14:tracePt t="20934" x="8786813" y="2339975"/>
          <p14:tracePt t="20955" x="8867775" y="2344738"/>
          <p14:tracePt t="21002" x="8921750" y="2362200"/>
          <p14:tracePt t="21046" x="8939213" y="2362200"/>
          <p14:tracePt t="21089" x="8948738" y="2362200"/>
          <p14:tracePt t="25612" x="8883650" y="2513013"/>
          <p14:tracePt t="25657" x="8085138" y="2978150"/>
          <p14:tracePt t="25699" x="6923088" y="3232150"/>
          <p14:tracePt t="25744" x="5707063" y="3279775"/>
          <p14:tracePt t="25789" x="5437188" y="3290888"/>
          <p14:tracePt t="25812" x="5268913" y="3340100"/>
          <p14:tracePt t="25855" x="4891088" y="3421063"/>
          <p14:tracePt t="25899" x="4821238" y="3421063"/>
          <p14:tracePt t="25947" x="4259263" y="3529013"/>
          <p14:tracePt t="25994" x="3005138" y="3859213"/>
          <p14:tracePt t="26015" x="2686050" y="3902075"/>
          <p14:tracePt t="26061" x="2254250" y="4021138"/>
          <p14:tracePt t="26105" x="2054225" y="4086225"/>
          <p14:tracePt t="31487" x="3063875" y="3906838"/>
          <p14:tracePt t="31530" x="3313113" y="3879850"/>
          <p14:tracePt t="31577" x="3679825" y="3879850"/>
          <p14:tracePt t="31624" x="4025900" y="3868738"/>
          <p14:tracePt t="31666" x="4203700" y="3868738"/>
          <p14:tracePt t="31713" x="4264025" y="3863975"/>
          <p14:tracePt t="31732" x="4340225" y="3863975"/>
          <p14:tracePt t="31755" x="4556125" y="3875088"/>
          <p14:tracePt t="31799" x="5019675" y="3906838"/>
          <p14:tracePt t="31821" x="5145088" y="3906838"/>
          <p14:tracePt t="31865" x="5576888" y="3906838"/>
          <p14:tracePt t="31908" x="6073775" y="3940175"/>
          <p14:tracePt t="31949" x="6345238" y="3956050"/>
          <p14:tracePt t="31991" x="6419850" y="3956050"/>
          <p14:tracePt t="32036" x="6426200" y="3944938"/>
          <p14:tracePt t="32079" x="6403975" y="3922713"/>
          <p14:tracePt t="32122" x="6399213" y="3913188"/>
          <p14:tracePt t="36136" x="6253163" y="4010025"/>
          <p14:tracePt t="36184" x="5545138" y="4313238"/>
          <p14:tracePt t="36232" x="5280025" y="4430713"/>
          <p14:tracePt t="36276" x="5160963" y="4464050"/>
          <p14:tracePt t="36320" x="4506913" y="4664075"/>
          <p14:tracePt t="36365" x="3906838" y="4857750"/>
          <p14:tracePt t="36410" x="3841750" y="4875213"/>
          <p14:tracePt t="36456" x="3171825" y="4999038"/>
          <p14:tracePt t="36499" x="2762250" y="5102225"/>
          <p14:tracePt t="36544" x="2652713" y="5111750"/>
          <p14:tracePt t="36587" x="2297113" y="5192713"/>
          <p14:tracePt t="36611" x="2139950" y="5237163"/>
          <p14:tracePt t="36656" x="1993900" y="5273675"/>
          <p14:tracePt t="36870" x="2009775" y="5307013"/>
          <p14:tracePt t="36917" x="2139950" y="5322888"/>
          <p14:tracePt t="36964" x="2778125" y="5273675"/>
          <p14:tracePt t="37012" x="3209925" y="5241925"/>
          <p14:tracePt t="37057" x="3243263" y="5241925"/>
          <p14:tracePt t="37186" x="3232150" y="5246688"/>
          <p14:tracePt t="37234" x="3252788" y="5246688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EEF7F8-7F6B-472F-B64B-DD807777D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練習</a:t>
            </a:r>
            <a:r>
              <a:rPr lang="en-US" altLang="ja-JP" dirty="0"/>
              <a:t>10.3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BB4BE90-2422-4E01-8FAE-8DB68AA64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058" y="1526193"/>
            <a:ext cx="11295142" cy="46507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/>
              <a:t>4 </a:t>
            </a:r>
            <a:r>
              <a:rPr lang="ja-JP" altLang="ja-JP" dirty="0"/>
              <a:t>彼はいらいらしているように見えた。</a:t>
            </a:r>
            <a:r>
              <a:rPr lang="en-US" altLang="ja-JP" dirty="0"/>
              <a:t> </a:t>
            </a:r>
          </a:p>
          <a:p>
            <a:pPr marL="0" indent="0">
              <a:buNone/>
            </a:pPr>
            <a:r>
              <a:rPr lang="en-US" altLang="ja-JP" dirty="0"/>
              <a:t>He seemed (irritate).</a:t>
            </a:r>
          </a:p>
          <a:p>
            <a:pPr marL="0" indent="0">
              <a:buNone/>
            </a:pPr>
            <a:endParaRPr lang="ja-JP" altLang="ja-JP" dirty="0"/>
          </a:p>
          <a:p>
            <a:pPr marL="0" indent="0">
              <a:buNone/>
            </a:pPr>
            <a:r>
              <a:rPr lang="en-US" altLang="ja-JP" dirty="0"/>
              <a:t>5 </a:t>
            </a:r>
            <a:r>
              <a:rPr lang="ja-JP" altLang="ja-JP" dirty="0"/>
              <a:t>彼の演技は驚くほどすばらしかったので、我々はみな興奮した。 </a:t>
            </a:r>
            <a:r>
              <a:rPr lang="en-US" altLang="ja-JP" dirty="0"/>
              <a:t>	</a:t>
            </a:r>
          </a:p>
          <a:p>
            <a:pPr marL="0" indent="0">
              <a:buNone/>
            </a:pPr>
            <a:r>
              <a:rPr lang="en-US" altLang="ja-JP" dirty="0"/>
              <a:t>    His performance was so (amaze) that we were all (excite).	</a:t>
            </a:r>
            <a:endParaRPr lang="ja-JP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35787B7-959E-4C57-8B0C-C73E4A1416AB}"/>
              </a:ext>
            </a:extLst>
          </p:cNvPr>
          <p:cNvSpPr txBox="1"/>
          <p:nvPr/>
        </p:nvSpPr>
        <p:spPr>
          <a:xfrm>
            <a:off x="2315602" y="2420861"/>
            <a:ext cx="2151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irritated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8038FC3-F2D5-4E38-954E-1E4BA839E71B}"/>
              </a:ext>
            </a:extLst>
          </p:cNvPr>
          <p:cNvSpPr txBox="1"/>
          <p:nvPr/>
        </p:nvSpPr>
        <p:spPr>
          <a:xfrm>
            <a:off x="4513885" y="4040248"/>
            <a:ext cx="2151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amazing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D048531-D4C7-472F-B1CA-1E0DA38A467C}"/>
              </a:ext>
            </a:extLst>
          </p:cNvPr>
          <p:cNvSpPr txBox="1"/>
          <p:nvPr/>
        </p:nvSpPr>
        <p:spPr>
          <a:xfrm>
            <a:off x="8146263" y="4001874"/>
            <a:ext cx="2151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excited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7" name="オーディオ 6">
            <a:hlinkClick r:id="" action="ppaction://media"/>
            <a:extLst>
              <a:ext uri="{FF2B5EF4-FFF2-40B4-BE49-F238E27FC236}">
                <a16:creationId xmlns:a16="http://schemas.microsoft.com/office/drawing/2014/main" id="{AC940954-80B4-4457-BF0A-C7A03338C8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9244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20"/>
    </mc:Choice>
    <mc:Fallback>
      <p:transition spd="slow" advTm="26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  <p:extLst>
    <p:ext uri="{3A86A75C-4F4B-4683-9AE1-C65F6400EC91}">
      <p14:laserTraceLst xmlns:p14="http://schemas.microsoft.com/office/powerpoint/2010/main">
        <p14:tracePtLst>
          <p14:tracePt t="11317" x="2933700" y="4695825"/>
          <p14:tracePt t="11358" x="2897188" y="4630738"/>
          <p14:tracePt t="11383" x="2886075" y="4598988"/>
          <p14:tracePt t="11428" x="2859088" y="4468813"/>
          <p14:tracePt t="11471" x="2820988" y="4340225"/>
          <p14:tracePt t="11515" x="2728913" y="4264025"/>
          <p14:tracePt t="11562" x="2701925" y="4117975"/>
          <p14:tracePt t="11603" x="2708275" y="4059238"/>
          <p14:tracePt t="11628" x="2717800" y="4048125"/>
          <p14:tracePt t="11652" x="2717800" y="4014788"/>
          <p14:tracePt t="11695" x="2728913" y="3933825"/>
          <p14:tracePt t="11736" x="2755900" y="3814763"/>
          <p14:tracePt t="11778" x="2762250" y="3771900"/>
          <p14:tracePt t="11819" x="2794000" y="3729038"/>
          <p14:tracePt t="11863" x="2971800" y="3713163"/>
          <p14:tracePt t="11907" x="3306763" y="3706813"/>
          <p14:tracePt t="11930" x="3436938" y="3722688"/>
          <p14:tracePt t="11973" x="3632200" y="3805238"/>
          <p14:tracePt t="12019" x="3695700" y="3886200"/>
          <p14:tracePt t="12064" x="3686175" y="3922713"/>
          <p14:tracePt t="12107" x="3636963" y="3933825"/>
          <p14:tracePt t="12128" x="3605213" y="3917950"/>
          <p14:tracePt t="12175" x="3533775" y="3886200"/>
          <p14:tracePt t="12219" x="3551238" y="3832225"/>
          <p14:tracePt t="12243" x="3609975" y="3810000"/>
          <p14:tracePt t="12286" x="3868738" y="3760788"/>
          <p14:tracePt t="12331" x="4102100" y="3717925"/>
          <p14:tracePt t="12374" x="4286250" y="3702050"/>
          <p14:tracePt t="12415" x="4479925" y="3702050"/>
          <p14:tracePt t="12457" x="4545013" y="3713163"/>
          <p14:tracePt t="12500" x="4545013" y="3722688"/>
          <p14:tracePt t="12523" x="4545013" y="3729038"/>
          <p14:tracePt t="12628" x="4621213" y="3729038"/>
          <p14:tracePt t="12676" x="4803775" y="3729038"/>
          <p14:tracePt t="12719" x="5041900" y="3767138"/>
          <p14:tracePt t="12764" x="5187950" y="3798888"/>
          <p14:tracePt t="12809" x="5187950" y="3821113"/>
          <p14:tracePt t="12853" x="5122863" y="3875088"/>
          <p14:tracePt t="12895" x="5095875" y="3960813"/>
          <p14:tracePt t="12940" x="4929188" y="4171950"/>
          <p14:tracePt t="12983" x="4794250" y="4322763"/>
          <p14:tracePt t="13026" x="4760913" y="4349750"/>
          <p14:tracePt t="13069" x="4745038" y="4349750"/>
          <p14:tracePt t="13236" x="4733925" y="4349750"/>
          <p14:tracePt t="13364" x="4691063" y="4322763"/>
          <p14:tracePt t="13408" x="4529138" y="4241800"/>
          <p14:tracePt t="13456" x="4387850" y="4221163"/>
          <p14:tracePt t="13503" x="4259263" y="4203700"/>
          <p14:tracePt t="13548" x="4167188" y="4167188"/>
          <p14:tracePt t="13591" x="4075113" y="4133850"/>
          <p14:tracePt t="13617" x="3940175" y="4117975"/>
          <p14:tracePt t="13640" x="3810000" y="4106863"/>
          <p14:tracePt t="13686" x="3702050" y="4102100"/>
          <p14:tracePt t="13729" x="3306763" y="4106863"/>
          <p14:tracePt t="13774" x="3133725" y="4106863"/>
          <p14:tracePt t="13816" x="2982913" y="4117975"/>
          <p14:tracePt t="13859" x="2501900" y="4129088"/>
          <p14:tracePt t="13882" x="2420938" y="4129088"/>
          <p14:tracePt t="13924" x="2355850" y="4117975"/>
          <p14:tracePt t="13969" x="2308225" y="4117975"/>
          <p14:tracePt t="14115" x="2317750" y="4113213"/>
          <p14:tracePt t="14181" x="2324100" y="4106863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0909E0-FC10-4C39-BD98-B6125985D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5833"/>
          </a:xfrm>
        </p:spPr>
        <p:txBody>
          <a:bodyPr/>
          <a:lstStyle/>
          <a:p>
            <a:r>
              <a:rPr lang="ja-JP" altLang="en-US" dirty="0"/>
              <a:t>練習</a:t>
            </a:r>
            <a:r>
              <a:rPr lang="en-US" altLang="ja-JP" dirty="0"/>
              <a:t>10.4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7D4E1DB-FF71-4DE8-B8AB-748A8EE47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102" y="1588829"/>
            <a:ext cx="10515600" cy="47922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/>
              <a:t>1    I want you (study) harder.  </a:t>
            </a:r>
            <a:endParaRPr lang="ja-JP" altLang="ja-JP" dirty="0"/>
          </a:p>
          <a:p>
            <a:pPr marL="514350" indent="-514350">
              <a:buAutoNum type="arabicPlain" startAt="2"/>
            </a:pPr>
            <a:r>
              <a:rPr lang="en-US" altLang="ja-JP" dirty="0"/>
              <a:t>Can I get it (deliver)? </a:t>
            </a:r>
          </a:p>
          <a:p>
            <a:pPr marL="514350" indent="-514350">
              <a:buAutoNum type="arabicPlain" startAt="2"/>
            </a:pPr>
            <a:r>
              <a:rPr lang="en-US" altLang="ja-JP" dirty="0"/>
              <a:t>He didn’t let me (travel) by myself</a:t>
            </a:r>
          </a:p>
          <a:p>
            <a:pPr marL="514350" indent="-514350">
              <a:buAutoNum type="arabicPlain" startAt="2"/>
            </a:pPr>
            <a:r>
              <a:rPr lang="en-US" altLang="ja-JP" dirty="0"/>
              <a:t>They made me (steal) the money.  </a:t>
            </a:r>
            <a:endParaRPr lang="ja-JP" altLang="ja-JP" dirty="0"/>
          </a:p>
          <a:p>
            <a:pPr marL="0" indent="0">
              <a:buNone/>
            </a:pPr>
            <a:r>
              <a:rPr lang="en-US" altLang="ja-JP" dirty="0"/>
              <a:t>5     I found his statement (appall). </a:t>
            </a:r>
            <a:endParaRPr lang="ja-JP" altLang="ja-JP" dirty="0"/>
          </a:p>
          <a:p>
            <a:pPr marL="0" indent="0">
              <a:buNone/>
            </a:pPr>
            <a:r>
              <a:rPr lang="en-US" altLang="ja-JP" dirty="0"/>
              <a:t>6     I got him (translate) this into English. </a:t>
            </a:r>
            <a:endParaRPr lang="ja-JP" altLang="ja-JP" dirty="0"/>
          </a:p>
          <a:p>
            <a:pPr marL="0" indent="0">
              <a:buNone/>
            </a:pPr>
            <a:r>
              <a:rPr lang="en-US" altLang="ja-JP" dirty="0"/>
              <a:t>7     I got him (punish) by his parents. </a:t>
            </a:r>
            <a:endParaRPr lang="ja-JP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499C9B0-A580-4BDD-8ADC-23EB6552CDAF}"/>
              </a:ext>
            </a:extLst>
          </p:cNvPr>
          <p:cNvSpPr txBox="1"/>
          <p:nvPr/>
        </p:nvSpPr>
        <p:spPr>
          <a:xfrm>
            <a:off x="5716643" y="1499882"/>
            <a:ext cx="2151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to study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62053F4-FF60-48BC-B793-FC78B52F1D66}"/>
              </a:ext>
            </a:extLst>
          </p:cNvPr>
          <p:cNvSpPr txBox="1"/>
          <p:nvPr/>
        </p:nvSpPr>
        <p:spPr>
          <a:xfrm>
            <a:off x="5744058" y="1928564"/>
            <a:ext cx="2151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delivered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70A2C08-9BA0-4A97-93E9-4B5E3E7E8645}"/>
              </a:ext>
            </a:extLst>
          </p:cNvPr>
          <p:cNvSpPr txBox="1"/>
          <p:nvPr/>
        </p:nvSpPr>
        <p:spPr>
          <a:xfrm>
            <a:off x="6547720" y="2528294"/>
            <a:ext cx="2151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travel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841216F-FB46-4D9A-A115-99EF197934A1}"/>
              </a:ext>
            </a:extLst>
          </p:cNvPr>
          <p:cNvSpPr txBox="1"/>
          <p:nvPr/>
        </p:nvSpPr>
        <p:spPr>
          <a:xfrm>
            <a:off x="6568550" y="3055660"/>
            <a:ext cx="2151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steal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1CEEF4B-B38E-46DC-905E-FDE176C08E7B}"/>
              </a:ext>
            </a:extLst>
          </p:cNvPr>
          <p:cNvSpPr txBox="1"/>
          <p:nvPr/>
        </p:nvSpPr>
        <p:spPr>
          <a:xfrm>
            <a:off x="6036792" y="3550132"/>
            <a:ext cx="2151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appalling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493F304-BFE2-4A2B-94D1-6FC8DB852ADA}"/>
              </a:ext>
            </a:extLst>
          </p:cNvPr>
          <p:cNvSpPr txBox="1"/>
          <p:nvPr/>
        </p:nvSpPr>
        <p:spPr>
          <a:xfrm>
            <a:off x="6820711" y="4057765"/>
            <a:ext cx="2151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to translate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6FB53ED-0B4D-4A46-8901-6882AD2BEB3B}"/>
              </a:ext>
            </a:extLst>
          </p:cNvPr>
          <p:cNvSpPr txBox="1"/>
          <p:nvPr/>
        </p:nvSpPr>
        <p:spPr>
          <a:xfrm>
            <a:off x="6374474" y="4578547"/>
            <a:ext cx="2151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punished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12" name="オーディオ 11">
            <a:hlinkClick r:id="" action="ppaction://media"/>
            <a:extLst>
              <a:ext uri="{FF2B5EF4-FFF2-40B4-BE49-F238E27FC236}">
                <a16:creationId xmlns:a16="http://schemas.microsoft.com/office/drawing/2014/main" id="{182A2CB7-9680-4AB2-877B-C662E1426F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1733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897"/>
    </mc:Choice>
    <mc:Fallback>
      <p:transition spd="slow" advTm="79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  <p:extLst>
    <p:ext uri="{3A86A75C-4F4B-4683-9AE1-C65F6400EC91}">
      <p14:laserTraceLst xmlns:p14="http://schemas.microsoft.com/office/powerpoint/2010/main">
        <p14:tracePtLst>
          <p14:tracePt t="3360" x="627063" y="4918075"/>
          <p14:tracePt t="4013" x="627063" y="4911725"/>
          <p14:tracePt t="4059" x="611188" y="4884738"/>
          <p14:tracePt t="4105" x="730250" y="4387850"/>
          <p14:tracePt t="4149" x="1074738" y="3124200"/>
          <p14:tracePt t="4172" x="1139825" y="2728913"/>
          <p14:tracePt t="4217" x="1173163" y="2566988"/>
          <p14:tracePt t="4244" x="1216025" y="2517775"/>
          <p14:tracePt t="4291" x="1362075" y="2432050"/>
          <p14:tracePt t="4338" x="1465263" y="2382838"/>
          <p14:tracePt t="4382" x="1631950" y="2286000"/>
          <p14:tracePt t="4428" x="1728788" y="2171700"/>
          <p14:tracePt t="4476" x="1766888" y="2117725"/>
          <p14:tracePt t="4519" x="1836738" y="2043113"/>
          <p14:tracePt t="4563" x="1912938" y="1962150"/>
          <p14:tracePt t="4611" x="1924050" y="1939925"/>
          <p14:tracePt t="4782" x="1928813" y="1939925"/>
          <p14:tracePt t="4847" x="1935163" y="1935163"/>
          <p14:tracePt t="5489" x="2328863" y="2032000"/>
          <p14:tracePt t="5534" x="2843213" y="2101850"/>
          <p14:tracePt t="5580" x="2886075" y="2101850"/>
          <p14:tracePt t="5651" x="2874963" y="2090738"/>
          <p14:tracePt t="5780" x="2771775" y="2027238"/>
          <p14:tracePt t="5801" x="2632075" y="2005013"/>
          <p14:tracePt t="5846" x="2371725" y="2000250"/>
          <p14:tracePt t="5891" x="2308225" y="1973263"/>
          <p14:tracePt t="5917" x="2297113" y="1966913"/>
          <p14:tracePt t="5965" x="2297113" y="1962150"/>
          <p14:tracePt t="6178" x="2301875" y="1962150"/>
          <p14:tracePt t="6221" x="2382838" y="1962150"/>
          <p14:tracePt t="6312" x="2389188" y="1962150"/>
          <p14:tracePt t="6443" x="2389188" y="1955800"/>
          <p14:tracePt t="6717" x="2562225" y="1962150"/>
          <p14:tracePt t="6746" x="2674938" y="1978025"/>
          <p14:tracePt t="6793" x="2978150" y="2005013"/>
          <p14:tracePt t="6837" x="3290888" y="2016125"/>
          <p14:tracePt t="6881" x="3848100" y="2016125"/>
          <p14:tracePt t="6927" x="4140200" y="2016125"/>
          <p14:tracePt t="6974" x="4448175" y="2020888"/>
          <p14:tracePt t="7020" x="4545013" y="2016125"/>
          <p14:tracePt t="7063" x="4799013" y="1978025"/>
          <p14:tracePt t="7089" x="4891088" y="1973263"/>
          <p14:tracePt t="7131" x="4902200" y="1973263"/>
          <p14:tracePt t="7219" x="4902200" y="1966913"/>
          <p14:tracePt t="7326" x="4902200" y="1962150"/>
          <p14:tracePt t="11446" x="5048250" y="2144713"/>
          <p14:tracePt t="11492" x="5102225" y="2155825"/>
          <p14:tracePt t="11539" x="5138738" y="2162175"/>
          <p14:tracePt t="11562" x="5192713" y="2162175"/>
          <p14:tracePt t="11609" x="5376863" y="2151063"/>
          <p14:tracePt t="11634" x="5500688" y="2151063"/>
          <p14:tracePt t="11679" x="5572125" y="2151063"/>
          <p14:tracePt t="11789" x="5626100" y="2151063"/>
          <p14:tracePt t="11834" x="5707063" y="2151063"/>
          <p14:tracePt t="11881" x="5718175" y="2166938"/>
          <p14:tracePt t="11947" x="5718175" y="2193925"/>
          <p14:tracePt t="11991" x="5626100" y="2254250"/>
          <p14:tracePt t="12036" x="5545138" y="2281238"/>
          <p14:tracePt t="12080" x="5437188" y="2312988"/>
          <p14:tracePt t="12103" x="5387975" y="2317750"/>
          <p14:tracePt t="12147" x="5284788" y="2335213"/>
          <p14:tracePt t="12169" x="5257800" y="2339975"/>
          <p14:tracePt t="12241" x="5214938" y="2339975"/>
          <p14:tracePt t="12287" x="5160963" y="2339975"/>
          <p14:tracePt t="12334" x="5037138" y="2335213"/>
          <p14:tracePt t="12380" x="4864100" y="2335213"/>
          <p14:tracePt t="12428" x="4783138" y="2335213"/>
          <p14:tracePt t="12474" x="4706938" y="2335213"/>
          <p14:tracePt t="12520" x="4657725" y="2335213"/>
          <p14:tracePt t="12710" x="4668838" y="2355850"/>
          <p14:tracePt t="12754" x="4702175" y="2362200"/>
          <p14:tracePt t="12801" x="4718050" y="2371725"/>
          <p14:tracePt t="12845" x="4749800" y="2382838"/>
          <p14:tracePt t="12892" x="4776788" y="2382838"/>
          <p14:tracePt t="12936" x="4783138" y="2393950"/>
          <p14:tracePt t="12963" x="4794250" y="2405063"/>
          <p14:tracePt t="13008" x="4837113" y="2416175"/>
          <p14:tracePt t="13053" x="4891088" y="2420938"/>
          <p14:tracePt t="13097" x="4911725" y="2420938"/>
          <p14:tracePt t="13142" x="4956175" y="2420938"/>
          <p14:tracePt t="13165" x="4965700" y="2420938"/>
          <p14:tracePt t="13212" x="4976813" y="2425700"/>
          <p14:tracePt t="13280" x="4992688" y="2425700"/>
          <p14:tracePt t="13303" x="4999038" y="2425700"/>
          <p14:tracePt t="13495" x="4956175" y="2420938"/>
          <p14:tracePt t="13540" x="4749800" y="2405063"/>
          <p14:tracePt t="13588" x="4614863" y="2398713"/>
          <p14:tracePt t="13636" x="4583113" y="2398713"/>
          <p14:tracePt t="13684" x="4576763" y="2393950"/>
          <p14:tracePt t="13812" x="4529138" y="2393950"/>
          <p14:tracePt t="13838" x="4376738" y="2393950"/>
          <p14:tracePt t="13884" x="3351213" y="2436813"/>
          <p14:tracePt t="13930" x="2852738" y="2436813"/>
          <p14:tracePt t="13977" x="2571750" y="2447925"/>
          <p14:tracePt t="14020" x="2398713" y="2474913"/>
          <p14:tracePt t="14063" x="2393950" y="2481263"/>
          <p14:tracePt t="14172" x="2382838" y="2490788"/>
          <p14:tracePt t="14822" x="2470150" y="2517775"/>
          <p14:tracePt t="14867" x="2598738" y="2535238"/>
          <p14:tracePt t="14912" x="2724150" y="2535238"/>
          <p14:tracePt t="14958" x="2789238" y="2535238"/>
          <p14:tracePt t="15004" x="2798763" y="2535238"/>
          <p14:tracePt t="15868" x="3182938" y="2513013"/>
          <p14:tracePt t="15915" x="3544888" y="2517775"/>
          <p14:tracePt t="15959" x="3544888" y="2528888"/>
          <p14:tracePt t="16551" x="3821113" y="2562225"/>
          <p14:tracePt t="16598" x="3987800" y="2582863"/>
          <p14:tracePt t="18401" x="4005263" y="2643188"/>
          <p14:tracePt t="18448" x="4041775" y="2728913"/>
          <p14:tracePt t="18495" x="4052888" y="2751138"/>
          <p14:tracePt t="18542" x="4237038" y="2789238"/>
          <p14:tracePt t="18586" x="4356100" y="2789238"/>
          <p14:tracePt t="18630" x="4414838" y="2798763"/>
          <p14:tracePt t="18654" x="4464050" y="2798763"/>
          <p14:tracePt t="18679" x="4522788" y="2794000"/>
          <p14:tracePt t="18726" x="4625975" y="2762250"/>
          <p14:tracePt t="18770" x="4630738" y="2740025"/>
          <p14:tracePt t="18813" x="4668838" y="2713038"/>
          <p14:tracePt t="18838" x="4738688" y="2690813"/>
          <p14:tracePt t="18884" x="4803775" y="2674938"/>
          <p14:tracePt t="18947" x="4895850" y="2616200"/>
          <p14:tracePt t="18991" x="4976813" y="2535238"/>
          <p14:tracePt t="19037" x="4976813" y="2513013"/>
          <p14:tracePt t="19080" x="4976813" y="2501900"/>
          <p14:tracePt t="21955" x="1524000" y="3052763"/>
          <p14:tracePt t="22001" x="1508125" y="3052763"/>
          <p14:tracePt t="22067" x="1508125" y="3059113"/>
          <p14:tracePt t="22112" x="1546225" y="3059113"/>
          <p14:tracePt t="22158" x="1550988" y="3052763"/>
          <p14:tracePt t="22181" x="1550988" y="3048000"/>
          <p14:tracePt t="22226" x="1546225" y="3036888"/>
          <p14:tracePt t="22270" x="1501775" y="3097213"/>
          <p14:tracePt t="22317" x="1654175" y="3113088"/>
          <p14:tracePt t="22363" x="2443163" y="3025775"/>
          <p14:tracePt t="22410" x="3097213" y="3009900"/>
          <p14:tracePt t="22454" x="3124200" y="3016250"/>
          <p14:tracePt t="22479" x="3128963" y="3016250"/>
          <p14:tracePt t="22525" x="3187700" y="3025775"/>
          <p14:tracePt t="22570" x="3333750" y="3025775"/>
          <p14:tracePt t="22591" x="3351213" y="3025775"/>
          <p14:tracePt t="22634" x="3405188" y="3036888"/>
          <p14:tracePt t="22681" x="3436938" y="3036888"/>
          <p14:tracePt t="22746" x="3436938" y="3025775"/>
          <p14:tracePt t="22789" x="3421063" y="3016250"/>
          <p14:tracePt t="22837" x="3355975" y="3005138"/>
          <p14:tracePt t="22880" x="3333750" y="3005138"/>
          <p14:tracePt t="22925" x="3328988" y="3005138"/>
          <p14:tracePt t="22970" x="3324225" y="2998788"/>
          <p14:tracePt t="23033" x="3324225" y="2994025"/>
          <p14:tracePt t="23080" x="3324225" y="2987675"/>
          <p14:tracePt t="23124" x="3324225" y="2982913"/>
          <p14:tracePt t="23150" x="3306763" y="2978150"/>
          <p14:tracePt t="23172" x="3263900" y="2971800"/>
          <p14:tracePt t="23219" x="3074988" y="2971800"/>
          <p14:tracePt t="23241" x="2967038" y="2967038"/>
          <p14:tracePt t="23284" x="2917825" y="2967038"/>
          <p14:tracePt t="23330" x="2897188" y="2967038"/>
          <p14:tracePt t="23376" x="2890838" y="2967038"/>
          <p14:tracePt t="23441" x="2890838" y="2960688"/>
          <p14:tracePt t="23655" x="2960688" y="2987675"/>
          <p14:tracePt t="23677" x="3178175" y="2998788"/>
          <p14:tracePt t="23725" x="3533775" y="2978150"/>
          <p14:tracePt t="23794" x="3529013" y="2967038"/>
          <p14:tracePt t="23836" x="3524250" y="2960688"/>
          <p14:tracePt t="23880" x="3524250" y="2955925"/>
          <p14:tracePt t="24067" x="3652838" y="2982913"/>
          <p14:tracePt t="24114" x="3976688" y="3016250"/>
          <p14:tracePt t="24186" x="3976688" y="3009900"/>
          <p14:tracePt t="27746" x="4052888" y="3241675"/>
          <p14:tracePt t="27812" x="4059238" y="3259138"/>
          <p14:tracePt t="27838" x="4068763" y="3270250"/>
          <p14:tracePt t="27886" x="4122738" y="3317875"/>
          <p14:tracePt t="27930" x="4268788" y="3382963"/>
          <p14:tracePt t="27953" x="4279900" y="3382963"/>
          <p14:tracePt t="28000" x="4318000" y="3398838"/>
          <p14:tracePt t="28025" x="4349750" y="3409950"/>
          <p14:tracePt t="28069" x="4376738" y="3425825"/>
          <p14:tracePt t="31044" x="4529138" y="3863975"/>
          <p14:tracePt t="31091" x="4322763" y="3814763"/>
          <p14:tracePt t="31140" x="4221163" y="3771900"/>
          <p14:tracePt t="31167" x="4210050" y="3771900"/>
          <p14:tracePt t="31215" x="3956050" y="3744913"/>
          <p14:tracePt t="31260" x="3556000" y="3605213"/>
          <p14:tracePt t="31303" x="3221038" y="3432175"/>
          <p14:tracePt t="31346" x="2955925" y="3340100"/>
          <p14:tracePt t="31391" x="2636838" y="3263900"/>
          <p14:tracePt t="31439" x="2436813" y="3155950"/>
          <p14:tracePt t="31484" x="2378075" y="3097213"/>
          <p14:tracePt t="31513" x="2339975" y="3052763"/>
          <p14:tracePt t="31532" x="2312988" y="3043238"/>
          <p14:tracePt t="31576" x="2281238" y="3021013"/>
          <p14:tracePt t="31620" x="2281238" y="3009900"/>
          <p14:tracePt t="31664" x="2281238" y="2998788"/>
          <p14:tracePt t="31711" x="2274888" y="2998788"/>
          <p14:tracePt t="31984" x="2393950" y="2978150"/>
          <p14:tracePt t="32012" x="2566988" y="2960688"/>
          <p14:tracePt t="32034" x="2717800" y="2960688"/>
          <p14:tracePt t="32076" x="3036888" y="2978150"/>
          <p14:tracePt t="32121" x="3306763" y="3005138"/>
          <p14:tracePt t="32163" x="3675063" y="3036888"/>
          <p14:tracePt t="32185" x="3751263" y="3043238"/>
          <p14:tracePt t="32230" x="3756025" y="3048000"/>
          <p14:tracePt t="32625" x="3859213" y="3052763"/>
          <p14:tracePt t="32651" x="4102100" y="3063875"/>
          <p14:tracePt t="32675" x="4252913" y="3063875"/>
          <p14:tracePt t="32717" x="4722813" y="3048000"/>
          <p14:tracePt t="32763" x="5219700" y="3059113"/>
          <p14:tracePt t="32790" x="5387975" y="3079750"/>
          <p14:tracePt t="32813" x="5446713" y="3079750"/>
          <p14:tracePt t="32857" x="5464175" y="3079750"/>
          <p14:tracePt t="32925" x="5307013" y="3070225"/>
          <p14:tracePt t="32970" x="5129213" y="2971800"/>
          <p14:tracePt t="33017" x="5145088" y="2863850"/>
          <p14:tracePt t="33063" x="5237163" y="2778125"/>
          <p14:tracePt t="33088" x="5280025" y="2767013"/>
          <p14:tracePt t="33134" x="5457825" y="2789238"/>
          <p14:tracePt t="33177" x="5583238" y="2897188"/>
          <p14:tracePt t="33221" x="5599113" y="2967038"/>
          <p14:tracePt t="33267" x="5495925" y="3005138"/>
          <p14:tracePt t="33313" x="5419725" y="3005138"/>
          <p14:tracePt t="33338" x="5414963" y="3005138"/>
          <p14:tracePt t="33423" x="5414963" y="2998788"/>
          <p14:tracePt t="33508" x="5392738" y="2994025"/>
          <p14:tracePt t="33553" x="5106988" y="2971800"/>
          <p14:tracePt t="33601" x="4729163" y="2971800"/>
          <p14:tracePt t="33648" x="4587875" y="2971800"/>
          <p14:tracePt t="33671" x="4522788" y="2971800"/>
          <p14:tracePt t="33713" x="4414838" y="2978150"/>
          <p14:tracePt t="33759" x="4367213" y="2978150"/>
          <p14:tracePt t="33803" x="4356100" y="2978150"/>
          <p14:tracePt t="33889" x="4349750" y="2978150"/>
          <p14:tracePt t="33934" x="4344988" y="2978150"/>
          <p14:tracePt t="34447" x="4403725" y="2978150"/>
          <p14:tracePt t="34492" x="4960938" y="2978150"/>
          <p14:tracePt t="34540" x="5284788" y="2978150"/>
          <p14:tracePt t="34586" x="5295900" y="2982913"/>
          <p14:tracePt t="34672" x="5273675" y="2955925"/>
          <p14:tracePt t="34697" x="5183188" y="2940050"/>
          <p14:tracePt t="34742" x="4949825" y="2933700"/>
          <p14:tracePt t="34786" x="4945063" y="2933700"/>
          <p14:tracePt t="34913" x="4933950" y="2940050"/>
          <p14:tracePt t="35100" x="4884738" y="2944813"/>
          <p14:tracePt t="35146" x="4826000" y="2960688"/>
          <p14:tracePt t="35169" x="4783138" y="2971800"/>
          <p14:tracePt t="35214" x="4664075" y="3016250"/>
          <p14:tracePt t="35261" x="4340225" y="3074988"/>
          <p14:tracePt t="35311" x="3863975" y="3171825"/>
          <p14:tracePt t="35355" x="3479800" y="3236913"/>
          <p14:tracePt t="35401" x="3113088" y="3324225"/>
          <p14:tracePt t="35446" x="2713038" y="3425825"/>
          <p14:tracePt t="35491" x="2470150" y="3452813"/>
          <p14:tracePt t="35536" x="2393950" y="3459163"/>
          <p14:tracePt t="35584" x="2286000" y="3463925"/>
          <p14:tracePt t="35630" x="2243138" y="3459163"/>
          <p14:tracePt t="35652" x="2220913" y="3459163"/>
          <p14:tracePt t="35678" x="2189163" y="3459163"/>
          <p14:tracePt t="35722" x="2178050" y="3459163"/>
          <p14:tracePt t="35979" x="2339975" y="3414713"/>
          <p14:tracePt t="36001" x="2463800" y="3398838"/>
          <p14:tracePt t="36046" x="2524125" y="3394075"/>
          <p14:tracePt t="36095" x="2708275" y="3394075"/>
          <p14:tracePt t="36144" x="2998788" y="3414713"/>
          <p14:tracePt t="36165" x="3048000" y="3414713"/>
          <p14:tracePt t="36211" x="3171825" y="3409950"/>
          <p14:tracePt t="36255" x="3286125" y="3398838"/>
          <p14:tracePt t="36297" x="3340100" y="3387725"/>
          <p14:tracePt t="36344" x="3524250" y="3382963"/>
          <p14:tracePt t="36368" x="3614738" y="3382963"/>
          <p14:tracePt t="36414" x="3771900" y="3382963"/>
          <p14:tracePt t="36460" x="3956050" y="3382963"/>
          <p14:tracePt t="36481" x="4059238" y="3382963"/>
          <p14:tracePt t="36526" x="4237038" y="3382963"/>
          <p14:tracePt t="36569" x="4383088" y="3387725"/>
          <p14:tracePt t="36591" x="4468813" y="3394075"/>
          <p14:tracePt t="36634" x="4576763" y="3398838"/>
          <p14:tracePt t="36680" x="4706938" y="3421063"/>
          <p14:tracePt t="36725" x="4722813" y="3425825"/>
          <p14:tracePt t="36834" x="4545013" y="3441700"/>
          <p14:tracePt t="36880" x="3810000" y="3506788"/>
          <p14:tracePt t="36926" x="3297238" y="3540125"/>
          <p14:tracePt t="36970" x="2755900" y="3582988"/>
          <p14:tracePt t="37017" x="2474913" y="3587750"/>
          <p14:tracePt t="37063" x="2254250" y="3556000"/>
          <p14:tracePt t="37110" x="2135188" y="3540125"/>
          <p14:tracePt t="37135" x="2074863" y="3533775"/>
          <p14:tracePt t="37180" x="1989138" y="3524250"/>
          <p14:tracePt t="37182" x="1982788" y="3524250"/>
          <p14:tracePt t="37288" x="1978025" y="3517900"/>
          <p14:tracePt t="37436" x="2263775" y="3506788"/>
          <p14:tracePt t="37462" x="2652713" y="3495675"/>
          <p14:tracePt t="37512" x="2820988" y="3517900"/>
          <p14:tracePt t="37557" x="3016250" y="3533775"/>
          <p14:tracePt t="37603" x="3128963" y="3529013"/>
          <p14:tracePt t="37667" x="3155950" y="3540125"/>
          <p14:tracePt t="37713" x="3160713" y="3540125"/>
          <p14:tracePt t="37947" x="3178175" y="3540125"/>
          <p14:tracePt t="37992" x="3324225" y="3540125"/>
          <p14:tracePt t="38040" x="3648075" y="3540125"/>
          <p14:tracePt t="38063" x="3751263" y="3551238"/>
          <p14:tracePt t="38108" x="4149725" y="3551238"/>
          <p14:tracePt t="38153" x="4410075" y="3544888"/>
          <p14:tracePt t="38176" x="4491038" y="3544888"/>
          <p14:tracePt t="38218" x="4621213" y="3540125"/>
          <p14:tracePt t="38264" x="4760913" y="3540125"/>
          <p14:tracePt t="38311" x="4837113" y="3544888"/>
          <p14:tracePt t="38353" x="4956175" y="3578225"/>
          <p14:tracePt t="38396" x="5048250" y="3594100"/>
          <p14:tracePt t="38441" x="5095875" y="3621088"/>
          <p14:tracePt t="38486" x="5106988" y="3625850"/>
          <p14:tracePt t="38846" x="4821238" y="3524250"/>
          <p14:tracePt t="38891" x="4410075" y="3241675"/>
          <p14:tracePt t="38917" x="4356100" y="3155950"/>
          <p14:tracePt t="38964" x="4349750" y="3059113"/>
          <p14:tracePt t="39011" x="4394200" y="2971800"/>
          <p14:tracePt t="39053" x="4630738" y="2901950"/>
          <p14:tracePt t="39096" x="4972050" y="2917825"/>
          <p14:tracePt t="39141" x="5345113" y="3079750"/>
          <p14:tracePt t="39167" x="5356225" y="3106738"/>
          <p14:tracePt t="39214" x="5356225" y="3144838"/>
          <p14:tracePt t="39260" x="5349875" y="3155950"/>
          <p14:tracePt t="39304" x="5349875" y="3160713"/>
          <p14:tracePt t="39411" x="5334000" y="3171825"/>
          <p14:tracePt t="39458" x="5311775" y="3182938"/>
          <p14:tracePt t="39503" x="4826000" y="3259138"/>
          <p14:tracePt t="39551" x="4090988" y="3475038"/>
          <p14:tracePt t="39596" x="3814763" y="3544888"/>
          <p14:tracePt t="39641" x="3344863" y="3571875"/>
          <p14:tracePt t="39664" x="3128963" y="3594100"/>
          <p14:tracePt t="39708" x="2924175" y="3652838"/>
          <p14:tracePt t="39753" x="2847975" y="3713163"/>
          <p14:tracePt t="39797" x="2782888" y="3767138"/>
          <p14:tracePt t="39841" x="2767013" y="3783013"/>
          <p14:tracePt t="39886" x="2701925" y="3798888"/>
          <p14:tracePt t="39930" x="2540000" y="3859213"/>
          <p14:tracePt t="39953" x="2497138" y="3879850"/>
          <p14:tracePt t="39996" x="2474913" y="3886200"/>
          <p14:tracePt t="40039" x="2382838" y="3902075"/>
          <p14:tracePt t="40084" x="2324100" y="3917950"/>
          <p14:tracePt t="40129" x="2324100" y="3922713"/>
          <p14:tracePt t="40176" x="2297113" y="3933825"/>
          <p14:tracePt t="40222" x="2297113" y="3940175"/>
          <p14:tracePt t="40288" x="2290763" y="3940175"/>
          <p14:tracePt t="40331" x="2297113" y="3956050"/>
          <p14:tracePt t="40376" x="2324100" y="3976688"/>
          <p14:tracePt t="40441" x="2355850" y="3994150"/>
          <p14:tracePt t="40486" x="2405063" y="4003675"/>
          <p14:tracePt t="40529" x="2409825" y="4003675"/>
          <p14:tracePt t="40574" x="2409825" y="3998913"/>
          <p14:tracePt t="40620" x="2409825" y="3987800"/>
          <p14:tracePt t="41089" x="2593975" y="3998913"/>
          <p14:tracePt t="41141" x="2735263" y="3994150"/>
          <p14:tracePt t="41167" x="2794000" y="3987800"/>
          <p14:tracePt t="41214" x="2978150" y="3971925"/>
          <p14:tracePt t="41260" x="3160713" y="3967163"/>
          <p14:tracePt t="41303" x="3340100" y="3967163"/>
          <p14:tracePt t="41347" x="3551238" y="3944938"/>
          <p14:tracePt t="41394" x="3690938" y="3944938"/>
          <p14:tracePt t="41439" x="3787775" y="3949700"/>
          <p14:tracePt t="41464" x="3902075" y="3944938"/>
          <p14:tracePt t="41510" x="4075113" y="3929063"/>
          <p14:tracePt t="41576" x="4102100" y="3929063"/>
          <p14:tracePt t="41620" x="4291013" y="3944938"/>
          <p14:tracePt t="41663" x="4383088" y="3949700"/>
          <p14:tracePt t="41685" x="4387850" y="3949700"/>
          <p14:tracePt t="41750" x="4475163" y="3960813"/>
          <p14:tracePt t="41796" x="4583113" y="3960813"/>
          <p14:tracePt t="41841" x="4594225" y="3960813"/>
          <p14:tracePt t="42367" x="4668838" y="3967163"/>
          <p14:tracePt t="42413" x="4783138" y="3967163"/>
          <p14:tracePt t="42461" x="4841875" y="3967163"/>
          <p14:tracePt t="42504" x="4852988" y="3967163"/>
          <p14:tracePt t="42549" x="4857750" y="3967163"/>
          <p14:tracePt t="42638" x="4857750" y="3960813"/>
          <p14:tracePt t="42682" x="4857750" y="3949700"/>
          <p14:tracePt t="43173" x="4857750" y="3944938"/>
          <p14:tracePt t="52022" x="4367213" y="4176713"/>
          <p14:tracePt t="52067" x="4176713" y="4167188"/>
          <p14:tracePt t="52113" x="3913188" y="4117975"/>
          <p14:tracePt t="52160" x="3695700" y="4095750"/>
          <p14:tracePt t="52181" x="3371850" y="4068763"/>
          <p14:tracePt t="52225" x="3194050" y="4059238"/>
          <p14:tracePt t="52269" x="3048000" y="4059238"/>
          <p14:tracePt t="52313" x="3009900" y="4059238"/>
          <p14:tracePt t="52360" x="2982913" y="4059238"/>
          <p14:tracePt t="52379" x="2978150" y="4059238"/>
          <p14:tracePt t="52384" x="2971800" y="4059238"/>
          <p14:tracePt t="52430" x="2960688" y="4059238"/>
          <p14:tracePt t="52643" x="3009900" y="4075113"/>
          <p14:tracePt t="52665" x="3059113" y="4075113"/>
          <p14:tracePt t="52712" x="3324225" y="4075113"/>
          <p14:tracePt t="52758" x="3641725" y="4068763"/>
          <p14:tracePt t="52806" x="3971925" y="4068763"/>
          <p14:tracePt t="52853" x="4230688" y="4068763"/>
          <p14:tracePt t="52896" x="4318000" y="4068763"/>
          <p14:tracePt t="52941" x="4441825" y="4068763"/>
          <p14:tracePt t="52986" x="4621213" y="4075113"/>
          <p14:tracePt t="53030" x="4702175" y="4075113"/>
          <p14:tracePt t="53052" x="4718050" y="4075113"/>
          <p14:tracePt t="53096" x="4821238" y="4075113"/>
          <p14:tracePt t="53138" x="4848225" y="4075113"/>
          <p14:tracePt t="53184" x="4868863" y="4075113"/>
          <p14:tracePt t="53563" x="4837113" y="4075113"/>
          <p14:tracePt t="53650" x="4837113" y="4079875"/>
          <p14:tracePt t="58896" x="4733925" y="4090988"/>
          <p14:tracePt t="58962" x="4718050" y="4090988"/>
          <p14:tracePt t="59007" x="4630738" y="4129088"/>
          <p14:tracePt t="59053" x="3025775" y="4745038"/>
          <p14:tracePt t="59096" x="2789238" y="4745038"/>
          <p14:tracePt t="59141" x="2697163" y="4657725"/>
          <p14:tracePt t="59167" x="2593975" y="4657725"/>
          <p14:tracePt t="59215" x="2259013" y="4749800"/>
          <p14:tracePt t="59244" x="2200275" y="4765675"/>
          <p14:tracePt t="59313" x="2151063" y="4776788"/>
          <p14:tracePt t="59362" x="2139950" y="4776788"/>
          <p14:tracePt t="59429" x="2144713" y="4776788"/>
          <p14:tracePt t="59473" x="2151063" y="4776788"/>
          <p14:tracePt t="59517" x="2166938" y="4776788"/>
          <p14:tracePt t="59563" x="2243138" y="4749800"/>
          <p14:tracePt t="59587" x="2378075" y="4722813"/>
          <p14:tracePt t="59634" x="2924175" y="4637088"/>
          <p14:tracePt t="59679" x="3101975" y="4621213"/>
          <p14:tracePt t="59682" x="3113088" y="4621213"/>
          <p14:tracePt t="59726" x="3248025" y="4621213"/>
          <p14:tracePt t="59769" x="3355975" y="4621213"/>
          <p14:tracePt t="59792" x="3371850" y="4621213"/>
          <p14:tracePt t="59833" x="3409950" y="4621213"/>
          <p14:tracePt t="59880" x="3463925" y="4621213"/>
          <p14:tracePt t="60075" x="3479800" y="4621213"/>
          <p14:tracePt t="60123" x="3567113" y="4603750"/>
          <p14:tracePt t="60169" x="3578225" y="4603750"/>
          <p14:tracePt t="60213" x="3560763" y="4576763"/>
          <p14:tracePt t="60261" x="3490913" y="4538663"/>
          <p14:tracePt t="60305" x="3279775" y="4529138"/>
          <p14:tracePt t="60350" x="3097213" y="4518025"/>
          <p14:tracePt t="60396" x="3005138" y="4518025"/>
          <p14:tracePt t="60440" x="2832100" y="4522788"/>
          <p14:tracePt t="60486" x="2751138" y="4529138"/>
          <p14:tracePt t="60529" x="2724150" y="4529138"/>
          <p14:tracePt t="60553" x="2690813" y="4529138"/>
          <p14:tracePt t="60596" x="2636838" y="4533900"/>
          <p14:tracePt t="60641" x="2598738" y="4533900"/>
          <p14:tracePt t="60664" x="2593975" y="4533900"/>
          <p14:tracePt t="60729" x="2582863" y="4533900"/>
          <p14:tracePt t="60775" x="2562225" y="4533900"/>
          <p14:tracePt t="61160" x="2998788" y="4533900"/>
          <p14:tracePt t="61182" x="3275013" y="4533900"/>
          <p14:tracePt t="61229" x="3652838" y="4533900"/>
          <p14:tracePt t="61252" x="3994150" y="4529138"/>
          <p14:tracePt t="61297" x="4502150" y="4518025"/>
          <p14:tracePt t="61345" x="4630738" y="4518025"/>
          <p14:tracePt t="62479" x="4906963" y="4506913"/>
          <p14:tracePt t="62501" x="5219700" y="4506913"/>
          <p14:tracePt t="62546" x="5441950" y="4529138"/>
          <p14:tracePt t="62590" x="5599113" y="4529138"/>
          <p14:tracePt t="62613" x="5619750" y="4529138"/>
          <p14:tracePt t="62660" x="5626100" y="4529138"/>
          <p14:tracePt t="62681" x="5614988" y="4529138"/>
          <p14:tracePt t="62727" x="5522913" y="4522788"/>
          <p14:tracePt t="62769" x="5453063" y="4475163"/>
          <p14:tracePt t="62791" x="5441950" y="4425950"/>
          <p14:tracePt t="62839" x="5464175" y="4360863"/>
          <p14:tracePt t="62884" x="5626100" y="4284663"/>
          <p14:tracePt t="62930" x="5846763" y="4302125"/>
          <p14:tracePt t="62952" x="5884863" y="4340225"/>
          <p14:tracePt t="62996" x="5891213" y="4410075"/>
          <p14:tracePt t="63040" x="5884863" y="4448175"/>
          <p14:tracePt t="63087" x="5868988" y="4452938"/>
          <p14:tracePt t="63131" x="5864225" y="4452938"/>
          <p14:tracePt t="63284" x="5819775" y="4457700"/>
          <p14:tracePt t="63329" x="5549900" y="4479925"/>
          <p14:tracePt t="63354" x="5257800" y="4502150"/>
          <p14:tracePt t="63400" x="4852988" y="4506913"/>
          <p14:tracePt t="63444" x="4329113" y="4529138"/>
          <p14:tracePt t="63491" x="3902075" y="4533900"/>
          <p14:tracePt t="63536" x="3679825" y="4533900"/>
          <p14:tracePt t="63580" x="3533775" y="4529138"/>
          <p14:tracePt t="63602" x="3497263" y="4522788"/>
          <p14:tracePt t="63646" x="3414713" y="4522788"/>
          <p14:tracePt t="63667" x="3371850" y="4522788"/>
          <p14:tracePt t="63712" x="3367088" y="4522788"/>
          <p14:tracePt t="63907" x="3360738" y="4522788"/>
          <p14:tracePt t="68010" x="2978150" y="4906963"/>
          <p14:tracePt t="68058" x="2901950" y="4933950"/>
          <p14:tracePt t="68104" x="2816225" y="4960938"/>
          <p14:tracePt t="68152" x="2728913" y="4972050"/>
          <p14:tracePt t="68176" x="2708275" y="4972050"/>
          <p14:tracePt t="68221" x="2578100" y="4987925"/>
          <p14:tracePt t="68269" x="2497138" y="4987925"/>
          <p14:tracePt t="68291" x="2486025" y="4992688"/>
          <p14:tracePt t="68630" x="2474913" y="4992688"/>
          <p14:tracePt t="68925" x="2690813" y="4992688"/>
          <p14:tracePt t="68973" x="3398838" y="5026025"/>
          <p14:tracePt t="69019" x="3497263" y="5026025"/>
          <p14:tracePt t="69063" x="3544888" y="5026025"/>
          <p14:tracePt t="69088" x="3594100" y="5026025"/>
          <p14:tracePt t="69130" x="3621088" y="5026025"/>
          <p14:tracePt t="69241" x="3636963" y="5030788"/>
          <p14:tracePt t="69286" x="3695700" y="5057775"/>
          <p14:tracePt t="69329" x="3906838" y="5091113"/>
          <p14:tracePt t="69350" x="4086225" y="5102225"/>
          <p14:tracePt t="69396" x="4144963" y="5129213"/>
          <p14:tracePt t="69442" x="4156075" y="5138738"/>
          <p14:tracePt t="69784" x="4198938" y="5106988"/>
          <p14:tracePt t="69831" x="4545013" y="5030788"/>
          <p14:tracePt t="69876" x="4765675" y="5003800"/>
          <p14:tracePt t="69900" x="4841875" y="5003800"/>
          <p14:tracePt t="69923" x="4902200" y="5014913"/>
          <p14:tracePt t="69969" x="5003800" y="5030788"/>
          <p14:tracePt t="69991" x="5026025" y="5037138"/>
          <p14:tracePt t="70101" x="4983163" y="5037138"/>
          <p14:tracePt t="70146" x="4906963" y="4992688"/>
          <p14:tracePt t="70169" x="4857750" y="4949825"/>
          <p14:tracePt t="70214" x="4821238" y="4875213"/>
          <p14:tracePt t="70261" x="4821238" y="4848225"/>
          <p14:tracePt t="70311" x="4875213" y="4837113"/>
          <p14:tracePt t="70338" x="4884738" y="4837113"/>
          <p14:tracePt t="70406" x="4891088" y="4837113"/>
          <p14:tracePt t="70546" x="4891088" y="4841875"/>
          <p14:tracePt t="70629" x="4772025" y="4868863"/>
          <p14:tracePt t="70650" x="4625975" y="4891088"/>
          <p14:tracePt t="70678" x="4533900" y="4891088"/>
          <p14:tracePt t="70721" x="4313238" y="4918075"/>
          <p14:tracePt t="70764" x="3956050" y="4999038"/>
          <p14:tracePt t="70790" x="3717925" y="5046663"/>
          <p14:tracePt t="70812" x="3686175" y="5057775"/>
          <p14:tracePt t="70857" x="3679825" y="5057775"/>
          <p14:tracePt t="70967" x="3668713" y="5057775"/>
          <p14:tracePt t="71036" x="3663950" y="5057775"/>
          <p14:tracePt t="71167" x="3641725" y="5064125"/>
          <p14:tracePt t="71216" x="3551238" y="5068888"/>
          <p14:tracePt t="71244" x="3414713" y="5064125"/>
          <p14:tracePt t="71290" x="3313113" y="5014913"/>
          <p14:tracePt t="71312" x="3313113" y="5010150"/>
          <p14:tracePt t="71423" x="3333750" y="5010150"/>
          <p14:tracePt t="71596" x="3340100" y="5010150"/>
          <p14:tracePt t="75434" x="3778250" y="5187950"/>
          <p14:tracePt t="75496" x="3783013" y="5187950"/>
          <p14:tracePt t="75584" x="3783013" y="5192713"/>
          <p14:tracePt t="75633" x="3783013" y="5199063"/>
          <p14:tracePt t="75976" x="3787775" y="5203825"/>
          <p14:tracePt t="76063" x="3821113" y="5219700"/>
          <p14:tracePt t="76088" x="3863975" y="5237163"/>
          <p14:tracePt t="76137" x="3983038" y="5264150"/>
          <p14:tracePt t="76180" x="4064000" y="5273675"/>
          <p14:tracePt t="76228" x="4090988" y="5284788"/>
          <p14:tracePt t="76400" x="4041775" y="5291138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865FB77-CB17-46BC-8391-D9F1E9DE6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974" y="143749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/>
              <a:t>8  I was (shock) when I heard the news.  </a:t>
            </a:r>
            <a:endParaRPr lang="ja-JP" altLang="ja-JP" dirty="0"/>
          </a:p>
          <a:p>
            <a:pPr marL="0" indent="0">
              <a:buNone/>
            </a:pPr>
            <a:r>
              <a:rPr lang="en-US" altLang="ja-JP" dirty="0"/>
              <a:t>9  I heard her (play) the piano. </a:t>
            </a:r>
          </a:p>
          <a:p>
            <a:pPr marL="0" indent="0">
              <a:buNone/>
            </a:pPr>
            <a:r>
              <a:rPr lang="en-US" altLang="ja-JP" dirty="0"/>
              <a:t>           I heard she plays the piano. </a:t>
            </a:r>
            <a:r>
              <a:rPr lang="ja-JP" altLang="en-US" dirty="0"/>
              <a:t>は？</a:t>
            </a:r>
            <a:r>
              <a:rPr lang="ja-JP" altLang="ja-JP" dirty="0"/>
              <a:t>　</a:t>
            </a:r>
            <a:endParaRPr lang="en-US" altLang="ja-JP" dirty="0"/>
          </a:p>
          <a:p>
            <a:pPr marL="0" indent="0">
              <a:buNone/>
            </a:pPr>
            <a:endParaRPr lang="ja-JP" altLang="ja-JP" dirty="0"/>
          </a:p>
          <a:p>
            <a:pPr marL="0" indent="0">
              <a:buNone/>
            </a:pPr>
            <a:r>
              <a:rPr lang="en-US" altLang="ja-JP" dirty="0"/>
              <a:t>10  I had my brother (write) the computer program.</a:t>
            </a:r>
            <a:endParaRPr lang="ja-JP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38F95F1-4C12-4059-8E32-E193F8BAC933}"/>
              </a:ext>
            </a:extLst>
          </p:cNvPr>
          <p:cNvSpPr txBox="1"/>
          <p:nvPr/>
        </p:nvSpPr>
        <p:spPr>
          <a:xfrm>
            <a:off x="7065216" y="1365136"/>
            <a:ext cx="2151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shocked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1AA658C-60D0-49D6-9CE5-1EACF1692ABA}"/>
              </a:ext>
            </a:extLst>
          </p:cNvPr>
          <p:cNvSpPr txBox="1"/>
          <p:nvPr/>
        </p:nvSpPr>
        <p:spPr>
          <a:xfrm>
            <a:off x="5862463" y="1892501"/>
            <a:ext cx="2151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play/playing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33836F1-012C-4B73-A030-5CBC282477F7}"/>
              </a:ext>
            </a:extLst>
          </p:cNvPr>
          <p:cNvSpPr txBox="1"/>
          <p:nvPr/>
        </p:nvSpPr>
        <p:spPr>
          <a:xfrm>
            <a:off x="1936261" y="2893520"/>
            <a:ext cx="4675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FF0000"/>
                </a:solidFill>
              </a:rPr>
              <a:t>彼女はピアノを弾くと聞いた。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045AA5B-6AF4-4798-B706-8A22660F5597}"/>
              </a:ext>
            </a:extLst>
          </p:cNvPr>
          <p:cNvSpPr txBox="1"/>
          <p:nvPr/>
        </p:nvSpPr>
        <p:spPr>
          <a:xfrm>
            <a:off x="8679114" y="3419792"/>
            <a:ext cx="2151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write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63F0A3D5-98CD-42CA-9158-5623C595FC2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1459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315"/>
    </mc:Choice>
    <mc:Fallback>
      <p:transition spd="slow" advTm="58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</p:bldLst>
  </p:timing>
  <p:extLst>
    <p:ext uri="{3A86A75C-4F4B-4683-9AE1-C65F6400EC91}">
      <p14:laserTraceLst xmlns:p14="http://schemas.microsoft.com/office/powerpoint/2010/main">
        <p14:tracePtLst>
          <p14:tracePt t="1664" x="3794125" y="4117975"/>
          <p14:tracePt t="1690" x="3783013" y="4064000"/>
          <p14:tracePt t="1740" x="3695700" y="3929063"/>
          <p14:tracePt t="1786" x="3648075" y="3825875"/>
          <p14:tracePt t="1831" x="3582988" y="3668713"/>
          <p14:tracePt t="1854" x="3551238" y="3594100"/>
          <p14:tracePt t="1898" x="3468688" y="3441700"/>
          <p14:tracePt t="1944" x="3324225" y="3205163"/>
          <p14:tracePt t="1989" x="3236913" y="2928938"/>
          <p14:tracePt t="2032" x="3182938" y="2679700"/>
          <p14:tracePt t="2077" x="3160713" y="2571750"/>
          <p14:tracePt t="2122" x="3124200" y="2481263"/>
          <p14:tracePt t="2169" x="3090863" y="2432050"/>
          <p14:tracePt t="2215" x="3086100" y="2409825"/>
          <p14:tracePt t="2260" x="3086100" y="2389188"/>
          <p14:tracePt t="2283" x="3086100" y="2366963"/>
          <p14:tracePt t="2369" x="3097213" y="2362200"/>
          <p14:tracePt t="2415" x="3205163" y="2328863"/>
          <p14:tracePt t="2440" x="3409950" y="2312988"/>
          <p14:tracePt t="2486" x="3940175" y="2270125"/>
          <p14:tracePt t="2531" x="4122738" y="2243138"/>
          <p14:tracePt t="2576" x="4237038" y="2216150"/>
          <p14:tracePt t="2622" x="4313238" y="2205038"/>
          <p14:tracePt t="2665" x="4313238" y="2193925"/>
          <p14:tracePt t="2709" x="4340225" y="2182813"/>
          <p14:tracePt t="2754" x="4360863" y="2182813"/>
          <p14:tracePt t="2777" x="4371975" y="2178050"/>
          <p14:tracePt t="2840" x="4371975" y="2171700"/>
          <p14:tracePt t="2928" x="4371975" y="2166938"/>
          <p14:tracePt t="3336" x="4376738" y="2128838"/>
          <p14:tracePt t="3380" x="4430713" y="1993900"/>
          <p14:tracePt t="3427" x="4637088" y="1778000"/>
          <p14:tracePt t="3471" x="4884738" y="1654175"/>
          <p14:tracePt t="3493" x="5048250" y="1609725"/>
          <p14:tracePt t="3536" x="5237163" y="1600200"/>
          <p14:tracePt t="3582" x="5522913" y="1697038"/>
          <p14:tracePt t="3609" x="5549900" y="1724025"/>
          <p14:tracePt t="3653" x="5561013" y="1773238"/>
          <p14:tracePt t="3720" x="5545138" y="1778000"/>
          <p14:tracePt t="3765" x="5538788" y="1778000"/>
          <p14:tracePt t="4343" x="5410200" y="1793875"/>
          <p14:tracePt t="4364" x="5241925" y="1809750"/>
          <p14:tracePt t="4412" x="5138738" y="1809750"/>
          <p14:tracePt t="4431" x="5111750" y="1809750"/>
          <p14:tracePt t="4476" x="4733925" y="1800225"/>
          <p14:tracePt t="4522" x="4598988" y="1793875"/>
          <p14:tracePt t="8364" x="3205163" y="2270125"/>
          <p14:tracePt t="8412" x="3117850" y="2270125"/>
          <p14:tracePt t="8431" x="2886075" y="2270125"/>
          <p14:tracePt t="8458" x="2524125" y="2270125"/>
          <p14:tracePt t="8504" x="2247900" y="2281238"/>
          <p14:tracePt t="8548" x="2205038" y="2281238"/>
          <p14:tracePt t="8592" x="2108200" y="2274888"/>
          <p14:tracePt t="8638" x="2063750" y="2274888"/>
          <p14:tracePt t="8974" x="2209800" y="2263775"/>
          <p14:tracePt t="9017" x="2324100" y="2254250"/>
          <p14:tracePt t="9064" x="2393950" y="2254250"/>
          <p14:tracePt t="9109" x="2420938" y="2247900"/>
          <p14:tracePt t="9154" x="2425700" y="2247900"/>
          <p14:tracePt t="9261" x="2425700" y="2270125"/>
          <p14:tracePt t="9283" x="2405063" y="2301875"/>
          <p14:tracePt t="9327" x="2355850" y="2355850"/>
          <p14:tracePt t="9372" x="2344738" y="2362200"/>
          <p14:tracePt t="9414" x="2236788" y="2366963"/>
          <p14:tracePt t="9440" x="2155825" y="2362200"/>
          <p14:tracePt t="9485" x="2097088" y="2351088"/>
          <p14:tracePt t="9531" x="2081213" y="2351088"/>
          <p14:tracePt t="9554" x="2063750" y="2351088"/>
          <p14:tracePt t="9598" x="2047875" y="2351088"/>
          <p14:tracePt t="9643" x="2016125" y="2335213"/>
          <p14:tracePt t="9688" x="1951038" y="2312988"/>
          <p14:tracePt t="9731" x="1917700" y="2286000"/>
          <p14:tracePt t="9776" x="1858963" y="2220913"/>
          <p14:tracePt t="9821" x="1843088" y="2193925"/>
          <p14:tracePt t="9845" x="1831975" y="2182813"/>
          <p14:tracePt t="9890" x="1831975" y="2162175"/>
          <p14:tracePt t="9936" x="1847850" y="2124075"/>
          <p14:tracePt t="9981" x="1955800" y="2101850"/>
          <p14:tracePt t="10026" x="2063750" y="2124075"/>
          <p14:tracePt t="10072" x="2101850" y="2209800"/>
          <p14:tracePt t="10095" x="2101850" y="2297113"/>
          <p14:tracePt t="10140" x="2074863" y="2371725"/>
          <p14:tracePt t="10186" x="2027238" y="2378075"/>
          <p14:tracePt t="10231" x="1955800" y="2317750"/>
          <p14:tracePt t="10276" x="1935163" y="2286000"/>
          <p14:tracePt t="10324" x="1935163" y="2281238"/>
          <p14:tracePt t="10937" x="2063750" y="2274888"/>
          <p14:tracePt t="10983" x="2227263" y="2263775"/>
          <p14:tracePt t="11029" x="2335213" y="2263775"/>
          <p14:tracePt t="11074" x="2486025" y="2270125"/>
          <p14:tracePt t="11121" x="2589213" y="2274888"/>
          <p14:tracePt t="11164" x="2647950" y="2281238"/>
          <p14:tracePt t="11986" x="2890838" y="2286000"/>
          <p14:tracePt t="12032" x="3313113" y="2297113"/>
          <p14:tracePt t="12054" x="3324225" y="2301875"/>
          <p14:tracePt t="12140" x="3328988" y="2301875"/>
          <p14:tracePt t="12185" x="3333750" y="2301875"/>
          <p14:tracePt t="17840" x="3578225" y="2733675"/>
          <p14:tracePt t="17887" x="3560763" y="2771775"/>
          <p14:tracePt t="17933" x="3560763" y="2778125"/>
          <p14:tracePt t="17980" x="3524250" y="2782888"/>
          <p14:tracePt t="18027" x="3452813" y="2832100"/>
          <p14:tracePt t="18071" x="3387725" y="2879725"/>
          <p14:tracePt t="18097" x="3378200" y="2879725"/>
          <p14:tracePt t="18146" x="3351213" y="2890838"/>
          <p14:tracePt t="18188" x="3243263" y="2940050"/>
          <p14:tracePt t="18231" x="3140075" y="2982913"/>
          <p14:tracePt t="18276" x="3025775" y="3009900"/>
          <p14:tracePt t="18323" x="2863850" y="3063875"/>
          <p14:tracePt t="18369" x="2740025" y="3113088"/>
          <p14:tracePt t="18415" x="2701925" y="3128963"/>
          <p14:tracePt t="18481" x="2701925" y="3133725"/>
          <p14:tracePt t="18869" x="2701925" y="3124200"/>
          <p14:tracePt t="18916" x="2735263" y="3106738"/>
          <p14:tracePt t="18964" x="2901950" y="3048000"/>
          <p14:tracePt t="19014" x="2913063" y="3032125"/>
          <p14:tracePt t="19060" x="2933700" y="3016250"/>
          <p14:tracePt t="19104" x="3021013" y="2994025"/>
          <p14:tracePt t="19148" x="3032125" y="2987675"/>
          <p14:tracePt t="19193" x="3043238" y="2987675"/>
          <p14:tracePt t="19238" x="3074988" y="2982913"/>
          <p14:tracePt t="19281" x="3117850" y="2978150"/>
          <p14:tracePt t="19283" x="3128963" y="2978150"/>
          <p14:tracePt t="19330" x="3225800" y="2978150"/>
          <p14:tracePt t="19377" x="3459163" y="2987675"/>
          <p14:tracePt t="19421" x="3571875" y="2998788"/>
          <p14:tracePt t="19442" x="3641725" y="2998788"/>
          <p14:tracePt t="19486" x="3944938" y="3021013"/>
          <p14:tracePt t="19531" x="4167188" y="3021013"/>
          <p14:tracePt t="19576" x="4367213" y="3025775"/>
          <p14:tracePt t="19622" x="4598988" y="3025775"/>
          <p14:tracePt t="19645" x="4711700" y="3025775"/>
          <p14:tracePt t="19690" x="4787900" y="3025775"/>
          <p14:tracePt t="19736" x="4864100" y="3016250"/>
          <p14:tracePt t="19781" x="4945063" y="3016250"/>
          <p14:tracePt t="19783" x="4965700" y="3016250"/>
          <p14:tracePt t="19828" x="5003800" y="3016250"/>
          <p14:tracePt t="19871" x="5026025" y="3016250"/>
          <p14:tracePt t="19915" x="5084763" y="3016250"/>
          <p14:tracePt t="19962" x="5138738" y="3016250"/>
          <p14:tracePt t="20009" x="5172075" y="3016250"/>
          <p14:tracePt t="20055" x="5226050" y="3016250"/>
          <p14:tracePt t="20080" x="5246688" y="3016250"/>
          <p14:tracePt t="20126" x="5311775" y="2998788"/>
          <p14:tracePt t="20172" x="5410200" y="2994025"/>
          <p14:tracePt t="20195" x="5457825" y="2994025"/>
          <p14:tracePt t="20241" x="5522913" y="2987675"/>
          <p14:tracePt t="20288" x="5641975" y="2967038"/>
          <p14:tracePt t="20315" x="5754688" y="2955925"/>
          <p14:tracePt t="20360" x="5842000" y="2951163"/>
          <p14:tracePt t="20405" x="5891213" y="2951163"/>
          <p14:tracePt t="20448" x="6008688" y="2960688"/>
          <p14:tracePt t="20493" x="6111875" y="2978150"/>
          <p14:tracePt t="20519" x="6118225" y="2978150"/>
          <p14:tracePt t="20565" x="6188075" y="3005138"/>
          <p14:tracePt t="20611" x="6235700" y="3016250"/>
          <p14:tracePt t="20655" x="6253163" y="3025775"/>
          <p14:tracePt t="20719" x="6323013" y="3032125"/>
          <p14:tracePt t="20764" x="6457950" y="3032125"/>
          <p14:tracePt t="20787" x="6516688" y="3043238"/>
          <p14:tracePt t="20831" x="6646863" y="3036888"/>
          <p14:tracePt t="20876" x="6831013" y="2998788"/>
          <p14:tracePt t="20921" x="7024688" y="2982913"/>
          <p14:tracePt t="20964" x="7112000" y="2978150"/>
          <p14:tracePt t="21009" x="7170738" y="2960688"/>
          <p14:tracePt t="21055" x="7177088" y="2960688"/>
          <p14:tracePt t="24402" x="4999038" y="3371850"/>
          <p14:tracePt t="24449" x="4176713" y="3382963"/>
          <p14:tracePt t="24496" x="3544888" y="3378200"/>
          <p14:tracePt t="24543" x="3355975" y="3355975"/>
          <p14:tracePt t="24588" x="3324225" y="3317875"/>
          <p14:tracePt t="24632" x="3205163" y="3214688"/>
          <p14:tracePt t="24655" x="3167063" y="3171825"/>
          <p14:tracePt t="24698" x="3097213" y="3063875"/>
          <p14:tracePt t="24745" x="2863850" y="2924175"/>
          <p14:tracePt t="24769" x="2740025" y="2847975"/>
          <p14:tracePt t="24814" x="2609850" y="2728913"/>
          <p14:tracePt t="24861" x="2605088" y="2713038"/>
          <p14:tracePt t="24905" x="2605088" y="2701925"/>
          <p14:tracePt t="25032" x="2609850" y="2724150"/>
          <p14:tracePt t="25054" x="2697163" y="2744788"/>
          <p14:tracePt t="25098" x="2847975" y="2778125"/>
          <p14:tracePt t="25145" x="3232150" y="2906713"/>
          <p14:tracePt t="25188" x="3360738" y="2960688"/>
          <p14:tracePt t="25231" x="3360738" y="2998788"/>
          <p14:tracePt t="25279" x="3367088" y="3016250"/>
          <p14:tracePt t="25407" x="3355975" y="2971800"/>
          <p14:tracePt t="25454" x="3297238" y="2879725"/>
          <p14:tracePt t="25501" x="3259138" y="2767013"/>
          <p14:tracePt t="25550" x="3279775" y="2535238"/>
          <p14:tracePt t="25599" x="3351213" y="2371725"/>
          <p14:tracePt t="25644" x="3632200" y="2198688"/>
          <p14:tracePt t="25688" x="4048125" y="2074863"/>
          <p14:tracePt t="25731" x="4425950" y="2043113"/>
          <p14:tracePt t="25777" x="4945063" y="2020888"/>
          <p14:tracePt t="25821" x="5226050" y="2016125"/>
          <p14:tracePt t="25847" x="5372100" y="2016125"/>
          <p14:tracePt t="25893" x="5700713" y="2101850"/>
          <p14:tracePt t="25914" x="5826125" y="2139950"/>
          <p14:tracePt t="25959" x="5853113" y="2189163"/>
          <p14:tracePt t="26005" x="5891213" y="2317750"/>
          <p14:tracePt t="26048" x="5934075" y="2432050"/>
          <p14:tracePt t="26092" x="5907088" y="2593975"/>
          <p14:tracePt t="26114" x="5837238" y="2713038"/>
          <p14:tracePt t="26159" x="5792788" y="2832100"/>
          <p14:tracePt t="26206" x="5657850" y="2978150"/>
          <p14:tracePt t="26254" x="5210175" y="3209925"/>
          <p14:tracePt t="26277" x="5075238" y="3259138"/>
          <p14:tracePt t="26320" x="4783138" y="3333750"/>
          <p14:tracePt t="26347" x="4403725" y="3387725"/>
          <p14:tracePt t="26393" x="4144963" y="3409950"/>
          <p14:tracePt t="26438" x="4140200" y="3409950"/>
          <p14:tracePt t="26778" x="4048125" y="3398838"/>
          <p14:tracePt t="26823" x="3890963" y="3302000"/>
          <p14:tracePt t="26871" x="3756025" y="3194050"/>
          <p14:tracePt t="26916" x="3614738" y="3086100"/>
          <p14:tracePt t="26964" x="3529013" y="2967038"/>
          <p14:tracePt t="27010" x="3490913" y="2798763"/>
          <p14:tracePt t="27054" x="3506788" y="2605088"/>
          <p14:tracePt t="27098" x="3567113" y="2490788"/>
          <p14:tracePt t="27145" x="3906838" y="2405063"/>
          <p14:tracePt t="27191" x="4491038" y="2362200"/>
          <p14:tracePt t="27236" x="5003800" y="2339975"/>
          <p14:tracePt t="27280" x="5360988" y="2416175"/>
          <p14:tracePt t="27328" x="5734050" y="2643188"/>
          <p14:tracePt t="27371" x="5781675" y="2778125"/>
          <p14:tracePt t="27414" x="5788025" y="2874963"/>
          <p14:tracePt t="27440" x="5772150" y="2890838"/>
          <p14:tracePt t="27485" x="5761038" y="2897188"/>
          <p14:tracePt t="27636" x="5745163" y="2897188"/>
          <p14:tracePt t="27681" x="5619750" y="2897188"/>
          <p14:tracePt t="27706" x="5149850" y="2913063"/>
          <p14:tracePt t="27748" x="4425950" y="2967038"/>
          <p14:tracePt t="27770" x="4221163" y="2982913"/>
          <p14:tracePt t="27815" x="3252788" y="3048000"/>
          <p14:tracePt t="27862" x="2717800" y="3059113"/>
          <p14:tracePt t="27882" x="2425700" y="3036888"/>
          <p14:tracePt t="27927" x="2128838" y="3025775"/>
          <p14:tracePt t="27971" x="2090738" y="3016250"/>
          <p14:tracePt t="28036" x="2085975" y="3016250"/>
          <p14:tracePt t="28165" x="2101850" y="3016250"/>
          <p14:tracePt t="28212" x="2205038" y="3016250"/>
          <p14:tracePt t="28231" x="2232025" y="3009900"/>
          <p14:tracePt t="28236" x="2243138" y="3009900"/>
          <p14:tracePt t="28281" x="2259013" y="3009900"/>
          <p14:tracePt t="28304" x="2335213" y="3016250"/>
          <p14:tracePt t="28352" x="2566988" y="3025775"/>
          <p14:tracePt t="28373" x="2697163" y="3025775"/>
          <p14:tracePt t="28421" x="2740025" y="3025775"/>
          <p14:tracePt t="28464" x="2820988" y="3032125"/>
          <p14:tracePt t="28510" x="2852738" y="3036888"/>
          <p14:tracePt t="33360" x="3913188" y="2994025"/>
          <p14:tracePt t="33407" x="3929063" y="2960688"/>
          <p14:tracePt t="33474" x="3956050" y="2944813"/>
          <p14:tracePt t="33523" x="3944938" y="2928938"/>
          <p14:tracePt t="33610" x="3976688" y="2928938"/>
          <p14:tracePt t="33655" x="3976688" y="2924175"/>
          <p14:tracePt t="33781" x="3778250" y="2906713"/>
          <p14:tracePt t="33826" x="3636963" y="2870200"/>
          <p14:tracePt t="33871" x="3605213" y="2836863"/>
          <p14:tracePt t="33914" x="3587750" y="2717800"/>
          <p14:tracePt t="33940" x="3594100" y="2659063"/>
          <p14:tracePt t="33986" x="3722688" y="2540000"/>
          <p14:tracePt t="34031" x="3895725" y="2528888"/>
          <p14:tracePt t="34078" x="4318000" y="2643188"/>
          <p14:tracePt t="34122" x="4448175" y="2751138"/>
          <p14:tracePt t="34145" x="4448175" y="2767013"/>
          <p14:tracePt t="34190" x="4452938" y="2794000"/>
          <p14:tracePt t="34236" x="4291013" y="2917825"/>
          <p14:tracePt t="34281" x="4090988" y="2951163"/>
          <p14:tracePt t="34304" x="3998913" y="2940050"/>
          <p14:tracePt t="34352" x="3751263" y="2825750"/>
          <p14:tracePt t="34373" x="3598863" y="2744788"/>
          <p14:tracePt t="34418" x="3578225" y="2643188"/>
          <p14:tracePt t="34463" x="3740150" y="2501900"/>
          <p14:tracePt t="34510" x="3987800" y="2447925"/>
          <p14:tracePt t="34554" x="4410075" y="2447925"/>
          <p14:tracePt t="34580" x="4540250" y="2481263"/>
          <p14:tracePt t="34626" x="4610100" y="2544763"/>
          <p14:tracePt t="34671" x="4560888" y="2679700"/>
          <p14:tracePt t="34714" x="4430713" y="2767013"/>
          <p14:tracePt t="34759" x="4252913" y="2767013"/>
          <p14:tracePt t="34782" x="4048125" y="2751138"/>
          <p14:tracePt t="34826" x="3929063" y="2701925"/>
          <p14:tracePt t="34872" x="3917950" y="2690813"/>
          <p14:tracePt t="34935" x="4079875" y="2620963"/>
          <p14:tracePt t="34981" x="4387850" y="2593975"/>
          <p14:tracePt t="35028" x="4468813" y="2616200"/>
          <p14:tracePt t="35071" x="4414838" y="2751138"/>
          <p14:tracePt t="35097" x="4333875" y="2832100"/>
          <p14:tracePt t="35143" x="4144963" y="2859088"/>
          <p14:tracePt t="35188" x="3933825" y="2762250"/>
          <p14:tracePt t="35231" x="3859213" y="2674938"/>
          <p14:tracePt t="35254" x="3859213" y="2663825"/>
          <p14:tracePt t="35279" x="3875088" y="2643188"/>
          <p14:tracePt t="35323" x="4549775" y="2555875"/>
          <p14:tracePt t="35369" x="4718050" y="2593975"/>
          <p14:tracePt t="35394" x="4675188" y="2686050"/>
          <p14:tracePt t="35414" x="4587875" y="2767013"/>
          <p14:tracePt t="35458" x="4468813" y="2863850"/>
          <p14:tracePt t="35504" x="4237038" y="2890838"/>
          <p14:tracePt t="35548" x="4059238" y="2789238"/>
          <p14:tracePt t="35593" x="4010025" y="2733675"/>
          <p14:tracePt t="35638" x="4010025" y="2728913"/>
          <p14:tracePt t="35681" x="4149725" y="2701925"/>
          <p14:tracePt t="35706" x="4230688" y="2701925"/>
          <p14:tracePt t="35752" x="4252913" y="2706688"/>
          <p14:tracePt t="35944" x="4241800" y="2706688"/>
          <p14:tracePt t="38528" x="3756025" y="3313113"/>
          <p14:tracePt t="38574" x="3621088" y="3414713"/>
          <p14:tracePt t="38621" x="3479800" y="3517900"/>
          <p14:tracePt t="38665" x="3371850" y="3560763"/>
          <p14:tracePt t="38690" x="3302000" y="3594100"/>
          <p14:tracePt t="38735" x="3063875" y="3679825"/>
          <p14:tracePt t="38780" x="2917825" y="3713163"/>
          <p14:tracePt t="38826" x="2778125" y="3744913"/>
          <p14:tracePt t="38871" x="2679700" y="3767138"/>
          <p14:tracePt t="38892" x="2659063" y="3771900"/>
          <p14:tracePt t="38935" x="2643188" y="3776663"/>
          <p14:tracePt t="38982" x="2632075" y="3776663"/>
          <p14:tracePt t="39028" x="2620963" y="3783013"/>
          <p14:tracePt t="39071" x="2598738" y="3794125"/>
          <p14:tracePt t="39097" x="2571750" y="3798888"/>
          <p14:tracePt t="39143" x="2555875" y="3805238"/>
          <p14:tracePt t="39209" x="2555875" y="3810000"/>
          <p14:tracePt t="39275" x="2555875" y="3814763"/>
          <p14:tracePt t="39364" x="2555875" y="3821113"/>
          <p14:tracePt t="39498" x="2713038" y="3868738"/>
          <p14:tracePt t="39546" x="2863850" y="3886200"/>
          <p14:tracePt t="39596" x="3021013" y="3875088"/>
          <p14:tracePt t="39642" x="3248025" y="3821113"/>
          <p14:tracePt t="39664" x="3297238" y="3810000"/>
          <p14:tracePt t="39710" x="3382963" y="3794125"/>
          <p14:tracePt t="39755" x="3571875" y="3787775"/>
          <p14:tracePt t="39777" x="3598863" y="3787775"/>
          <p14:tracePt t="39818" x="3675063" y="3814763"/>
          <p14:tracePt t="39864" x="3794125" y="3832225"/>
          <p14:tracePt t="39909" x="3825875" y="3836988"/>
          <p14:tracePt t="39955" x="3913188" y="3841750"/>
          <p14:tracePt t="40002" x="3967163" y="3841750"/>
          <p14:tracePt t="40048" x="3971925" y="3841750"/>
          <p14:tracePt t="40092" x="3994150" y="3848100"/>
          <p14:tracePt t="40114" x="3998913" y="3848100"/>
          <p14:tracePt t="40159" x="4032250" y="3852863"/>
          <p14:tracePt t="40204" x="4090988" y="3859213"/>
          <p14:tracePt t="40248" x="4167188" y="3879850"/>
          <p14:tracePt t="40270" x="4214813" y="3886200"/>
          <p14:tracePt t="40314" x="4448175" y="3879850"/>
          <p14:tracePt t="40364" x="4567238" y="3879850"/>
          <p14:tracePt t="40410" x="4657725" y="3879850"/>
          <p14:tracePt t="40455" x="4711700" y="3879850"/>
          <p14:tracePt t="40519" x="4718050" y="3879850"/>
          <p14:tracePt t="40648" x="4657725" y="3879850"/>
          <p14:tracePt t="40693" x="4529138" y="3875088"/>
          <p14:tracePt t="40738" x="4398963" y="3875088"/>
          <p14:tracePt t="40781" x="4041775" y="3902075"/>
          <p14:tracePt t="40826" x="3605213" y="3902075"/>
          <p14:tracePt t="40871" x="3432175" y="3890963"/>
          <p14:tracePt t="40914" x="3297238" y="3836988"/>
          <p14:tracePt t="40939" x="3263900" y="3821113"/>
          <p14:tracePt t="40986" x="3160713" y="3814763"/>
          <p14:tracePt t="41031" x="3144838" y="3814763"/>
          <p14:tracePt t="41852" x="3582988" y="3814763"/>
          <p14:tracePt t="41877" x="3814763" y="3825875"/>
          <p14:tracePt t="41924" x="4367213" y="3825875"/>
          <p14:tracePt t="41971" x="4987925" y="3814763"/>
          <p14:tracePt t="42014" x="5556250" y="3810000"/>
          <p14:tracePt t="42059" x="5603875" y="3821113"/>
          <p14:tracePt t="42104" x="5673725" y="3821113"/>
          <p14:tracePt t="42148" x="5684838" y="3821113"/>
          <p14:tracePt t="42236" x="5727700" y="3821113"/>
          <p14:tracePt t="42391" x="5722938" y="3760788"/>
          <p14:tracePt t="42442" x="5884863" y="3571875"/>
          <p14:tracePt t="42464" x="5981700" y="3533775"/>
          <p14:tracePt t="42511" x="6192838" y="3490913"/>
          <p14:tracePt t="42556" x="6523038" y="3486150"/>
          <p14:tracePt t="42602" x="6831013" y="3567113"/>
          <p14:tracePt t="42648" x="6907213" y="3632200"/>
          <p14:tracePt t="42692" x="6923088" y="3652838"/>
          <p14:tracePt t="43014" x="6646863" y="3686175"/>
          <p14:tracePt t="43063" x="6181725" y="3722688"/>
          <p14:tracePt t="43110" x="5588000" y="3783013"/>
          <p14:tracePt t="43154" x="5230813" y="3783013"/>
          <p14:tracePt t="43198" x="5160963" y="3783013"/>
          <p14:tracePt t="43243" x="5133975" y="3783013"/>
          <p14:tracePt t="44273" x="5280025" y="3787775"/>
          <p14:tracePt t="44321" x="5473700" y="3787775"/>
          <p14:tracePt t="44346" x="5507038" y="3787775"/>
          <p14:tracePt t="44919" x="5441950" y="3776663"/>
          <p14:tracePt t="44965" x="5426075" y="3776663"/>
          <p14:tracePt t="46002" x="5722938" y="4264025"/>
          <p14:tracePt t="46048" x="5603875" y="4333875"/>
          <p14:tracePt t="46093" x="4738688" y="4122738"/>
          <p14:tracePt t="46138" x="3398838" y="3949700"/>
          <p14:tracePt t="46182" x="2605088" y="3879850"/>
          <p14:tracePt t="46204" x="2454275" y="3848100"/>
          <p14:tracePt t="46269" x="2447925" y="3848100"/>
          <p14:tracePt t="46315" x="2351088" y="3886200"/>
          <p14:tracePt t="46364" x="2232025" y="3886200"/>
          <p14:tracePt t="46410" x="2124075" y="3913188"/>
          <p14:tracePt t="46454" x="2097088" y="3922713"/>
          <p14:tracePt t="46498" x="2074863" y="3902075"/>
          <p14:tracePt t="46546" x="2081213" y="3805238"/>
          <p14:tracePt t="46593" x="2220913" y="3760788"/>
          <p14:tracePt t="46638" x="2236788" y="3760788"/>
          <p14:tracePt t="46786" x="2216150" y="3760788"/>
          <p14:tracePt t="46833" x="2193925" y="3767138"/>
          <p14:tracePt t="54836" x="2189163" y="3852863"/>
          <p14:tracePt t="54883" x="2259013" y="4149725"/>
          <p14:tracePt t="54930" x="2425700" y="4313238"/>
          <p14:tracePt t="54956" x="2501900" y="4371975"/>
          <p14:tracePt t="55001" x="2540000" y="4464050"/>
          <p14:tracePt t="55023" x="2544763" y="4572000"/>
          <p14:tracePt t="55068" x="2636838" y="4648200"/>
          <p14:tracePt t="55114" x="2663825" y="4652963"/>
          <p14:tracePt t="55243" x="2643188" y="465772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名詞の修飾の日英比較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499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/>
              <a:t>日本語はいつも前から後ろの名詞を修飾</a:t>
            </a:r>
            <a:r>
              <a:rPr lang="en-US" altLang="ja-JP" dirty="0"/>
              <a:t> [</a:t>
            </a:r>
            <a:r>
              <a:rPr lang="ja-JP" altLang="en-US" dirty="0"/>
              <a:t>前置修飾</a:t>
            </a:r>
            <a:r>
              <a:rPr lang="en-US" altLang="ja-JP" dirty="0"/>
              <a:t>]</a:t>
            </a:r>
          </a:p>
          <a:p>
            <a:pPr marL="0" indent="0">
              <a:buNone/>
            </a:pPr>
            <a:r>
              <a:rPr lang="ja-JP" altLang="en-US" dirty="0"/>
              <a:t>　　女の人、きれいな女の人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　昨日電車の中で偶然見かけた実にきれいな女の人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英語は前置修飾・後置修飾両方あり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    a beautiful lady  [</a:t>
            </a:r>
            <a:r>
              <a:rPr lang="ja-JP" altLang="en-US" dirty="0"/>
              <a:t>前置修飾</a:t>
            </a:r>
            <a:r>
              <a:rPr lang="en-US" altLang="ja-JP" dirty="0"/>
              <a:t>]</a:t>
            </a:r>
          </a:p>
          <a:p>
            <a:pPr marL="0" indent="0">
              <a:buNone/>
            </a:pPr>
            <a:r>
              <a:rPr lang="en-US" altLang="ja-JP" dirty="0"/>
              <a:t>      a sleeping baby</a:t>
            </a:r>
            <a:r>
              <a:rPr lang="ja-JP" altLang="en-US" dirty="0"/>
              <a:t>　</a:t>
            </a:r>
            <a:r>
              <a:rPr lang="en-US" altLang="ja-JP" dirty="0"/>
              <a:t>[</a:t>
            </a:r>
            <a:r>
              <a:rPr lang="ja-JP" altLang="en-US" dirty="0"/>
              <a:t>前置修飾</a:t>
            </a:r>
            <a:r>
              <a:rPr lang="en-US" altLang="ja-JP" dirty="0"/>
              <a:t>]</a:t>
            </a:r>
          </a:p>
          <a:p>
            <a:pPr marL="0" indent="0">
              <a:buNone/>
            </a:pPr>
            <a:r>
              <a:rPr lang="en-US" altLang="ja-JP" dirty="0"/>
              <a:t>      a baby sleeping in the bed [</a:t>
            </a:r>
            <a:r>
              <a:rPr lang="ja-JP" altLang="en-US" dirty="0"/>
              <a:t>後置修飾</a:t>
            </a:r>
            <a:r>
              <a:rPr lang="en-US" altLang="ja-JP" dirty="0"/>
              <a:t>]</a:t>
            </a:r>
          </a:p>
          <a:p>
            <a:pPr marL="0" indent="0">
              <a:buNone/>
            </a:pPr>
            <a:r>
              <a:rPr lang="en-US" altLang="ja-JP" dirty="0"/>
              <a:t>      a baby in the bed</a:t>
            </a:r>
            <a:r>
              <a:rPr lang="ja-JP" altLang="en-US" dirty="0"/>
              <a:t>　</a:t>
            </a:r>
            <a:r>
              <a:rPr lang="en-US" altLang="ja-JP" dirty="0"/>
              <a:t>[</a:t>
            </a:r>
            <a:r>
              <a:rPr lang="ja-JP" altLang="en-US" dirty="0"/>
              <a:t>後置修飾</a:t>
            </a:r>
            <a:r>
              <a:rPr lang="en-US" altLang="ja-JP" dirty="0"/>
              <a:t>]</a:t>
            </a:r>
          </a:p>
          <a:p>
            <a:pPr marL="0" indent="0">
              <a:buNone/>
            </a:pPr>
            <a:r>
              <a:rPr lang="ja-JP" altLang="en-US" dirty="0"/>
              <a:t>　　</a:t>
            </a:r>
            <a:endParaRPr lang="en-US" altLang="ja-JP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23918C16-F989-4A37-B8E7-2B3A6F57B1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806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573"/>
    </mc:Choice>
    <mc:Fallback>
      <p:transition spd="slow" advTm="86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61" x="4938713" y="3248025"/>
          <p14:tracePt t="1484" x="4814888" y="3009900"/>
          <p14:tracePt t="1528" x="4371975" y="2517775"/>
          <p14:tracePt t="1573" x="3879850" y="2220913"/>
          <p14:tracePt t="1595" x="3587750" y="2108200"/>
          <p14:tracePt t="1618" x="3436938" y="2027238"/>
          <p14:tracePt t="1663" x="3194050" y="1924050"/>
          <p14:tracePt t="1687" x="3036888" y="1831975"/>
          <p14:tracePt t="1730" x="2782888" y="1658938"/>
          <p14:tracePt t="1773" x="2454275" y="1550988"/>
          <p14:tracePt t="1816" x="2027238" y="1427163"/>
          <p14:tracePt t="1861" x="1712913" y="1281113"/>
          <p14:tracePt t="1903" x="1465263" y="1123950"/>
          <p14:tracePt t="1946" x="1339850" y="1027113"/>
          <p14:tracePt t="1990" x="1254125" y="923925"/>
          <p14:tracePt t="2032" x="1189038" y="811213"/>
          <p14:tracePt t="2073" x="1184275" y="696913"/>
          <p14:tracePt t="2098" x="1193800" y="627063"/>
          <p14:tracePt t="2144" x="1258888" y="539750"/>
          <p14:tracePt t="2186" x="1524000" y="377825"/>
          <p14:tracePt t="2230" x="1831975" y="269875"/>
          <p14:tracePt t="2273" x="2074863" y="249238"/>
          <p14:tracePt t="2295" x="2308225" y="254000"/>
          <p14:tracePt t="2318" x="2382838" y="254000"/>
          <p14:tracePt t="2361" x="2605088" y="285750"/>
          <p14:tracePt t="2403" x="2728913" y="319088"/>
          <p14:tracePt t="2444" x="2863850" y="384175"/>
          <p14:tracePt t="2468" x="3005138" y="427038"/>
          <p14:tracePt t="2513" x="3160713" y="476250"/>
          <p14:tracePt t="2557" x="3279775" y="534988"/>
          <p14:tracePt t="2603" x="3394075" y="627063"/>
          <p14:tracePt t="2648" x="3441700" y="708025"/>
          <p14:tracePt t="2691" x="3468688" y="750888"/>
          <p14:tracePt t="2734" x="3490913" y="820738"/>
          <p14:tracePt t="2777" x="3497263" y="892175"/>
          <p14:tracePt t="2822" x="3497263" y="912813"/>
          <p14:tracePt t="2865" x="3497263" y="957263"/>
          <p14:tracePt t="2887" x="3490913" y="966788"/>
          <p14:tracePt t="2932" x="3486150" y="993775"/>
          <p14:tracePt t="2973" x="3486150" y="1004888"/>
          <p14:tracePt t="3015" x="3479800" y="1020763"/>
          <p14:tracePt t="3036" x="3479800" y="1031875"/>
          <p14:tracePt t="3146" x="3479800" y="1038225"/>
          <p14:tracePt t="3232" x="3517900" y="1038225"/>
          <p14:tracePt t="3275" x="3641725" y="1081088"/>
          <p14:tracePt t="3324" x="3949700" y="1112838"/>
          <p14:tracePt t="3367" x="4279900" y="1128713"/>
          <p14:tracePt t="3411" x="4556125" y="1177925"/>
          <p14:tracePt t="3436" x="4675188" y="1193800"/>
          <p14:tracePt t="3480" x="4711700" y="1193800"/>
          <p14:tracePt t="3566" x="4794250" y="1227138"/>
          <p14:tracePt t="3607" x="4814888" y="1231900"/>
          <p14:tracePt t="3652" x="4830763" y="1231900"/>
          <p14:tracePt t="3696" x="4852988" y="1238250"/>
          <p14:tracePt t="3739" x="4857750" y="1238250"/>
          <p14:tracePt t="3782" x="4875213" y="1247775"/>
          <p14:tracePt t="3823" x="4895850" y="1258888"/>
          <p14:tracePt t="3867" x="4922838" y="1274763"/>
          <p14:tracePt t="3914" x="4945063" y="1281113"/>
          <p14:tracePt t="3957" x="5053013" y="1301750"/>
          <p14:tracePt t="4004" x="5295900" y="1323975"/>
          <p14:tracePt t="4046" x="5614988" y="1328738"/>
          <p14:tracePt t="4090" x="5765800" y="1328738"/>
          <p14:tracePt t="4112" x="5830888" y="1328738"/>
          <p14:tracePt t="4156" x="5891213" y="1328738"/>
          <p14:tracePt t="4198" x="5900738" y="1328738"/>
          <p14:tracePt t="5665" x="5907088" y="1366838"/>
          <p14:tracePt t="5686" x="5907088" y="1454150"/>
          <p14:tracePt t="5732" x="5907088" y="1508125"/>
          <p14:tracePt t="5774" x="5938838" y="1512888"/>
          <p14:tracePt t="5819" x="5949950" y="1497013"/>
          <p14:tracePt t="5861" x="5934075" y="1497013"/>
          <p14:tracePt t="5902" x="5922963" y="1528763"/>
          <p14:tracePt t="5944" x="5918200" y="1535113"/>
          <p14:tracePt t="5986" x="5891213" y="1546225"/>
          <p14:tracePt t="6049" x="5868988" y="1566863"/>
          <p14:tracePt t="6093" x="5792788" y="1582738"/>
          <p14:tracePt t="6139" x="5680075" y="1582738"/>
          <p14:tracePt t="6182" x="5561013" y="1600200"/>
          <p14:tracePt t="6224" x="5226050" y="1647825"/>
          <p14:tracePt t="6268" x="4879975" y="1670050"/>
          <p14:tracePt t="6310" x="4826000" y="1670050"/>
          <p14:tracePt t="6352" x="4691063" y="1670050"/>
          <p14:tracePt t="6398" x="4540250" y="1658938"/>
          <p14:tracePt t="6441" x="4502150" y="1658938"/>
          <p14:tracePt t="6484" x="4468813" y="1658938"/>
          <p14:tracePt t="6527" x="4322763" y="1690688"/>
          <p14:tracePt t="6572" x="4068763" y="1719263"/>
          <p14:tracePt t="6595" x="3875088" y="1735138"/>
          <p14:tracePt t="6639" x="3432175" y="1755775"/>
          <p14:tracePt t="6685" x="2982913" y="1800225"/>
          <p14:tracePt t="6728" x="2409825" y="1885950"/>
          <p14:tracePt t="6773" x="2063750" y="1955800"/>
          <p14:tracePt t="6796" x="1854200" y="2005013"/>
          <p14:tracePt t="6818" x="1766888" y="2032000"/>
          <p14:tracePt t="6861" x="1674813" y="2063750"/>
          <p14:tracePt t="6906" x="1631950" y="2090738"/>
          <p14:tracePt t="6949" x="1573213" y="2128838"/>
          <p14:tracePt t="6991" x="1555750" y="2151063"/>
          <p14:tracePt t="7016" x="1550988" y="2162175"/>
          <p14:tracePt t="7035" x="1550988" y="2171700"/>
          <p14:tracePt t="7056" x="1546225" y="2178050"/>
          <p14:tracePt t="7101" x="1539875" y="2193925"/>
          <p14:tracePt t="7148" x="1550988" y="2236788"/>
          <p14:tracePt t="7190" x="1604963" y="2259013"/>
          <p14:tracePt t="7232" x="1636713" y="2281238"/>
          <p14:tracePt t="7274" x="1647825" y="2290763"/>
          <p14:tracePt t="7315" x="1654175" y="2290763"/>
          <p14:tracePt t="7420" x="1658938" y="2297113"/>
          <p14:tracePt t="7463" x="1663700" y="2301875"/>
          <p14:tracePt t="7506" x="1685925" y="2308225"/>
          <p14:tracePt t="7548" x="1735138" y="2308225"/>
          <p14:tracePt t="7590" x="1800225" y="2308225"/>
          <p14:tracePt t="7614" x="1836738" y="2308225"/>
          <p14:tracePt t="7661" x="1951038" y="2301875"/>
          <p14:tracePt t="7703" x="2036763" y="2301875"/>
          <p14:tracePt t="7746" x="2097088" y="2301875"/>
          <p14:tracePt t="7792" x="2144713" y="2308225"/>
          <p14:tracePt t="7835" x="2205038" y="2317750"/>
          <p14:tracePt t="7856" x="2220913" y="2324100"/>
          <p14:tracePt t="7901" x="2247900" y="2324100"/>
          <p14:tracePt t="7944" x="2286000" y="2317750"/>
          <p14:tracePt t="7968" x="2324100" y="2317750"/>
          <p14:tracePt t="8011" x="2378075" y="2317750"/>
          <p14:tracePt t="8053" x="2474913" y="2308225"/>
          <p14:tracePt t="8097" x="2674938" y="2301875"/>
          <p14:tracePt t="8143" x="2789238" y="2301875"/>
          <p14:tracePt t="8190" x="2955925" y="2301875"/>
          <p14:tracePt t="8234" x="3059113" y="2312988"/>
          <p14:tracePt t="8280" x="3086100" y="2324100"/>
          <p14:tracePt t="8328" x="3140075" y="2324100"/>
          <p14:tracePt t="8373" x="3194050" y="2328863"/>
          <p14:tracePt t="8415" x="3232150" y="2335213"/>
          <p14:tracePt t="8503" x="3236913" y="2335213"/>
          <p14:tracePt t="8546" x="3243263" y="2335213"/>
          <p14:tracePt t="8901" x="3275013" y="2335213"/>
          <p14:tracePt t="8946" x="3306763" y="2335213"/>
          <p14:tracePt t="8991" x="3398838" y="2344738"/>
          <p14:tracePt t="9015" x="3468688" y="2351088"/>
          <p14:tracePt t="9064" x="3648075" y="2355850"/>
          <p14:tracePt t="9110" x="3733800" y="2355850"/>
          <p14:tracePt t="9156" x="3852863" y="2355850"/>
          <p14:tracePt t="9202" x="4059238" y="2355850"/>
          <p14:tracePt t="9244" x="4237038" y="2355850"/>
          <p14:tracePt t="9286" x="4360863" y="2355850"/>
          <p14:tracePt t="9329" x="4495800" y="2366963"/>
          <p14:tracePt t="9373" x="4614863" y="2366963"/>
          <p14:tracePt t="9416" x="4679950" y="2366963"/>
          <p14:tracePt t="9461" x="4830763" y="2362200"/>
          <p14:tracePt t="9484" x="4906963" y="2362200"/>
          <p14:tracePt t="9529" x="5030788" y="2362200"/>
          <p14:tracePt t="9573" x="5156200" y="2355850"/>
          <p14:tracePt t="9595" x="5230813" y="2339975"/>
          <p14:tracePt t="9640" x="5446713" y="2317750"/>
          <p14:tracePt t="9685" x="5614988" y="2308225"/>
          <p14:tracePt t="9706" x="5700713" y="2301875"/>
          <p14:tracePt t="9751" x="5788025" y="2297113"/>
          <p14:tracePt t="9794" x="5927725" y="2281238"/>
          <p14:tracePt t="9835" x="6035675" y="2281238"/>
          <p14:tracePt t="9856" x="6080125" y="2281238"/>
          <p14:tracePt t="9901" x="6192838" y="2281238"/>
          <p14:tracePt t="9944" x="6323013" y="2286000"/>
          <p14:tracePt t="9988" x="6457950" y="2297113"/>
          <p14:tracePt t="10027" x="6507163" y="2297113"/>
          <p14:tracePt t="10070" x="6554788" y="2297113"/>
          <p14:tracePt t="10111" x="6662738" y="2301875"/>
          <p14:tracePt t="10156" x="6750050" y="2301875"/>
          <p14:tracePt t="10199" x="6797675" y="2308225"/>
          <p14:tracePt t="10241" x="6858000" y="2312988"/>
          <p14:tracePt t="10264" x="6869113" y="2312988"/>
          <p14:tracePt t="10306" x="6900863" y="2317750"/>
          <p14:tracePt t="10352" x="6934200" y="2328863"/>
          <p14:tracePt t="10374" x="6954838" y="2339975"/>
          <p14:tracePt t="10420" x="7031038" y="2351088"/>
          <p14:tracePt t="10463" x="7100888" y="2351088"/>
          <p14:tracePt t="10506" x="7219950" y="2351088"/>
          <p14:tracePt t="10549" x="7305675" y="2351088"/>
          <p14:tracePt t="10590" x="7397750" y="2355850"/>
          <p14:tracePt t="10614" x="7458075" y="2362200"/>
          <p14:tracePt t="10659" x="7604125" y="2362200"/>
          <p14:tracePt t="10700" x="7689850" y="2371725"/>
          <p14:tracePt t="10744" x="7797800" y="2378075"/>
          <p14:tracePt t="10788" x="7831138" y="2389188"/>
          <p14:tracePt t="10812" x="7840663" y="2389188"/>
          <p14:tracePt t="10856" x="7954963" y="2398713"/>
          <p14:tracePt t="10901" x="8004175" y="2409825"/>
          <p14:tracePt t="10943" x="8008938" y="2409825"/>
          <p14:tracePt t="11006" x="8112125" y="2398713"/>
          <p14:tracePt t="11060" x="8166100" y="2398713"/>
          <p14:tracePt t="11099" x="8204200" y="2398713"/>
          <p14:tracePt t="11150" x="8278813" y="2398713"/>
          <p14:tracePt t="11198" x="8278813" y="2389188"/>
          <p14:tracePt t="11432" x="8170863" y="2366963"/>
          <p14:tracePt t="11477" x="8116888" y="2355850"/>
          <p14:tracePt t="11560" x="8112125" y="2355850"/>
          <p14:tracePt t="11706" x="7943850" y="2344738"/>
          <p14:tracePt t="11748" x="7635875" y="2335213"/>
          <p14:tracePt t="11791" x="7543800" y="2328863"/>
          <p14:tracePt t="11835" x="7512050" y="2317750"/>
          <p14:tracePt t="11856" x="7442200" y="2297113"/>
          <p14:tracePt t="11902" x="7285038" y="2227263"/>
          <p14:tracePt t="11946" x="7219950" y="2151063"/>
          <p14:tracePt t="11990" x="7204075" y="2090738"/>
          <p14:tracePt t="12015" x="7204075" y="2054225"/>
          <p14:tracePt t="12056" x="7204075" y="1951038"/>
          <p14:tracePt t="12099" x="7231063" y="1881188"/>
          <p14:tracePt t="12124" x="7258050" y="1847850"/>
          <p14:tracePt t="12168" x="7350125" y="1778000"/>
          <p14:tracePt t="12211" x="7615238" y="1685925"/>
          <p14:tracePt t="12233" x="7743825" y="1670050"/>
          <p14:tracePt t="12276" x="8024813" y="1658938"/>
          <p14:tracePt t="12320" x="8094663" y="1663700"/>
          <p14:tracePt t="12363" x="8240713" y="1697038"/>
          <p14:tracePt t="12407" x="8521700" y="1773238"/>
          <p14:tracePt t="12451" x="8658225" y="1831975"/>
          <p14:tracePt t="12493" x="8678863" y="1874838"/>
          <p14:tracePt t="12536" x="8678863" y="1939925"/>
          <p14:tracePt t="12578" x="8662988" y="2081213"/>
          <p14:tracePt t="12599" x="8620125" y="2193925"/>
          <p14:tracePt t="12644" x="8539163" y="2355850"/>
          <p14:tracePt t="12689" x="8408988" y="2416175"/>
          <p14:tracePt t="12731" x="8143875" y="2416175"/>
          <p14:tracePt t="12773" x="7997825" y="2420938"/>
          <p14:tracePt t="12815" x="7869238" y="2436813"/>
          <p14:tracePt t="12856" x="7835900" y="2443163"/>
          <p14:tracePt t="12898" x="7739063" y="2398713"/>
          <p14:tracePt t="12921" x="7646988" y="2371725"/>
          <p14:tracePt t="12963" x="7527925" y="2335213"/>
          <p14:tracePt t="13006" x="7431088" y="2286000"/>
          <p14:tracePt t="13048" x="7361238" y="2247900"/>
          <p14:tracePt t="13090" x="7350125" y="2243138"/>
          <p14:tracePt t="13682" x="7388225" y="2243138"/>
          <p14:tracePt t="13725" x="7442200" y="2243138"/>
          <p14:tracePt t="13748" x="7469188" y="2243138"/>
          <p14:tracePt t="13878" x="7532688" y="2254250"/>
          <p14:tracePt t="13921" x="7543800" y="2254250"/>
          <p14:tracePt t="13966" x="7593013" y="2263775"/>
          <p14:tracePt t="14012" x="7624763" y="2274888"/>
          <p14:tracePt t="14327" x="7716838" y="2274888"/>
          <p14:tracePt t="14372" x="7959725" y="2270125"/>
          <p14:tracePt t="14416" x="8159750" y="2270125"/>
          <p14:tracePt t="14462" x="8166100" y="2270125"/>
          <p14:tracePt t="14529" x="8159750" y="2270125"/>
          <p14:tracePt t="14639" x="8440738" y="2270125"/>
          <p14:tracePt t="14683" x="8775700" y="2263775"/>
          <p14:tracePt t="14835" x="8678863" y="2270125"/>
          <p14:tracePt t="14858" x="8647113" y="2281238"/>
          <p14:tracePt t="14944" x="8647113" y="2286000"/>
          <p14:tracePt t="14988" x="8647113" y="2290763"/>
          <p14:tracePt t="15036" x="8658225" y="2297113"/>
          <p14:tracePt t="15144" x="8640763" y="2328863"/>
          <p14:tracePt t="15189" x="8532813" y="2452688"/>
          <p14:tracePt t="15232" x="8251825" y="2528888"/>
          <p14:tracePt t="15273" x="7950200" y="2535238"/>
          <p14:tracePt t="15317" x="7550150" y="2405063"/>
          <p14:tracePt t="15361" x="7305675" y="2301875"/>
          <p14:tracePt t="15406" x="7224713" y="2178050"/>
          <p14:tracePt t="15448" x="7219950" y="2027238"/>
          <p14:tracePt t="15490" x="7235825" y="1827213"/>
          <p14:tracePt t="15533" x="7300913" y="1697038"/>
          <p14:tracePt t="15577" x="7489825" y="1582738"/>
          <p14:tracePt t="15599" x="7615238" y="1582738"/>
          <p14:tracePt t="15644" x="7858125" y="1582738"/>
          <p14:tracePt t="15689" x="8058150" y="1643063"/>
          <p14:tracePt t="15732" x="8208963" y="1746250"/>
          <p14:tracePt t="15773" x="8359775" y="1908175"/>
          <p14:tracePt t="15818" x="8382000" y="2135188"/>
          <p14:tracePt t="15861" x="8321675" y="2263775"/>
          <p14:tracePt t="15902" x="8305800" y="2290763"/>
          <p14:tracePt t="15946" x="8278813" y="2308225"/>
          <p14:tracePt t="15969" x="8262938" y="2312988"/>
          <p14:tracePt t="16011" x="8258175" y="2312988"/>
          <p14:tracePt t="16699" x="7900988" y="2398713"/>
          <p14:tracePt t="16745" x="7577138" y="2420938"/>
          <p14:tracePt t="16791" x="7527925" y="2425700"/>
          <p14:tracePt t="16835" x="7446963" y="2447925"/>
          <p14:tracePt t="16856" x="7431088" y="2459038"/>
          <p14:tracePt t="16903" x="7424738" y="2463800"/>
          <p14:tracePt t="17723" x="7419975" y="2463800"/>
          <p14:tracePt t="18351" x="7170738" y="2470150"/>
          <p14:tracePt t="18397" x="6954838" y="2497138"/>
          <p14:tracePt t="18444" x="6824663" y="2513013"/>
          <p14:tracePt t="18467" x="6750050" y="2524125"/>
          <p14:tracePt t="18513" x="6684963" y="2528888"/>
          <p14:tracePt t="18556" x="6642100" y="2535238"/>
          <p14:tracePt t="18601" x="6599238" y="2535238"/>
          <p14:tracePt t="18624" x="6534150" y="2535238"/>
          <p14:tracePt t="18667" x="6403975" y="2524125"/>
          <p14:tracePt t="18710" x="6257925" y="2524125"/>
          <p14:tracePt t="18733" x="6107113" y="2524125"/>
          <p14:tracePt t="18779" x="5430838" y="2524125"/>
          <p14:tracePt t="18823" x="4637088" y="2551113"/>
          <p14:tracePt t="18865" x="3367088" y="2636838"/>
          <p14:tracePt t="18889" x="2960688" y="2679700"/>
          <p14:tracePt t="18933" x="2562225" y="2728913"/>
          <p14:tracePt t="18977" x="2189163" y="2767013"/>
          <p14:tracePt t="19021" x="1870075" y="2767013"/>
          <p14:tracePt t="19065" x="1647825" y="2755900"/>
          <p14:tracePt t="19086" x="1573213" y="2744788"/>
          <p14:tracePt t="19112" x="1508125" y="2728913"/>
          <p14:tracePt t="19156" x="1416050" y="2717800"/>
          <p14:tracePt t="19198" x="1409700" y="2717800"/>
          <p14:tracePt t="19511" x="1443038" y="2724150"/>
          <p14:tracePt t="19558" x="1573213" y="2728913"/>
          <p14:tracePt t="19602" x="1593850" y="2728913"/>
          <p14:tracePt t="19773" x="1604963" y="2728913"/>
          <p14:tracePt t="19817" x="1685925" y="2728913"/>
          <p14:tracePt t="19864" x="1897063" y="2744788"/>
          <p14:tracePt t="19906" x="2432050" y="2728913"/>
          <p14:tracePt t="19948" x="2924175" y="2697163"/>
          <p14:tracePt t="19990" x="3009900" y="2686050"/>
          <p14:tracePt t="20015" x="3048000" y="2701925"/>
          <p14:tracePt t="20036" x="3167063" y="2724150"/>
          <p14:tracePt t="20077" x="3340100" y="2751138"/>
          <p14:tracePt t="20100" x="3360738" y="2762250"/>
          <p14:tracePt t="20143" x="3378200" y="2767013"/>
          <p14:tracePt t="20187" x="3382963" y="2767013"/>
          <p14:tracePt t="20944" x="3187700" y="2832100"/>
          <p14:tracePt t="20993" x="2960688" y="2913063"/>
          <p14:tracePt t="21039" x="2735263" y="2967038"/>
          <p14:tracePt t="21082" x="2508250" y="3021013"/>
          <p14:tracePt t="21104" x="2409825" y="3043238"/>
          <p14:tracePt t="21146" x="2328863" y="3090863"/>
          <p14:tracePt t="21189" x="2263775" y="3113088"/>
          <p14:tracePt t="21232" x="2227263" y="3113088"/>
          <p14:tracePt t="21569" x="2312988" y="3128963"/>
          <p14:tracePt t="21612" x="2447925" y="3133725"/>
          <p14:tracePt t="21660" x="2571750" y="3151188"/>
          <p14:tracePt t="21702" x="2708275" y="3151188"/>
          <p14:tracePt t="21743" x="2816225" y="3144838"/>
          <p14:tracePt t="21786" x="2940050" y="3144838"/>
          <p14:tracePt t="21807" x="3009900" y="3144838"/>
          <p14:tracePt t="21851" x="3106738" y="3144838"/>
          <p14:tracePt t="21874" x="3155950" y="3144838"/>
          <p14:tracePt t="21917" x="3275013" y="3144838"/>
          <p14:tracePt t="21961" x="3398838" y="3144838"/>
          <p14:tracePt t="22002" x="3490913" y="3144838"/>
          <p14:tracePt t="22044" x="3587750" y="3128963"/>
          <p14:tracePt t="22085" x="3729038" y="3124200"/>
          <p14:tracePt t="22106" x="3805238" y="3117850"/>
          <p14:tracePt t="22152" x="3917950" y="3117850"/>
          <p14:tracePt t="22196" x="4032250" y="3113088"/>
          <p14:tracePt t="22219" x="4086225" y="3113088"/>
          <p14:tracePt t="22261" x="4176713" y="3101975"/>
          <p14:tracePt t="22306" x="4252913" y="3101975"/>
          <p14:tracePt t="22348" x="4344988" y="3097213"/>
          <p14:tracePt t="22390" x="4457700" y="3090863"/>
          <p14:tracePt t="22435" x="4549775" y="3079750"/>
          <p14:tracePt t="22477" x="4684713" y="3079750"/>
          <p14:tracePt t="22522" x="4794250" y="3074988"/>
          <p14:tracePt t="22565" x="4848225" y="3074988"/>
          <p14:tracePt t="22588" x="4956175" y="3074988"/>
          <p14:tracePt t="22612" x="5010150" y="3074988"/>
          <p14:tracePt t="22656" x="5165725" y="3070225"/>
          <p14:tracePt t="22698" x="5268913" y="3052763"/>
          <p14:tracePt t="22740" x="5430838" y="3036888"/>
          <p14:tracePt t="22785" x="5561013" y="3025775"/>
          <p14:tracePt t="22806" x="5592763" y="3025775"/>
          <p14:tracePt t="22850" x="5646738" y="3025775"/>
          <p14:tracePt t="22875" x="5691188" y="3025775"/>
          <p14:tracePt t="22917" x="5837238" y="3032125"/>
          <p14:tracePt t="22961" x="5880100" y="3036888"/>
          <p14:tracePt t="22983" x="5891213" y="3036888"/>
          <p14:tracePt t="23027" x="5934075" y="3043238"/>
          <p14:tracePt t="23070" x="5954713" y="3043238"/>
          <p14:tracePt t="23110" x="5981700" y="3048000"/>
          <p14:tracePt t="23156" x="6035675" y="3052763"/>
          <p14:tracePt t="23198" x="6127750" y="3070225"/>
          <p14:tracePt t="23240" x="6176963" y="3074988"/>
          <p14:tracePt t="23264" x="6208713" y="3079750"/>
          <p14:tracePt t="23306" x="6327775" y="3097213"/>
          <p14:tracePt t="23348" x="6408738" y="3097213"/>
          <p14:tracePt t="23390" x="6534150" y="3097213"/>
          <p14:tracePt t="23434" x="6615113" y="3097213"/>
          <p14:tracePt t="23477" x="6750050" y="3097213"/>
          <p14:tracePt t="23520" x="6858000" y="3090863"/>
          <p14:tracePt t="23562" x="6934200" y="3086100"/>
          <p14:tracePt t="23606" x="7042150" y="3086100"/>
          <p14:tracePt t="23652" x="7134225" y="3086100"/>
          <p14:tracePt t="23700" x="7231063" y="3079750"/>
          <p14:tracePt t="23745" x="7442200" y="3070225"/>
          <p14:tracePt t="23768" x="7512050" y="3063875"/>
          <p14:tracePt t="23816" x="7581900" y="3063875"/>
          <p14:tracePt t="23864" x="7678738" y="3052763"/>
          <p14:tracePt t="23890" x="7727950" y="3052763"/>
          <p14:tracePt t="23935" x="7759700" y="3052763"/>
          <p14:tracePt t="23977" x="7820025" y="3063875"/>
          <p14:tracePt t="24019" x="7847013" y="3063875"/>
          <p14:tracePt t="24057" x="7869238" y="3063875"/>
          <p14:tracePt t="24104" x="7878763" y="3070225"/>
          <p14:tracePt t="24177" x="7869238" y="3090863"/>
          <p14:tracePt t="24220" x="7862888" y="3101975"/>
          <p14:tracePt t="24263" x="7862888" y="3106738"/>
          <p14:tracePt t="24327" x="7847013" y="3113088"/>
          <p14:tracePt t="24477" x="7847013" y="3117850"/>
          <p14:tracePt t="24852" x="7820025" y="3113088"/>
          <p14:tracePt t="24874" x="7777163" y="3101975"/>
          <p14:tracePt t="24922" x="7512050" y="3101975"/>
          <p14:tracePt t="24965" x="7332663" y="3140075"/>
          <p14:tracePt t="25007" x="7062788" y="3144838"/>
          <p14:tracePt t="25053" x="6561138" y="3155950"/>
          <p14:tracePt t="25094" x="6496050" y="3128963"/>
          <p14:tracePt t="25117" x="6457950" y="3079750"/>
          <p14:tracePt t="25160" x="6318250" y="3036888"/>
          <p14:tracePt t="25203" x="6242050" y="2944813"/>
          <p14:tracePt t="25243" x="6289675" y="2847975"/>
          <p14:tracePt t="25288" x="6570663" y="2670175"/>
          <p14:tracePt t="25332" x="6961188" y="2566988"/>
          <p14:tracePt t="25373" x="7262813" y="2501900"/>
          <p14:tracePt t="25415" x="7485063" y="2463800"/>
          <p14:tracePt t="25436" x="7620000" y="2459038"/>
          <p14:tracePt t="25477" x="7786688" y="2459038"/>
          <p14:tracePt t="25520" x="8020050" y="2486025"/>
          <p14:tracePt t="25561" x="8197850" y="2540000"/>
          <p14:tracePt t="25605" x="8397875" y="2643188"/>
          <p14:tracePt t="25650" x="8501063" y="2697163"/>
          <p14:tracePt t="25696" x="8636000" y="2751138"/>
          <p14:tracePt t="25740" x="8667750" y="2825750"/>
          <p14:tracePt t="25782" x="8667750" y="2944813"/>
          <p14:tracePt t="25829" x="8636000" y="3059113"/>
          <p14:tracePt t="25872" x="8624888" y="3070225"/>
          <p14:tracePt t="25916" x="8593138" y="3113088"/>
          <p14:tracePt t="25961" x="8566150" y="3128963"/>
          <p14:tracePt t="25984" x="8559800" y="3128963"/>
          <p14:tracePt t="26156" x="8555038" y="3133725"/>
          <p14:tracePt t="30570" x="8555038" y="3144838"/>
          <p14:tracePt t="30615" x="8555038" y="3155950"/>
          <p14:tracePt t="30679" x="8575675" y="3155950"/>
          <p14:tracePt t="30702" x="8586788" y="3155950"/>
          <p14:tracePt t="30749" x="8721725" y="3171825"/>
          <p14:tracePt t="30793" x="8793163" y="3167063"/>
          <p14:tracePt t="30838" x="8928100" y="3140075"/>
          <p14:tracePt t="30884" x="9224963" y="3090863"/>
          <p14:tracePt t="30929" x="9478963" y="3052763"/>
          <p14:tracePt t="30953" x="9521825" y="3048000"/>
          <p14:tracePt t="30996" x="9759950" y="3005138"/>
          <p14:tracePt t="31039" x="9890125" y="2978150"/>
          <p14:tracePt t="31081" x="9890125" y="2967038"/>
          <p14:tracePt t="31186" x="9894888" y="2960688"/>
          <p14:tracePt t="31310" x="9894888" y="2955925"/>
          <p14:tracePt t="31477" x="9663113" y="2728913"/>
          <p14:tracePt t="31520" x="9555163" y="2625725"/>
          <p14:tracePt t="31545" x="9420225" y="2540000"/>
          <p14:tracePt t="31568" x="9274175" y="2470150"/>
          <p14:tracePt t="31613" x="8766175" y="2339975"/>
          <p14:tracePt t="31659" x="8355013" y="2270125"/>
          <p14:tracePt t="31706" x="7804150" y="2281238"/>
          <p14:tracePt t="31748" x="7478713" y="2355850"/>
          <p14:tracePt t="31790" x="7112000" y="2470150"/>
          <p14:tracePt t="31832" x="6792913" y="2632075"/>
          <p14:tracePt t="31873" x="6469063" y="2863850"/>
          <p14:tracePt t="31915" x="6446838" y="2901950"/>
          <p14:tracePt t="36056" x="5900738" y="3506788"/>
          <p14:tracePt t="36102" x="5653088" y="3544888"/>
          <p14:tracePt t="36124" x="5522913" y="3544888"/>
          <p14:tracePt t="36172" x="5210175" y="3614738"/>
          <p14:tracePt t="36217" x="5026025" y="3641725"/>
          <p14:tracePt t="36261" x="4879975" y="3641725"/>
          <p14:tracePt t="36306" x="4695825" y="3690938"/>
          <p14:tracePt t="36394" x="4522788" y="3787775"/>
          <p14:tracePt t="36436" x="4230688" y="3940175"/>
          <p14:tracePt t="36477" x="4140200" y="3983038"/>
          <p14:tracePt t="36520" x="3906838" y="4079875"/>
          <p14:tracePt t="36563" x="3668713" y="4117975"/>
          <p14:tracePt t="36606" x="3609975" y="4140200"/>
          <p14:tracePt t="36653" x="3571875" y="4160838"/>
          <p14:tracePt t="36696" x="3524250" y="4187825"/>
          <p14:tracePt t="36739" x="3436938" y="4241800"/>
          <p14:tracePt t="36782" x="3360738" y="4284663"/>
          <p14:tracePt t="36827" x="3344863" y="4295775"/>
          <p14:tracePt t="36872" x="3270250" y="4318000"/>
          <p14:tracePt t="36916" x="2955925" y="4349750"/>
          <p14:tracePt t="36963" x="2890838" y="4349750"/>
          <p14:tracePt t="37006" x="2771775" y="4313238"/>
          <p14:tracePt t="37048" x="2609850" y="4313238"/>
          <p14:tracePt t="37089" x="2578100" y="4322763"/>
          <p14:tracePt t="37112" x="2528888" y="4333875"/>
          <p14:tracePt t="37156" x="2308225" y="4344988"/>
          <p14:tracePt t="37198" x="2155825" y="4349750"/>
          <p14:tracePt t="37241" x="2036763" y="4349750"/>
          <p14:tracePt t="37285" x="1924050" y="4349750"/>
          <p14:tracePt t="37327" x="1924050" y="4322763"/>
          <p14:tracePt t="37372" x="1924050" y="4318000"/>
          <p14:tracePt t="37456" x="2128838" y="4295775"/>
          <p14:tracePt t="37499" x="2355850" y="4302125"/>
          <p14:tracePt t="37540" x="2593975" y="4318000"/>
          <p14:tracePt t="37582" x="2663825" y="4318000"/>
          <p14:tracePt t="37644" x="2670175" y="4318000"/>
          <p14:tracePt t="37689" x="2686050" y="4318000"/>
          <p14:tracePt t="37943" x="2690813" y="4318000"/>
          <p14:tracePt t="37986" x="2701925" y="4333875"/>
          <p14:tracePt t="38010" x="2713038" y="4333875"/>
          <p14:tracePt t="38056" x="2735263" y="4340225"/>
          <p14:tracePt t="38100" x="2755900" y="4340225"/>
          <p14:tracePt t="38124" x="2789238" y="4344988"/>
          <p14:tracePt t="38169" x="3052763" y="4333875"/>
          <p14:tracePt t="38212" x="3144838" y="4318000"/>
          <p14:tracePt t="38256" x="3378200" y="4257675"/>
          <p14:tracePt t="38301" x="3441700" y="4252913"/>
          <p14:tracePt t="38344" x="3448050" y="4268788"/>
          <p14:tracePt t="38386" x="3425825" y="4291013"/>
          <p14:tracePt t="38430" x="3409950" y="4295775"/>
          <p14:tracePt t="38453" x="3398838" y="4295775"/>
          <p14:tracePt t="38494" x="3355975" y="4268788"/>
          <p14:tracePt t="38539" x="3225800" y="4064000"/>
          <p14:tracePt t="38581" x="3182938" y="3960813"/>
          <p14:tracePt t="38604" x="3182938" y="3956050"/>
          <p14:tracePt t="38649" x="3270250" y="3933825"/>
          <p14:tracePt t="38696" x="3355975" y="4010025"/>
          <p14:tracePt t="38739" x="3425825" y="4086225"/>
          <p14:tracePt t="38782" x="3425825" y="4167188"/>
          <p14:tracePt t="38827" x="3382963" y="4257675"/>
          <p14:tracePt t="38870" x="3371850" y="4268788"/>
          <p14:tracePt t="39027" x="3360738" y="4268788"/>
          <p14:tracePt t="39071" x="3355975" y="4268788"/>
          <p14:tracePt t="39598" x="3475038" y="4284663"/>
          <p14:tracePt t="39642" x="3810000" y="4313238"/>
          <p14:tracePt t="39689" x="3967163" y="4322763"/>
          <p14:tracePt t="39733" x="4183063" y="4318000"/>
          <p14:tracePt t="39777" x="4333875" y="4313238"/>
          <p14:tracePt t="39843" x="4313238" y="4313238"/>
          <p14:tracePt t="39886" x="4286250" y="4313238"/>
          <p14:tracePt t="39974" x="4387850" y="4291013"/>
          <p14:tracePt t="40021" x="4722813" y="4252913"/>
          <p14:tracePt t="40046" x="4918075" y="4257675"/>
          <p14:tracePt t="40070" x="4983163" y="4264025"/>
          <p14:tracePt t="40095" x="4999038" y="4268788"/>
          <p14:tracePt t="40793" x="4799013" y="4268788"/>
          <p14:tracePt t="40836" x="4064000" y="4349750"/>
          <p14:tracePt t="40858" x="3863975" y="4376738"/>
          <p14:tracePt t="40906" x="3214688" y="4479925"/>
          <p14:tracePt t="40948" x="2382838" y="4664075"/>
          <p14:tracePt t="40990" x="2063750" y="4711700"/>
          <p14:tracePt t="41034" x="1831975" y="4749800"/>
          <p14:tracePt t="41077" x="1350963" y="4787900"/>
          <p14:tracePt t="41102" x="1328738" y="4787900"/>
          <p14:tracePt t="41168" x="1355725" y="4783138"/>
          <p14:tracePt t="41211" x="1362075" y="4776788"/>
          <p14:tracePt t="41256" x="1409700" y="4765675"/>
          <p14:tracePt t="41298" x="1420813" y="4765675"/>
          <p14:tracePt t="41339" x="1427163" y="4765675"/>
          <p14:tracePt t="41382" x="1438275" y="4765675"/>
          <p14:tracePt t="41405" x="1454150" y="4765675"/>
          <p14:tracePt t="41448" x="1481138" y="4765675"/>
          <p14:tracePt t="41493" x="1573213" y="4772025"/>
          <p14:tracePt t="41538" x="1982788" y="4760913"/>
          <p14:tracePt t="41581" x="2274888" y="4738688"/>
          <p14:tracePt t="41604" x="2366963" y="4738688"/>
          <p14:tracePt t="41649" x="2632075" y="4738688"/>
          <p14:tracePt t="41694" x="2643188" y="4738688"/>
          <p14:tracePt t="41717" x="2686050" y="4733925"/>
          <p14:tracePt t="41760" x="2933700" y="4733925"/>
          <p14:tracePt t="41806" x="3275013" y="4738688"/>
          <p14:tracePt t="41848" x="3621088" y="4733925"/>
          <p14:tracePt t="41894" x="3663950" y="4722813"/>
          <p14:tracePt t="41956" x="3686175" y="4722813"/>
          <p14:tracePt t="42065" x="3690938" y="4722813"/>
          <p14:tracePt t="42302" x="3533775" y="4760913"/>
          <p14:tracePt t="42345" x="3468688" y="4799013"/>
          <p14:tracePt t="42367" x="3432175" y="4814888"/>
          <p14:tracePt t="42412" x="3371850" y="4830763"/>
          <p14:tracePt t="42458" x="3270250" y="4841875"/>
          <p14:tracePt t="42505" x="3194050" y="4841875"/>
          <p14:tracePt t="42527" x="3128963" y="4841875"/>
          <p14:tracePt t="42572" x="2886075" y="4826000"/>
          <p14:tracePt t="42595" x="2767013" y="4803775"/>
          <p14:tracePt t="42639" x="2593975" y="4749800"/>
          <p14:tracePt t="42681" x="2555875" y="4729163"/>
          <p14:tracePt t="42722" x="2540000" y="4706938"/>
          <p14:tracePt t="42765" x="2544763" y="4679950"/>
          <p14:tracePt t="42810" x="2652713" y="4641850"/>
          <p14:tracePt t="42853" x="2708275" y="4630738"/>
          <p14:tracePt t="42896" x="2960688" y="4625975"/>
          <p14:tracePt t="42939" x="3090863" y="4675188"/>
          <p14:tracePt t="42981" x="3101975" y="4691063"/>
          <p14:tracePt t="43022" x="3101975" y="4729163"/>
          <p14:tracePt t="43065" x="3086100" y="4776788"/>
          <p14:tracePt t="43089" x="3074988" y="4787900"/>
          <p14:tracePt t="43114" x="3063875" y="4787900"/>
          <p14:tracePt t="43202" x="3048000" y="4787900"/>
          <p14:tracePt t="43244" x="2982913" y="4787900"/>
          <p14:tracePt t="43284" x="2933700" y="4787900"/>
          <p14:tracePt t="43336" x="2874963" y="4799013"/>
          <p14:tracePt t="43358" x="2859088" y="4810125"/>
          <p14:tracePt t="43403" x="2771775" y="4875213"/>
          <p14:tracePt t="43444" x="2708275" y="4895850"/>
          <p14:tracePt t="43489" x="2544763" y="4938713"/>
          <p14:tracePt t="43536" x="2290763" y="4949825"/>
          <p14:tracePt t="43577" x="2117725" y="4945063"/>
          <p14:tracePt t="43599" x="2027238" y="4929188"/>
          <p14:tracePt t="43644" x="1820863" y="4868863"/>
          <p14:tracePt t="43689" x="1697038" y="4765675"/>
          <p14:tracePt t="43733" x="1674813" y="4691063"/>
          <p14:tracePt t="43777" x="1692275" y="4621213"/>
          <p14:tracePt t="43822" x="1773238" y="4538663"/>
          <p14:tracePt t="43864" x="1912938" y="4464050"/>
          <p14:tracePt t="43906" x="2162175" y="4421188"/>
          <p14:tracePt t="43950" x="2420938" y="4410075"/>
          <p14:tracePt t="43993" x="2571750" y="4448175"/>
          <p14:tracePt t="44038" x="2679700" y="4506913"/>
          <p14:tracePt t="44084" x="2782888" y="4598988"/>
          <p14:tracePt t="44107" x="2836863" y="4664075"/>
          <p14:tracePt t="44152" x="2852738" y="4718050"/>
          <p14:tracePt t="44193" x="2852738" y="4760913"/>
          <p14:tracePt t="44217" x="2825750" y="4810125"/>
          <p14:tracePt t="44261" x="2713038" y="4868863"/>
          <p14:tracePt t="44306" x="2555875" y="4891088"/>
          <p14:tracePt t="44348" x="2281238" y="4902200"/>
          <p14:tracePt t="44390" x="2085975" y="4902200"/>
          <p14:tracePt t="44433" x="1955800" y="4875213"/>
          <p14:tracePt t="44477" x="1746250" y="4810125"/>
          <p14:tracePt t="44520" x="1701800" y="4765675"/>
          <p14:tracePt t="44562" x="1708150" y="4679950"/>
          <p14:tracePt t="44606" x="1735138" y="4594225"/>
          <p14:tracePt t="44654" x="1804988" y="4538663"/>
          <p14:tracePt t="44698" x="2005013" y="4475163"/>
          <p14:tracePt t="44739" x="2155825" y="4464050"/>
          <p14:tracePt t="44782" x="2366963" y="4475163"/>
          <p14:tracePt t="44827" x="2524125" y="4545013"/>
          <p14:tracePt t="44869" x="2562225" y="4594225"/>
          <p14:tracePt t="44912" x="2582863" y="4641850"/>
          <p14:tracePt t="44956" x="2582863" y="4702175"/>
          <p14:tracePt t="44998" x="2551113" y="4760913"/>
          <p14:tracePt t="45043" x="2481263" y="4814888"/>
          <p14:tracePt t="45089" x="2301875" y="4852988"/>
          <p14:tracePt t="45111" x="2200275" y="4852988"/>
          <p14:tracePt t="45156" x="1858963" y="4787900"/>
          <p14:tracePt t="45198" x="1724025" y="4691063"/>
          <p14:tracePt t="45239" x="1701800" y="4594225"/>
          <p14:tracePt t="45282" x="1708150" y="4538663"/>
          <p14:tracePt t="45323" x="1843088" y="4464050"/>
          <p14:tracePt t="45364" x="2117725" y="4421188"/>
          <p14:tracePt t="45405" x="2378075" y="4421188"/>
          <p14:tracePt t="45448" x="2486025" y="4491038"/>
          <p14:tracePt t="45490" x="2517775" y="4587875"/>
          <p14:tracePt t="45534" x="2517775" y="4711700"/>
          <p14:tracePt t="45577" x="2486025" y="4852988"/>
          <p14:tracePt t="45599" x="2474913" y="4864100"/>
          <p14:tracePt t="45642" x="2470150" y="4868863"/>
          <p14:tracePt t="45706" x="2463800" y="4868863"/>
          <p14:tracePt t="45967" x="2571750" y="4848225"/>
          <p14:tracePt t="46014" x="2663825" y="4841875"/>
          <p14:tracePt t="46056" x="2852738" y="4830763"/>
          <p14:tracePt t="46098" x="3248025" y="4814888"/>
          <p14:tracePt t="46124" x="3436938" y="4814888"/>
          <p14:tracePt t="46167" x="3468688" y="4814888"/>
          <p14:tracePt t="46232" x="3421063" y="4841875"/>
          <p14:tracePt t="46273" x="3270250" y="4852988"/>
          <p14:tracePt t="46315" x="3194050" y="4841875"/>
          <p14:tracePt t="46336" x="3160713" y="4826000"/>
          <p14:tracePt t="46381" x="3097213" y="4760913"/>
          <p14:tracePt t="46423" x="3086100" y="4722813"/>
          <p14:tracePt t="46465" x="3236913" y="4652963"/>
          <p14:tracePt t="46507" x="3567113" y="4603750"/>
          <p14:tracePt t="46550" x="3582988" y="4641850"/>
          <p14:tracePt t="46593" x="3625850" y="4792663"/>
          <p14:tracePt t="46638" x="3614738" y="4945063"/>
          <p14:tracePt t="46682" x="3524250" y="4972050"/>
          <p14:tracePt t="46726" x="3187700" y="4949825"/>
          <p14:tracePt t="46770" x="3043238" y="4830763"/>
          <p14:tracePt t="46812" x="3016250" y="4738688"/>
          <p14:tracePt t="46856" x="3151188" y="4603750"/>
          <p14:tracePt t="46900" x="3459163" y="4533900"/>
          <p14:tracePt t="46944" x="3517900" y="4556125"/>
          <p14:tracePt t="46989" x="3479800" y="4695825"/>
          <p14:tracePt t="47031" x="3409950" y="4783138"/>
          <p14:tracePt t="47073" x="3340100" y="4814888"/>
          <p14:tracePt t="47095" x="3306763" y="4826000"/>
          <p14:tracePt t="47139" x="3270250" y="4826000"/>
          <p14:tracePt t="47202" x="3270250" y="4819650"/>
          <p14:tracePt t="47267" x="3270250" y="4814888"/>
          <p14:tracePt t="47806" x="3355975" y="4810125"/>
          <p14:tracePt t="47851" x="3733800" y="4810125"/>
          <p14:tracePt t="47874" x="3848100" y="4810125"/>
          <p14:tracePt t="47917" x="4318000" y="4799013"/>
          <p14:tracePt t="47960" x="4906963" y="4810125"/>
          <p14:tracePt t="47983" x="5037138" y="4830763"/>
          <p14:tracePt t="48027" x="5064125" y="4837113"/>
          <p14:tracePt t="48089" x="5048250" y="4837113"/>
          <p14:tracePt t="48112" x="5041900" y="4841875"/>
          <p14:tracePt t="48156" x="4976813" y="4848225"/>
          <p14:tracePt t="48198" x="4906963" y="4852988"/>
          <p14:tracePt t="48240" x="4664075" y="4875213"/>
          <p14:tracePt t="48284" x="4259263" y="4879975"/>
          <p14:tracePt t="48328" x="3868738" y="4810125"/>
          <p14:tracePt t="48369" x="3729038" y="4745038"/>
          <p14:tracePt t="48412" x="3695700" y="4625975"/>
          <p14:tracePt t="48456" x="3668713" y="4506913"/>
          <p14:tracePt t="48500" x="3717925" y="4452938"/>
          <p14:tracePt t="48546" x="3902075" y="4371975"/>
          <p14:tracePt t="48590" x="4048125" y="4333875"/>
          <p14:tracePt t="48614" x="4167188" y="4302125"/>
          <p14:tracePt t="48656" x="4491038" y="4268788"/>
          <p14:tracePt t="48698" x="4722813" y="4257675"/>
          <p14:tracePt t="48740" x="4902200" y="4302125"/>
          <p14:tracePt t="48784" x="4999038" y="4360863"/>
          <p14:tracePt t="48806" x="5057775" y="4403725"/>
          <p14:tracePt t="48851" x="5106988" y="4464050"/>
          <p14:tracePt t="48876" x="5118100" y="4522788"/>
          <p14:tracePt t="48898" x="5133975" y="4567238"/>
          <p14:tracePt t="48943" x="5138738" y="4648200"/>
          <p14:tracePt t="48989" x="5057775" y="4745038"/>
          <p14:tracePt t="49031" x="4891088" y="4799013"/>
          <p14:tracePt t="49073" x="4621213" y="4826000"/>
          <p14:tracePt t="49094" x="4464050" y="4837113"/>
          <p14:tracePt t="49139" x="4041775" y="4787900"/>
          <p14:tracePt t="49182" x="3841750" y="4675188"/>
          <p14:tracePt t="49223" x="3767138" y="4549775"/>
          <p14:tracePt t="49265" x="3778250" y="4491038"/>
          <p14:tracePt t="49306" x="3929063" y="4421188"/>
          <p14:tracePt t="49352" x="4129088" y="4410075"/>
          <p14:tracePt t="49374" x="4149725" y="4414838"/>
          <p14:tracePt t="49420" x="4176713" y="4457700"/>
          <p14:tracePt t="49462" x="4176713" y="4464050"/>
          <p14:tracePt t="49527" x="4176713" y="4468813"/>
          <p14:tracePt t="49693" x="3967163" y="4529138"/>
          <p14:tracePt t="49717" x="3706813" y="4576763"/>
          <p14:tracePt t="49767" x="3005138" y="4648200"/>
          <p14:tracePt t="49813" x="2605088" y="4702175"/>
          <p14:tracePt t="49856" x="2593975" y="4702175"/>
          <p14:tracePt t="49898" x="2609850" y="4695825"/>
          <p14:tracePt t="49961" x="2632075" y="4695825"/>
          <p14:tracePt t="50006" x="2879725" y="4695825"/>
          <p14:tracePt t="50048" x="3052763" y="4749800"/>
          <p14:tracePt t="50093" x="3270250" y="4814888"/>
          <p14:tracePt t="50138" x="3517900" y="4841875"/>
          <p14:tracePt t="50182" x="3517900" y="4848225"/>
          <p14:tracePt t="50243" x="3394075" y="4803775"/>
          <p14:tracePt t="50288" x="3248025" y="4776788"/>
          <p14:tracePt t="50332" x="3236913" y="4776788"/>
          <p14:tracePt t="50373" x="3286125" y="4772025"/>
          <p14:tracePt t="50415" x="3468688" y="4772025"/>
          <p14:tracePt t="50435" x="3490913" y="4772025"/>
          <p14:tracePt t="50520" x="3409950" y="4583113"/>
          <p14:tracePt t="50562" x="3371850" y="4491038"/>
          <p14:tracePt t="50606" x="3209925" y="4394200"/>
          <p14:tracePt t="50651" x="3167063" y="4383088"/>
          <p14:tracePt t="50714" x="3209925" y="4367213"/>
          <p14:tracePt t="50756" x="3344863" y="4367213"/>
          <p14:tracePt t="51054" x="4275138" y="4630738"/>
          <p14:tracePt t="51095" x="4749800" y="4783138"/>
          <p14:tracePt t="51096" x="4749800" y="4787900"/>
          <p14:tracePt t="51141" x="4733925" y="4799013"/>
          <p14:tracePt t="51188" x="4729163" y="4814888"/>
          <p14:tracePt t="51231" x="4722813" y="4830763"/>
          <p14:tracePt t="51273" x="4718050" y="4841875"/>
          <p14:tracePt t="51505" x="4722813" y="4841875"/>
          <p14:tracePt t="52770" x="4664075" y="4884738"/>
          <p14:tracePt t="52813" x="4452938" y="4976813"/>
          <p14:tracePt t="52856" x="3702050" y="5253038"/>
          <p14:tracePt t="52903" x="3270250" y="5311775"/>
          <p14:tracePt t="52943" x="2960688" y="5322888"/>
          <p14:tracePt t="52968" x="2755900" y="5349875"/>
          <p14:tracePt t="53010" x="2562225" y="5360988"/>
          <p14:tracePt t="53056" x="2528888" y="5360988"/>
          <p14:tracePt t="53165" x="2513013" y="5365750"/>
          <p14:tracePt t="53206" x="2501900" y="5365750"/>
          <p14:tracePt t="53548" x="2620963" y="5365750"/>
          <p14:tracePt t="53592" x="2755900" y="5383213"/>
          <p14:tracePt t="53614" x="2789238" y="5387975"/>
          <p14:tracePt t="53660" x="2816225" y="5403850"/>
          <p14:tracePt t="53706" x="2847975" y="5410200"/>
          <p14:tracePt t="53750" x="2863850" y="5419725"/>
          <p14:tracePt t="53836" x="2906713" y="5419725"/>
          <p14:tracePt t="53858" x="2951163" y="5419725"/>
          <p14:tracePt t="53903" x="3025775" y="5410200"/>
          <p14:tracePt t="53943" x="3178175" y="5403850"/>
          <p14:tracePt t="53988" x="3533775" y="5403850"/>
          <p14:tracePt t="54034" x="3609975" y="5403850"/>
          <p14:tracePt t="54077" x="3733800" y="5403850"/>
          <p14:tracePt t="54099" x="3906838" y="5403850"/>
          <p14:tracePt t="54143" x="4122738" y="5403850"/>
          <p14:tracePt t="54185" x="4457700" y="5392738"/>
          <p14:tracePt t="54230" x="4738688" y="5372100"/>
          <p14:tracePt t="54272" x="4848225" y="5372100"/>
          <p14:tracePt t="54315" x="4965700" y="5372100"/>
          <p14:tracePt t="54338" x="5160963" y="5356225"/>
          <p14:tracePt t="54381" x="5419725" y="5327650"/>
          <p14:tracePt t="54422" x="5507038" y="5327650"/>
          <p14:tracePt t="54465" x="5614988" y="5327650"/>
          <p14:tracePt t="54488" x="5653088" y="5327650"/>
          <p14:tracePt t="54532" x="5657850" y="5327650"/>
          <p14:tracePt t="54573" x="5657850" y="5334000"/>
          <p14:tracePt t="54594" x="5664200" y="5338763"/>
          <p14:tracePt t="54639" x="5653088" y="5345113"/>
          <p14:tracePt t="54682" x="5522913" y="5376863"/>
          <p14:tracePt t="54726" x="5446713" y="5376863"/>
          <p14:tracePt t="54749" x="5387975" y="5392738"/>
          <p14:tracePt t="54793" x="5237163" y="5410200"/>
          <p14:tracePt t="54839" x="5187950" y="5403850"/>
          <p14:tracePt t="54881" x="5149850" y="5392738"/>
          <p14:tracePt t="54904" x="5102225" y="5392738"/>
          <p14:tracePt t="54948" x="4949825" y="5403850"/>
          <p14:tracePt t="54990" x="4830763" y="5399088"/>
          <p14:tracePt t="55015" x="4684713" y="5414963"/>
          <p14:tracePt t="55056" x="4437063" y="5441950"/>
          <p14:tracePt t="55098" x="4356100" y="5437188"/>
          <p14:tracePt t="55124" x="4268788" y="5437188"/>
          <p14:tracePt t="55167" x="4086225" y="5430838"/>
          <p14:tracePt t="55210" x="4032250" y="5430838"/>
          <p14:tracePt t="55233" x="3956050" y="5430838"/>
          <p14:tracePt t="55276" x="3632200" y="5419725"/>
          <p14:tracePt t="55317" x="3432175" y="5376863"/>
          <p14:tracePt t="55362" x="3252788" y="5334000"/>
          <p14:tracePt t="55406" x="3052763" y="5253038"/>
          <p14:tracePt t="55448" x="2994025" y="5199063"/>
          <p14:tracePt t="55490" x="2967038" y="5156200"/>
          <p14:tracePt t="55514" x="2951163" y="5129213"/>
          <p14:tracePt t="55556" x="2944813" y="5068888"/>
          <p14:tracePt t="55598" x="2955925" y="5026025"/>
          <p14:tracePt t="55644" x="3036888" y="4992688"/>
          <p14:tracePt t="55690" x="3340100" y="4933950"/>
          <p14:tracePt t="55731" x="3502025" y="4911725"/>
          <p14:tracePt t="55772" x="3641725" y="4895850"/>
          <p14:tracePt t="55796" x="3756025" y="4891088"/>
          <p14:tracePt t="55817" x="3868738" y="4891088"/>
          <p14:tracePt t="55860" x="4140200" y="4868863"/>
          <p14:tracePt t="55903" x="4403725" y="4857750"/>
          <p14:tracePt t="55943" x="4491038" y="4852988"/>
          <p14:tracePt t="55986" x="4614863" y="4868863"/>
          <p14:tracePt t="56030" x="4722813" y="4911725"/>
          <p14:tracePt t="56072" x="4756150" y="4929188"/>
          <p14:tracePt t="56094" x="4776788" y="4938713"/>
          <p14:tracePt t="56139" x="4848225" y="5003800"/>
          <p14:tracePt t="56182" x="4857750" y="5041900"/>
          <p14:tracePt t="56222" x="4857750" y="5084763"/>
          <p14:tracePt t="56265" x="4821238" y="5203825"/>
          <p14:tracePt t="56307" x="4733925" y="5273675"/>
          <p14:tracePt t="56353" x="4556125" y="5334000"/>
          <p14:tracePt t="56398" x="4437063" y="5338763"/>
          <p14:tracePt t="56421" x="4403725" y="5338763"/>
          <p14:tracePt t="56465" x="4387850" y="5345113"/>
          <p14:tracePt t="56548" x="4313238" y="5345113"/>
          <p14:tracePt t="56590" x="4133850" y="5345113"/>
          <p14:tracePt t="56613" x="4041775" y="5349875"/>
          <p14:tracePt t="56657" x="3787775" y="5349875"/>
          <p14:tracePt t="56702" x="3529013" y="5318125"/>
          <p14:tracePt t="56743" x="3313113" y="5257800"/>
          <p14:tracePt t="56788" x="3178175" y="5176838"/>
          <p14:tracePt t="56834" x="3124200" y="5138738"/>
          <p14:tracePt t="56858" x="3117850" y="5111750"/>
          <p14:tracePt t="56902" x="3124200" y="5037138"/>
          <p14:tracePt t="56944" x="3171825" y="4976813"/>
          <p14:tracePt t="56986" x="3355975" y="4922838"/>
          <p14:tracePt t="57029" x="3702050" y="4868863"/>
          <p14:tracePt t="57072" x="3949700" y="4841875"/>
          <p14:tracePt t="57094" x="4052888" y="4841875"/>
          <p14:tracePt t="57139" x="4291013" y="4848225"/>
          <p14:tracePt t="57181" x="4394200" y="4884738"/>
          <p14:tracePt t="57222" x="4475163" y="4945063"/>
          <p14:tracePt t="57265" x="4587875" y="5030788"/>
          <p14:tracePt t="57289" x="4621213" y="5080000"/>
          <p14:tracePt t="57333" x="4641850" y="5145088"/>
          <p14:tracePt t="57358" x="4637088" y="5192713"/>
          <p14:tracePt t="57402" x="4556125" y="5264150"/>
          <p14:tracePt t="57446" x="4318000" y="5345113"/>
          <p14:tracePt t="57489" x="4187825" y="5387975"/>
          <p14:tracePt t="57531" x="3949700" y="5426075"/>
          <p14:tracePt t="57572" x="3771900" y="5426075"/>
          <p14:tracePt t="57594" x="3740150" y="5426075"/>
          <p14:tracePt t="57639" x="3729038" y="5419725"/>
          <p14:tracePt t="58167" x="3729038" y="5387975"/>
          <p14:tracePt t="58214" x="3733800" y="5327650"/>
          <p14:tracePt t="58256" x="3706813" y="5183188"/>
          <p14:tracePt t="58298" x="3702050" y="5102225"/>
          <p14:tracePt t="58339" x="3686175" y="5014913"/>
          <p14:tracePt t="58382" x="3609975" y="4911725"/>
          <p14:tracePt t="58427" x="3506788" y="4760913"/>
          <p14:tracePt t="58468" x="3382963" y="4675188"/>
          <p14:tracePt t="58513" x="3297238" y="4621213"/>
          <p14:tracePt t="58556" x="3133725" y="4560888"/>
          <p14:tracePt t="58598" x="2960688" y="4533900"/>
          <p14:tracePt t="58623" x="2836863" y="4533900"/>
          <p14:tracePt t="58670" x="2540000" y="4529138"/>
          <p14:tracePt t="58712" x="2405063" y="4518025"/>
          <p14:tracePt t="58756" x="2247900" y="4556125"/>
          <p14:tracePt t="58781" x="2205038" y="4567238"/>
          <p14:tracePt t="58823" x="2178050" y="4587875"/>
          <p14:tracePt t="58865" x="2135188" y="4637088"/>
          <p14:tracePt t="58888" x="2112963" y="4675188"/>
          <p14:tracePt t="58934" x="2074863" y="4733925"/>
          <p14:tracePt t="58977" x="2047875" y="4803775"/>
          <p14:tracePt t="59022" x="2027238" y="4830763"/>
          <p14:tracePt t="59064" x="2009775" y="4864100"/>
          <p14:tracePt t="59085" x="1978025" y="4911725"/>
          <p14:tracePt t="59106" x="1973263" y="4918075"/>
          <p14:tracePt t="59256" x="1966913" y="4918075"/>
          <p14:tracePt t="60810" x="2101850" y="5046663"/>
          <p14:tracePt t="60853" x="2232025" y="5106988"/>
          <p14:tracePt t="60875" x="2254250" y="5118100"/>
          <p14:tracePt t="60920" x="2312988" y="5122863"/>
          <p14:tracePt t="60962" x="2447925" y="5129213"/>
          <p14:tracePt t="61006" x="2474913" y="5138738"/>
          <p14:tracePt t="61048" x="2528888" y="5138738"/>
          <p14:tracePt t="61093" x="2632075" y="5138738"/>
          <p14:tracePt t="61137" x="2686050" y="5160963"/>
          <p14:tracePt t="61182" x="2778125" y="5172075"/>
          <p14:tracePt t="61222" x="2917825" y="5172075"/>
          <p14:tracePt t="61265" x="2994025" y="5172075"/>
          <p14:tracePt t="61288" x="3070225" y="5183188"/>
          <p14:tracePt t="61311" x="3106738" y="5183188"/>
          <p14:tracePt t="61352" x="3225800" y="5183188"/>
          <p14:tracePt t="61374" x="3248025" y="5187950"/>
          <p14:tracePt t="61420" x="3344863" y="5203825"/>
          <p14:tracePt t="61462" x="3513138" y="5214938"/>
          <p14:tracePt t="61505" x="3524250" y="5219700"/>
          <p14:tracePt t="61548" x="3648075" y="5219700"/>
          <p14:tracePt t="61590" x="3902075" y="5199063"/>
          <p14:tracePt t="61613" x="3983038" y="5199063"/>
          <p14:tracePt t="61656" x="4052888" y="5199063"/>
          <p14:tracePt t="61698" x="4106863" y="5192713"/>
          <p14:tracePt t="61739" x="4133850" y="5183188"/>
          <p14:tracePt t="61927" x="4113213" y="5183188"/>
          <p14:tracePt t="62011" x="4068763" y="5176838"/>
          <p14:tracePt t="62059" x="3825875" y="5176838"/>
          <p14:tracePt t="62105" x="3668713" y="5176838"/>
          <p14:tracePt t="62155" x="3598863" y="5183188"/>
          <p14:tracePt t="62198" x="3486150" y="5187950"/>
          <p14:tracePt t="62239" x="3479800" y="5187950"/>
          <p14:tracePt t="62593" x="3405188" y="5172075"/>
          <p14:tracePt t="62638" x="3297238" y="5102225"/>
          <p14:tracePt t="62687" x="3106738" y="5068888"/>
          <p14:tracePt t="62736" x="2551113" y="5084763"/>
          <p14:tracePt t="62779" x="2182813" y="5118100"/>
          <p14:tracePt t="62822" x="2058988" y="5138738"/>
          <p14:tracePt t="62865" x="1993900" y="5160963"/>
          <p14:tracePt t="62885" x="1966913" y="5172075"/>
          <p14:tracePt t="62907" x="1955800" y="5176838"/>
          <p14:tracePt t="62950" x="1951038" y="5187950"/>
          <p14:tracePt t="62994" x="1946275" y="5192713"/>
          <p14:tracePt t="63099" x="1935163" y="5199063"/>
          <p14:tracePt t="63124" x="1912938" y="5210175"/>
          <p14:tracePt t="63168" x="1912938" y="5214938"/>
          <p14:tracePt t="64890" x="2005013" y="5365750"/>
          <p14:tracePt t="64937" x="2090738" y="5473700"/>
          <p14:tracePt t="64981" x="2097088" y="5491163"/>
          <p14:tracePt t="65022" x="2090738" y="5495925"/>
          <p14:tracePt t="65086" x="2074863" y="5518150"/>
          <p14:tracePt t="65107" x="2074863" y="5527675"/>
          <p14:tracePt t="65152" x="2063750" y="5554663"/>
          <p14:tracePt t="65196" x="2058988" y="5572125"/>
          <p14:tracePt t="65239" x="2058988" y="5592763"/>
          <p14:tracePt t="65281" x="2058988" y="5626100"/>
          <p14:tracePt t="65323" x="2058988" y="5646738"/>
          <p14:tracePt t="65364" x="2081213" y="5673725"/>
          <p14:tracePt t="65406" x="2259013" y="5738813"/>
          <p14:tracePt t="65450" x="2566988" y="5765800"/>
          <p14:tracePt t="65493" x="2933700" y="5776913"/>
          <p14:tracePt t="65538" x="3259138" y="5761038"/>
          <p14:tracePt t="65561" x="3279775" y="5761038"/>
          <p14:tracePt t="65606" x="3340100" y="5761038"/>
          <p14:tracePt t="65651" x="3398838" y="5754688"/>
          <p14:tracePt t="65693" x="3414713" y="5754688"/>
          <p14:tracePt t="65736" x="3486150" y="5776913"/>
          <p14:tracePt t="65777" x="3632200" y="5792788"/>
          <p14:tracePt t="65822" x="3652838" y="5792788"/>
          <p14:tracePt t="65905" x="3668713" y="5792788"/>
          <p14:tracePt t="66010" x="3663950" y="5826125"/>
          <p14:tracePt t="66056" x="3609975" y="5880100"/>
          <p14:tracePt t="66101" x="3517900" y="5945188"/>
          <p14:tracePt t="66124" x="3463925" y="5981700"/>
          <p14:tracePt t="66169" x="3382963" y="5992813"/>
          <p14:tracePt t="66210" x="3225800" y="5988050"/>
          <p14:tracePt t="66233" x="3133725" y="5972175"/>
          <p14:tracePt t="66276" x="3016250" y="5949950"/>
          <p14:tracePt t="66321" x="2924175" y="5927725"/>
          <p14:tracePt t="66365" x="2798763" y="5891213"/>
          <p14:tracePt t="66386" x="2724150" y="5862638"/>
          <p14:tracePt t="66431" x="2632075" y="5808663"/>
          <p14:tracePt t="66472" x="2593975" y="5765800"/>
          <p14:tracePt t="66514" x="2578100" y="5722938"/>
          <p14:tracePt t="66556" x="2578100" y="5695950"/>
          <p14:tracePt t="66681" x="2571750" y="5700713"/>
          <p14:tracePt t="66726" x="2571750" y="5722938"/>
          <p14:tracePt t="66814" x="2571750" y="5727700"/>
          <p14:tracePt t="66939" x="2566988" y="5727700"/>
          <p14:tracePt t="67022" x="2571750" y="5707063"/>
          <p14:tracePt t="67068" x="2643188" y="5673725"/>
          <p14:tracePt t="67160" x="2663825" y="5700713"/>
          <p14:tracePt t="67201" x="2679700" y="5734050"/>
          <p14:tracePt t="67243" x="2690813" y="5749925"/>
          <p14:tracePt t="67289" x="2686050" y="5772150"/>
          <p14:tracePt t="67376" x="2679700" y="5772150"/>
          <p14:tracePt t="67419" x="2674938" y="5776913"/>
          <p14:tracePt t="67482" x="2679700" y="5792788"/>
          <p14:tracePt t="67527" x="2686050" y="5846763"/>
          <p14:tracePt t="67567" x="2647950" y="5853113"/>
          <p14:tracePt t="67612" x="2544763" y="5792788"/>
          <p14:tracePt t="67655" x="2454275" y="5646738"/>
          <p14:tracePt t="67698" x="2454275" y="5588000"/>
          <p14:tracePt t="67740" x="2497138" y="5527675"/>
          <p14:tracePt t="67784" x="2582863" y="5457825"/>
          <p14:tracePt t="67827" x="2740025" y="5392738"/>
          <p14:tracePt t="67872" x="2778125" y="5387975"/>
          <p14:tracePt t="67918" x="3063875" y="5410200"/>
          <p14:tracePt t="67960" x="3313113" y="5437188"/>
          <p14:tracePt t="67984" x="3328988" y="5437188"/>
          <p14:tracePt t="68029" x="3405188" y="5446713"/>
          <p14:tracePt t="68072" x="3448050" y="5473700"/>
          <p14:tracePt t="68095" x="3448050" y="5495925"/>
          <p14:tracePt t="68139" x="3448050" y="5588000"/>
          <p14:tracePt t="68181" x="3459163" y="5664200"/>
          <p14:tracePt t="68226" x="3475038" y="5734050"/>
          <p14:tracePt t="68249" x="3459163" y="5765800"/>
          <p14:tracePt t="68293" x="3317875" y="5846763"/>
          <p14:tracePt t="68339" x="3140075" y="5873750"/>
          <p14:tracePt t="68382" x="2917825" y="5895975"/>
          <p14:tracePt t="68429" x="2717800" y="5815013"/>
          <p14:tracePt t="68472" x="2636838" y="5711825"/>
          <p14:tracePt t="68515" x="2578100" y="5603875"/>
          <p14:tracePt t="68538" x="2571750" y="5565775"/>
          <p14:tracePt t="68581" x="2589213" y="5426075"/>
          <p14:tracePt t="68603" x="2616200" y="5399088"/>
          <p14:tracePt t="68646" x="2663825" y="5365750"/>
          <p14:tracePt t="68689" x="2897188" y="5345113"/>
          <p14:tracePt t="68731" x="3140075" y="5334000"/>
          <p14:tracePt t="68772" x="3248025" y="5334000"/>
          <p14:tracePt t="68817" x="3425825" y="5403850"/>
          <p14:tracePt t="68860" x="3529013" y="5507038"/>
          <p14:tracePt t="68903" x="3571875" y="5565775"/>
          <p14:tracePt t="68946" x="3582988" y="5641975"/>
          <p14:tracePt t="68989" x="3551238" y="5707063"/>
          <p14:tracePt t="69032" x="3463925" y="5754688"/>
          <p14:tracePt t="69077" x="3414713" y="5761038"/>
          <p14:tracePt t="69099" x="3409950" y="5761038"/>
          <p14:tracePt t="69164" x="3405188" y="5761038"/>
          <p14:tracePt t="69186" x="3398838" y="5761038"/>
          <p14:tracePt t="69393" x="3398838" y="5722938"/>
          <p14:tracePt t="69436" x="3382963" y="5538788"/>
          <p14:tracePt t="69477" x="3297238" y="5356225"/>
          <p14:tracePt t="69522" x="3151188" y="5160963"/>
          <p14:tracePt t="69565" x="3016250" y="5053013"/>
          <p14:tracePt t="69586" x="2874963" y="4999038"/>
          <p14:tracePt t="69611" x="2762250" y="4992688"/>
          <p14:tracePt t="69656" x="2425700" y="5003800"/>
          <p14:tracePt t="69700" x="2227263" y="5030788"/>
          <p14:tracePt t="69743" x="2151063" y="5053013"/>
          <p14:tracePt t="69788" x="2047875" y="5118100"/>
          <p14:tracePt t="69812" x="2000250" y="5156200"/>
          <p14:tracePt t="69856" x="1966913" y="5295900"/>
          <p14:tracePt t="69898" x="1951038" y="5383213"/>
          <p14:tracePt t="69921" x="1946275" y="5441950"/>
          <p14:tracePt t="69965" x="1935163" y="5507038"/>
          <p14:tracePt t="70029" x="1935163" y="5511800"/>
          <p14:tracePt t="71093" x="2036763" y="5527675"/>
          <p14:tracePt t="71138" x="2447925" y="5603875"/>
          <p14:tracePt t="71182" x="2701925" y="5738813"/>
          <p14:tracePt t="71228" x="2847975" y="5781675"/>
          <p14:tracePt t="71274" x="2940050" y="5792788"/>
          <p14:tracePt t="71320" x="3021013" y="5835650"/>
          <p14:tracePt t="71342" x="3036888" y="5846763"/>
          <p14:tracePt t="71385" x="3043238" y="5853113"/>
          <p14:tracePt t="71595" x="3043238" y="5857875"/>
          <p14:tracePt t="71642" x="3016250" y="5873750"/>
          <p14:tracePt t="71686" x="2913063" y="5895975"/>
          <p14:tracePt t="71710" x="2843213" y="5900738"/>
          <p14:tracePt t="71755" x="2708275" y="5900738"/>
          <p14:tracePt t="71776" x="2620963" y="5884863"/>
          <p14:tracePt t="71822" x="2551113" y="5819775"/>
          <p14:tracePt t="71865" x="2474913" y="5722938"/>
          <p14:tracePt t="71889" x="2432050" y="5668963"/>
          <p14:tracePt t="71934" x="2420938" y="5610225"/>
          <p14:tracePt t="71979" x="2425700" y="5538788"/>
          <p14:tracePt t="72022" x="2540000" y="5464175"/>
          <p14:tracePt t="72065" x="2728913" y="5387975"/>
          <p14:tracePt t="72088" x="2901950" y="5334000"/>
          <p14:tracePt t="72112" x="2971800" y="5318125"/>
          <p14:tracePt t="72156" x="3236913" y="5291138"/>
          <p14:tracePt t="72198" x="3414713" y="5280025"/>
          <p14:tracePt t="72239" x="3497263" y="5291138"/>
          <p14:tracePt t="72284" x="3609975" y="5334000"/>
          <p14:tracePt t="72329" x="3810000" y="5473700"/>
          <p14:tracePt t="72372" x="3859213" y="5538788"/>
          <p14:tracePt t="72415" x="3890963" y="5610225"/>
          <p14:tracePt t="72438" x="3895725" y="5664200"/>
          <p14:tracePt t="72484" x="3859213" y="5754688"/>
          <p14:tracePt t="72527" x="3756025" y="5868988"/>
          <p14:tracePt t="72572" x="3636963" y="5949950"/>
          <p14:tracePt t="72594" x="3578225" y="5972175"/>
          <p14:tracePt t="72639" x="3398838" y="5981700"/>
          <p14:tracePt t="72685" x="3074988" y="5945188"/>
          <p14:tracePt t="72727" x="2859088" y="5918200"/>
          <p14:tracePt t="72770" x="2744788" y="5842000"/>
          <p14:tracePt t="72812" x="2647950" y="5761038"/>
          <p14:tracePt t="72856" x="2582863" y="5664200"/>
          <p14:tracePt t="72898" x="2578100" y="5614988"/>
          <p14:tracePt t="72943" x="2571750" y="5565775"/>
          <p14:tracePt t="72986" x="2632075" y="5480050"/>
          <p14:tracePt t="73029" x="2994025" y="5372100"/>
          <p14:tracePt t="73072" x="3279775" y="5338763"/>
          <p14:tracePt t="73094" x="3324225" y="5345113"/>
          <p14:tracePt t="73139" x="3486150" y="5430838"/>
          <p14:tracePt t="73181" x="3702050" y="5576888"/>
          <p14:tracePt t="73223" x="3848100" y="5761038"/>
          <p14:tracePt t="73264" x="3895725" y="5857875"/>
          <p14:tracePt t="73306" x="3875088" y="5907088"/>
          <p14:tracePt t="73350" x="3744913" y="5954713"/>
          <p14:tracePt t="73374" x="3636963" y="5992813"/>
          <p14:tracePt t="73419" x="3382963" y="6046788"/>
          <p14:tracePt t="73463" x="3101975" y="6073775"/>
          <p14:tracePt t="73506" x="2724150" y="6003925"/>
          <p14:tracePt t="73550" x="2598738" y="5954713"/>
          <p14:tracePt t="73595" x="2593975" y="5938838"/>
          <p14:tracePt t="73639" x="2593975" y="5934075"/>
          <p14:tracePt t="73684" x="2589213" y="5934075"/>
          <p14:tracePt t="75477" x="2762250" y="5907088"/>
          <p14:tracePt t="75520" x="3198813" y="5895975"/>
          <p14:tracePt t="75545" x="3468688" y="5895975"/>
          <p14:tracePt t="75567" x="3598863" y="5907088"/>
          <p14:tracePt t="75611" x="3778250" y="5900738"/>
          <p14:tracePt t="75655" x="3798888" y="5900738"/>
          <p14:tracePt t="75801" x="3771900" y="5900738"/>
          <p14:tracePt t="75843" x="3751263" y="5900738"/>
          <p14:tracePt t="75891" x="3706813" y="5900738"/>
          <p14:tracePt t="75939" x="3578225" y="5900738"/>
          <p14:tracePt t="75986" x="3459163" y="5907088"/>
          <p14:tracePt t="76029" x="3452813" y="5907088"/>
          <p14:tracePt t="76093" x="3448050" y="5907088"/>
          <p14:tracePt t="76643" x="3441700" y="5907088"/>
          <p14:tracePt t="76692" x="3333750" y="5911850"/>
          <p14:tracePt t="76717" x="3182938" y="5895975"/>
          <p14:tracePt t="76766" x="2933700" y="5880100"/>
          <p14:tracePt t="76812" x="2663825" y="5868988"/>
          <p14:tracePt t="76855" x="2344738" y="5857875"/>
          <p14:tracePt t="76900" x="2301875" y="5857875"/>
          <p14:tracePt t="76943" x="2286000" y="5853113"/>
          <p14:tracePt t="77006" x="2281238" y="5853113"/>
          <p14:tracePt t="77030" x="2274888" y="5853113"/>
          <p14:tracePt t="77181" x="2263775" y="5853113"/>
          <p14:tracePt t="77790" x="2335213" y="5862638"/>
          <p14:tracePt t="77836" x="2463800" y="5868988"/>
          <p14:tracePt t="77858" x="2513013" y="5868988"/>
          <p14:tracePt t="77905" x="2605088" y="5884863"/>
          <p14:tracePt t="77948" x="2686050" y="5891213"/>
          <p14:tracePt t="77989" x="2697163" y="5895975"/>
          <p14:tracePt t="78036" x="2794000" y="5895975"/>
          <p14:tracePt t="78079" x="2816225" y="5895975"/>
          <p14:tracePt t="78102" x="2825750" y="5895975"/>
          <p14:tracePt t="78145" x="2928938" y="5895975"/>
          <p14:tracePt t="78189" x="3097213" y="5895975"/>
          <p14:tracePt t="78232" x="3198813" y="5891213"/>
          <p14:tracePt t="78272" x="3209925" y="5891213"/>
          <p14:tracePt t="78443" x="3205163" y="5880100"/>
          <p14:tracePt t="78488" x="3194050" y="5873750"/>
          <p14:tracePt t="78553" x="3187700" y="5873750"/>
          <p14:tracePt t="78593" x="3079750" y="5880100"/>
          <p14:tracePt t="78636" x="2605088" y="5880100"/>
          <p14:tracePt t="78684" x="2470150" y="5873750"/>
          <p14:tracePt t="78726" x="2416175" y="5830888"/>
          <p14:tracePt t="78768" x="2324100" y="5738813"/>
          <p14:tracePt t="78812" x="2205038" y="5592763"/>
          <p14:tracePt t="78861" x="2200275" y="5495925"/>
          <p14:tracePt t="78913" x="2409825" y="5360988"/>
          <p14:tracePt t="78959" x="2820988" y="5241925"/>
          <p14:tracePt t="79002" x="3270250" y="5230813"/>
          <p14:tracePt t="79043" x="3551238" y="5246688"/>
          <p14:tracePt t="79088" x="3706813" y="5318125"/>
          <p14:tracePt t="79111" x="3760788" y="5372100"/>
          <p14:tracePt t="79156" x="3902075" y="5549900"/>
          <p14:tracePt t="79200" x="3913188" y="5653088"/>
          <p14:tracePt t="79246" x="3848100" y="5772150"/>
          <p14:tracePt t="79289" x="3825875" y="5788025"/>
          <p14:tracePt t="79738" x="3679825" y="5738813"/>
          <p14:tracePt t="79786" x="3497263" y="5695950"/>
          <p14:tracePt t="79829" x="3409950" y="5673725"/>
          <p14:tracePt t="79872" x="3367088" y="5657850"/>
          <p14:tracePt t="79981" x="3371850" y="5641975"/>
          <p14:tracePt t="80022" x="3409950" y="5603875"/>
          <p14:tracePt t="80064" x="3421063" y="5561013"/>
          <p14:tracePt t="80110" x="3394075" y="5473700"/>
          <p14:tracePt t="80155" x="3340100" y="5383213"/>
          <p14:tracePt t="80198" x="3252788" y="5318125"/>
          <p14:tracePt t="80240" x="3117850" y="5284788"/>
          <p14:tracePt t="80283" x="2928938" y="5257800"/>
          <p14:tracePt t="80329" x="2735263" y="5226050"/>
          <p14:tracePt t="80372" x="2598738" y="5219700"/>
          <p14:tracePt t="80417" x="2425700" y="5219700"/>
          <p14:tracePt t="80460" x="2393950" y="5219700"/>
          <p14:tracePt t="80483" x="2378075" y="5219700"/>
          <p14:tracePt t="80526" x="2290763" y="5237163"/>
          <p14:tracePt t="80570" x="2247900" y="5241925"/>
          <p14:tracePt t="80594" x="2232025" y="5246688"/>
          <p14:tracePt t="80639" x="2162175" y="5273675"/>
          <p14:tracePt t="80685" x="2090738" y="5307013"/>
          <p14:tracePt t="80726" x="2074863" y="5311775"/>
          <p14:tracePt t="80750" x="2043113" y="5327650"/>
          <p14:tracePt t="80795" x="1951038" y="5376863"/>
          <p14:tracePt t="80817" x="1939925" y="5383213"/>
          <p14:tracePt t="80881" x="1917700" y="5399088"/>
          <p14:tracePt t="80906" x="1885950" y="5414963"/>
          <p14:tracePt t="80929" x="1870075" y="5441950"/>
          <p14:tracePt t="80972" x="1843088" y="5473700"/>
          <p14:tracePt t="81015" x="1843088" y="5511800"/>
          <p14:tracePt t="81061" x="1843088" y="5561013"/>
          <p14:tracePt t="81106" x="1854200" y="5614988"/>
          <p14:tracePt t="81152" x="1874838" y="5657850"/>
          <p14:tracePt t="81193" x="1890713" y="5680075"/>
          <p14:tracePt t="81239" x="1917700" y="5684838"/>
          <p14:tracePt t="81282" x="1924050" y="5684838"/>
          <p14:tracePt t="81598" x="2020888" y="5695950"/>
          <p14:tracePt t="81645" x="2335213" y="5734050"/>
          <p14:tracePt t="81670" x="2562225" y="5734050"/>
          <p14:tracePt t="81712" x="3036888" y="5745163"/>
          <p14:tracePt t="81758" x="3333750" y="5754688"/>
          <p14:tracePt t="81781" x="3448050" y="5754688"/>
          <p14:tracePt t="81831" x="4010025" y="5765800"/>
          <p14:tracePt t="81873" x="4194175" y="5765800"/>
          <p14:tracePt t="81918" x="4371975" y="5781675"/>
          <p14:tracePt t="81960" x="4594225" y="5781675"/>
          <p14:tracePt t="82006" x="4648200" y="5781675"/>
          <p14:tracePt t="82053" x="4668838" y="5792788"/>
          <p14:tracePt t="82093" x="4675188" y="5799138"/>
          <p14:tracePt t="82139" x="4675188" y="5819775"/>
          <p14:tracePt t="82183" x="4657725" y="5826125"/>
          <p14:tracePt t="82227" x="4556125" y="5857875"/>
          <p14:tracePt t="82272" x="4506913" y="5868988"/>
          <p14:tracePt t="82314" x="4502150" y="5868988"/>
          <p14:tracePt t="82398" x="4502150" y="5873750"/>
          <p14:tracePt t="82698" x="4475163" y="5884863"/>
          <p14:tracePt t="82741" x="4275138" y="5895975"/>
          <p14:tracePt t="82788" x="4052888" y="5788025"/>
          <p14:tracePt t="82812" x="4010025" y="5711825"/>
          <p14:tracePt t="82860" x="3976688" y="5626100"/>
          <p14:tracePt t="82905" x="4005263" y="5538788"/>
          <p14:tracePt t="82926" x="4048125" y="5500688"/>
          <p14:tracePt t="82972" x="4187825" y="5392738"/>
          <p14:tracePt t="83015" x="4403725" y="5291138"/>
          <p14:tracePt t="83060" x="4594225" y="5264150"/>
          <p14:tracePt t="83101" x="5003800" y="5253038"/>
          <p14:tracePt t="83145" x="5291138" y="5273675"/>
          <p14:tracePt t="83167" x="5410200" y="5334000"/>
          <p14:tracePt t="83210" x="5545138" y="5399088"/>
          <p14:tracePt t="83255" x="5592763" y="5480050"/>
          <p14:tracePt t="83280" x="5583238" y="5538788"/>
          <p14:tracePt t="83322" x="5545138" y="5641975"/>
          <p14:tracePt t="83364" x="5538788" y="5664200"/>
          <p14:tracePt t="83448" x="5549900" y="5664200"/>
          <p14:tracePt t="83490" x="5572125" y="5664200"/>
          <p14:tracePt t="83534" x="5592763" y="5664200"/>
          <p14:tracePt t="83576" x="5799138" y="5641975"/>
          <p14:tracePt t="83599" x="5900738" y="5630863"/>
          <p14:tracePt t="83643" x="6069013" y="5588000"/>
          <p14:tracePt t="83689" x="6430963" y="5430838"/>
          <p14:tracePt t="83733" x="6592888" y="5356225"/>
          <p14:tracePt t="83780" x="6889750" y="5192713"/>
          <p14:tracePt t="83822" x="7078663" y="5068888"/>
          <p14:tracePt t="83865" x="7219950" y="4933950"/>
          <p14:tracePt t="83889" x="7377113" y="4819650"/>
          <p14:tracePt t="83934" x="7608888" y="4729163"/>
          <p14:tracePt t="83977" x="7885113" y="4675188"/>
          <p14:tracePt t="84000" x="7889875" y="4675188"/>
          <p14:tracePt t="84046" x="7889875" y="4668838"/>
          <p14:tracePt t="84112" x="7804150" y="4691063"/>
          <p14:tracePt t="84139" x="7786688" y="4702175"/>
          <p14:tracePt t="84183" x="7777163" y="4706938"/>
          <p14:tracePt t="84229" x="7732713" y="4706938"/>
          <p14:tracePt t="84272" x="7716838" y="4706938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前置修飾と後置修飾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080204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前置修飾</a:t>
            </a:r>
            <a:r>
              <a:rPr lang="en-US" altLang="ja-JP" dirty="0"/>
              <a:t>			</a:t>
            </a:r>
            <a:r>
              <a:rPr lang="ja-JP" altLang="en-US" dirty="0"/>
              <a:t>後置修飾</a:t>
            </a:r>
            <a:endParaRPr lang="en-US" altLang="ja-JP" dirty="0"/>
          </a:p>
          <a:p>
            <a:pPr marL="0" indent="0">
              <a:buNone/>
            </a:pPr>
            <a:r>
              <a:rPr kumimoji="1" lang="en-US" altLang="ja-JP" dirty="0"/>
              <a:t>a </a:t>
            </a:r>
            <a:r>
              <a:rPr kumimoji="1" lang="en-US" altLang="ja-JP" b="1" dirty="0">
                <a:solidFill>
                  <a:srgbClr val="FF0000"/>
                </a:solidFill>
              </a:rPr>
              <a:t>responsible</a:t>
            </a:r>
            <a:r>
              <a:rPr kumimoji="1" lang="en-US" altLang="ja-JP" dirty="0"/>
              <a:t> man		the man </a:t>
            </a:r>
            <a:r>
              <a:rPr lang="en-US" altLang="ja-JP" b="1" dirty="0">
                <a:solidFill>
                  <a:srgbClr val="FF0000"/>
                </a:solidFill>
              </a:rPr>
              <a:t>responsible for the job</a:t>
            </a:r>
          </a:p>
          <a:p>
            <a:pPr marL="0" indent="0">
              <a:buNone/>
            </a:pPr>
            <a:r>
              <a:rPr lang="en-US" altLang="ja-JP" dirty="0"/>
              <a:t>a </a:t>
            </a:r>
            <a:r>
              <a:rPr lang="en-US" altLang="ja-JP" b="1" dirty="0">
                <a:solidFill>
                  <a:srgbClr val="FF0000"/>
                </a:solidFill>
              </a:rPr>
              <a:t>sleeping</a:t>
            </a:r>
            <a:r>
              <a:rPr lang="en-US" altLang="ja-JP" dirty="0"/>
              <a:t> baby		a baby </a:t>
            </a:r>
            <a:r>
              <a:rPr lang="en-US" altLang="ja-JP" b="1" dirty="0">
                <a:solidFill>
                  <a:srgbClr val="FF0000"/>
                </a:solidFill>
              </a:rPr>
              <a:t>sleeping in the bed</a:t>
            </a:r>
          </a:p>
          <a:p>
            <a:pPr marL="0" indent="0">
              <a:buNone/>
            </a:pPr>
            <a:r>
              <a:rPr lang="en-US" altLang="ja-JP" b="1" dirty="0">
                <a:solidFill>
                  <a:srgbClr val="FF0000"/>
                </a:solidFill>
              </a:rPr>
              <a:t>spoken</a:t>
            </a:r>
            <a:r>
              <a:rPr kumimoji="1" lang="en-US" altLang="ja-JP" dirty="0"/>
              <a:t> language		languages </a:t>
            </a:r>
            <a:r>
              <a:rPr lang="en-US" altLang="ja-JP" b="1" dirty="0">
                <a:solidFill>
                  <a:srgbClr val="FF0000"/>
                </a:solidFill>
              </a:rPr>
              <a:t>spoken in India</a:t>
            </a:r>
          </a:p>
          <a:p>
            <a:pPr marL="0" indent="0">
              <a:buNone/>
            </a:pPr>
            <a:r>
              <a:rPr lang="en-US" altLang="ja-JP" dirty="0"/>
              <a:t>				the book </a:t>
            </a:r>
            <a:r>
              <a:rPr lang="en-US" altLang="ja-JP" b="1" dirty="0">
                <a:solidFill>
                  <a:srgbClr val="FF0000"/>
                </a:solidFill>
              </a:rPr>
              <a:t>on the desk</a:t>
            </a:r>
          </a:p>
          <a:p>
            <a:pPr marL="0" indent="0">
              <a:buNone/>
            </a:pPr>
            <a:r>
              <a:rPr lang="ja-JP" altLang="en-US" dirty="0"/>
              <a:t>違いは？</a:t>
            </a:r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38200" y="5183842"/>
            <a:ext cx="2178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単語ひとつ</a:t>
            </a:r>
            <a:endParaRPr kumimoji="1" lang="ja-JP" altLang="en-US" sz="28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02310" y="5183842"/>
            <a:ext cx="3437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形容詞句・前置詞句</a:t>
            </a:r>
            <a:endParaRPr kumimoji="1" lang="ja-JP" altLang="en-US" sz="28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456B9AA-81FD-4AD0-A416-A8A9203EE960}"/>
              </a:ext>
            </a:extLst>
          </p:cNvPr>
          <p:cNvSpPr txBox="1"/>
          <p:nvPr/>
        </p:nvSpPr>
        <p:spPr>
          <a:xfrm>
            <a:off x="9317924" y="4213331"/>
            <a:ext cx="28287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「赤ちゃんがベッドでねている」　ではない！</a:t>
            </a:r>
            <a:endParaRPr kumimoji="1" lang="ja-JP" altLang="en-US" sz="2800" dirty="0"/>
          </a:p>
        </p:txBody>
      </p:sp>
      <p:sp>
        <p:nvSpPr>
          <p:cNvPr id="7" name="矢印: 下カーブ 6">
            <a:extLst>
              <a:ext uri="{FF2B5EF4-FFF2-40B4-BE49-F238E27FC236}">
                <a16:creationId xmlns:a16="http://schemas.microsoft.com/office/drawing/2014/main" id="{F2F97FAC-B4CF-4820-B41B-4AB553D4F1BB}"/>
              </a:ext>
            </a:extLst>
          </p:cNvPr>
          <p:cNvSpPr/>
          <p:nvPr/>
        </p:nvSpPr>
        <p:spPr>
          <a:xfrm rot="2015519">
            <a:off x="8693609" y="2852348"/>
            <a:ext cx="2083283" cy="93556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02B58862-4DC4-4CF8-A7F8-ACAE27C99A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8243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290"/>
    </mc:Choice>
    <mc:Fallback>
      <p:transition spd="slow" advTm="123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 animBg="1"/>
    </p:bldLst>
  </p:timing>
  <p:extLst>
    <p:ext uri="{3A86A75C-4F4B-4683-9AE1-C65F6400EC91}">
      <p14:laserTraceLst xmlns:p14="http://schemas.microsoft.com/office/powerpoint/2010/main">
        <p14:tracePtLst>
          <p14:tracePt t="1675" x="7689850" y="4875213"/>
          <p14:tracePt t="1722" x="7651750" y="4891088"/>
          <p14:tracePt t="1743" x="7586663" y="4857750"/>
          <p14:tracePt t="1789" x="7361238" y="4718050"/>
          <p14:tracePt t="1834" x="7096125" y="4567238"/>
          <p14:tracePt t="1878" x="6761163" y="4394200"/>
          <p14:tracePt t="1923" x="6307138" y="4176713"/>
          <p14:tracePt t="1969" x="6046788" y="4030663"/>
          <p14:tracePt t="2014" x="5749925" y="3863975"/>
          <p14:tracePt t="2038" x="5673725" y="3821113"/>
          <p14:tracePt t="2082" x="5583238" y="3744913"/>
          <p14:tracePt t="2127" x="5527675" y="3679825"/>
          <p14:tracePt t="2172" x="5453063" y="3614738"/>
          <p14:tracePt t="2216" x="5410200" y="3578225"/>
          <p14:tracePt t="2325" x="5403850" y="3578225"/>
          <p14:tracePt t="2415" x="5360988" y="3578225"/>
          <p14:tracePt t="2441" x="5356225" y="3578225"/>
          <p14:tracePt t="2656" x="5349875" y="3578225"/>
          <p14:tracePt t="2798" x="5048250" y="3463925"/>
          <p14:tracePt t="2842" x="4560888" y="3259138"/>
          <p14:tracePt t="2890" x="4306888" y="2960688"/>
          <p14:tracePt t="2933" x="4037013" y="2674938"/>
          <p14:tracePt t="2957" x="3879850" y="2616200"/>
          <p14:tracePt t="3003" x="3733800" y="2562225"/>
          <p14:tracePt t="3024" x="3729038" y="2562225"/>
          <p14:tracePt t="3070" x="3713163" y="2551113"/>
          <p14:tracePt t="3115" x="3609975" y="2501900"/>
          <p14:tracePt t="3157" x="3551238" y="2474913"/>
          <p14:tracePt t="3199" x="3544888" y="2463800"/>
          <p14:tracePt t="3244" x="3463925" y="2355850"/>
          <p14:tracePt t="3288" x="3371850" y="2281238"/>
          <p14:tracePt t="3332" x="3198813" y="2128838"/>
          <p14:tracePt t="3377" x="3021013" y="2043113"/>
          <p14:tracePt t="3420" x="2863850" y="1935163"/>
          <p14:tracePt t="3465" x="2690813" y="1836738"/>
          <p14:tracePt t="3488" x="2598738" y="1804988"/>
          <p14:tracePt t="3532" x="2486025" y="1766888"/>
          <p14:tracePt t="3645" x="2513013" y="1778000"/>
          <p14:tracePt t="3982" x="2454275" y="1800225"/>
          <p14:tracePt t="4028" x="2382838" y="1804988"/>
          <p14:tracePt t="4051" x="2351088" y="1800225"/>
          <p14:tracePt t="4100" x="2139950" y="1674813"/>
          <p14:tracePt t="4143" x="1874838" y="1577975"/>
          <p14:tracePt t="4189" x="1800225" y="1550988"/>
          <p14:tracePt t="4232" x="1739900" y="1528763"/>
          <p14:tracePt t="4275" x="1692275" y="1512888"/>
          <p14:tracePt t="4316" x="1681163" y="1501775"/>
          <p14:tracePt t="4362" x="1658938" y="1492250"/>
          <p14:tracePt t="4403" x="1627188" y="1474788"/>
          <p14:tracePt t="4426" x="1609725" y="1465263"/>
          <p14:tracePt t="4470" x="1566863" y="1420813"/>
          <p14:tracePt t="4515" x="1546225" y="1404938"/>
          <p14:tracePt t="4537" x="1539875" y="1404938"/>
          <p14:tracePt t="4603" x="1539875" y="1400175"/>
          <p14:tracePt t="4728" x="1519238" y="1400175"/>
          <p14:tracePt t="4772" x="1497013" y="1393825"/>
          <p14:tracePt t="4858" x="1492250" y="1393825"/>
          <p14:tracePt t="5132" x="1658938" y="1416050"/>
          <p14:tracePt t="5178" x="1908175" y="1427163"/>
          <p14:tracePt t="5223" x="2166938" y="1431925"/>
          <p14:tracePt t="5265" x="2220913" y="1443038"/>
          <p14:tracePt t="5307" x="2351088" y="1454150"/>
          <p14:tracePt t="5349" x="2371725" y="1454150"/>
          <p14:tracePt t="5453" x="2371725" y="1447800"/>
          <p14:tracePt t="5538" x="2371725" y="1443038"/>
          <p14:tracePt t="5582" x="2378075" y="1443038"/>
          <p14:tracePt t="5960" x="2589213" y="1458913"/>
          <p14:tracePt t="6005" x="2886075" y="1474788"/>
          <p14:tracePt t="6028" x="2978150" y="1485900"/>
          <p14:tracePt t="6072" x="3128963" y="1481138"/>
          <p14:tracePt t="6117" x="3340100" y="1474788"/>
          <p14:tracePt t="6161" x="3544888" y="1474788"/>
          <p14:tracePt t="6183" x="3598863" y="1474788"/>
          <p14:tracePt t="6228" x="3805238" y="1474788"/>
          <p14:tracePt t="6271" x="3875088" y="1474788"/>
          <p14:tracePt t="6317" x="3994150" y="1474788"/>
          <p14:tracePt t="6364" x="4129088" y="1474788"/>
          <p14:tracePt t="6765" x="4198938" y="1470025"/>
          <p14:tracePt t="6809" x="4765675" y="1393825"/>
          <p14:tracePt t="6857" x="5091113" y="1377950"/>
          <p14:tracePt t="6901" x="5237163" y="1366838"/>
          <p14:tracePt t="6947" x="5614988" y="1355725"/>
          <p14:tracePt t="6988" x="5738813" y="1355725"/>
          <p14:tracePt t="7032" x="5749925" y="1355725"/>
          <p14:tracePt t="7353" x="5707063" y="1366838"/>
          <p14:tracePt t="7397" x="5641975" y="1373188"/>
          <p14:tracePt t="7444" x="5495925" y="1377950"/>
          <p14:tracePt t="7486" x="5138738" y="1400175"/>
          <p14:tracePt t="7531" x="4702175" y="1427163"/>
          <p14:tracePt t="7533" x="4560888" y="1438275"/>
          <p14:tracePt t="7580" x="4268788" y="1458913"/>
          <p14:tracePt t="7625" x="4095750" y="1492250"/>
          <p14:tracePt t="7666" x="3998913" y="1508125"/>
          <p14:tracePt t="7709" x="3944938" y="1512888"/>
          <p14:tracePt t="7753" x="3913188" y="1519238"/>
          <p14:tracePt t="7799" x="3890963" y="1524000"/>
          <p14:tracePt t="7843" x="3836988" y="1528763"/>
          <p14:tracePt t="7886" x="3810000" y="1528763"/>
          <p14:tracePt t="7929" x="3787775" y="1535113"/>
          <p14:tracePt t="7971" x="3783013" y="1535113"/>
          <p14:tracePt t="8124" x="3783013" y="1539875"/>
          <p14:tracePt t="8570" x="3751263" y="1582738"/>
          <p14:tracePt t="8615" x="3598863" y="1809750"/>
          <p14:tracePt t="8660" x="3502025" y="1982788"/>
          <p14:tracePt t="8705" x="3432175" y="2112963"/>
          <p14:tracePt t="8749" x="3387725" y="2155825"/>
          <p14:tracePt t="8796" x="3340100" y="2193925"/>
          <p14:tracePt t="8844" x="3297238" y="2205038"/>
          <p14:tracePt t="8886" x="3275013" y="2209800"/>
          <p14:tracePt t="9124" x="3275013" y="2220913"/>
          <p14:tracePt t="9278" x="3182938" y="2232025"/>
          <p14:tracePt t="9301" x="3133725" y="2243138"/>
          <p14:tracePt t="9349" x="3048000" y="2263775"/>
          <p14:tracePt t="9395" x="2906713" y="2312988"/>
          <p14:tracePt t="9437" x="2670175" y="2389188"/>
          <p14:tracePt t="9482" x="2409825" y="2470150"/>
          <p14:tracePt t="9527" x="2232025" y="2524125"/>
          <p14:tracePt t="9550" x="2135188" y="2551113"/>
          <p14:tracePt t="9594" x="1870075" y="2609850"/>
          <p14:tracePt t="9638" x="1681163" y="2652713"/>
          <p14:tracePt t="9682" x="1470025" y="2697163"/>
          <p14:tracePt t="9726" x="1438275" y="2697163"/>
          <p14:tracePt t="9770" x="1409700" y="2697163"/>
          <p14:tracePt t="9811" x="1400175" y="2697163"/>
          <p14:tracePt t="9855" x="1377950" y="2701925"/>
          <p14:tracePt t="9879" x="1366838" y="2701925"/>
          <p14:tracePt t="9922" x="1339850" y="2713038"/>
          <p14:tracePt t="9969" x="1323975" y="2717800"/>
          <p14:tracePt t="10119" x="1335088" y="2728913"/>
          <p14:tracePt t="10164" x="1924050" y="2782888"/>
          <p14:tracePt t="10208" x="2609850" y="2771775"/>
          <p14:tracePt t="10253" x="2643188" y="2782888"/>
          <p14:tracePt t="10316" x="2643188" y="2789238"/>
          <p14:tracePt t="10399" x="2674938" y="2798763"/>
          <p14:tracePt t="10444" x="2825750" y="2805113"/>
          <p14:tracePt t="10486" x="3079750" y="2805113"/>
          <p14:tracePt t="10531" x="3398838" y="2782888"/>
          <p14:tracePt t="10533" x="3409950" y="2782888"/>
          <p14:tracePt t="10577" x="3409950" y="2778125"/>
          <p14:tracePt t="10747" x="3394075" y="2794000"/>
          <p14:tracePt t="10792" x="3275013" y="2832100"/>
          <p14:tracePt t="10840" x="3232150" y="2843213"/>
          <p14:tracePt t="10882" x="3155950" y="2870200"/>
          <p14:tracePt t="10927" x="2809875" y="2940050"/>
          <p14:tracePt t="10969" x="2582863" y="2982913"/>
          <p14:tracePt t="11014" x="2270125" y="3025775"/>
          <p14:tracePt t="11037" x="2005013" y="3059113"/>
          <p14:tracePt t="11082" x="1604963" y="3090863"/>
          <p14:tracePt t="11102" x="1512888" y="3097213"/>
          <p14:tracePt t="11144" x="1404938" y="3117850"/>
          <p14:tracePt t="11186" x="1301750" y="3133725"/>
          <p14:tracePt t="11232" x="1274763" y="3144838"/>
          <p14:tracePt t="11255" x="1270000" y="3151188"/>
          <p14:tracePt t="11533" x="1308100" y="3171825"/>
          <p14:tracePt t="11577" x="1582738" y="3198813"/>
          <p14:tracePt t="11620" x="1885950" y="3198813"/>
          <p14:tracePt t="11667" x="2036763" y="3205163"/>
          <p14:tracePt t="11691" x="2101850" y="3205163"/>
          <p14:tracePt t="11738" x="2216150" y="3198813"/>
          <p14:tracePt t="11786" x="2270125" y="3198813"/>
          <p14:tracePt t="11831" x="2317750" y="3198813"/>
          <p14:tracePt t="11999" x="2324100" y="3205163"/>
          <p14:tracePt t="12045" x="2324100" y="3209925"/>
          <p14:tracePt t="12215" x="2281238" y="3232150"/>
          <p14:tracePt t="12259" x="2227263" y="3252788"/>
          <p14:tracePt t="12306" x="2108200" y="3324225"/>
          <p14:tracePt t="12332" x="2005013" y="3371850"/>
          <p14:tracePt t="12354" x="1951038" y="3398838"/>
          <p14:tracePt t="12398" x="1847850" y="3486150"/>
          <p14:tracePt t="12443" x="1746250" y="3614738"/>
          <p14:tracePt t="12488" x="1681163" y="3679825"/>
          <p14:tracePt t="12534" x="1663700" y="3690938"/>
          <p14:tracePt t="12583" x="1647825" y="3706813"/>
          <p14:tracePt t="12630" x="1616075" y="3729038"/>
          <p14:tracePt t="12674" x="1582738" y="3740150"/>
          <p14:tracePt t="12737" x="1582738" y="3749675"/>
          <p14:tracePt t="12777" x="1582738" y="3760788"/>
          <p14:tracePt t="12801" x="1582738" y="3771900"/>
          <p14:tracePt t="12886" x="1573213" y="3783013"/>
          <p14:tracePt t="12929" x="1562100" y="3787775"/>
          <p14:tracePt t="13122" x="1566863" y="3798888"/>
          <p14:tracePt t="13145" x="1582738" y="3805238"/>
          <p14:tracePt t="13191" x="1681163" y="3821113"/>
          <p14:tracePt t="13232" x="1778000" y="3821113"/>
          <p14:tracePt t="13279" x="1831975" y="3821113"/>
          <p14:tracePt t="13301" x="1897063" y="3825875"/>
          <p14:tracePt t="13346" x="2047875" y="3841750"/>
          <p14:tracePt t="13388" x="2085975" y="3859213"/>
          <p14:tracePt t="13432" x="2097088" y="3868738"/>
          <p14:tracePt t="13475" x="2108200" y="3895725"/>
          <p14:tracePt t="13520" x="2090738" y="3933825"/>
          <p14:tracePt t="13565" x="1908175" y="4010025"/>
          <p14:tracePt t="13608" x="1708150" y="4014788"/>
          <p14:tracePt t="13653" x="1270000" y="3944938"/>
          <p14:tracePt t="13676" x="1162050" y="3895725"/>
          <p14:tracePt t="13722" x="1058863" y="3810000"/>
          <p14:tracePt t="13765" x="1016000" y="3729038"/>
          <p14:tracePt t="13807" x="1004888" y="3668713"/>
          <p14:tracePt t="13849" x="1119188" y="3556000"/>
          <p14:tracePt t="13893" x="1481138" y="3421063"/>
          <p14:tracePt t="13937" x="1924050" y="3371850"/>
          <p14:tracePt t="13982" x="2355850" y="3414713"/>
          <p14:tracePt t="14004" x="2432050" y="3448050"/>
          <p14:tracePt t="14028" x="2486025" y="3475038"/>
          <p14:tracePt t="14070" x="2632075" y="3587750"/>
          <p14:tracePt t="14115" x="2762250" y="3729038"/>
          <p14:tracePt t="14160" x="2771775" y="3814763"/>
          <p14:tracePt t="14205" x="2755900" y="3922713"/>
          <p14:tracePt t="14248" x="2652713" y="4025900"/>
          <p14:tracePt t="14290" x="2486025" y="4086225"/>
          <p14:tracePt t="14332" x="2432050" y="4095750"/>
          <p14:tracePt t="14753" x="2425700" y="4102100"/>
          <p14:tracePt t="14861" x="2416175" y="4106863"/>
          <p14:tracePt t="15493" x="2416175" y="4086225"/>
          <p14:tracePt t="15538" x="2382838" y="4010025"/>
          <p14:tracePt t="15586" x="2317750" y="3821113"/>
          <p14:tracePt t="15631" x="2317750" y="3675063"/>
          <p14:tracePt t="15673" x="2227263" y="3486150"/>
          <p14:tracePt t="15716" x="2101850" y="3306763"/>
          <p14:tracePt t="15760" x="1982788" y="3151188"/>
          <p14:tracePt t="15805" x="1874838" y="2978150"/>
          <p14:tracePt t="15848" x="1793875" y="2859088"/>
          <p14:tracePt t="15891" x="1773238" y="2816225"/>
          <p14:tracePt t="15933" x="1724025" y="2733675"/>
          <p14:tracePt t="15957" x="1697038" y="2690813"/>
          <p14:tracePt t="15999" x="1692275" y="2652713"/>
          <p14:tracePt t="16023" x="1692275" y="2632075"/>
          <p14:tracePt t="16108" x="1681163" y="2632075"/>
          <p14:tracePt t="16191" x="1674813" y="2632075"/>
          <p14:tracePt t="16336" x="1885950" y="2409825"/>
          <p14:tracePt t="16378" x="2459038" y="2135188"/>
          <p14:tracePt t="16424" x="2605088" y="2090738"/>
          <p14:tracePt t="16469" x="2652713" y="2101850"/>
          <p14:tracePt t="16512" x="2874963" y="2259013"/>
          <p14:tracePt t="16534" x="2933700" y="2339975"/>
          <p14:tracePt t="16578" x="2994025" y="2481263"/>
          <p14:tracePt t="16619" x="3009900" y="2517775"/>
          <p14:tracePt t="16661" x="3009900" y="2524125"/>
          <p14:tracePt t="16974" x="3009900" y="2544763"/>
          <p14:tracePt t="17018" x="3009900" y="2555875"/>
          <p14:tracePt t="17148" x="3009900" y="2566988"/>
          <p14:tracePt t="17190" x="3009900" y="2578100"/>
          <p14:tracePt t="17238" x="3009900" y="2589213"/>
          <p14:tracePt t="17285" x="3009900" y="2598738"/>
          <p14:tracePt t="17355" x="3036888" y="2616200"/>
          <p14:tracePt t="17398" x="3333750" y="2652713"/>
          <p14:tracePt t="17444" x="4598988" y="2679700"/>
          <p14:tracePt t="17489" x="5572125" y="2679700"/>
          <p14:tracePt t="17532" x="5749925" y="2690813"/>
          <p14:tracePt t="17641" x="5722938" y="2690813"/>
          <p14:tracePt t="17702" x="5711825" y="2690813"/>
          <p14:tracePt t="17749" x="5680075" y="2690813"/>
          <p14:tracePt t="17793" x="5641975" y="2697163"/>
          <p14:tracePt t="17816" x="5641975" y="2701925"/>
          <p14:tracePt t="17862" x="5619750" y="2717800"/>
          <p14:tracePt t="17905" x="5588000" y="2744788"/>
          <p14:tracePt t="17948" x="5561013" y="2771775"/>
          <p14:tracePt t="17991" x="5549900" y="2778125"/>
          <p14:tracePt t="18036" x="5549900" y="2782888"/>
          <p14:tracePt t="18476" x="5684838" y="2805113"/>
          <p14:tracePt t="18521" x="5981700" y="2825750"/>
          <p14:tracePt t="18542" x="6181725" y="2825750"/>
          <p14:tracePt t="18591" x="6365875" y="2825750"/>
          <p14:tracePt t="18632" x="6700838" y="2805113"/>
          <p14:tracePt t="18677" x="6981825" y="2794000"/>
          <p14:tracePt t="18722" x="7332663" y="2782888"/>
          <p14:tracePt t="18765" x="7631113" y="2778125"/>
          <p14:tracePt t="18807" x="7808913" y="2778125"/>
          <p14:tracePt t="18852" x="8105775" y="2755900"/>
          <p14:tracePt t="18895" x="8267700" y="2728913"/>
          <p14:tracePt t="18939" x="8420100" y="2717800"/>
          <p14:tracePt t="18982" x="8667750" y="2690813"/>
          <p14:tracePt t="19025" x="8786813" y="2674938"/>
          <p14:tracePt t="19050" x="8836025" y="2674938"/>
          <p14:tracePt t="19096" x="8912225" y="2674938"/>
          <p14:tracePt t="19136" x="8948738" y="2674938"/>
          <p14:tracePt t="19159" x="8959850" y="2674938"/>
          <p14:tracePt t="19205" x="8993188" y="2674938"/>
          <p14:tracePt t="19248" x="8997950" y="2674938"/>
          <p14:tracePt t="19315" x="9002713" y="2674938"/>
          <p14:tracePt t="19399" x="9009063" y="2674938"/>
          <p14:tracePt t="19443" x="9009063" y="2679700"/>
          <p14:tracePt t="19593" x="8993188" y="2690813"/>
          <p14:tracePt t="19741" x="8955088" y="2706688"/>
          <p14:tracePt t="19784" x="8793163" y="2755900"/>
          <p14:tracePt t="19830" x="8366125" y="2816225"/>
          <p14:tracePt t="19874" x="7705725" y="2971800"/>
          <p14:tracePt t="19916" x="7323138" y="3021013"/>
          <p14:tracePt t="19941" x="7107238" y="3063875"/>
          <p14:tracePt t="19982" x="6381750" y="3252788"/>
          <p14:tracePt t="20026" x="5918200" y="3414713"/>
          <p14:tracePt t="20070" x="5646738" y="3490913"/>
          <p14:tracePt t="20115" x="5545138" y="3517900"/>
          <p14:tracePt t="20157" x="5495925" y="3551238"/>
          <p14:tracePt t="20203" x="5495925" y="3556000"/>
          <p14:tracePt t="20286" x="5534025" y="3556000"/>
          <p14:tracePt t="20328" x="5626100" y="3556000"/>
          <p14:tracePt t="20373" x="6008688" y="3490913"/>
          <p14:tracePt t="20417" x="6381750" y="3414713"/>
          <p14:tracePt t="20460" x="6700838" y="3382963"/>
          <p14:tracePt t="20505" x="6858000" y="3360738"/>
          <p14:tracePt t="20528" x="6934200" y="3333750"/>
          <p14:tracePt t="20571" x="7085013" y="3302000"/>
          <p14:tracePt t="20615" x="7197725" y="3279775"/>
          <p14:tracePt t="20660" x="7316788" y="3275013"/>
          <p14:tracePt t="20705" x="7489825" y="3241675"/>
          <p14:tracePt t="20749" x="7559675" y="3236913"/>
          <p14:tracePt t="20793" x="7723188" y="3232150"/>
          <p14:tracePt t="20836" x="7878763" y="3232150"/>
          <p14:tracePt t="20879" x="8004175" y="3232150"/>
          <p14:tracePt t="20922" x="8143875" y="3232150"/>
          <p14:tracePt t="20966" x="8289925" y="3232150"/>
          <p14:tracePt t="21010" x="8393113" y="3232150"/>
          <p14:tracePt t="21033" x="8408988" y="3232150"/>
          <p14:tracePt t="21077" x="8458200" y="3232150"/>
          <p14:tracePt t="21125" x="8501063" y="3232150"/>
          <p14:tracePt t="21172" x="8505825" y="3232150"/>
          <p14:tracePt t="21215" x="8512175" y="3232150"/>
          <p14:tracePt t="21343" x="8494713" y="3248025"/>
          <p14:tracePt t="21387" x="8431213" y="3279775"/>
          <p14:tracePt t="21434" x="8047038" y="3394075"/>
          <p14:tracePt t="21484" x="7770813" y="3448050"/>
          <p14:tracePt t="21528" x="7419975" y="3517900"/>
          <p14:tracePt t="21575" x="6792913" y="3663950"/>
          <p14:tracePt t="21620" x="6350000" y="3760788"/>
          <p14:tracePt t="21665" x="6046788" y="3805238"/>
          <p14:tracePt t="21707" x="5657850" y="3895725"/>
          <p14:tracePt t="21749" x="5518150" y="3929063"/>
          <p14:tracePt t="21793" x="5500688" y="3940175"/>
          <p14:tracePt t="21817" x="5468938" y="3956050"/>
          <p14:tracePt t="21862" x="5387975" y="3983038"/>
          <p14:tracePt t="21927" x="5372100" y="3987800"/>
          <p14:tracePt t="21972" x="5338763" y="3987800"/>
          <p14:tracePt t="22015" x="5318125" y="3983038"/>
          <p14:tracePt t="22037" x="5302250" y="3967163"/>
          <p14:tracePt t="22081" x="5280025" y="3956050"/>
          <p14:tracePt t="22148" x="5268913" y="3949700"/>
          <p14:tracePt t="22190" x="5264150" y="3949700"/>
          <p14:tracePt t="22274" x="5257800" y="3944938"/>
          <p14:tracePt t="22319" x="5257800" y="3940175"/>
          <p14:tracePt t="22362" x="5280025" y="3917950"/>
          <p14:tracePt t="22405" x="5318125" y="3895725"/>
          <p14:tracePt t="22448" x="5383213" y="3875088"/>
          <p14:tracePt t="22492" x="5480050" y="3825875"/>
          <p14:tracePt t="22514" x="5522913" y="3814763"/>
          <p14:tracePt t="22540" x="5592763" y="3787775"/>
          <p14:tracePt t="22586" x="5680075" y="3771900"/>
          <p14:tracePt t="22632" x="5738813" y="3771900"/>
          <p14:tracePt t="22677" x="5837238" y="3760788"/>
          <p14:tracePt t="22722" x="5891213" y="3756025"/>
          <p14:tracePt t="22769" x="6008688" y="3756025"/>
          <p14:tracePt t="22812" x="6215063" y="3756025"/>
          <p14:tracePt t="22856" x="6350000" y="3749675"/>
          <p14:tracePt t="22878" x="6426200" y="3749675"/>
          <p14:tracePt t="22922" x="6646863" y="3740150"/>
          <p14:tracePt t="22970" x="6765925" y="3722688"/>
          <p14:tracePt t="23012" x="6934200" y="3722688"/>
          <p14:tracePt t="23037" x="6992938" y="3722688"/>
          <p14:tracePt t="23082" x="7073900" y="3729038"/>
          <p14:tracePt t="23127" x="7204075" y="3729038"/>
          <p14:tracePt t="23170" x="7285038" y="3729038"/>
          <p14:tracePt t="23215" x="7388225" y="3740150"/>
          <p14:tracePt t="23257" x="7523163" y="3749675"/>
          <p14:tracePt t="23303" x="7615238" y="3756025"/>
          <p14:tracePt t="23348" x="7716838" y="3767138"/>
          <p14:tracePt t="23390" x="7824788" y="3776663"/>
          <p14:tracePt t="23432" x="7878763" y="3776663"/>
          <p14:tracePt t="23456" x="7905750" y="3776663"/>
          <p14:tracePt t="23499" x="7986713" y="3776663"/>
          <p14:tracePt t="23524" x="8040688" y="3783013"/>
          <p14:tracePt t="23566" x="8089900" y="3787775"/>
          <p14:tracePt t="23612" x="8170863" y="3787775"/>
          <p14:tracePt t="23653" x="8208963" y="3787775"/>
          <p14:tracePt t="23694" x="8220075" y="3787775"/>
          <p14:tracePt t="23862" x="8031163" y="3821113"/>
          <p14:tracePt t="23906" x="7862888" y="3863975"/>
          <p14:tracePt t="23948" x="7766050" y="3886200"/>
          <p14:tracePt t="23997" x="7350125" y="3967163"/>
          <p14:tracePt t="24021" x="7208838" y="3983038"/>
          <p14:tracePt t="24065" x="6977063" y="4030663"/>
          <p14:tracePt t="24110" x="6792913" y="4068763"/>
          <p14:tracePt t="24156" x="6419850" y="4149725"/>
          <p14:tracePt t="24198" x="6327775" y="4171950"/>
          <p14:tracePt t="24221" x="6284913" y="4183063"/>
          <p14:tracePt t="24265" x="5961063" y="4241800"/>
          <p14:tracePt t="24310" x="5826125" y="4248150"/>
          <p14:tracePt t="24353" x="5810250" y="4248150"/>
          <p14:tracePt t="24394" x="5707063" y="4264025"/>
          <p14:tracePt t="24436" x="5657850" y="4268788"/>
          <p14:tracePt t="24525" x="5641975" y="4291013"/>
          <p14:tracePt t="24572" x="5561013" y="4360863"/>
          <p14:tracePt t="24765" x="5556250" y="4360863"/>
          <p14:tracePt t="26174" x="5826125" y="4387850"/>
          <p14:tracePt t="26221" x="6462713" y="4291013"/>
          <p14:tracePt t="26269" x="7123113" y="4129088"/>
          <p14:tracePt t="26314" x="7219950" y="4064000"/>
          <p14:tracePt t="26360" x="7235825" y="4064000"/>
          <p14:tracePt t="26402" x="7312025" y="4068763"/>
          <p14:tracePt t="26444" x="7327900" y="4068763"/>
          <p14:tracePt t="26507" x="7350125" y="4068763"/>
          <p14:tracePt t="26530" x="7397750" y="4068763"/>
          <p14:tracePt t="26575" x="7469188" y="4068763"/>
          <p14:tracePt t="26620" x="7435850" y="4068763"/>
          <p14:tracePt t="26661" x="7431088" y="4068763"/>
          <p14:tracePt t="26727" x="7496175" y="4059238"/>
          <p14:tracePt t="26770" x="7658100" y="3863975"/>
          <p14:tracePt t="26815" x="7820025" y="3198813"/>
          <p14:tracePt t="26858" x="7696200" y="2767013"/>
          <p14:tracePt t="26899" x="7523163" y="2513013"/>
          <p14:tracePt t="26944" x="7339013" y="2339975"/>
          <p14:tracePt t="26986" x="7127875" y="2290763"/>
          <p14:tracePt t="27029" x="6884988" y="2290763"/>
          <p14:tracePt t="27076" x="6577013" y="2366963"/>
          <p14:tracePt t="27120" x="6208713" y="2524125"/>
          <p14:tracePt t="27145" x="6064250" y="2620963"/>
          <p14:tracePt t="27186" x="6003925" y="2686050"/>
          <p14:tracePt t="27232" x="5900738" y="2863850"/>
          <p14:tracePt t="27276" x="5837238" y="3021013"/>
          <p14:tracePt t="27301" x="5810250" y="3059113"/>
          <p14:tracePt t="27347" x="5772150" y="3117850"/>
          <p14:tracePt t="27390" x="5765800" y="3133725"/>
          <p14:tracePt t="27432" x="5749925" y="3144838"/>
          <p14:tracePt t="27476" x="5745163" y="3151188"/>
          <p14:tracePt t="27602" x="5738813" y="3155950"/>
          <p14:tracePt t="27644" x="5734050" y="3155950"/>
          <p14:tracePt t="27732" x="5722938" y="3160713"/>
          <p14:tracePt t="27774" x="5700713" y="3178175"/>
          <p14:tracePt t="27819" x="5673725" y="3198813"/>
          <p14:tracePt t="27864" x="5657850" y="3209925"/>
          <p14:tracePt t="27929" x="5637213" y="3232150"/>
          <p14:tracePt t="27970" x="5626100" y="3252788"/>
          <p14:tracePt t="28014" x="5619750" y="3252788"/>
          <p14:tracePt t="28036" x="5619750" y="3259138"/>
          <p14:tracePt t="28082" x="5619750" y="3297238"/>
          <p14:tracePt t="28124" x="5614988" y="3297238"/>
          <p14:tracePt t="28169" x="5614988" y="3302000"/>
          <p14:tracePt t="28214" x="5603875" y="3313113"/>
          <p14:tracePt t="28237" x="5599113" y="3313113"/>
          <p14:tracePt t="28343" x="5565775" y="3324225"/>
          <p14:tracePt t="28386" x="5556250" y="3328988"/>
          <p14:tracePt t="28705" x="5522913" y="3328988"/>
          <p14:tracePt t="28750" x="5507038" y="3333750"/>
          <p14:tracePt t="31386" x="1685925" y="4864100"/>
          <p14:tracePt t="31434" x="1323975" y="4803775"/>
          <p14:tracePt t="31457" x="1166813" y="4783138"/>
          <p14:tracePt t="31504" x="1123950" y="4738688"/>
          <p14:tracePt t="31528" x="1123950" y="4718050"/>
          <p14:tracePt t="31577" x="984250" y="4652963"/>
          <p14:tracePt t="31620" x="730250" y="4484688"/>
          <p14:tracePt t="31645" x="469900" y="4329113"/>
          <p14:tracePt t="31688" x="141288" y="4133850"/>
          <p14:tracePt t="31732" x="150813" y="3987800"/>
          <p14:tracePt t="31775" x="465138" y="3749675"/>
          <p14:tracePt t="31819" x="892175" y="3432175"/>
          <p14:tracePt t="31865" x="1220788" y="3209925"/>
          <p14:tracePt t="31909" x="1247775" y="3205163"/>
          <p14:tracePt t="32020" x="1258888" y="3205163"/>
          <p14:tracePt t="32065" x="1323975" y="3160713"/>
          <p14:tracePt t="32112" x="1512888" y="3005138"/>
          <p14:tracePt t="32155" x="1658938" y="2778125"/>
          <p14:tracePt t="32202" x="1692275" y="2620963"/>
          <p14:tracePt t="32248" x="1701800" y="2589213"/>
          <p14:tracePt t="32290" x="1701800" y="2555875"/>
          <p14:tracePt t="32333" x="1701800" y="2551113"/>
          <p14:tracePt t="32612" x="1701800" y="2605088"/>
          <p14:tracePt t="32659" x="1712913" y="2636838"/>
          <p14:tracePt t="32705" x="1719263" y="2647950"/>
          <p14:tracePt t="32852" x="1724025" y="2647950"/>
          <p14:tracePt t="36919" x="1739900" y="2690813"/>
          <p14:tracePt t="37807" x="1739900" y="2697163"/>
          <p14:tracePt t="37957" x="1739900" y="2679700"/>
          <p14:tracePt t="37999" x="1746250" y="2659063"/>
          <p14:tracePt t="38023" x="1766888" y="2609850"/>
          <p14:tracePt t="38065" x="1778000" y="2593975"/>
          <p14:tracePt t="38112" x="1789113" y="2566988"/>
          <p14:tracePt t="38156" x="1793875" y="2555875"/>
          <p14:tracePt t="38202" x="1816100" y="2535238"/>
          <p14:tracePt t="38248" x="1885950" y="2436813"/>
          <p14:tracePt t="38290" x="2000250" y="2339975"/>
          <p14:tracePt t="38332" x="2227263" y="2247900"/>
          <p14:tracePt t="38376" x="2436813" y="2220913"/>
          <p14:tracePt t="38422" x="2632075" y="2216150"/>
          <p14:tracePt t="38466" x="2771775" y="2216150"/>
          <p14:tracePt t="38511" x="2906713" y="2254250"/>
          <p14:tracePt t="38532" x="2982913" y="2286000"/>
          <p14:tracePt t="38581" x="3140075" y="2351088"/>
          <p14:tracePt t="38605" x="3270250" y="2416175"/>
          <p14:tracePt t="38649" x="3387725" y="2481263"/>
          <p14:tracePt t="38696" x="3387725" y="2490788"/>
          <p14:tracePt t="40029" x="3398838" y="2490788"/>
          <p14:tracePt t="40050" x="3448050" y="2490788"/>
          <p14:tracePt t="40095" x="3663950" y="2501900"/>
          <p14:tracePt t="40144" x="3832225" y="2501900"/>
          <p14:tracePt t="40186" x="3836988" y="2501900"/>
          <p14:tracePt t="40253" x="3756025" y="2501900"/>
          <p14:tracePt t="40296" x="3598863" y="2508250"/>
          <p14:tracePt t="40339" x="3113088" y="2517775"/>
          <p14:tracePt t="40382" x="2679700" y="2517775"/>
          <p14:tracePt t="40427" x="2571750" y="2517775"/>
          <p14:tracePt t="40470" x="2486025" y="2535238"/>
          <p14:tracePt t="40512" x="2389188" y="2562225"/>
          <p14:tracePt t="40534" x="2378075" y="2566988"/>
          <p14:tracePt t="40577" x="2328863" y="2578100"/>
          <p14:tracePt t="40619" x="2312988" y="2582863"/>
          <p14:tracePt t="40724" x="2308225" y="2582863"/>
          <p14:tracePt t="41025" x="2312988" y="2582863"/>
          <p14:tracePt t="41075" x="2328863" y="2578100"/>
          <p14:tracePt t="41119" x="2425700" y="2571750"/>
          <p14:tracePt t="41161" x="2609850" y="2562225"/>
          <p14:tracePt t="41182" x="2728913" y="2562225"/>
          <p14:tracePt t="41226" x="3117850" y="2562225"/>
          <p14:tracePt t="41270" x="3614738" y="2551113"/>
          <p14:tracePt t="41315" x="4167188" y="2555875"/>
          <p14:tracePt t="41358" x="4711700" y="2566988"/>
          <p14:tracePt t="41403" x="5500688" y="2582863"/>
          <p14:tracePt t="41447" x="6053138" y="2609850"/>
          <p14:tracePt t="41491" x="6484938" y="2632075"/>
          <p14:tracePt t="41533" x="6938963" y="2643188"/>
          <p14:tracePt t="41577" x="7219950" y="2643188"/>
          <p14:tracePt t="41619" x="7404100" y="2659063"/>
          <p14:tracePt t="41660" x="7635875" y="2679700"/>
          <p14:tracePt t="41702" x="7766050" y="2690813"/>
          <p14:tracePt t="41786" x="7781925" y="2701925"/>
          <p14:tracePt t="41829" x="7804150" y="2744788"/>
          <p14:tracePt t="41872" x="7793038" y="2762250"/>
          <p14:tracePt t="41998" x="7732713" y="2740025"/>
          <p14:tracePt t="42020" x="7662863" y="2690813"/>
          <p14:tracePt t="42065" x="7550150" y="2589213"/>
          <p14:tracePt t="42112" x="7532688" y="2551113"/>
          <p14:tracePt t="42155" x="7554913" y="2447925"/>
          <p14:tracePt t="42198" x="7620000" y="2366963"/>
          <p14:tracePt t="42240" x="7700963" y="2297113"/>
          <p14:tracePt t="42282" x="7869238" y="2178050"/>
          <p14:tracePt t="42328" x="7986713" y="2112963"/>
          <p14:tracePt t="42372" x="8170863" y="2047875"/>
          <p14:tracePt t="42396" x="8251825" y="2036763"/>
          <p14:tracePt t="42438" x="8474075" y="2032000"/>
          <p14:tracePt t="42482" x="8678863" y="2043113"/>
          <p14:tracePt t="42526" x="8813800" y="2081213"/>
          <p14:tracePt t="42571" x="8986838" y="2144713"/>
          <p14:tracePt t="42614" x="9090025" y="2220913"/>
          <p14:tracePt t="42657" x="9159875" y="2274888"/>
          <p14:tracePt t="42698" x="9209088" y="2362200"/>
          <p14:tracePt t="42741" x="9220200" y="2409825"/>
          <p14:tracePt t="42761" x="9220200" y="2443163"/>
          <p14:tracePt t="42805" x="9121775" y="2555875"/>
          <p14:tracePt t="42848" x="9013825" y="2632075"/>
          <p14:tracePt t="42891" x="8943975" y="2679700"/>
          <p14:tracePt t="42936" x="8647113" y="2832100"/>
          <p14:tracePt t="42979" x="8431213" y="2901950"/>
          <p14:tracePt t="43005" x="8375650" y="2917825"/>
          <p14:tracePt t="43027" x="8332788" y="2928938"/>
          <p14:tracePt t="43070" x="8204200" y="2951163"/>
          <p14:tracePt t="43114" x="8051800" y="2960688"/>
          <p14:tracePt t="43157" x="8004175" y="2955925"/>
          <p14:tracePt t="43199" x="7847013" y="2951163"/>
          <p14:tracePt t="43244" x="7689850" y="2913063"/>
          <p14:tracePt t="43286" x="7685088" y="2906713"/>
          <p14:tracePt t="43390" x="7685088" y="2901950"/>
          <p14:tracePt t="43432" x="7700963" y="2805113"/>
          <p14:tracePt t="43474" x="7716838" y="2794000"/>
          <p14:tracePt t="43515" x="7732713" y="2771775"/>
          <p14:tracePt t="43537" x="7770813" y="2744788"/>
          <p14:tracePt t="43582" x="7923213" y="2679700"/>
          <p14:tracePt t="43602" x="8020050" y="2652713"/>
          <p14:tracePt t="43648" x="8154988" y="2652713"/>
          <p14:tracePt t="43691" x="8301038" y="2647950"/>
          <p14:tracePt t="43732" x="8528050" y="2663825"/>
          <p14:tracePt t="43776" x="8559800" y="2686050"/>
          <p14:tracePt t="43800" x="8566150" y="2697163"/>
          <p14:tracePt t="43845" x="8597900" y="2724150"/>
          <p14:tracePt t="43886" x="8602663" y="2728913"/>
          <p14:tracePt t="44208" x="8370888" y="2805113"/>
          <p14:tracePt t="44256" x="8204200" y="2870200"/>
          <p14:tracePt t="44301" x="8020050" y="2917825"/>
          <p14:tracePt t="44347" x="7723188" y="2967038"/>
          <p14:tracePt t="44394" x="7381875" y="3005138"/>
          <p14:tracePt t="44436" x="7062788" y="3016250"/>
          <p14:tracePt t="44478" x="6770688" y="2998788"/>
          <p14:tracePt t="44520" x="6523038" y="2906713"/>
          <p14:tracePt t="44564" x="6392863" y="2751138"/>
          <p14:tracePt t="44607" x="6327775" y="2636838"/>
          <p14:tracePt t="44652" x="6300788" y="2501900"/>
          <p14:tracePt t="44676" x="6307138" y="2443163"/>
          <p14:tracePt t="44722" x="6415088" y="2281238"/>
          <p14:tracePt t="44765" x="6480175" y="2193925"/>
          <p14:tracePt t="44807" x="6662738" y="2090738"/>
          <p14:tracePt t="44849" x="6927850" y="2020888"/>
          <p14:tracePt t="44894" x="7165975" y="2005013"/>
          <p14:tracePt t="44939" x="7424738" y="2027238"/>
          <p14:tracePt t="44982" x="7727950" y="2085975"/>
          <p14:tracePt t="45026" x="7923213" y="2171700"/>
          <p14:tracePt t="45050" x="7997825" y="2216150"/>
          <p14:tracePt t="45095" x="8123238" y="2312988"/>
          <p14:tracePt t="45138" x="8177213" y="2409825"/>
          <p14:tracePt t="45182" x="8193088" y="2508250"/>
          <p14:tracePt t="45202" x="8193088" y="2544763"/>
          <p14:tracePt t="45248" x="8159750" y="2616200"/>
          <p14:tracePt t="45293" x="8094663" y="2652713"/>
          <p14:tracePt t="45317" x="8051800" y="2670175"/>
          <p14:tracePt t="45360" x="7997825" y="2670175"/>
          <p14:tracePt t="49598" x="8678863" y="3140075"/>
          <p14:tracePt t="49642" x="8658225" y="3252788"/>
          <p14:tracePt t="49689" x="8474075" y="3328988"/>
          <p14:tracePt t="49732" x="8035925" y="3378200"/>
          <p14:tracePt t="49778" x="7885113" y="3398838"/>
          <p14:tracePt t="49801" x="7820025" y="3409950"/>
          <p14:tracePt t="49844" x="7700963" y="3394075"/>
          <p14:tracePt t="49886" x="7624763" y="3340100"/>
          <p14:tracePt t="49909" x="7581900" y="3324225"/>
          <p14:tracePt t="49952" x="7554913" y="3317875"/>
          <p14:tracePt t="50188" x="7550150" y="3317875"/>
          <p14:tracePt t="50233" x="7539038" y="3317875"/>
          <p14:tracePt t="50280" x="7458075" y="3317875"/>
          <p14:tracePt t="50324" x="7323138" y="3306763"/>
          <p14:tracePt t="50369" x="7289800" y="3306763"/>
          <p14:tracePt t="50413" x="7219950" y="3306763"/>
          <p14:tracePt t="50456" x="7197725" y="3306763"/>
          <p14:tracePt t="50507" x="7170738" y="3317875"/>
          <p14:tracePt t="50535" x="7154863" y="3328988"/>
          <p14:tracePt t="50581" x="7107238" y="3333750"/>
          <p14:tracePt t="50632" x="7085013" y="3340100"/>
          <p14:tracePt t="50661" x="7078663" y="3340100"/>
          <p14:tracePt t="50706" x="7046913" y="3344863"/>
          <p14:tracePt t="50756" x="7035800" y="3344863"/>
          <p14:tracePt t="50847" x="7031038" y="3351213"/>
          <p14:tracePt t="50898" x="7015163" y="3351213"/>
          <p14:tracePt t="50946" x="6907213" y="3351213"/>
          <p14:tracePt t="50994" x="6711950" y="3351213"/>
          <p14:tracePt t="51038" x="6599238" y="3351213"/>
          <p14:tracePt t="51066" x="6507163" y="3351213"/>
          <p14:tracePt t="51113" x="6361113" y="3333750"/>
          <p14:tracePt t="51161" x="6284913" y="3328988"/>
          <p14:tracePt t="51206" x="6242050" y="3317875"/>
          <p14:tracePt t="51260" x="6057900" y="3317875"/>
          <p14:tracePt t="51284" x="5922963" y="3317875"/>
          <p14:tracePt t="51332" x="5707063" y="3232150"/>
          <p14:tracePt t="51382" x="5664200" y="3133725"/>
          <p14:tracePt t="51430" x="5653088" y="3070225"/>
          <p14:tracePt t="51477" x="5695950" y="2994025"/>
          <p14:tracePt t="51523" x="5799138" y="2913063"/>
          <p14:tracePt t="51570" x="5900738" y="2870200"/>
          <p14:tracePt t="51616" x="6026150" y="2847975"/>
          <p14:tracePt t="51664" x="6107113" y="2852738"/>
          <p14:tracePt t="51712" x="6246813" y="2913063"/>
          <p14:tracePt t="51759" x="6323013" y="2960688"/>
          <p14:tracePt t="51806" x="6399213" y="3021013"/>
          <p14:tracePt t="51832" x="6408738" y="3048000"/>
          <p14:tracePt t="51855" x="6419850" y="3063875"/>
          <p14:tracePt t="51903" x="6430963" y="3140075"/>
          <p14:tracePt t="51927" x="6430963" y="3160713"/>
          <p14:tracePt t="51973" x="6399213" y="3198813"/>
          <p14:tracePt t="52032" x="6203950" y="3252788"/>
          <p14:tracePt t="52084" x="6069013" y="3259138"/>
          <p14:tracePt t="56290" x="6489700" y="3333750"/>
          <p14:tracePt t="56333" x="6604000" y="3333750"/>
          <p14:tracePt t="56380" x="6635750" y="3333750"/>
          <p14:tracePt t="56424" x="6642100" y="3333750"/>
          <p14:tracePt t="56533" x="6630988" y="3333750"/>
          <p14:tracePt t="56578" x="6615113" y="3333750"/>
          <p14:tracePt t="56621" x="6577013" y="3324225"/>
          <p14:tracePt t="56642" x="6496050" y="3306763"/>
          <p14:tracePt t="56686" x="6457950" y="3279775"/>
          <p14:tracePt t="56731" x="6435725" y="3248025"/>
          <p14:tracePt t="56752" x="6430963" y="3241675"/>
          <p14:tracePt t="56798" x="6426200" y="3236913"/>
          <p14:tracePt t="56841" x="6415088" y="3187700"/>
          <p14:tracePt t="56886" x="6430963" y="3086100"/>
          <p14:tracePt t="56931" x="6543675" y="2998788"/>
          <p14:tracePt t="56974" x="6808788" y="2879725"/>
          <p14:tracePt t="57016" x="6965950" y="2836863"/>
          <p14:tracePt t="57039" x="6981825" y="2832100"/>
          <p14:tracePt t="57083" x="7112000" y="2816225"/>
          <p14:tracePt t="57126" x="7278688" y="2816225"/>
          <p14:tracePt t="57171" x="7377113" y="2820988"/>
          <p14:tracePt t="57215" x="7566025" y="2843213"/>
          <p14:tracePt t="57238" x="7624763" y="2859088"/>
          <p14:tracePt t="57281" x="7669213" y="2897188"/>
          <p14:tracePt t="57303" x="7689850" y="2917825"/>
          <p14:tracePt t="57348" x="7712075" y="2955925"/>
          <p14:tracePt t="57391" x="7739063" y="3043238"/>
          <p14:tracePt t="57432" x="7727950" y="3101975"/>
          <p14:tracePt t="57453" x="7716838" y="3113088"/>
          <p14:tracePt t="57498" x="7662863" y="3140075"/>
          <p14:tracePt t="57520" x="7554913" y="3194050"/>
          <p14:tracePt t="57564" x="7377113" y="3236913"/>
          <p14:tracePt t="57607" x="7258050" y="3241675"/>
          <p14:tracePt t="57648" x="7134225" y="3248025"/>
          <p14:tracePt t="57696" x="7089775" y="3221038"/>
          <p14:tracePt t="57740" x="7051675" y="3151188"/>
          <p14:tracePt t="57782" x="7035800" y="3048000"/>
          <p14:tracePt t="57827" x="7069138" y="2955925"/>
          <p14:tracePt t="57869" x="7192963" y="2874963"/>
          <p14:tracePt t="57895" x="7296150" y="2836863"/>
          <p14:tracePt t="57936" x="7543800" y="2798763"/>
          <p14:tracePt t="57980" x="7716838" y="2789238"/>
          <p14:tracePt t="58005" x="7851775" y="2816225"/>
          <p14:tracePt t="58027" x="7889875" y="2836863"/>
          <p14:tracePt t="58070" x="7966075" y="2928938"/>
          <p14:tracePt t="58114" x="8035925" y="3070225"/>
          <p14:tracePt t="58157" x="8058150" y="3151188"/>
          <p14:tracePt t="58198" x="8035925" y="3198813"/>
          <p14:tracePt t="58240" x="7808913" y="3286125"/>
          <p14:tracePt t="58282" x="7446963" y="3351213"/>
          <p14:tracePt t="58328" x="7366000" y="3351213"/>
          <p14:tracePt t="58369" x="7231063" y="3344863"/>
          <p14:tracePt t="58412" x="7046913" y="3302000"/>
          <p14:tracePt t="58455" x="6954838" y="3225800"/>
          <p14:tracePt t="58498" x="6934200" y="3187700"/>
          <p14:tracePt t="58520" x="6934200" y="3178175"/>
          <p14:tracePt t="58565" x="7046913" y="3106738"/>
          <p14:tracePt t="58612" x="7350125" y="3059113"/>
          <p14:tracePt t="58655" x="7469188" y="3059113"/>
          <p14:tracePt t="58719" x="7462838" y="3097213"/>
          <p14:tracePt t="58765" x="7446963" y="3133725"/>
          <p14:tracePt t="58808" x="7442200" y="3133725"/>
          <p14:tracePt t="58931" x="7442200" y="3140075"/>
          <p14:tracePt t="59080" x="7442200" y="3151188"/>
          <p14:tracePt t="59186" x="7442200" y="3160713"/>
          <p14:tracePt t="59340" x="7442200" y="3167063"/>
          <p14:tracePt t="59575" x="7442200" y="3171825"/>
          <p14:tracePt t="59729" x="7442200" y="3178175"/>
          <p14:tracePt t="59771" x="7435850" y="3182938"/>
          <p14:tracePt t="59816" x="7408863" y="3194050"/>
          <p14:tracePt t="59863" x="7388225" y="3205163"/>
          <p14:tracePt t="59948" x="7350125" y="3209925"/>
          <p14:tracePt t="59990" x="7296150" y="3214688"/>
          <p14:tracePt t="60119" x="7388225" y="3214688"/>
          <p14:tracePt t="60162" x="7770813" y="3178175"/>
          <p14:tracePt t="60182" x="7804150" y="3178175"/>
          <p14:tracePt t="60204" x="7820025" y="3167063"/>
          <p14:tracePt t="60248" x="7889875" y="3128963"/>
          <p14:tracePt t="60290" x="7896225" y="3124200"/>
          <p14:tracePt t="60332" x="7896225" y="3117850"/>
          <p14:tracePt t="60441" x="7869238" y="3124200"/>
          <p14:tracePt t="60464" x="7847013" y="3133725"/>
          <p14:tracePt t="60509" x="7804150" y="3140075"/>
          <p14:tracePt t="60577" x="7770813" y="3151188"/>
          <p14:tracePt t="60619" x="7732713" y="3155950"/>
          <p14:tracePt t="60664" x="7705725" y="3167063"/>
          <p14:tracePt t="60707" x="7631113" y="3205163"/>
          <p14:tracePt t="60748" x="7527925" y="3236913"/>
          <p14:tracePt t="60793" x="7377113" y="3270250"/>
          <p14:tracePt t="60817" x="7296150" y="3275013"/>
          <p14:tracePt t="60862" x="7127875" y="3306763"/>
          <p14:tracePt t="60904" x="6981825" y="3313113"/>
          <p14:tracePt t="60948" x="6858000" y="3313113"/>
          <p14:tracePt t="60991" x="6750050" y="3313113"/>
          <p14:tracePt t="61031" x="6669088" y="3275013"/>
          <p14:tracePt t="61077" x="6635750" y="3214688"/>
          <p14:tracePt t="61119" x="6619875" y="3171825"/>
          <p14:tracePt t="61164" x="6635750" y="3117850"/>
          <p14:tracePt t="61209" x="6738938" y="3070225"/>
          <p14:tracePt t="61253" x="6889750" y="3059113"/>
          <p14:tracePt t="61298" x="6981825" y="3090863"/>
          <p14:tracePt t="61340" x="7004050" y="3133725"/>
          <p14:tracePt t="61364" x="7004050" y="3160713"/>
          <p14:tracePt t="61407" x="6981825" y="3182938"/>
          <p14:tracePt t="61448" x="6981825" y="3187700"/>
          <p14:tracePt t="62103" x="6977063" y="3187700"/>
          <p14:tracePt t="62315" x="6965950" y="3198813"/>
          <p14:tracePt t="62360" x="6961188" y="3205163"/>
          <p14:tracePt t="62661" x="6954838" y="3209925"/>
          <p14:tracePt t="63107" x="6950075" y="3221038"/>
          <p14:tracePt t="63527" x="6934200" y="3182938"/>
          <p14:tracePt t="63570" x="6884988" y="3079750"/>
          <p14:tracePt t="63619" x="6619875" y="2978150"/>
          <p14:tracePt t="63664" x="6269038" y="2917825"/>
          <p14:tracePt t="63707" x="6145213" y="2901950"/>
          <p14:tracePt t="63748" x="5949950" y="2897188"/>
          <p14:tracePt t="63795" x="5853113" y="2897188"/>
          <p14:tracePt t="63838" x="5815013" y="2897188"/>
          <p14:tracePt t="63881" x="5792788" y="2897188"/>
          <p14:tracePt t="63964" x="5738813" y="2901950"/>
          <p14:tracePt t="63987" x="5664200" y="2933700"/>
          <p14:tracePt t="64031" x="5561013" y="2987675"/>
          <p14:tracePt t="64052" x="5527675" y="3021013"/>
          <p14:tracePt t="64098" x="5507038" y="3059113"/>
          <p14:tracePt t="64140" x="5507038" y="3063875"/>
          <p14:tracePt t="64202" x="5507038" y="3070225"/>
          <p14:tracePt t="64348" x="5507038" y="3074988"/>
          <p14:tracePt t="65424" x="5761038" y="3394075"/>
          <p14:tracePt t="65466" x="5972175" y="3582988"/>
          <p14:tracePt t="65514" x="6046788" y="3609975"/>
          <p14:tracePt t="65537" x="6080125" y="3605213"/>
          <p14:tracePt t="65586" x="6176963" y="3594100"/>
          <p14:tracePt t="65648" x="6253163" y="3594100"/>
          <p14:tracePt t="65691" x="6300788" y="3582988"/>
          <p14:tracePt t="65735" x="6307138" y="3582988"/>
          <p14:tracePt t="65819" x="6415088" y="3614738"/>
          <p14:tracePt t="65860" x="6489700" y="3632200"/>
          <p14:tracePt t="65923" x="6550025" y="3625850"/>
          <p14:tracePt t="65967" x="6815138" y="3625850"/>
          <p14:tracePt t="66010" x="6965950" y="3632200"/>
          <p14:tracePt t="66033" x="7024688" y="3632200"/>
          <p14:tracePt t="66077" x="7134225" y="3636963"/>
          <p14:tracePt t="66122" x="7312025" y="3648075"/>
          <p14:tracePt t="66171" x="7350125" y="3648075"/>
          <p14:tracePt t="66216" x="7527925" y="3652838"/>
          <p14:tracePt t="66260" x="7604125" y="3652838"/>
          <p14:tracePt t="66303" x="7705725" y="3652838"/>
          <p14:tracePt t="66345" x="7820025" y="3652838"/>
          <p14:tracePt t="66388" x="7851775" y="3652838"/>
          <p14:tracePt t="66431" x="7862888" y="3659188"/>
          <p14:tracePt t="66645" x="7889875" y="3675063"/>
          <p14:tracePt t="66690" x="7916863" y="3706813"/>
          <p14:tracePt t="66757" x="7943850" y="3713163"/>
          <p14:tracePt t="66844" x="7950200" y="3722688"/>
          <p14:tracePt t="66907" x="7939088" y="3729038"/>
          <p14:tracePt t="66949" x="7916863" y="3756025"/>
          <p14:tracePt t="66973" x="7862888" y="3771900"/>
          <p14:tracePt t="67019" x="7712075" y="3783013"/>
          <p14:tracePt t="67062" x="7658100" y="3783013"/>
          <p14:tracePt t="67236" x="7658100" y="3787775"/>
          <p14:tracePt t="67302" x="7586663" y="3798888"/>
          <p14:tracePt t="67347" x="7305675" y="3783013"/>
          <p14:tracePt t="67394" x="7188200" y="3675063"/>
          <p14:tracePt t="67436" x="7181850" y="3544888"/>
          <p14:tracePt t="67480" x="7215188" y="3486150"/>
          <p14:tracePt t="67524" x="7435850" y="3448050"/>
          <p14:tracePt t="67571" x="7862888" y="3448050"/>
          <p14:tracePt t="67593" x="8004175" y="3513138"/>
          <p14:tracePt t="67636" x="8024813" y="3587750"/>
          <p14:tracePt t="67678" x="7993063" y="3663950"/>
          <p14:tracePt t="67722" x="7874000" y="3776663"/>
          <p14:tracePt t="67765" x="7804150" y="3821113"/>
          <p14:tracePt t="67807" x="7786688" y="3825875"/>
          <p14:tracePt t="67849" x="7777163" y="3825875"/>
          <p14:tracePt t="68253" x="7770813" y="3825875"/>
          <p14:tracePt t="68740" x="7739063" y="3814763"/>
          <p14:tracePt t="68785" x="7696200" y="3814763"/>
          <p14:tracePt t="68831" x="7658100" y="3814763"/>
          <p14:tracePt t="68874" x="7500938" y="3814763"/>
          <p14:tracePt t="68919" x="7278688" y="3825875"/>
          <p14:tracePt t="68964" x="7019925" y="3825875"/>
          <p14:tracePt t="68987" x="6927850" y="3821113"/>
          <p14:tracePt t="69031" x="6797675" y="3805238"/>
          <p14:tracePt t="69033" x="6750050" y="3794125"/>
          <p14:tracePt t="69077" x="6673850" y="3771900"/>
          <p14:tracePt t="69122" x="6538913" y="3690938"/>
          <p14:tracePt t="69145" x="6500813" y="3648075"/>
          <p14:tracePt t="69190" x="6480175" y="3582988"/>
          <p14:tracePt t="69236" x="6507163" y="3502025"/>
          <p14:tracePt t="69278" x="6662738" y="3425825"/>
          <p14:tracePt t="69301" x="6716713" y="3425825"/>
          <p14:tracePt t="69324" x="6770688" y="3441700"/>
          <p14:tracePt t="69369" x="6835775" y="3567113"/>
          <p14:tracePt t="69414" x="6884988" y="3749675"/>
          <p14:tracePt t="69457" x="6842125" y="3787775"/>
          <p14:tracePt t="69499" x="6680200" y="3767138"/>
          <p14:tracePt t="69522" x="6534150" y="3659188"/>
          <p14:tracePt t="69569" x="6484938" y="3571875"/>
          <p14:tracePt t="69612" x="6489700" y="3502025"/>
          <p14:tracePt t="69660" x="6831013" y="3425825"/>
          <p14:tracePt t="69702" x="7031038" y="3414713"/>
          <p14:tracePt t="69745" x="7024688" y="3560763"/>
          <p14:tracePt t="69786" x="6943725" y="3702050"/>
          <p14:tracePt t="69831" x="6842125" y="3713163"/>
          <p14:tracePt t="69873" x="6727825" y="3625850"/>
          <p14:tracePt t="69914" x="6723063" y="3605213"/>
          <p14:tracePt t="69958" x="6842125" y="3594100"/>
          <p14:tracePt t="70002" x="6907213" y="3594100"/>
          <p14:tracePt t="70024" x="6916738" y="3621088"/>
          <p14:tracePt t="70069" x="6938963" y="3659188"/>
          <p14:tracePt t="70114" x="6961188" y="3706813"/>
          <p14:tracePt t="70157" x="6961188" y="3749675"/>
          <p14:tracePt t="70198" x="6965950" y="3787775"/>
          <p14:tracePt t="70243" x="6954838" y="3825875"/>
          <p14:tracePt t="70286" x="6824663" y="3852863"/>
          <p14:tracePt t="70332" x="6615113" y="3848100"/>
          <p14:tracePt t="70354" x="6511925" y="3832225"/>
          <p14:tracePt t="70398" x="6345238" y="3729038"/>
          <p14:tracePt t="70443" x="6262688" y="3598863"/>
          <p14:tracePt t="70485" x="6246813" y="3529013"/>
          <p14:tracePt t="70531" x="6311900" y="3398838"/>
          <p14:tracePt t="70554" x="6457950" y="3279775"/>
          <p14:tracePt t="70581" x="6711950" y="3151188"/>
          <p14:tracePt t="70602" x="6884988" y="3101975"/>
          <p14:tracePt t="70648" x="7154863" y="3063875"/>
          <p14:tracePt t="70690" x="7543800" y="3063875"/>
          <p14:tracePt t="70732" x="7840663" y="3144838"/>
          <p14:tracePt t="70776" x="7959725" y="3252788"/>
          <p14:tracePt t="70819" x="8067675" y="3432175"/>
          <p14:tracePt t="70865" x="8089900" y="3641725"/>
          <p14:tracePt t="70907" x="8031163" y="3798888"/>
          <p14:tracePt t="70948" x="7831138" y="3967163"/>
          <p14:tracePt t="70991" x="7523163" y="4014788"/>
          <p14:tracePt t="71014" x="7208838" y="4010025"/>
          <p14:tracePt t="71037" x="7138988" y="4003675"/>
          <p14:tracePt t="71081" x="7116763" y="3983038"/>
          <p14:tracePt t="71419" x="7112000" y="3971925"/>
          <p14:tracePt t="71461" x="7134225" y="3906838"/>
          <p14:tracePt t="71482" x="7154863" y="3841750"/>
          <p14:tracePt t="71528" x="7161213" y="3836988"/>
          <p14:tracePt t="71845" x="7262813" y="3814763"/>
          <p14:tracePt t="71887" x="7446963" y="3798888"/>
          <p14:tracePt t="71935" x="7581900" y="3787775"/>
          <p14:tracePt t="72003" x="7516813" y="3814763"/>
          <p14:tracePt t="72027" x="7485063" y="3814763"/>
          <p14:tracePt t="72069" x="7458075" y="3814763"/>
          <p14:tracePt t="72114" x="7431088" y="3814763"/>
          <p14:tracePt t="72157" x="7415213" y="3814763"/>
          <p14:tracePt t="72199" x="7305675" y="3814763"/>
          <p14:tracePt t="72245" x="7035800" y="3821113"/>
          <p14:tracePt t="72289" x="6954838" y="3821113"/>
          <p14:tracePt t="72332" x="6943725" y="3821113"/>
          <p14:tracePt t="72778" x="6977063" y="3749675"/>
          <p14:tracePt t="72800" x="6992938" y="3702050"/>
          <p14:tracePt t="72848" x="6992938" y="3556000"/>
          <p14:tracePt t="72890" x="6977063" y="3463925"/>
          <p14:tracePt t="72931" x="6846888" y="3351213"/>
          <p14:tracePt t="72952" x="6727825" y="3290888"/>
          <p14:tracePt t="72998" x="6599238" y="3252788"/>
          <p14:tracePt t="73020" x="6489700" y="3232150"/>
          <p14:tracePt t="73065" x="6118225" y="3194050"/>
          <p14:tracePt t="73110" x="5934075" y="3187700"/>
          <p14:tracePt t="73155" x="5781675" y="3205163"/>
          <p14:tracePt t="73198" x="5610225" y="3263900"/>
          <p14:tracePt t="73241" x="5511800" y="3328988"/>
          <p14:tracePt t="73285" x="5360988" y="3468688"/>
          <p14:tracePt t="73330" x="5241925" y="3614738"/>
          <p14:tracePt t="73373" x="5138738" y="3686175"/>
          <p14:tracePt t="73415" x="5019675" y="3702050"/>
          <p14:tracePt t="73462" x="4729163" y="3641725"/>
          <p14:tracePt t="73504" x="4572000" y="3479800"/>
          <p14:tracePt t="73527" x="4572000" y="3409950"/>
          <p14:tracePt t="73573" x="4684713" y="3279775"/>
          <p14:tracePt t="73616" x="5048250" y="3187700"/>
          <p14:tracePt t="73659" x="5338763" y="3182938"/>
          <p14:tracePt t="73703" x="5360988" y="3344863"/>
          <p14:tracePt t="73747" x="5322888" y="3533775"/>
          <p14:tracePt t="73793" x="5295900" y="3594100"/>
          <p14:tracePt t="73817" x="5291138" y="3598863"/>
          <p14:tracePt t="73966" x="5268913" y="3614738"/>
          <p14:tracePt t="74010" x="5192713" y="3648075"/>
          <p14:tracePt t="74032" x="5176838" y="3648075"/>
          <p14:tracePt t="75598" x="5165725" y="3652838"/>
          <p14:tracePt t="75642" x="5583238" y="4129088"/>
          <p14:tracePt t="75688" x="5792788" y="4441825"/>
          <p14:tracePt t="75732" x="5803900" y="4457700"/>
          <p14:tracePt t="75840" x="5799138" y="4464050"/>
          <p14:tracePt t="75885" x="5788025" y="4468813"/>
          <p14:tracePt t="76097" x="5911850" y="4518025"/>
          <p14:tracePt t="76140" x="6842125" y="4441825"/>
          <p14:tracePt t="76187" x="7046913" y="4376738"/>
          <p14:tracePt t="76233" x="7046913" y="4367213"/>
          <p14:tracePt t="76280" x="7042150" y="4356100"/>
          <p14:tracePt t="76325" x="7024688" y="4349750"/>
          <p14:tracePt t="76372" x="6950075" y="4349750"/>
          <p14:tracePt t="76419" x="6804025" y="4306888"/>
          <p14:tracePt t="76464" x="6696075" y="4257675"/>
          <p14:tracePt t="76512" x="6669088" y="4248150"/>
          <p14:tracePt t="76581" x="6900863" y="4102100"/>
          <p14:tracePt t="76604" x="7107238" y="4048125"/>
          <p14:tracePt t="76648" x="7316788" y="4041775"/>
          <p14:tracePt t="76694" x="7305675" y="4140200"/>
          <p14:tracePt t="76736" x="7269163" y="4214813"/>
          <p14:tracePt t="76781" x="7242175" y="4225925"/>
          <p14:tracePt t="76824" x="7188200" y="4210050"/>
          <p14:tracePt t="76869" x="7181850" y="4203700"/>
          <p14:tracePt t="77274" x="7046913" y="4230688"/>
          <p14:tracePt t="77317" x="6988175" y="4275138"/>
          <p14:tracePt t="77362" x="6884988" y="4329113"/>
          <p14:tracePt t="77383" x="6835775" y="4333875"/>
          <p14:tracePt t="77429" x="6646863" y="4329113"/>
          <p14:tracePt t="77472" x="6435725" y="4322763"/>
          <p14:tracePt t="77515" x="6226175" y="4291013"/>
          <p14:tracePt t="77539" x="6154738" y="4279900"/>
          <p14:tracePt t="77585" x="6138863" y="4275138"/>
          <p14:tracePt t="77629" x="6111875" y="4268788"/>
          <p14:tracePt t="77673" x="6030913" y="4221163"/>
          <p14:tracePt t="77715" x="6015038" y="4167188"/>
          <p14:tracePt t="77737" x="6015038" y="4133850"/>
          <p14:tracePt t="77781" x="6015038" y="4075113"/>
          <p14:tracePt t="77802" x="6046788" y="4030663"/>
          <p14:tracePt t="77847" x="6172200" y="3949700"/>
          <p14:tracePt t="77890" x="6345238" y="3933825"/>
          <p14:tracePt t="77935" x="6577013" y="3944938"/>
          <p14:tracePt t="78002" x="6543675" y="4010025"/>
          <p14:tracePt t="78024" x="6538913" y="4025900"/>
          <p14:tracePt t="78069" x="6473825" y="4095750"/>
          <p14:tracePt t="78114" x="6426200" y="4140200"/>
          <p14:tracePt t="78240" x="6419850" y="4140200"/>
          <p14:tracePt t="78348" x="6469063" y="4122738"/>
          <p14:tracePt t="78390" x="6765925" y="4140200"/>
          <p14:tracePt t="78432" x="7073900" y="4210050"/>
          <p14:tracePt t="78454" x="7112000" y="4225925"/>
          <p14:tracePt t="78497" x="7127875" y="4241800"/>
          <p14:tracePt t="78818" x="7150100" y="4203700"/>
          <p14:tracePt t="78863" x="7188200" y="4156075"/>
          <p14:tracePt t="78908" x="7197725" y="4090988"/>
          <p14:tracePt t="78955" x="7188200" y="3976688"/>
          <p14:tracePt t="78998" x="7143750" y="3875088"/>
          <p14:tracePt t="79020" x="7100888" y="3848100"/>
          <p14:tracePt t="79065" x="6873875" y="3783013"/>
          <p14:tracePt t="79112" x="6500813" y="3767138"/>
          <p14:tracePt t="79154" x="6149975" y="3771900"/>
          <p14:tracePt t="79200" x="5965825" y="3794125"/>
          <p14:tracePt t="79223" x="5868988" y="3814763"/>
          <p14:tracePt t="79269" x="5691188" y="3868738"/>
          <p14:tracePt t="79312" x="5360988" y="3949700"/>
          <p14:tracePt t="79354" x="5210175" y="4021138"/>
          <p14:tracePt t="79379" x="5165725" y="4064000"/>
          <p14:tracePt t="79422" x="5160963" y="4068763"/>
          <p14:tracePt t="82952" x="8139113" y="3279775"/>
          <p14:tracePt t="82995" x="8139113" y="3106738"/>
          <p14:tracePt t="83020" x="8143875" y="3059113"/>
          <p14:tracePt t="83066" x="8231188" y="2955925"/>
          <p14:tracePt t="83109" x="8181975" y="2825750"/>
          <p14:tracePt t="83152" x="8143875" y="2778125"/>
          <p14:tracePt t="83241" x="8101013" y="2805113"/>
          <p14:tracePt t="83286" x="7977188" y="2924175"/>
          <p14:tracePt t="83331" x="7939088" y="2944813"/>
          <p14:tracePt t="83373" x="7750175" y="2913063"/>
          <p14:tracePt t="83419" x="7658100" y="2879725"/>
          <p14:tracePt t="83442" x="7635875" y="2879725"/>
          <p14:tracePt t="83487" x="7512050" y="2843213"/>
          <p14:tracePt t="83531" x="7339013" y="2820988"/>
          <p14:tracePt t="83577" x="7089775" y="2794000"/>
          <p14:tracePt t="83618" x="7031038" y="2778125"/>
          <p14:tracePt t="83850" x="7031038" y="2771775"/>
          <p14:tracePt t="83893" x="7177088" y="2751138"/>
          <p14:tracePt t="83937" x="7593013" y="2717800"/>
          <p14:tracePt t="83983" x="7835900" y="2713038"/>
          <p14:tracePt t="84027" x="8267700" y="2713038"/>
          <p14:tracePt t="84071" x="8593138" y="2713038"/>
          <p14:tracePt t="84095" x="8809038" y="2713038"/>
          <p14:tracePt t="84138" x="8921750" y="2713038"/>
          <p14:tracePt t="84161" x="8993188" y="2713038"/>
          <p14:tracePt t="84207" x="9047163" y="2713038"/>
          <p14:tracePt t="84902" x="8867775" y="2771775"/>
          <p14:tracePt t="84945" x="8420100" y="2913063"/>
          <p14:tracePt t="84990" x="8154988" y="2960688"/>
          <p14:tracePt t="85033" x="7840663" y="3025775"/>
          <p14:tracePt t="85078" x="7469188" y="3052763"/>
          <p14:tracePt t="85121" x="7161213" y="3090863"/>
          <p14:tracePt t="85144" x="7031038" y="3101975"/>
          <p14:tracePt t="85189" x="6781800" y="3128963"/>
          <p14:tracePt t="85235" x="6523038" y="3140075"/>
          <p14:tracePt t="85281" x="6480175" y="3144838"/>
          <p14:tracePt t="85324" x="6446838" y="3151188"/>
          <p14:tracePt t="85371" x="6408738" y="3151188"/>
          <p14:tracePt t="85393" x="6408738" y="3155950"/>
          <p14:tracePt t="85435" x="6403975" y="3155950"/>
          <p14:tracePt t="85519" x="6419850" y="3155950"/>
          <p14:tracePt t="85565" x="6442075" y="3151188"/>
          <p14:tracePt t="85606" x="6484938" y="3133725"/>
          <p14:tracePt t="85652" x="6842125" y="3133725"/>
          <p14:tracePt t="85675" x="7015163" y="3133725"/>
          <p14:tracePt t="85721" x="7392988" y="3128963"/>
          <p14:tracePt t="85764" x="7550150" y="3117850"/>
          <p14:tracePt t="85809" x="7696200" y="3124200"/>
          <p14:tracePt t="85855" x="7885113" y="3140075"/>
          <p14:tracePt t="85898" x="7932738" y="3140075"/>
          <p14:tracePt t="85939" x="8013700" y="3144838"/>
          <p14:tracePt t="85983" x="8040688" y="3144838"/>
          <p14:tracePt t="86068" x="8058150" y="3144838"/>
          <p14:tracePt t="86114" x="8085138" y="3160713"/>
          <p14:tracePt t="86157" x="8123238" y="3171825"/>
          <p14:tracePt t="86198" x="8143875" y="3187700"/>
          <p14:tracePt t="86242" x="8166100" y="3205163"/>
          <p14:tracePt t="86368" x="8128000" y="3221038"/>
          <p14:tracePt t="86395" x="8062913" y="3259138"/>
          <p14:tracePt t="86439" x="8008938" y="3290888"/>
          <p14:tracePt t="86483" x="7966075" y="3333750"/>
          <p14:tracePt t="86530" x="7900988" y="3432175"/>
          <p14:tracePt t="86555" x="7874000" y="3486150"/>
          <p14:tracePt t="86599" x="7851775" y="3551238"/>
          <p14:tracePt t="86643" x="7781925" y="3636963"/>
          <p14:tracePt t="86686" x="7716838" y="3706813"/>
          <p14:tracePt t="86731" x="7615238" y="3771900"/>
          <p14:tracePt t="86754" x="7512050" y="3805238"/>
          <p14:tracePt t="86798" x="7366000" y="3821113"/>
          <p14:tracePt t="86840" x="7231063" y="3841750"/>
          <p14:tracePt t="86882" x="7096125" y="3848100"/>
          <p14:tracePt t="86927" x="6938963" y="3821113"/>
          <p14:tracePt t="86969" x="6770688" y="3740150"/>
          <p14:tracePt t="87014" x="6619875" y="3605213"/>
          <p14:tracePt t="87037" x="6550025" y="3524250"/>
          <p14:tracePt t="87081" x="6507163" y="3394075"/>
          <p14:tracePt t="87102" x="6516688" y="3248025"/>
          <p14:tracePt t="87148" x="6680200" y="3021013"/>
          <p14:tracePt t="87190" x="6927850" y="2874963"/>
          <p14:tracePt t="87235" x="7370763" y="2832100"/>
          <p14:tracePt t="87278" x="7700963" y="2933700"/>
          <p14:tracePt t="87301" x="7777163" y="2978150"/>
          <p14:tracePt t="87348" x="7932738" y="3101975"/>
          <p14:tracePt t="87390" x="7950200" y="3182938"/>
          <p14:tracePt t="87435" x="7950200" y="3286125"/>
          <p14:tracePt t="87479" x="7943850" y="3351213"/>
          <p14:tracePt t="87521" x="7943850" y="3378200"/>
          <p14:tracePt t="87564" x="7943850" y="3382963"/>
          <p14:tracePt t="87607" x="7943850" y="3394075"/>
          <p14:tracePt t="87630" x="7943850" y="3398838"/>
          <p14:tracePt t="87674" x="7943850" y="3448050"/>
          <p14:tracePt t="87715" x="7900988" y="3587750"/>
          <p14:tracePt t="87762" x="7840663" y="3717925"/>
          <p14:tracePt t="87807" x="7750175" y="3767138"/>
          <p14:tracePt t="87848" x="7404100" y="3798888"/>
          <p14:tracePt t="87893" x="7069138" y="3794125"/>
          <p14:tracePt t="87936" x="6846888" y="3695700"/>
          <p14:tracePt t="87978" x="6523038" y="3524250"/>
          <p14:tracePt t="88021" x="6246813" y="3355975"/>
          <p14:tracePt t="88023" x="6215063" y="3328988"/>
          <p14:tracePt t="88066" x="6118225" y="3182938"/>
          <p14:tracePt t="88112" x="6096000" y="2928938"/>
          <p14:tracePt t="88155" x="6176963" y="2744788"/>
          <p14:tracePt t="88197" x="6435725" y="2513013"/>
          <p14:tracePt t="88243" x="6662738" y="2371725"/>
          <p14:tracePt t="88286" x="6869113" y="2328863"/>
          <p14:tracePt t="88329" x="7208838" y="2317750"/>
          <p14:tracePt t="88371" x="7377113" y="2312988"/>
          <p14:tracePt t="88394" x="7431088" y="2312988"/>
          <p14:tracePt t="88439" x="7646988" y="2366963"/>
          <p14:tracePt t="88483" x="7966075" y="2562225"/>
          <p14:tracePt t="88526" x="8159750" y="2751138"/>
          <p14:tracePt t="88572" x="8305800" y="2924175"/>
          <p14:tracePt t="88597" x="8312150" y="2967038"/>
          <p14:tracePt t="88640" x="8312150" y="3097213"/>
          <p14:tracePt t="88682" x="8251825" y="3241675"/>
          <p14:tracePt t="88706" x="8220075" y="3297238"/>
          <p14:tracePt t="88748" x="8078788" y="3414713"/>
          <p14:tracePt t="88793" x="7642225" y="3614738"/>
          <p14:tracePt t="88816" x="7496175" y="3659188"/>
          <p14:tracePt t="88861" x="7300913" y="3663950"/>
          <p14:tracePt t="88904" x="7042150" y="3690938"/>
          <p14:tracePt t="88947" x="6808788" y="3686175"/>
          <p14:tracePt t="88990" x="6646863" y="3582988"/>
          <p14:tracePt t="89031" x="6534150" y="3405188"/>
          <p14:tracePt t="89052" x="6489700" y="3290888"/>
          <p14:tracePt t="89098" x="6457950" y="3133725"/>
          <p14:tracePt t="89139" x="6453188" y="2913063"/>
          <p14:tracePt t="89182" x="6626225" y="2632075"/>
          <p14:tracePt t="89207" x="6738938" y="2544763"/>
          <p14:tracePt t="89250" x="6911975" y="2474913"/>
          <p14:tracePt t="89294" x="7246938" y="2474913"/>
          <p14:tracePt t="89317" x="7435850" y="2513013"/>
          <p14:tracePt t="89362" x="7750175" y="2647950"/>
          <p14:tracePt t="89404" x="7786688" y="2713038"/>
          <p14:tracePt t="89448" x="7797800" y="2805113"/>
          <p14:tracePt t="89473" x="7808913" y="2874963"/>
          <p14:tracePt t="89514" x="7813675" y="3009900"/>
          <p14:tracePt t="89536" x="7804150" y="3059113"/>
          <p14:tracePt t="89581" x="7750175" y="3182938"/>
          <p14:tracePt t="89623" x="7642225" y="3317875"/>
          <p14:tracePt t="89665" x="7469188" y="3414713"/>
          <p14:tracePt t="89709" x="7219950" y="3441700"/>
          <p14:tracePt t="89752" x="6884988" y="3421063"/>
          <p14:tracePt t="89798" x="6646863" y="3382963"/>
          <p14:tracePt t="89840" x="6496050" y="3232150"/>
          <p14:tracePt t="89863" x="6426200" y="3101975"/>
          <p14:tracePt t="89907" x="6415088" y="2978150"/>
          <p14:tracePt t="89949" x="6453188" y="2863850"/>
          <p14:tracePt t="89973" x="6565900" y="2767013"/>
          <p14:tracePt t="90014" x="6858000" y="2670175"/>
          <p14:tracePt t="90037" x="7015163" y="2652713"/>
          <p14:tracePt t="90081" x="7242175" y="2652713"/>
          <p14:tracePt t="90123" x="7370763" y="2724150"/>
          <p14:tracePt t="90169" x="7424738" y="2843213"/>
          <p14:tracePt t="90192" x="7478713" y="2982913"/>
          <p14:tracePt t="90214" x="7485063" y="3032125"/>
          <p14:tracePt t="90259" x="7469188" y="3117850"/>
          <p14:tracePt t="90302" x="7431088" y="3167063"/>
          <p14:tracePt t="90348" x="7404100" y="3198813"/>
          <p14:tracePt t="90392" x="7350125" y="3259138"/>
          <p14:tracePt t="90436" x="7339013" y="3259138"/>
          <p14:tracePt t="90520" x="7332663" y="3259138"/>
          <p14:tracePt t="90564" x="7323138" y="3259138"/>
          <p14:tracePt t="91277" x="7197725" y="3275013"/>
          <p14:tracePt t="91323" x="6927850" y="3263900"/>
          <p14:tracePt t="91366" x="6835775" y="3182938"/>
          <p14:tracePt t="91410" x="6734175" y="3036888"/>
          <p14:tracePt t="91456" x="6711950" y="2906713"/>
          <p14:tracePt t="91498" x="6750050" y="2852738"/>
          <p14:tracePt t="91523" x="6965950" y="2789238"/>
          <p14:tracePt t="91564" x="7143750" y="2778125"/>
          <p14:tracePt t="91607" x="7154863" y="2901950"/>
          <p14:tracePt t="91653" x="7177088" y="3101975"/>
          <p14:tracePt t="91698" x="7123113" y="3241675"/>
          <p14:tracePt t="91739" x="7096125" y="3263900"/>
          <p14:tracePt t="91825" x="7062788" y="3290888"/>
          <p14:tracePt t="91893" x="7058025" y="3290888"/>
          <p14:tracePt t="92104" x="7046913" y="3317875"/>
          <p14:tracePt t="92152" x="6896100" y="3425825"/>
          <p14:tracePt t="92176" x="6700838" y="3297238"/>
          <p14:tracePt t="92222" x="6242050" y="2717800"/>
          <p14:tracePt t="92247" x="6203950" y="2571750"/>
          <p14:tracePt t="92293" x="6242050" y="2243138"/>
          <p14:tracePt t="92344" x="6538913" y="2047875"/>
          <p14:tracePt t="92388" x="7231063" y="1935163"/>
          <p14:tracePt t="92410" x="7577138" y="1935163"/>
          <p14:tracePt t="92452" x="7986713" y="2097088"/>
          <p14:tracePt t="92498" x="8067675" y="2420938"/>
          <p14:tracePt t="92520" x="8089900" y="2625725"/>
          <p14:tracePt t="92564" x="8047038" y="3025775"/>
          <p14:tracePt t="92609" x="7950200" y="3160713"/>
          <p14:tracePt t="92652" x="7916863" y="3182938"/>
          <p14:tracePt t="92676" x="7885113" y="3160713"/>
          <p14:tracePt t="92722" x="7851775" y="3140075"/>
          <p14:tracePt t="92890" x="7696200" y="3290888"/>
          <p14:tracePt t="92933" x="7138988" y="3906838"/>
          <p14:tracePt t="92956" x="6981825" y="4144963"/>
          <p14:tracePt t="93006" x="6781800" y="4511675"/>
          <p14:tracePt t="93029" x="6711950" y="4576763"/>
          <p14:tracePt t="93075" x="6565900" y="4679950"/>
          <p14:tracePt t="93121" x="6538913" y="4702175"/>
          <p14:tracePt t="93142" x="6457950" y="4799013"/>
          <p14:tracePt t="93186" x="6273800" y="4965700"/>
          <p14:tracePt t="93231" x="6208713" y="5019675"/>
          <p14:tracePt t="93255" x="6134100" y="5064125"/>
          <p14:tracePt t="93297" x="5776913" y="5246688"/>
          <p14:tracePt t="93344" x="5545138" y="5356225"/>
          <p14:tracePt t="93386" x="5484813" y="5392738"/>
          <p14:tracePt t="93430" x="5383213" y="5464175"/>
          <p14:tracePt t="93473" x="5295900" y="5518150"/>
          <p14:tracePt t="93514" x="5264150" y="5554663"/>
          <p14:tracePt t="93537" x="5230813" y="5588000"/>
          <p14:tracePt t="93581" x="5214938" y="5603875"/>
          <p14:tracePt t="93627" x="5210175" y="5603875"/>
          <p14:tracePt t="93711" x="5210175" y="5610225"/>
          <p14:tracePt t="93752" x="5302250" y="5626100"/>
          <p14:tracePt t="93798" x="5480050" y="5626100"/>
          <p14:tracePt t="93840" x="5572125" y="5641975"/>
          <p14:tracePt t="93887" x="5599113" y="5668963"/>
          <p14:tracePt t="93911" x="5603875" y="5668963"/>
          <p14:tracePt t="94226" x="5603875" y="5673725"/>
          <p14:tracePt t="94964" x="5668963" y="5630863"/>
          <p14:tracePt t="95010" x="5711825" y="5626100"/>
          <p14:tracePt t="95032" x="5718175" y="5626100"/>
          <p14:tracePt t="95102" x="5781675" y="5626100"/>
          <p14:tracePt t="95144" x="5992813" y="5626100"/>
          <p14:tracePt t="95185" x="6334125" y="5603875"/>
          <p14:tracePt t="95231" x="6707188" y="5534025"/>
          <p14:tracePt t="95254" x="6797675" y="5464175"/>
          <p14:tracePt t="95298" x="6815138" y="5280025"/>
          <p14:tracePt t="95340" x="6808788" y="4830763"/>
          <p14:tracePt t="95381" x="6723063" y="4511675"/>
          <p14:tracePt t="95423" x="6626225" y="4398963"/>
          <p14:tracePt t="95506" x="6630988" y="4457700"/>
          <p14:tracePt t="95529" x="6635750" y="4506913"/>
          <p14:tracePt t="95575" x="6653213" y="4549775"/>
          <p14:tracePt t="95639" x="6327775" y="4383088"/>
          <p14:tracePt t="95682" x="6149975" y="4106863"/>
          <p14:tracePt t="95702" x="6176963" y="4014788"/>
          <p14:tracePt t="95748" x="6388100" y="3895725"/>
          <p14:tracePt t="95792" x="6815138" y="3832225"/>
          <p14:tracePt t="95816" x="6916738" y="3832225"/>
          <p14:tracePt t="95859" x="7069138" y="3917950"/>
          <p14:tracePt t="95902" x="7069138" y="4025900"/>
          <p14:tracePt t="95947" x="7069138" y="4041775"/>
          <p14:tracePt t="96076" x="6873875" y="4113213"/>
          <p14:tracePt t="96119" x="6496050" y="4237038"/>
          <p14:tracePt t="96164" x="6388100" y="4284663"/>
          <p14:tracePt t="96209" x="6372225" y="4291013"/>
          <p14:tracePt t="96609" x="6561138" y="4291013"/>
          <p14:tracePt t="96655" x="6970713" y="4318000"/>
          <p14:tracePt t="96702" x="7008813" y="4340225"/>
          <p14:tracePt t="96764" x="6970713" y="4344988"/>
          <p14:tracePt t="96807" x="6723063" y="4295775"/>
          <p14:tracePt t="96848" x="6570663" y="4079875"/>
          <p14:tracePt t="96892" x="6592888" y="3940175"/>
          <p14:tracePt t="96936" x="6792913" y="3886200"/>
          <p14:tracePt t="96981" x="6954838" y="3906838"/>
          <p14:tracePt t="97004" x="7008813" y="4010025"/>
          <p14:tracePt t="97027" x="7096125" y="4122738"/>
          <p14:tracePt t="97068" x="7161213" y="4252913"/>
          <p14:tracePt t="97114" x="7150100" y="4333875"/>
          <p14:tracePt t="97157" x="7107238" y="4344988"/>
          <p14:tracePt t="97202" x="7096125" y="4344988"/>
          <p14:tracePt t="100331" x="7251700" y="3086100"/>
          <p14:tracePt t="100355" x="7085013" y="2886075"/>
          <p14:tracePt t="100402" x="6835775" y="2690813"/>
          <p14:tracePt t="100450" x="6604000" y="2620963"/>
          <p14:tracePt t="100496" x="6280150" y="2616200"/>
          <p14:tracePt t="100520" x="6122988" y="2659063"/>
          <p14:tracePt t="100568" x="5711825" y="2859088"/>
          <p14:tracePt t="100611" x="5264150" y="3140075"/>
          <p14:tracePt t="100654" x="5095875" y="324167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名詞の後置修飾と文の違い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1082712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dirty="0"/>
              <a:t>前置詞句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en-US" altLang="ja-JP" dirty="0"/>
              <a:t>  the book on the desk			The book </a:t>
            </a:r>
            <a:r>
              <a:rPr kumimoji="1" lang="en-US" altLang="ja-JP" b="1" dirty="0">
                <a:solidFill>
                  <a:srgbClr val="FF0000"/>
                </a:solidFill>
              </a:rPr>
              <a:t>is</a:t>
            </a:r>
            <a:r>
              <a:rPr kumimoji="1" lang="en-US" altLang="ja-JP" dirty="0"/>
              <a:t> on the desk.</a:t>
            </a:r>
          </a:p>
          <a:p>
            <a:pPr marL="0" indent="0">
              <a:buNone/>
            </a:pPr>
            <a:r>
              <a:rPr lang="ja-JP" altLang="en-US" dirty="0"/>
              <a:t>形容詞句</a:t>
            </a:r>
            <a:endParaRPr lang="en-US" altLang="ja-JP" dirty="0"/>
          </a:p>
          <a:p>
            <a:pPr marL="0" indent="0">
              <a:buNone/>
            </a:pPr>
            <a:r>
              <a:rPr kumimoji="1" lang="en-US" altLang="ja-JP" dirty="0"/>
              <a:t>  the man responsible for the job 	The man </a:t>
            </a:r>
            <a:r>
              <a:rPr kumimoji="1" lang="en-US" altLang="ja-JP" b="1" dirty="0">
                <a:solidFill>
                  <a:srgbClr val="FF0000"/>
                </a:solidFill>
              </a:rPr>
              <a:t>is</a:t>
            </a:r>
            <a:r>
              <a:rPr kumimoji="1" lang="en-US" altLang="ja-JP" dirty="0"/>
              <a:t> responsible for the job.</a:t>
            </a:r>
          </a:p>
          <a:p>
            <a:pPr marL="0" indent="0">
              <a:buNone/>
            </a:pPr>
            <a:r>
              <a:rPr lang="en-US" altLang="ja-JP" dirty="0"/>
              <a:t>  a baby sleeping in the bed		A baby</a:t>
            </a:r>
            <a:r>
              <a:rPr lang="en-US" altLang="ja-JP" b="1" dirty="0">
                <a:solidFill>
                  <a:srgbClr val="FF0000"/>
                </a:solidFill>
              </a:rPr>
              <a:t> is</a:t>
            </a:r>
            <a:r>
              <a:rPr lang="en-US" altLang="ja-JP" dirty="0"/>
              <a:t> sleeping in the bed.</a:t>
            </a:r>
          </a:p>
          <a:p>
            <a:pPr marL="0" indent="0">
              <a:buNone/>
            </a:pPr>
            <a:r>
              <a:rPr kumimoji="1" lang="en-US" altLang="ja-JP" dirty="0"/>
              <a:t>  the book written by him			The book </a:t>
            </a:r>
            <a:r>
              <a:rPr lang="en-US" altLang="ja-JP" b="1" dirty="0">
                <a:solidFill>
                  <a:srgbClr val="FF0000"/>
                </a:solidFill>
              </a:rPr>
              <a:t>was</a:t>
            </a:r>
            <a:r>
              <a:rPr kumimoji="1" lang="en-US" altLang="ja-JP" dirty="0"/>
              <a:t> written by him.</a:t>
            </a:r>
          </a:p>
          <a:p>
            <a:pPr marL="0" indent="0">
              <a:buNone/>
            </a:pPr>
            <a:r>
              <a:rPr lang="ja-JP" altLang="en-US" dirty="0"/>
              <a:t>関係詞節（文で名詞を修飾）</a:t>
            </a:r>
            <a:endParaRPr lang="en-US" altLang="ja-JP" dirty="0"/>
          </a:p>
          <a:p>
            <a:pPr marL="0" indent="0">
              <a:buNone/>
            </a:pPr>
            <a:r>
              <a:rPr kumimoji="1" lang="en-US" altLang="ja-JP" dirty="0"/>
              <a:t>  the book </a:t>
            </a:r>
            <a:r>
              <a:rPr lang="en-US" altLang="ja-JP" b="1" dirty="0">
                <a:solidFill>
                  <a:srgbClr val="FF0000"/>
                </a:solidFill>
              </a:rPr>
              <a:t>that</a:t>
            </a:r>
            <a:r>
              <a:rPr kumimoji="1" lang="en-US" altLang="ja-JP" dirty="0"/>
              <a:t> changed my life		The book changed my life.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136AFCE-4985-496A-AF0D-1921AF0C238A}"/>
              </a:ext>
            </a:extLst>
          </p:cNvPr>
          <p:cNvSpPr txBox="1"/>
          <p:nvPr/>
        </p:nvSpPr>
        <p:spPr>
          <a:xfrm>
            <a:off x="8008819" y="766296"/>
            <a:ext cx="3419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be</a:t>
            </a:r>
            <a:r>
              <a:rPr lang="ja-JP" altLang="en-US" sz="2800" b="1" dirty="0">
                <a:solidFill>
                  <a:srgbClr val="FF0000"/>
                </a:solidFill>
              </a:rPr>
              <a:t>動詞があれば文！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矢印: 上 4">
            <a:extLst>
              <a:ext uri="{FF2B5EF4-FFF2-40B4-BE49-F238E27FC236}">
                <a16:creationId xmlns:a16="http://schemas.microsoft.com/office/drawing/2014/main" id="{1E8C0CE8-1FEF-4BA2-97BC-5AC242976B88}"/>
              </a:ext>
            </a:extLst>
          </p:cNvPr>
          <p:cNvSpPr/>
          <p:nvPr/>
        </p:nvSpPr>
        <p:spPr>
          <a:xfrm>
            <a:off x="8288806" y="1514755"/>
            <a:ext cx="276294" cy="427597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9C8AFA56-D248-47BE-967C-53E8DC4501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62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644"/>
    </mc:Choice>
    <mc:Fallback>
      <p:transition spd="slow" advTm="116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65" x="5118100" y="3625850"/>
          <p14:tracePt t="1910" x="4902200" y="3632200"/>
          <p14:tracePt t="1953" x="4176713" y="3632200"/>
          <p14:tracePt t="1994" x="3263900" y="3729038"/>
          <p14:tracePt t="2035" x="2589213" y="3756025"/>
          <p14:tracePt t="2078" x="2117725" y="3749675"/>
          <p14:tracePt t="2123" x="1663700" y="3686175"/>
          <p14:tracePt t="2168" x="1573213" y="3594100"/>
          <p14:tracePt t="2211" x="1566863" y="3506788"/>
          <p14:tracePt t="2236" x="1562100" y="3463925"/>
          <p14:tracePt t="2279" x="1539875" y="3398838"/>
          <p14:tracePt t="2323" x="1535113" y="3286125"/>
          <p14:tracePt t="2365" x="1566863" y="3144838"/>
          <p14:tracePt t="2407" x="1663700" y="2994025"/>
          <p14:tracePt t="2432" x="1719263" y="2906713"/>
          <p14:tracePt t="2473" x="1746250" y="2859088"/>
          <p14:tracePt t="2518" x="1793875" y="2825750"/>
          <p14:tracePt t="2561" x="1874838" y="2798763"/>
          <p14:tracePt t="2606" x="1912938" y="2789238"/>
          <p14:tracePt t="2648" x="2058988" y="2762250"/>
          <p14:tracePt t="2690" x="2243138" y="2751138"/>
          <p14:tracePt t="2713" x="2335213" y="2751138"/>
          <p14:tracePt t="2738" x="2382838" y="2751138"/>
          <p14:tracePt t="2781" x="2501900" y="2751138"/>
          <p14:tracePt t="2823" x="2636838" y="2751138"/>
          <p14:tracePt t="2865" x="2735263" y="2751138"/>
          <p14:tracePt t="2908" x="2816225" y="2751138"/>
          <p14:tracePt t="2932" x="2886075" y="2755900"/>
          <p14:tracePt t="2973" x="2928938" y="2755900"/>
          <p14:tracePt t="3016" x="2955925" y="2751138"/>
          <p14:tracePt t="3061" x="3086100" y="2733675"/>
          <p14:tracePt t="3103" x="3106738" y="2728913"/>
          <p14:tracePt t="3147" x="3113088" y="2724150"/>
          <p14:tracePt t="3190" x="3117850" y="2724150"/>
          <p14:tracePt t="3234" x="3117850" y="2717800"/>
          <p14:tracePt t="3278" x="3117850" y="2713038"/>
          <p14:tracePt t="3513" x="3101975" y="2717800"/>
          <p14:tracePt t="3645" x="3074988" y="2717800"/>
          <p14:tracePt t="3860" x="3070225" y="2717800"/>
          <p14:tracePt t="4453" x="3198813" y="2733675"/>
          <p14:tracePt t="4496" x="3578225" y="2733675"/>
          <p14:tracePt t="4541" x="4117975" y="2686050"/>
          <p14:tracePt t="4588" x="4522788" y="2674938"/>
          <p14:tracePt t="4631" x="5334000" y="2697163"/>
          <p14:tracePt t="4678" x="5788025" y="2706688"/>
          <p14:tracePt t="4723" x="6242050" y="2706688"/>
          <p14:tracePt t="4745" x="6381750" y="2706688"/>
          <p14:tracePt t="4789" x="6604000" y="2724150"/>
          <p14:tracePt t="4832" x="6831013" y="2778125"/>
          <p14:tracePt t="4873" x="7031038" y="2805113"/>
          <p14:tracePt t="4918" x="7134225" y="2809875"/>
          <p14:tracePt t="4963" x="7327900" y="2825750"/>
          <p14:tracePt t="5007" x="7512050" y="2832100"/>
          <p14:tracePt t="5051" x="7669213" y="2847975"/>
          <p14:tracePt t="5073" x="7770813" y="2847975"/>
          <p14:tracePt t="5116" x="7912100" y="2863850"/>
          <p14:tracePt t="5158" x="8004175" y="2870200"/>
          <p14:tracePt t="5182" x="8089900" y="2870200"/>
          <p14:tracePt t="5223" x="8159750" y="2870200"/>
          <p14:tracePt t="5246" x="8166100" y="2874963"/>
          <p14:tracePt t="5310" x="8193088" y="2874963"/>
          <p14:tracePt t="5332" x="8220075" y="2874963"/>
          <p14:tracePt t="5377" x="8235950" y="2874963"/>
          <p14:tracePt t="5399" x="8240713" y="2874963"/>
          <p14:tracePt t="5443" x="8247063" y="2874963"/>
          <p14:tracePt t="5506" x="8258175" y="2874963"/>
          <p14:tracePt t="5549" x="8294688" y="2874963"/>
          <p14:tracePt t="5596" x="8316913" y="2874963"/>
          <p14:tracePt t="5620" x="8321675" y="2874963"/>
          <p14:tracePt t="5661" x="8348663" y="2874963"/>
          <p14:tracePt t="5702" x="8375650" y="2879725"/>
          <p14:tracePt t="5745" x="8413750" y="2879725"/>
          <p14:tracePt t="5791" x="8467725" y="2890838"/>
          <p14:tracePt t="5834" x="8478838" y="2890838"/>
          <p14:tracePt t="8040" x="8397875" y="2955925"/>
          <p14:tracePt t="8084" x="8301038" y="2971800"/>
          <p14:tracePt t="8130" x="8235950" y="2987675"/>
          <p14:tracePt t="8153" x="8159750" y="2987675"/>
          <p14:tracePt t="8199" x="7986713" y="2982913"/>
          <p14:tracePt t="8240" x="7905750" y="2982913"/>
          <p14:tracePt t="8263" x="7885113" y="2971800"/>
          <p14:tracePt t="8311" x="7739063" y="2852738"/>
          <p14:tracePt t="8354" x="7658100" y="2762250"/>
          <p14:tracePt t="8397" x="7608888" y="2697163"/>
          <p14:tracePt t="8439" x="7566025" y="2616200"/>
          <p14:tracePt t="8463" x="7559675" y="2566988"/>
          <p14:tracePt t="8506" x="7559675" y="2490788"/>
          <p14:tracePt t="8549" x="7559675" y="2459038"/>
          <p14:tracePt t="8590" x="7577138" y="2436813"/>
          <p14:tracePt t="8613" x="7620000" y="2416175"/>
          <p14:tracePt t="8656" x="7705725" y="2382838"/>
          <p14:tracePt t="8699" x="7754938" y="2366963"/>
          <p14:tracePt t="8740" x="7804150" y="2362200"/>
          <p14:tracePt t="8761" x="7874000" y="2362200"/>
          <p14:tracePt t="8806" x="7939088" y="2362200"/>
          <p14:tracePt t="8848" x="8020050" y="2371725"/>
          <p14:tracePt t="8896" x="8074025" y="2409825"/>
          <p14:tracePt t="8940" x="8132763" y="2481263"/>
          <p14:tracePt t="8961" x="8170863" y="2578100"/>
          <p14:tracePt t="9006" x="8177213" y="2647950"/>
          <p14:tracePt t="9048" x="8177213" y="2663825"/>
          <p14:tracePt t="9811" x="8393113" y="2843213"/>
          <p14:tracePt t="9832" x="8494713" y="2933700"/>
          <p14:tracePt t="9877" x="8667750" y="3101975"/>
          <p14:tracePt t="9900" x="8786813" y="3232150"/>
          <p14:tracePt t="9948" x="8986838" y="3436938"/>
          <p14:tracePt t="9995" x="9121775" y="3690938"/>
          <p14:tracePt t="10041" x="9166225" y="3994150"/>
          <p14:tracePt t="10088" x="9193213" y="4149725"/>
          <p14:tracePt t="10132" x="9209088" y="4403725"/>
          <p14:tracePt t="10173" x="9202738" y="4679950"/>
          <p14:tracePt t="10219" x="9182100" y="4830763"/>
          <p14:tracePt t="10241" x="9148763" y="4911725"/>
          <p14:tracePt t="10286" x="9024938" y="5057775"/>
          <p14:tracePt t="10328" x="8829675" y="5214938"/>
          <p14:tracePt t="10353" x="8732838" y="5280025"/>
          <p14:tracePt t="10397" x="8575675" y="5338763"/>
          <p14:tracePt t="10439" x="8166100" y="5430838"/>
          <p14:tracePt t="10482" x="7889875" y="5446713"/>
          <p14:tracePt t="10523" x="7712075" y="5376863"/>
          <p14:tracePt t="10568" x="7424738" y="5210175"/>
          <p14:tracePt t="10614" x="6954838" y="4945063"/>
          <p14:tracePt t="10656" x="6819900" y="4799013"/>
          <p14:tracePt t="10698" x="6723063" y="4576763"/>
          <p14:tracePt t="10740" x="6653213" y="4225925"/>
          <p14:tracePt t="10741" x="6642100" y="4149725"/>
          <p14:tracePt t="10789" x="6608763" y="3744913"/>
          <p14:tracePt t="10813" x="6599238" y="3540125"/>
          <p14:tracePt t="10856" x="6646863" y="3205163"/>
          <p14:tracePt t="10898" x="6788150" y="2836863"/>
          <p14:tracePt t="10943" x="7046913" y="2571750"/>
          <p14:tracePt t="10987" x="7289800" y="2420938"/>
          <p14:tracePt t="11030" x="7624763" y="2362200"/>
          <p14:tracePt t="11051" x="7889875" y="2344738"/>
          <p14:tracePt t="11094" x="8294688" y="2335213"/>
          <p14:tracePt t="11136" x="8651875" y="2447925"/>
          <p14:tracePt t="11178" x="9009063" y="2652713"/>
          <p14:tracePt t="11220" x="9094788" y="2816225"/>
          <p14:tracePt t="11241" x="9101138" y="2859088"/>
          <p14:tracePt t="11286" x="9144000" y="2967038"/>
          <p14:tracePt t="11329" x="9175750" y="3106738"/>
          <p14:tracePt t="11373" x="9175750" y="3140075"/>
          <p14:tracePt t="11920" x="9137650" y="3133725"/>
          <p14:tracePt t="11940" x="9063038" y="3133725"/>
          <p14:tracePt t="11985" x="8485188" y="3286125"/>
          <p14:tracePt t="12030" x="7469188" y="3641725"/>
          <p14:tracePt t="12051" x="6869113" y="3832225"/>
          <p14:tracePt t="12073" x="5619750" y="4171950"/>
          <p14:tracePt t="12117" x="5041900" y="4333875"/>
          <p14:tracePt t="12161" x="4484688" y="4545013"/>
          <p14:tracePt t="12206" x="4052888" y="4803775"/>
          <p14:tracePt t="12229" x="3987800" y="4857750"/>
          <p14:tracePt t="12273" x="3805238" y="4987925"/>
          <p14:tracePt t="12317" x="3313113" y="5160963"/>
          <p14:tracePt t="12361" x="2659063" y="5219700"/>
          <p14:tracePt t="12406" x="2405063" y="5219700"/>
          <p14:tracePt t="12449" x="2108200" y="5122863"/>
          <p14:tracePt t="12489" x="1719263" y="4857750"/>
          <p14:tracePt t="12532" x="1400175" y="4425950"/>
          <p14:tracePt t="12573" x="1308100" y="4075113"/>
          <p14:tracePt t="12619" x="1292225" y="3805238"/>
          <p14:tracePt t="12663" x="1362075" y="3441700"/>
          <p14:tracePt t="12706" x="1631950" y="3117850"/>
          <p14:tracePt t="12729" x="1751013" y="2998788"/>
          <p14:tracePt t="12773" x="2085975" y="2771775"/>
          <p14:tracePt t="12818" x="2470150" y="2636838"/>
          <p14:tracePt t="12863" x="2951163" y="2589213"/>
          <p14:tracePt t="12906" x="3382963" y="2620963"/>
          <p14:tracePt t="12949" x="3821113" y="2751138"/>
          <p14:tracePt t="12990" x="4106863" y="2940050"/>
          <p14:tracePt t="13034" x="4398963" y="3279775"/>
          <p14:tracePt t="13078" x="4598988" y="3582988"/>
          <p14:tracePt t="13104" x="4664075" y="3756025"/>
          <p14:tracePt t="13145" x="4718050" y="3983038"/>
          <p14:tracePt t="13189" x="4738688" y="4279900"/>
          <p14:tracePt t="13213" x="4722813" y="4495800"/>
          <p14:tracePt t="13236" x="4695825" y="4625975"/>
          <p14:tracePt t="13279" x="4614863" y="4756150"/>
          <p14:tracePt t="13323" x="4484688" y="4864100"/>
          <p14:tracePt t="13365" x="4360863" y="4938713"/>
          <p14:tracePt t="13407" x="4313238" y="4956175"/>
          <p14:tracePt t="13431" x="4252913" y="4956175"/>
          <p14:tracePt t="13473" x="4113213" y="4960938"/>
          <p14:tracePt t="13518" x="3940175" y="4999038"/>
          <p14:tracePt t="13563" x="3821113" y="5010150"/>
          <p14:tracePt t="13607" x="3760788" y="5010150"/>
          <p14:tracePt t="13648" x="3751263" y="5010150"/>
          <p14:tracePt t="15373" x="4005263" y="4783138"/>
          <p14:tracePt t="15416" x="4799013" y="4129088"/>
          <p14:tracePt t="15463" x="6311900" y="3086100"/>
          <p14:tracePt t="15509" x="7219950" y="2674938"/>
          <p14:tracePt t="15555" x="7781925" y="2436813"/>
          <p14:tracePt t="15599" x="7993063" y="2335213"/>
          <p14:tracePt t="15645" x="8181975" y="2189163"/>
          <p14:tracePt t="15691" x="8235950" y="2144713"/>
          <p14:tracePt t="15820" x="8235950" y="2139950"/>
          <p14:tracePt t="15839" x="8247063" y="2135188"/>
          <p14:tracePt t="15886" x="8316913" y="1993900"/>
          <p14:tracePt t="15932" x="8404225" y="1800225"/>
          <p14:tracePt t="15977" x="8440738" y="1620838"/>
          <p14:tracePt t="16020" x="8451850" y="1582738"/>
          <p14:tracePt t="16040" x="8458200" y="1577975"/>
          <p14:tracePt t="16716" x="8462963" y="1701800"/>
          <p14:tracePt t="16740" x="8462963" y="1827213"/>
          <p14:tracePt t="16786" x="8474075" y="2074863"/>
          <p14:tracePt t="16827" x="8478838" y="2128838"/>
          <p14:tracePt t="17080" x="8474075" y="2128838"/>
          <p14:tracePt t="17403" x="8467725" y="2128838"/>
          <p14:tracePt t="17593" x="8458200" y="2124075"/>
          <p14:tracePt t="23238" x="7932738" y="2166938"/>
          <p14:tracePt t="23282" x="7312025" y="2301875"/>
          <p14:tracePt t="23325" x="6615113" y="2447925"/>
          <p14:tracePt t="23368" x="6338888" y="2513013"/>
          <p14:tracePt t="23414" x="5830888" y="2535238"/>
          <p14:tracePt t="23456" x="5219700" y="2544763"/>
          <p14:tracePt t="23498" x="4938713" y="2562225"/>
          <p14:tracePt t="23540" x="4594225" y="2582863"/>
          <p14:tracePt t="23561" x="4183063" y="2593975"/>
          <p14:tracePt t="23603" x="3744913" y="2605088"/>
          <p14:tracePt t="23647" x="3328988" y="2605088"/>
          <p14:tracePt t="23689" x="2836863" y="2659063"/>
          <p14:tracePt t="23713" x="2679700" y="2670175"/>
          <p14:tracePt t="23735" x="2674938" y="2670175"/>
          <p14:tracePt t="23777" x="2598738" y="2663825"/>
          <p14:tracePt t="23822" x="2351088" y="2670175"/>
          <p14:tracePt t="23865" x="2317750" y="2670175"/>
          <p14:tracePt t="23948" x="2286000" y="2670175"/>
          <p14:tracePt t="23990" x="2263775" y="2674938"/>
          <p14:tracePt t="24098" x="2263775" y="2686050"/>
          <p14:tracePt t="24139" x="2328863" y="2690813"/>
          <p14:tracePt t="24182" x="2378075" y="2690813"/>
          <p14:tracePt t="24228" x="2393950" y="2697163"/>
          <p14:tracePt t="24273" x="2513013" y="2713038"/>
          <p14:tracePt t="24321" x="2670175" y="2717800"/>
          <p14:tracePt t="24365" x="2740025" y="2728913"/>
          <p14:tracePt t="24410" x="2859088" y="2744788"/>
          <p14:tracePt t="24453" x="2989263" y="2744788"/>
          <p14:tracePt t="24497" x="3070225" y="2744788"/>
          <p14:tracePt t="24540" x="3205163" y="2744788"/>
          <p14:tracePt t="24584" x="3248025" y="2744788"/>
          <p14:tracePt t="25003" x="3248025" y="2740025"/>
          <p14:tracePt t="28694" x="3198813" y="2697163"/>
          <p14:tracePt t="28736" x="3259138" y="2697163"/>
          <p14:tracePt t="28783" x="3263900" y="2697163"/>
          <p14:tracePt t="29227" x="3259138" y="2686050"/>
          <p14:tracePt t="29318" x="3248025" y="2659063"/>
          <p14:tracePt t="29363" x="3243263" y="2632075"/>
          <p14:tracePt t="29407" x="3232150" y="2589213"/>
          <p14:tracePt t="29453" x="3194050" y="2486025"/>
          <p14:tracePt t="29497" x="3151188" y="2398713"/>
          <p14:tracePt t="29540" x="3059113" y="2308225"/>
          <p14:tracePt t="29563" x="2944813" y="2259013"/>
          <p14:tracePt t="29607" x="2740025" y="2205038"/>
          <p14:tracePt t="29654" x="2540000" y="2178050"/>
          <p14:tracePt t="29696" x="2351088" y="2178050"/>
          <p14:tracePt t="29740" x="2216150" y="2182813"/>
          <p14:tracePt t="29763" x="2117725" y="2205038"/>
          <p14:tracePt t="29810" x="2020888" y="2254250"/>
          <p14:tracePt t="29831" x="1912938" y="2335213"/>
          <p14:tracePt t="29877" x="1870075" y="2378075"/>
          <p14:tracePt t="30231" x="3398838" y="2351088"/>
          <p14:tracePt t="30281" x="4403725" y="2371725"/>
          <p14:tracePt t="30323" x="4540250" y="2420938"/>
          <p14:tracePt t="30368" x="4857750" y="2459038"/>
          <p14:tracePt t="30413" x="5026025" y="2486025"/>
          <p14:tracePt t="30457" x="5075238" y="2508250"/>
          <p14:tracePt t="30501" x="5284788" y="2582863"/>
          <p14:tracePt t="30526" x="5356225" y="2593975"/>
          <p14:tracePt t="30570" x="5572125" y="2620963"/>
          <p14:tracePt t="30591" x="5972175" y="2679700"/>
          <p14:tracePt t="30613" x="6354763" y="2755900"/>
          <p14:tracePt t="30656" x="6777038" y="2825750"/>
          <p14:tracePt t="30698" x="6873875" y="2825750"/>
          <p14:tracePt t="30744" x="7462838" y="2879725"/>
          <p14:tracePt t="30788" x="7559675" y="2917825"/>
          <p14:tracePt t="30834" x="7593013" y="2978150"/>
          <p14:tracePt t="30880" x="7608888" y="2994025"/>
          <p14:tracePt t="30923" x="7377113" y="2987675"/>
          <p14:tracePt t="30968" x="7170738" y="2951163"/>
          <p14:tracePt t="31013" x="7134225" y="2847975"/>
          <p14:tracePt t="31056" x="7112000" y="2701925"/>
          <p14:tracePt t="31098" x="7100888" y="2605088"/>
          <p14:tracePt t="31140" x="7170738" y="2486025"/>
          <p14:tracePt t="31187" x="7500938" y="2297113"/>
          <p14:tracePt t="31213" x="7723188" y="2254250"/>
          <p14:tracePt t="31236" x="7874000" y="2247900"/>
          <p14:tracePt t="31279" x="8204200" y="2236788"/>
          <p14:tracePt t="31322" x="8559800" y="2312988"/>
          <p14:tracePt t="31368" x="8701088" y="2452688"/>
          <p14:tracePt t="31413" x="8743950" y="2593975"/>
          <p14:tracePt t="31456" x="8716963" y="2636838"/>
          <p14:tracePt t="31498" x="8689975" y="2647950"/>
          <p14:tracePt t="31943" x="8689975" y="2652713"/>
          <p14:tracePt t="32699" x="8689975" y="2674938"/>
          <p14:tracePt t="32741" x="8689975" y="2679700"/>
          <p14:tracePt t="32788" x="8689975" y="2686050"/>
          <p14:tracePt t="32831" x="8689975" y="2697163"/>
          <p14:tracePt t="33060" x="8689975" y="2706688"/>
          <p14:tracePt t="33082" x="8685213" y="2728913"/>
          <p14:tracePt t="33129" x="8674100" y="2740025"/>
          <p14:tracePt t="33175" x="8609013" y="2778125"/>
          <p14:tracePt t="33221" x="8339138" y="2805113"/>
          <p14:tracePt t="33245" x="8235950" y="2805113"/>
          <p14:tracePt t="33289" x="8035925" y="2809875"/>
          <p14:tracePt t="33337" x="7716838" y="2805113"/>
          <p14:tracePt t="33383" x="7332663" y="2762250"/>
          <p14:tracePt t="33430" x="7246938" y="2724150"/>
          <p14:tracePt t="33453" x="7197725" y="2717800"/>
          <p14:tracePt t="33498" x="7116763" y="2717800"/>
          <p14:tracePt t="33540" x="7112000" y="2717800"/>
          <p14:tracePt t="33861" x="7392988" y="2728913"/>
          <p14:tracePt t="33906" x="7586663" y="2728913"/>
          <p14:tracePt t="33951" x="7869238" y="2755900"/>
          <p14:tracePt t="33973" x="8058150" y="2778125"/>
          <p14:tracePt t="34018" x="8258175" y="2789238"/>
          <p14:tracePt t="34042" x="8305800" y="2794000"/>
          <p14:tracePt t="34084" x="8375650" y="2794000"/>
          <p14:tracePt t="34128" x="8408988" y="2794000"/>
          <p14:tracePt t="34173" x="8478838" y="2798763"/>
          <p14:tracePt t="34217" x="8570913" y="2816225"/>
          <p14:tracePt t="34241" x="8624888" y="2820988"/>
          <p14:tracePt t="34286" x="8640763" y="2825750"/>
          <p14:tracePt t="34710" x="8408988" y="2843213"/>
          <p14:tracePt t="34731" x="8348663" y="2843213"/>
          <p14:tracePt t="34779" x="8328025" y="2843213"/>
          <p14:tracePt t="34823" x="8289925" y="2843213"/>
          <p14:tracePt t="34868" x="8220075" y="2843213"/>
          <p14:tracePt t="34913" x="8197850" y="2843213"/>
          <p14:tracePt t="34977" x="8166100" y="2843213"/>
          <p14:tracePt t="35018" x="8123238" y="2843213"/>
          <p14:tracePt t="35041" x="8101013" y="2843213"/>
          <p14:tracePt t="35087" x="8062913" y="2843213"/>
          <p14:tracePt t="35130" x="8013700" y="2843213"/>
          <p14:tracePt t="35154" x="7997825" y="2843213"/>
          <p14:tracePt t="35198" x="7977188" y="2843213"/>
          <p14:tracePt t="35240" x="7923213" y="2852738"/>
          <p14:tracePt t="35241" x="7900988" y="2852738"/>
          <p14:tracePt t="35285" x="7743825" y="2870200"/>
          <p14:tracePt t="35327" x="7604125" y="2886075"/>
          <p14:tracePt t="35369" x="7269163" y="2933700"/>
          <p14:tracePt t="35413" x="6561138" y="3097213"/>
          <p14:tracePt t="35457" x="5949950" y="3259138"/>
          <p14:tracePt t="35501" x="5106988" y="3394075"/>
          <p14:tracePt t="35546" x="4237038" y="3556000"/>
          <p14:tracePt t="35589" x="3686175" y="3668713"/>
          <p14:tracePt t="35632" x="3317875" y="3713163"/>
          <p14:tracePt t="35673" x="3140075" y="3717925"/>
          <p14:tracePt t="35718" x="3059113" y="3722688"/>
          <p14:tracePt t="35740" x="2998788" y="3733800"/>
          <p14:tracePt t="35786" x="2852738" y="3740150"/>
          <p14:tracePt t="35830" x="2762250" y="3744913"/>
          <p14:tracePt t="35853" x="2755900" y="3744913"/>
          <p14:tracePt t="35895" x="2686050" y="3756025"/>
          <p14:tracePt t="35940" x="2501900" y="3798888"/>
          <p14:tracePt t="35962" x="2486025" y="3805238"/>
          <p14:tracePt t="36070" x="2481263" y="3805238"/>
          <p14:tracePt t="36556" x="2481263" y="3787775"/>
          <p14:tracePt t="36640" x="2481263" y="3783013"/>
          <p14:tracePt t="36705" x="2497138" y="3794125"/>
          <p14:tracePt t="36729" x="2517775" y="3794125"/>
          <p14:tracePt t="36774" x="2659063" y="3794125"/>
          <p14:tracePt t="36819" x="2951163" y="3794125"/>
          <p14:tracePt t="36864" x="3324225" y="3749675"/>
          <p14:tracePt t="36907" x="3560763" y="3733800"/>
          <p14:tracePt t="36931" x="3778250" y="3713163"/>
          <p14:tracePt t="36977" x="3929063" y="3706813"/>
          <p14:tracePt t="37020" x="3976688" y="3706813"/>
          <p14:tracePt t="37040" x="4041775" y="3713163"/>
          <p14:tracePt t="37085" x="4367213" y="3713163"/>
          <p14:tracePt t="37127" x="4529138" y="3706813"/>
          <p14:tracePt t="37151" x="4598988" y="3702050"/>
          <p14:tracePt t="37196" x="4976813" y="3690938"/>
          <p14:tracePt t="37240" x="5129213" y="3690938"/>
          <p14:tracePt t="37306" x="5156200" y="3686175"/>
          <p14:tracePt t="37348" x="5176838" y="3686175"/>
          <p14:tracePt t="37495" x="5187950" y="3686175"/>
          <p14:tracePt t="37541" x="5192713" y="3686175"/>
          <p14:tracePt t="38023" x="5014913" y="3702050"/>
          <p14:tracePt t="38068" x="4349750" y="3760788"/>
          <p14:tracePt t="38114" x="3128963" y="3760788"/>
          <p14:tracePt t="38158" x="2459038" y="3594100"/>
          <p14:tracePt t="38181" x="2090738" y="3463925"/>
          <p14:tracePt t="38224" x="2036763" y="3414713"/>
          <p14:tracePt t="38248" x="2043113" y="3405188"/>
          <p14:tracePt t="38293" x="2301875" y="3387725"/>
          <p14:tracePt t="38336" x="2540000" y="3414713"/>
          <p14:tracePt t="38377" x="2816225" y="3502025"/>
          <p14:tracePt t="38400" x="2870200" y="3529013"/>
          <p14:tracePt t="38422" x="2870200" y="3544888"/>
          <p14:tracePt t="38467" x="2863850" y="3594100"/>
          <p14:tracePt t="38513" x="2859088" y="3625850"/>
          <p14:tracePt t="38577" x="2859088" y="3632200"/>
          <p14:tracePt t="38639" x="2859088" y="3636963"/>
          <p14:tracePt t="38744" x="2863850" y="3636963"/>
          <p14:tracePt t="38873" x="2906713" y="3663950"/>
          <p14:tracePt t="38918" x="2924175" y="3679825"/>
          <p14:tracePt t="38961" x="2967038" y="3690938"/>
          <p14:tracePt t="39005" x="2998788" y="3706813"/>
          <p14:tracePt t="39048" x="3016250" y="3706813"/>
          <p14:tracePt t="39090" x="3036888" y="3717925"/>
          <p14:tracePt t="39113" x="3113088" y="3729038"/>
          <p14:tracePt t="39157" x="3252788" y="3749675"/>
          <p14:tracePt t="39182" x="3317875" y="3767138"/>
          <p14:tracePt t="39223" x="3468688" y="3767138"/>
          <p14:tracePt t="39248" x="3636963" y="3749675"/>
          <p14:tracePt t="39294" x="4052888" y="3749675"/>
          <p14:tracePt t="39336" x="4176713" y="3756025"/>
          <p14:tracePt t="39380" x="4545013" y="3783013"/>
          <p14:tracePt t="39403" x="4787900" y="3805238"/>
          <p14:tracePt t="39446" x="4902200" y="3805238"/>
          <p14:tracePt t="39489" x="4999038" y="3814763"/>
          <p14:tracePt t="39534" x="5064125" y="3832225"/>
          <p14:tracePt t="39577" x="5064125" y="3852863"/>
          <p14:tracePt t="39619" x="5064125" y="3868738"/>
          <p14:tracePt t="39682" x="4918075" y="3895725"/>
          <p14:tracePt t="39727" x="4783138" y="3895725"/>
          <p14:tracePt t="39750" x="4711700" y="3868738"/>
          <p14:tracePt t="39794" x="4518025" y="3749675"/>
          <p14:tracePt t="39839" x="4403725" y="3560763"/>
          <p14:tracePt t="39881" x="4360863" y="3382963"/>
          <p14:tracePt t="39924" x="4371975" y="3306763"/>
          <p14:tracePt t="39948" x="4421188" y="3270250"/>
          <p14:tracePt t="39993" x="4695825" y="3241675"/>
          <p14:tracePt t="40037" x="4830763" y="3241675"/>
          <p14:tracePt t="40080" x="4976813" y="3252788"/>
          <p14:tracePt t="40103" x="5014913" y="3302000"/>
          <p14:tracePt t="40146" x="5037138" y="3360738"/>
          <p14:tracePt t="40190" x="5037138" y="3398838"/>
          <p14:tracePt t="40232" x="5037138" y="3405188"/>
          <p14:tracePt t="40404" x="4960938" y="3405188"/>
          <p14:tracePt t="40446" x="4733925" y="3414713"/>
          <p14:tracePt t="40490" x="4464050" y="3452813"/>
          <p14:tracePt t="40531" x="4225925" y="3529013"/>
          <p14:tracePt t="40573" x="3859213" y="3571875"/>
          <p14:tracePt t="40618" x="3540125" y="3582988"/>
          <p14:tracePt t="40660" x="3221038" y="3587750"/>
          <p14:tracePt t="40681" x="3117850" y="3598863"/>
          <p14:tracePt t="40727" x="3032125" y="3609975"/>
          <p14:tracePt t="40773" x="3005138" y="3609975"/>
          <p14:tracePt t="40818" x="2994025" y="3614738"/>
          <p14:tracePt t="40881" x="3036888" y="3648075"/>
          <p14:tracePt t="40927" x="3128963" y="3675063"/>
          <p14:tracePt t="40973" x="3279775" y="3690938"/>
          <p14:tracePt t="41018" x="3286125" y="3690938"/>
          <p14:tracePt t="41060" x="3290888" y="3686175"/>
          <p14:tracePt t="41123" x="3290888" y="3679825"/>
          <p14:tracePt t="41381" x="3333750" y="3632200"/>
          <p14:tracePt t="41424" x="3409950" y="3459163"/>
          <p14:tracePt t="41472" x="3405188" y="3252788"/>
          <p14:tracePt t="41518" x="3270250" y="3113088"/>
          <p14:tracePt t="41541" x="3205163" y="3043238"/>
          <p14:tracePt t="41562" x="3160713" y="3021013"/>
          <p14:tracePt t="41606" x="3025775" y="2982913"/>
          <p14:tracePt t="41652" x="2820988" y="2971800"/>
          <p14:tracePt t="41694" x="2632075" y="2987675"/>
          <p14:tracePt t="41740" x="2508250" y="3016250"/>
          <p14:tracePt t="41741" x="2447925" y="3048000"/>
          <p14:tracePt t="41789" x="2236788" y="3155950"/>
          <p14:tracePt t="41834" x="2081213" y="3252788"/>
          <p14:tracePt t="41877" x="2036763" y="3302000"/>
          <p14:tracePt t="41901" x="2005013" y="3324225"/>
          <p14:tracePt t="41922" x="1993900" y="3340100"/>
          <p14:tracePt t="41967" x="1989138" y="3351213"/>
          <p14:tracePt t="43106" x="2189163" y="3463925"/>
          <p14:tracePt t="43152" x="2459038" y="3636963"/>
          <p14:tracePt t="43406" x="2620963" y="3636963"/>
          <p14:tracePt t="43453" x="3506788" y="3632200"/>
          <p14:tracePt t="43499" x="4475163" y="3605213"/>
          <p14:tracePt t="43546" x="4999038" y="3605213"/>
          <p14:tracePt t="43589" x="5253038" y="3605213"/>
          <p14:tracePt t="43631" x="5453063" y="3605213"/>
          <p14:tracePt t="43674" x="5614988" y="3605213"/>
          <p14:tracePt t="43717" x="5765800" y="3632200"/>
          <p14:tracePt t="43740" x="5815013" y="3641725"/>
          <p14:tracePt t="43785" x="5954713" y="3668713"/>
          <p14:tracePt t="43827" x="6008688" y="3675063"/>
          <p14:tracePt t="43868" x="6035675" y="3679825"/>
          <p14:tracePt t="43913" x="6145213" y="3679825"/>
          <p14:tracePt t="43960" x="6181725" y="3679825"/>
          <p14:tracePt t="43961" x="6192838" y="3679825"/>
          <p14:tracePt t="44006" x="6296025" y="3686175"/>
          <p14:tracePt t="44048" x="6457950" y="3695700"/>
          <p14:tracePt t="44090" x="6538913" y="3706813"/>
          <p14:tracePt t="44113" x="6561138" y="3706813"/>
          <p14:tracePt t="44156" x="6684963" y="3729038"/>
          <p14:tracePt t="44198" x="6738938" y="3740150"/>
          <p14:tracePt t="44240" x="6804025" y="3740150"/>
          <p14:tracePt t="44263" x="6858000" y="3744913"/>
          <p14:tracePt t="44306" x="6938963" y="3749675"/>
          <p14:tracePt t="44348" x="7031038" y="3767138"/>
          <p14:tracePt t="44389" x="7123113" y="3771900"/>
          <p14:tracePt t="44434" x="7215188" y="3771900"/>
          <p14:tracePt t="44477" x="7258050" y="3771900"/>
          <p14:tracePt t="44520" x="7312025" y="3771900"/>
          <p14:tracePt t="44541" x="7366000" y="3771900"/>
          <p14:tracePt t="44587" x="7415213" y="3771900"/>
          <p14:tracePt t="44631" x="7446963" y="3771900"/>
          <p14:tracePt t="44674" x="7500938" y="3771900"/>
          <p14:tracePt t="44717" x="7550150" y="3776663"/>
          <p14:tracePt t="44740" x="7577138" y="3776663"/>
          <p14:tracePt t="44786" x="7620000" y="3776663"/>
          <p14:tracePt t="44830" x="7700963" y="3776663"/>
          <p14:tracePt t="44873" x="7732713" y="3776663"/>
          <p14:tracePt t="44920" x="7797800" y="3776663"/>
          <p14:tracePt t="44963" x="7927975" y="3787775"/>
          <p14:tracePt t="45006" x="8040688" y="3787775"/>
          <p14:tracePt t="45048" x="8224838" y="3767138"/>
          <p14:tracePt t="45071" x="8301038" y="3760788"/>
          <p14:tracePt t="45118" x="8447088" y="3744913"/>
          <p14:tracePt t="45163" x="8647113" y="3729038"/>
          <p14:tracePt t="45206" x="8813800" y="3722688"/>
          <p14:tracePt t="45228" x="9002713" y="3713163"/>
          <p14:tracePt t="45272" x="9263063" y="3695700"/>
          <p14:tracePt t="45317" x="9371013" y="3690938"/>
          <p14:tracePt t="45363" x="9625013" y="3668713"/>
          <p14:tracePt t="45407" x="9748838" y="3668713"/>
          <p14:tracePt t="45431" x="9825038" y="3668713"/>
          <p14:tracePt t="45473" x="9971088" y="3675063"/>
          <p14:tracePt t="45518" x="10090150" y="3679825"/>
          <p14:tracePt t="45541" x="10144125" y="3679825"/>
          <p14:tracePt t="45584" x="10245725" y="3679825"/>
          <p14:tracePt t="45627" x="10380663" y="3695700"/>
          <p14:tracePt t="45650" x="10440988" y="3695700"/>
          <p14:tracePt t="45694" x="10494963" y="3695700"/>
          <p14:tracePt t="45823" x="10499725" y="3695700"/>
          <p14:tracePt t="45951" x="10490200" y="3695700"/>
          <p14:tracePt t="45995" x="10191750" y="3706813"/>
          <p14:tracePt t="46042" x="9602788" y="3717925"/>
          <p14:tracePt t="46089" x="9348788" y="3722688"/>
          <p14:tracePt t="46135" x="8629650" y="3836988"/>
          <p14:tracePt t="46177" x="8420100" y="3863975"/>
          <p14:tracePt t="46222" x="8235950" y="3895725"/>
          <p14:tracePt t="46245" x="8116888" y="3917950"/>
          <p14:tracePt t="46289" x="7858125" y="3960813"/>
          <p14:tracePt t="46331" x="7624763" y="3940175"/>
          <p14:tracePt t="46377" x="7204075" y="3879850"/>
          <p14:tracePt t="46400" x="6981825" y="3836988"/>
          <p14:tracePt t="46443" x="6777038" y="3756025"/>
          <p14:tracePt t="46487" x="6689725" y="3636963"/>
          <p14:tracePt t="46529" x="6673850" y="3544888"/>
          <p14:tracePt t="46572" x="6700838" y="3421063"/>
          <p14:tracePt t="46615" x="6819900" y="3275013"/>
          <p14:tracePt t="46656" x="6977063" y="3151188"/>
          <p14:tracePt t="46701" x="7170738" y="3113088"/>
          <p14:tracePt t="46746" x="7339013" y="3128963"/>
          <p14:tracePt t="46794" x="7442200" y="3160713"/>
          <p14:tracePt t="46837" x="7489825" y="3221038"/>
          <p14:tracePt t="46881" x="7496175" y="3378200"/>
          <p14:tracePt t="46924" x="7473950" y="3475038"/>
          <p14:tracePt t="46947" x="7469188" y="3486150"/>
          <p14:tracePt t="46989" x="7469188" y="3490913"/>
          <p14:tracePt t="47348" x="7658100" y="3495675"/>
          <p14:tracePt t="47391" x="8112125" y="3495675"/>
          <p14:tracePt t="47436" x="8505825" y="3506788"/>
          <p14:tracePt t="47483" x="8874125" y="3513138"/>
          <p14:tracePt t="47527" x="9074150" y="3540125"/>
          <p14:tracePt t="47569" x="9078913" y="3540125"/>
          <p14:tracePt t="47613" x="9193213" y="3556000"/>
          <p14:tracePt t="47660" x="9332913" y="3578225"/>
          <p14:tracePt t="47681" x="9420225" y="3587750"/>
          <p14:tracePt t="47722" x="9429750" y="3594100"/>
          <p14:tracePt t="47853" x="9483725" y="3594100"/>
          <p14:tracePt t="47897" x="9591675" y="3598863"/>
          <p14:tracePt t="47944" x="9625013" y="3605213"/>
          <p14:tracePt t="47986" x="9629775" y="3605213"/>
          <p14:tracePt t="48030" x="9636125" y="3605213"/>
          <p14:tracePt t="48327" x="9609138" y="3625850"/>
          <p14:tracePt t="48370" x="9586913" y="3641725"/>
          <p14:tracePt t="48415" x="9501188" y="3663950"/>
          <p14:tracePt t="48461" x="9236075" y="3690938"/>
          <p14:tracePt t="48506" x="9078913" y="3722688"/>
          <p14:tracePt t="48549" x="8997950" y="3744913"/>
          <p14:tracePt t="48590" x="8863013" y="3749675"/>
          <p14:tracePt t="48613" x="8770938" y="3749675"/>
          <p14:tracePt t="48657" x="8667750" y="3749675"/>
          <p14:tracePt t="48701" x="8539163" y="3717925"/>
          <p14:tracePt t="48723" x="8512175" y="3702050"/>
          <p14:tracePt t="48747" x="8494713" y="3675063"/>
          <p14:tracePt t="48789" x="8474075" y="3614738"/>
          <p14:tracePt t="48837" x="8467725" y="3560763"/>
          <p14:tracePt t="48879" x="8559800" y="3468688"/>
          <p14:tracePt t="48924" x="8867775" y="3367088"/>
          <p14:tracePt t="48948" x="8916988" y="3367088"/>
          <p14:tracePt t="48989" x="8955088" y="3378200"/>
          <p14:tracePt t="49032" x="8959850" y="3441700"/>
          <p14:tracePt t="49074" x="8948738" y="3495675"/>
          <p14:tracePt t="49117" x="8932863" y="3533775"/>
          <p14:tracePt t="49161" x="8916988" y="3551238"/>
          <p14:tracePt t="49206" x="8847138" y="3605213"/>
          <p14:tracePt t="49229" x="8829675" y="3632200"/>
          <p14:tracePt t="50196" x="8521700" y="3675063"/>
          <p14:tracePt t="50241" x="7143750" y="3760788"/>
          <p14:tracePt t="50288" x="6053138" y="3852863"/>
          <p14:tracePt t="50333" x="5080000" y="3994150"/>
          <p14:tracePt t="50378" x="4333875" y="4090988"/>
          <p14:tracePt t="50424" x="4090988" y="4122738"/>
          <p14:tracePt t="50471" x="3960813" y="4160838"/>
          <p14:tracePt t="50515" x="3863975" y="4171950"/>
          <p14:tracePt t="50557" x="3859213" y="4171950"/>
          <p14:tracePt t="50603" x="3771900" y="4149725"/>
          <p14:tracePt t="50646" x="3533775" y="4075113"/>
          <p14:tracePt t="50689" x="3225800" y="4048125"/>
          <p14:tracePt t="50731" x="2940050" y="4030663"/>
          <p14:tracePt t="50773" x="2782888" y="4030663"/>
          <p14:tracePt t="50820" x="2686050" y="4021138"/>
          <p14:tracePt t="50839" x="2643188" y="4021138"/>
          <p14:tracePt t="50885" x="2582863" y="4021138"/>
          <p14:tracePt t="50927" x="2578100" y="4021138"/>
          <p14:tracePt t="50973" x="2481263" y="4052888"/>
          <p14:tracePt t="51016" x="2328863" y="4129088"/>
          <p14:tracePt t="51041" x="2312988" y="4133850"/>
          <p14:tracePt t="51084" x="2312988" y="4140200"/>
          <p14:tracePt t="51127" x="2312988" y="4144963"/>
          <p14:tracePt t="51172" x="2312988" y="4156075"/>
          <p14:tracePt t="51238" x="2312988" y="4160838"/>
          <p14:tracePt t="51365" x="2312988" y="4171950"/>
          <p14:tracePt t="51410" x="2463800" y="4171950"/>
          <p14:tracePt t="51433" x="2701925" y="4167188"/>
          <p14:tracePt t="51479" x="3086100" y="4144963"/>
          <p14:tracePt t="51525" x="3344863" y="4129088"/>
          <p14:tracePt t="51568" x="3405188" y="4113213"/>
          <p14:tracePt t="51613" x="3641725" y="4090988"/>
          <p14:tracePt t="51660" x="3713163" y="4086225"/>
          <p14:tracePt t="51681" x="3787775" y="4086225"/>
          <p14:tracePt t="51723" x="3906838" y="4068763"/>
          <p14:tracePt t="51747" x="3971925" y="4068763"/>
          <p14:tracePt t="51791" x="3994150" y="4068763"/>
          <p14:tracePt t="51943" x="3971925" y="4090988"/>
          <p14:tracePt t="51988" x="3922713" y="4156075"/>
          <p14:tracePt t="52033" x="3771900" y="4257675"/>
          <p14:tracePt t="52080" x="3567113" y="4329113"/>
          <p14:tracePt t="52103" x="3436938" y="4340225"/>
          <p14:tracePt t="52148" x="3302000" y="4295775"/>
          <p14:tracePt t="52189" x="3214688" y="4230688"/>
          <p14:tracePt t="52212" x="3133725" y="4133850"/>
          <p14:tracePt t="52235" x="3113088" y="4102100"/>
          <p14:tracePt t="52279" x="3106738" y="4068763"/>
          <p14:tracePt t="52323" x="3421063" y="4037013"/>
          <p14:tracePt t="52365" x="3567113" y="4037013"/>
          <p14:tracePt t="52406" x="3517900" y="4079875"/>
          <p14:tracePt t="52448" x="3378200" y="4176713"/>
          <p14:tracePt t="52490" x="3252788" y="4225925"/>
          <p14:tracePt t="52513" x="3198813" y="4230688"/>
          <p14:tracePt t="52557" x="3074988" y="4230688"/>
          <p14:tracePt t="52600" x="2847975" y="4252913"/>
          <p14:tracePt t="52623" x="2755900" y="4257675"/>
          <p14:tracePt t="52668" x="2443163" y="4257675"/>
          <p14:tracePt t="52713" x="2243138" y="4257675"/>
          <p14:tracePt t="52737" x="2171700" y="4252913"/>
          <p14:tracePt t="52782" x="2151063" y="4248150"/>
          <p14:tracePt t="53056" x="2263775" y="4257675"/>
          <p14:tracePt t="53101" x="2270125" y="4257675"/>
          <p14:tracePt t="53165" x="2220913" y="4257675"/>
          <p14:tracePt t="53227" x="2220913" y="4264025"/>
          <p14:tracePt t="53293" x="2220913" y="4279900"/>
          <p14:tracePt t="53336" x="2227263" y="4295775"/>
          <p14:tracePt t="53380" x="2243138" y="4302125"/>
          <p14:tracePt t="53467" x="2243138" y="4313238"/>
          <p14:tracePt t="53510" x="2339975" y="4291013"/>
          <p14:tracePt t="53534" x="2389188" y="4291013"/>
          <p14:tracePt t="53577" x="2501900" y="4284663"/>
          <p14:tracePt t="53620" x="2717800" y="4275138"/>
          <p14:tracePt t="53640" x="2832100" y="4275138"/>
          <p14:tracePt t="53663" x="2901950" y="4275138"/>
          <p14:tracePt t="53706" x="2913063" y="4284663"/>
          <p14:tracePt t="53728" x="2924175" y="4295775"/>
          <p14:tracePt t="53772" x="3059113" y="4329113"/>
          <p14:tracePt t="53817" x="3079750" y="4340225"/>
          <p14:tracePt t="53861" x="3252788" y="4344988"/>
          <p14:tracePt t="53905" x="3513138" y="4322763"/>
          <p14:tracePt t="53951" x="3614738" y="4322763"/>
          <p14:tracePt t="53993" x="3744913" y="4333875"/>
          <p14:tracePt t="54039" x="3848100" y="4333875"/>
          <p14:tracePt t="54233" x="3794125" y="4333875"/>
          <p14:tracePt t="54258" x="3760788" y="4333875"/>
          <p14:tracePt t="54305" x="3459163" y="4329113"/>
          <p14:tracePt t="54352" x="3214688" y="4329113"/>
          <p14:tracePt t="54394" x="3106738" y="4329113"/>
          <p14:tracePt t="54439" x="3025775" y="4329113"/>
          <p14:tracePt t="54610" x="3106738" y="4306888"/>
          <p14:tracePt t="54631" x="3198813" y="4275138"/>
          <p14:tracePt t="54679" x="3248025" y="4210050"/>
          <p14:tracePt t="54726" x="3275013" y="4030663"/>
          <p14:tracePt t="54749" x="3270250" y="3933825"/>
          <p14:tracePt t="54793" x="3171825" y="3756025"/>
          <p14:tracePt t="54837" x="3052763" y="3668713"/>
          <p14:tracePt t="54881" x="2870200" y="3605213"/>
          <p14:tracePt t="54924" x="2690813" y="3560763"/>
          <p14:tracePt t="54948" x="2593975" y="3544888"/>
          <p14:tracePt t="54993" x="2393950" y="3524250"/>
          <p14:tracePt t="55036" x="2259013" y="3529013"/>
          <p14:tracePt t="55080" x="2027238" y="3636963"/>
          <p14:tracePt t="55123" x="1789113" y="3821113"/>
          <p14:tracePt t="55167" x="1712913" y="3886200"/>
          <p14:tracePt t="55211" x="1697038" y="3922713"/>
          <p14:tracePt t="56460" x="2652713" y="4059238"/>
          <p14:tracePt t="56484" x="3052763" y="4059238"/>
          <p14:tracePt t="56529" x="3733800" y="4068763"/>
          <p14:tracePt t="56576" x="4630738" y="4014788"/>
          <p14:tracePt t="56621" x="5192713" y="4021138"/>
          <p14:tracePt t="56665" x="5534025" y="4030663"/>
          <p14:tracePt t="56706" x="5792788" y="4041775"/>
          <p14:tracePt t="56728" x="5884863" y="4041775"/>
          <p14:tracePt t="56772" x="5988050" y="4041775"/>
          <p14:tracePt t="56816" x="6057900" y="4041775"/>
          <p14:tracePt t="56857" x="6230938" y="4041775"/>
          <p14:tracePt t="56901" x="6273800" y="4041775"/>
          <p14:tracePt t="56989" x="6334125" y="4041775"/>
          <p14:tracePt t="57032" x="6408738" y="4041775"/>
          <p14:tracePt t="57077" x="6426200" y="4052888"/>
          <p14:tracePt t="57102" x="6457950" y="4064000"/>
          <p14:tracePt t="57146" x="6507163" y="4086225"/>
          <p14:tracePt t="57189" x="6565900" y="4129088"/>
          <p14:tracePt t="57231" x="6700838" y="4187825"/>
          <p14:tracePt t="57279" x="6853238" y="4203700"/>
          <p14:tracePt t="57323" x="6977063" y="4203700"/>
          <p14:tracePt t="57365" x="7085013" y="4210050"/>
          <p14:tracePt t="57407" x="7231063" y="4210050"/>
          <p14:tracePt t="57451" x="7408863" y="4210050"/>
          <p14:tracePt t="57493" x="7516813" y="4210050"/>
          <p14:tracePt t="57538" x="7642225" y="4210050"/>
          <p14:tracePt t="57581" x="7743825" y="4210050"/>
          <p14:tracePt t="57623" x="7813675" y="4210050"/>
          <p14:tracePt t="57667" x="7916863" y="4210050"/>
          <p14:tracePt t="57710" x="8013700" y="4210050"/>
          <p14:tracePt t="57732" x="8047038" y="4203700"/>
          <p14:tracePt t="57777" x="8094663" y="4194175"/>
          <p14:tracePt t="57822" x="8186738" y="4194175"/>
          <p14:tracePt t="57865" x="8262938" y="4187825"/>
          <p14:tracePt t="57906" x="8305800" y="4183063"/>
          <p14:tracePt t="57951" x="8413750" y="4167188"/>
          <p14:tracePt t="57994" x="8501063" y="4167188"/>
          <p14:tracePt t="58037" x="8532813" y="4160838"/>
          <p14:tracePt t="58079" x="8613775" y="4144963"/>
          <p14:tracePt t="58123" x="8647113" y="4133850"/>
          <p14:tracePt t="58168" x="8667750" y="4129088"/>
          <p14:tracePt t="58210" x="8705850" y="4129088"/>
          <p14:tracePt t="58231" x="8743950" y="4133850"/>
          <p14:tracePt t="58276" x="8802688" y="4140200"/>
          <p14:tracePt t="58319" x="8883650" y="4144963"/>
          <p14:tracePt t="58363" x="8975725" y="4144963"/>
          <p14:tracePt t="58406" x="9074150" y="4144963"/>
          <p14:tracePt t="58448" x="9170988" y="4144963"/>
          <p14:tracePt t="58494" x="9301163" y="4133850"/>
          <p14:tracePt t="58537" x="9409113" y="4122738"/>
          <p14:tracePt t="58579" x="9463088" y="4122738"/>
          <p14:tracePt t="58603" x="9505950" y="4117975"/>
          <p14:tracePt t="58646" x="9613900" y="4106863"/>
          <p14:tracePt t="58690" x="9629775" y="4106863"/>
          <p14:tracePt t="58881" x="9532938" y="4149725"/>
          <p14:tracePt t="58924" x="9209088" y="4221163"/>
          <p14:tracePt t="58967" x="8894763" y="4257675"/>
          <p14:tracePt t="59011" x="8501063" y="4295775"/>
          <p14:tracePt t="59034" x="8321675" y="4306888"/>
          <p14:tracePt t="59077" x="8031163" y="4333875"/>
          <p14:tracePt t="59120" x="7874000" y="4344988"/>
          <p14:tracePt t="59163" x="7597775" y="4340225"/>
          <p14:tracePt t="59206" x="7431088" y="4302125"/>
          <p14:tracePt t="59230" x="7397750" y="4257675"/>
          <p14:tracePt t="59254" x="7397750" y="4241800"/>
          <p14:tracePt t="59276" x="7397750" y="4221163"/>
          <p14:tracePt t="59318" x="7469188" y="4156075"/>
          <p14:tracePt t="59360" x="7712075" y="4122738"/>
          <p14:tracePt t="59382" x="7732713" y="4122738"/>
          <p14:tracePt t="59427" x="7727950" y="4171950"/>
          <p14:tracePt t="59469" x="7696200" y="4230688"/>
          <p14:tracePt t="59513" x="7689850" y="4248150"/>
          <p14:tracePt t="59577" x="7689850" y="4264025"/>
          <p14:tracePt t="59619" x="7689850" y="4275138"/>
          <p14:tracePt t="59912" x="7658100" y="4291013"/>
          <p14:tracePt t="59960" x="7586663" y="4302125"/>
          <p14:tracePt t="59981" x="7523163" y="4302125"/>
          <p14:tracePt t="60027" x="7381875" y="4302125"/>
          <p14:tracePt t="60069" x="7246938" y="4318000"/>
          <p14:tracePt t="60110" x="7089775" y="4329113"/>
          <p14:tracePt t="60131" x="6950075" y="4329113"/>
          <p14:tracePt t="60176" x="6777038" y="4322763"/>
          <p14:tracePt t="60222" x="6723063" y="4313238"/>
          <p14:tracePt t="60245" x="6700838" y="4313238"/>
          <p14:tracePt t="60289" x="6673850" y="4306888"/>
          <p14:tracePt t="60606" x="6788150" y="4306888"/>
          <p14:tracePt t="60650" x="6835775" y="4306888"/>
          <p14:tracePt t="60672" x="6869113" y="4306888"/>
          <p14:tracePt t="60717" x="6950075" y="4302125"/>
          <p14:tracePt t="60740" x="7008813" y="4302125"/>
          <p14:tracePt t="60785" x="7024688" y="4302125"/>
          <p14:tracePt t="60827" x="7078663" y="4302125"/>
          <p14:tracePt t="60868" x="7100888" y="4302125"/>
          <p14:tracePt t="61183" x="7134225" y="4302125"/>
          <p14:tracePt t="61229" x="7188200" y="4302125"/>
          <p14:tracePt t="61278" x="7370763" y="4295775"/>
          <p14:tracePt t="61324" x="7635875" y="4295775"/>
          <p14:tracePt t="61371" x="7943850" y="4284663"/>
          <p14:tracePt t="61414" x="8105775" y="4279900"/>
          <p14:tracePt t="61456" x="8170863" y="4275138"/>
          <p14:tracePt t="61501" x="8339138" y="4275138"/>
          <p14:tracePt t="61546" x="8462963" y="4275138"/>
          <p14:tracePt t="61589" x="8543925" y="4257675"/>
          <p14:tracePt t="61631" x="8629650" y="4252913"/>
          <p14:tracePt t="61674" x="8662988" y="4237038"/>
          <p14:tracePt t="61782" x="8662988" y="4230688"/>
          <p14:tracePt t="62245" x="8651875" y="4230688"/>
          <p14:tracePt t="62291" x="8647113" y="4230688"/>
          <p14:tracePt t="62398" x="8640763" y="4230688"/>
          <p14:tracePt t="63214" x="8640763" y="4237038"/>
          <p14:tracePt t="64165" x="8640763" y="4241800"/>
          <p14:tracePt t="64215" x="8040688" y="4684713"/>
          <p14:tracePt t="64237" x="7112000" y="5003800"/>
          <p14:tracePt t="64285" x="4848225" y="5592763"/>
          <p14:tracePt t="64327" x="3902075" y="5603875"/>
          <p14:tracePt t="64370" x="3675063" y="5522913"/>
          <p14:tracePt t="64410" x="3625850" y="5484813"/>
          <p14:tracePt t="64432" x="3556000" y="5441950"/>
          <p14:tracePt t="64477" x="3497263" y="5392738"/>
          <p14:tracePt t="64521" x="3436938" y="5349875"/>
          <p14:tracePt t="64565" x="3367088" y="5284788"/>
          <p14:tracePt t="64588" x="3344863" y="5268913"/>
          <p14:tracePt t="64631" x="3275013" y="5176838"/>
          <p14:tracePt t="64673" x="3236913" y="5106988"/>
          <p14:tracePt t="64717" x="3221038" y="5080000"/>
          <p14:tracePt t="64740" x="3205163" y="5037138"/>
          <p14:tracePt t="64785" x="3182938" y="4945063"/>
          <p14:tracePt t="64830" x="3182938" y="4906963"/>
          <p14:tracePt t="64852" x="3182938" y="4891088"/>
          <p14:tracePt t="64893" x="3182938" y="4864100"/>
          <p14:tracePt t="64939" x="3187700" y="4837113"/>
          <p14:tracePt t="64981" x="3187700" y="4819650"/>
          <p14:tracePt t="65210" x="3194050" y="4819650"/>
          <p14:tracePt t="65365" x="3209925" y="4814888"/>
          <p14:tracePt t="65410" x="3243263" y="4814888"/>
          <p14:tracePt t="65431" x="3333750" y="4814888"/>
          <p14:tracePt t="65476" x="3513138" y="4814888"/>
          <p14:tracePt t="65522" x="3717925" y="4826000"/>
          <p14:tracePt t="65564" x="3814763" y="4848225"/>
          <p14:tracePt t="65588" x="3875088" y="4848225"/>
          <p14:tracePt t="65631" x="4059238" y="4864100"/>
          <p14:tracePt t="65673" x="4117975" y="4868863"/>
          <p14:tracePt t="65697" x="4133850" y="4868863"/>
          <p14:tracePt t="65739" x="4183063" y="4868863"/>
          <p14:tracePt t="65782" x="4248150" y="4864100"/>
          <p14:tracePt t="65827" x="4248150" y="4857750"/>
          <p14:tracePt t="65972" x="4241800" y="4857750"/>
          <p14:tracePt t="66103" x="4264025" y="4837113"/>
          <p14:tracePt t="66147" x="4295775" y="4826000"/>
          <p14:tracePt t="66191" x="4302125" y="4814888"/>
          <p14:tracePt t="66238" x="4306888" y="4810125"/>
          <p14:tracePt t="66283" x="4313238" y="4803775"/>
          <p14:tracePt t="66372" x="4313238" y="4799013"/>
          <p14:tracePt t="66456" x="4279900" y="4799013"/>
          <p14:tracePt t="66478" x="4264025" y="4799013"/>
          <p14:tracePt t="66518" x="4259263" y="4799013"/>
          <p14:tracePt t="66584" x="4237038" y="4810125"/>
          <p14:tracePt t="66627" x="4230688" y="4819650"/>
          <p14:tracePt t="66693" x="4225925" y="4826000"/>
          <p14:tracePt t="66736" x="4187825" y="4848225"/>
          <p14:tracePt t="66776" x="4160838" y="4868863"/>
          <p14:tracePt t="66821" x="4113213" y="4879975"/>
          <p14:tracePt t="66864" x="4032250" y="4902200"/>
          <p14:tracePt t="66906" x="3906838" y="4906963"/>
          <p14:tracePt t="66951" x="3740150" y="4906963"/>
          <p14:tracePt t="66994" x="3659188" y="4868863"/>
          <p14:tracePt t="67038" x="3567113" y="4814888"/>
          <p14:tracePt t="67081" x="3529013" y="4702175"/>
          <p14:tracePt t="67104" x="3529013" y="4675188"/>
          <p14:tracePt t="67146" x="3529013" y="4657725"/>
          <p14:tracePt t="67231" x="3529013" y="4652963"/>
          <p14:tracePt t="67298" x="3513138" y="4637088"/>
          <p14:tracePt t="67343" x="3497263" y="4637088"/>
          <p14:tracePt t="67386" x="3414713" y="4630738"/>
          <p14:tracePt t="67429" x="3194050" y="4625975"/>
          <p14:tracePt t="67474" x="2816225" y="4529138"/>
          <p14:tracePt t="67517" x="2562225" y="4468813"/>
          <p14:tracePt t="67541" x="2270125" y="4452938"/>
          <p14:tracePt t="67563" x="2000250" y="4457700"/>
          <p14:tracePt t="67606" x="1854200" y="4464050"/>
          <p14:tracePt t="67690" x="1847850" y="4464050"/>
          <p14:tracePt t="67948" x="1843088" y="4475163"/>
          <p14:tracePt t="68103" x="1863725" y="4479925"/>
          <p14:tracePt t="68668" x="2058988" y="4506913"/>
          <p14:tracePt t="68714" x="3187700" y="4475163"/>
          <p14:tracePt t="68737" x="3468688" y="4452938"/>
          <p14:tracePt t="68786" x="4733925" y="4367213"/>
          <p14:tracePt t="68828" x="5511800" y="4356100"/>
          <p14:tracePt t="68874" x="6053138" y="4448175"/>
          <p14:tracePt t="68918" x="6235700" y="4506913"/>
          <p14:tracePt t="68967" x="6538913" y="4549775"/>
          <p14:tracePt t="69014" x="6819900" y="4594225"/>
          <p14:tracePt t="69064" x="7024688" y="4657725"/>
          <p14:tracePt t="69089" x="7181850" y="4679950"/>
          <p14:tracePt t="69132" x="7415213" y="4729163"/>
          <p14:tracePt t="69177" x="7543800" y="4776788"/>
          <p14:tracePt t="69222" x="7750175" y="4814888"/>
          <p14:tracePt t="69245" x="7847013" y="4830763"/>
          <p14:tracePt t="69289" x="8031163" y="4841875"/>
          <p14:tracePt t="69331" x="8123238" y="4864100"/>
          <p14:tracePt t="69373" x="8186738" y="4868863"/>
          <p14:tracePt t="69417" x="8289925" y="4879975"/>
          <p14:tracePt t="69460" x="8301038" y="4891088"/>
          <p14:tracePt t="69543" x="8348663" y="4906963"/>
          <p14:tracePt t="69587" x="8386763" y="4906963"/>
          <p14:tracePt t="69673" x="8393113" y="4891088"/>
          <p14:tracePt t="69715" x="8397875" y="4884738"/>
          <p14:tracePt t="69776" x="8408988" y="4879975"/>
          <p14:tracePt t="69822" x="8431213" y="4868863"/>
          <p14:tracePt t="69865" x="8478838" y="4868863"/>
          <p14:tracePt t="69906" x="8521700" y="4868863"/>
          <p14:tracePt t="69948" x="8593138" y="4852988"/>
          <p14:tracePt t="69990" x="8658225" y="4852988"/>
          <p14:tracePt t="70013" x="8694738" y="4841875"/>
          <p14:tracePt t="70056" x="8743950" y="4837113"/>
          <p14:tracePt t="70098" x="8782050" y="4819650"/>
          <p14:tracePt t="70143" x="8851900" y="4819650"/>
          <p14:tracePt t="70186" x="8916988" y="4819650"/>
          <p14:tracePt t="70227" x="8975725" y="4803775"/>
          <p14:tracePt t="70272" x="9094788" y="4776788"/>
          <p14:tracePt t="70315" x="9166225" y="4776788"/>
          <p14:tracePt t="70338" x="9202738" y="4776788"/>
          <p14:tracePt t="70381" x="9301163" y="4765675"/>
          <p14:tracePt t="70426" x="9359900" y="4756150"/>
          <p14:tracePt t="70469" x="9456738" y="4749800"/>
          <p14:tracePt t="70513" x="9613900" y="4738688"/>
          <p14:tracePt t="70556" x="9636125" y="4733925"/>
          <p14:tracePt t="70601" x="9690100" y="4722813"/>
          <p14:tracePt t="70646" x="9818688" y="4711700"/>
          <p14:tracePt t="70689" x="9899650" y="4706938"/>
          <p14:tracePt t="70732" x="9986963" y="4702175"/>
          <p14:tracePt t="70777" x="10013950" y="4691063"/>
          <p14:tracePt t="70844" x="10013950" y="4679950"/>
          <p14:tracePt t="70972" x="10013950" y="4675188"/>
          <p14:tracePt t="71123" x="9986963" y="4675188"/>
          <p14:tracePt t="71169" x="9825038" y="4706938"/>
          <p14:tracePt t="71212" x="9663113" y="4722813"/>
          <p14:tracePt t="71235" x="9645650" y="4722813"/>
          <p14:tracePt t="71303" x="9564688" y="4733925"/>
          <p14:tracePt t="71348" x="9537700" y="4745038"/>
          <p14:tracePt t="71431" x="9447213" y="4776788"/>
          <p14:tracePt t="71473" x="9328150" y="4799013"/>
          <p14:tracePt t="71539" x="9290050" y="4799013"/>
          <p14:tracePt t="71581" x="8840788" y="4891088"/>
          <p14:tracePt t="71624" x="8555038" y="4945063"/>
          <p14:tracePt t="71667" x="8397875" y="4949825"/>
          <p14:tracePt t="71713" x="7496175" y="5111750"/>
          <p14:tracePt t="71738" x="7204075" y="5176838"/>
          <p14:tracePt t="71782" x="6997700" y="5199063"/>
          <p14:tracePt t="71823" x="6777038" y="5199063"/>
          <p14:tracePt t="71868" x="6403975" y="5118100"/>
          <p14:tracePt t="71911" x="6280150" y="4902200"/>
          <p14:tracePt t="71955" x="6253163" y="4826000"/>
          <p14:tracePt t="71979" x="6269038" y="4783138"/>
          <p14:tracePt t="72023" x="6570663" y="4706938"/>
          <p14:tracePt t="72067" x="6869113" y="4706938"/>
          <p14:tracePt t="72110" x="6970713" y="4706938"/>
          <p14:tracePt t="72176" x="6965950" y="4718050"/>
          <p14:tracePt t="72220" x="6954838" y="4722813"/>
          <p14:tracePt t="72305" x="6954838" y="4729163"/>
          <p14:tracePt t="72348" x="7112000" y="4749800"/>
          <p14:tracePt t="72396" x="8004175" y="4733925"/>
          <p14:tracePt t="72439" x="8636000" y="4679950"/>
          <p14:tracePt t="72481" x="9029700" y="4657725"/>
          <p14:tracePt t="72527" x="9310688" y="4664075"/>
          <p14:tracePt t="72569" x="9463088" y="4664075"/>
          <p14:tracePt t="72610" x="9474200" y="4664075"/>
          <p14:tracePt t="72676" x="9478963" y="4664075"/>
          <p14:tracePt t="73035" x="9398000" y="4783138"/>
          <p14:tracePt t="73078" x="9344025" y="4830763"/>
          <p14:tracePt t="73103" x="9305925" y="4868863"/>
          <p14:tracePt t="73148" x="9209088" y="4933950"/>
          <p14:tracePt t="73189" x="9186863" y="4938713"/>
          <p14:tracePt t="73235" x="9182100" y="4945063"/>
          <p14:tracePt t="73279" x="9155113" y="4960938"/>
          <p14:tracePt t="73322" x="9137650" y="4965700"/>
          <p14:tracePt t="73510" x="9128125" y="4972050"/>
          <p14:tracePt t="73598" x="9128125" y="4976813"/>
          <p14:tracePt t="73663" x="9117013" y="4983163"/>
          <p14:tracePt t="73708" x="9110663" y="4987925"/>
          <p14:tracePt t="74240" x="9105900" y="4987925"/>
          <p14:tracePt t="76787" x="4884738" y="5399088"/>
          <p14:tracePt t="76833" x="3614738" y="5457825"/>
          <p14:tracePt t="76878" x="2701925" y="5468938"/>
          <p14:tracePt t="76924" x="2200275" y="5430838"/>
          <p14:tracePt t="76971" x="1827213" y="5387975"/>
          <p14:tracePt t="77014" x="1692275" y="5376863"/>
          <p14:tracePt t="77060" x="1609725" y="5372100"/>
          <p14:tracePt t="77082" x="1589088" y="5365750"/>
          <p14:tracePt t="77126" x="1577975" y="5360988"/>
          <p14:tracePt t="77151" x="1550988" y="5345113"/>
          <p14:tracePt t="77172" x="1528763" y="5345113"/>
          <p14:tracePt t="77196" x="1524000" y="5345113"/>
          <p14:tracePt t="77239" x="1519238" y="5338763"/>
          <p14:tracePt t="77705" x="1620838" y="5349875"/>
          <p14:tracePt t="77728" x="1627188" y="5349875"/>
          <p14:tracePt t="78019" x="1681163" y="5237163"/>
          <p14:tracePt t="78041" x="1863725" y="5111750"/>
          <p14:tracePt t="78089" x="2274888" y="4972050"/>
          <p14:tracePt t="78134" x="2832100" y="4918075"/>
          <p14:tracePt t="78177" x="2960688" y="4992688"/>
          <p14:tracePt t="78219" x="2960688" y="5057775"/>
          <p14:tracePt t="78241" x="2940050" y="5102225"/>
          <p14:tracePt t="78286" x="2879725" y="5129213"/>
          <p14:tracePt t="78330" x="2798763" y="5133975"/>
          <p14:tracePt t="78377" x="2794000" y="5133975"/>
          <p14:tracePt t="79182" x="2820988" y="5138738"/>
          <p14:tracePt t="79231" x="2870200" y="5138738"/>
          <p14:tracePt t="79344" x="2913063" y="5149850"/>
          <p14:tracePt t="79388" x="2924175" y="5160963"/>
          <p14:tracePt t="79434" x="2928938" y="5183188"/>
          <p14:tracePt t="79504" x="2933700" y="5214938"/>
          <p14:tracePt t="79551" x="2924175" y="5280025"/>
          <p14:tracePt t="79596" x="2901950" y="5311775"/>
          <p14:tracePt t="79643" x="2789238" y="5387975"/>
          <p14:tracePt t="79688" x="2582863" y="5480050"/>
          <p14:tracePt t="79731" x="2382838" y="5527675"/>
          <p14:tracePt t="79773" x="2286000" y="5565775"/>
          <p14:tracePt t="79817" x="2047875" y="5637213"/>
          <p14:tracePt t="79860" x="1885950" y="5680075"/>
          <p14:tracePt t="79904" x="1847850" y="5680075"/>
          <p14:tracePt t="79946" x="1789113" y="5700713"/>
          <p14:tracePt t="79989" x="1766888" y="5722938"/>
          <p14:tracePt t="80115" x="1746250" y="5734050"/>
          <p14:tracePt t="80159" x="1724025" y="5745163"/>
          <p14:tracePt t="80229" x="1692275" y="5749925"/>
          <p14:tracePt t="80254" x="1654175" y="5761038"/>
          <p14:tracePt t="80300" x="1631950" y="5765800"/>
          <p14:tracePt t="80452" x="1685925" y="5776913"/>
          <p14:tracePt t="80497" x="1804988" y="5776913"/>
          <p14:tracePt t="80543" x="2124075" y="5765800"/>
          <p14:tracePt t="80586" x="2281238" y="5765800"/>
          <p14:tracePt t="80629" x="2344738" y="5765800"/>
          <p14:tracePt t="80673" x="2382838" y="5765800"/>
          <p14:tracePt t="80697" x="2393950" y="5765800"/>
          <p14:tracePt t="80740" x="2398713" y="5772150"/>
          <p14:tracePt t="80786" x="2474913" y="5772150"/>
          <p14:tracePt t="80827" x="2589213" y="5776913"/>
          <p14:tracePt t="80870" x="2593975" y="5781675"/>
          <p14:tracePt t="81245" x="2652713" y="5799138"/>
          <p14:tracePt t="81293" x="2913063" y="5803900"/>
          <p14:tracePt t="81336" x="2940050" y="5826125"/>
          <p14:tracePt t="81379" x="2994025" y="5842000"/>
          <p14:tracePt t="81422" x="3079750" y="5853113"/>
          <p14:tracePt t="81465" x="3097213" y="5868988"/>
          <p14:tracePt t="81509" x="3117850" y="5891213"/>
          <p14:tracePt t="81553" x="3248025" y="5895975"/>
          <p14:tracePt t="81599" x="3297238" y="5918200"/>
          <p14:tracePt t="81644" x="3432175" y="5918200"/>
          <p14:tracePt t="81666" x="3502025" y="5918200"/>
          <p14:tracePt t="81712" x="3587750" y="5918200"/>
          <p14:tracePt t="81734" x="3648075" y="5934075"/>
          <p14:tracePt t="81777" x="3751263" y="5934075"/>
          <p14:tracePt t="81821" x="3859213" y="5934075"/>
          <p14:tracePt t="81865" x="3913188" y="5938838"/>
          <p14:tracePt t="81907" x="4059238" y="5938838"/>
          <p14:tracePt t="81931" x="4171950" y="5938838"/>
          <p14:tracePt t="81973" x="4187825" y="5938838"/>
          <p14:tracePt t="82017" x="4291013" y="5938838"/>
          <p14:tracePt t="82060" x="4394200" y="5918200"/>
          <p14:tracePt t="82081" x="4448175" y="5907088"/>
          <p14:tracePt t="82126" x="4495800" y="5911850"/>
          <p14:tracePt t="82150" x="4506913" y="5918200"/>
          <p14:tracePt t="82214" x="4506913" y="5922963"/>
          <p14:tracePt t="82237" x="4491038" y="5938838"/>
          <p14:tracePt t="82283" x="4230688" y="5972175"/>
          <p14:tracePt t="82327" x="3933825" y="6008688"/>
          <p14:tracePt t="82372" x="3832225" y="6026150"/>
          <p14:tracePt t="82414" x="3722688" y="6035675"/>
          <p14:tracePt t="82456" x="3641725" y="6046788"/>
          <p14:tracePt t="82478" x="3614738" y="6042025"/>
          <p14:tracePt t="82522" x="3394075" y="6026150"/>
          <p14:tracePt t="82564" x="3151188" y="6019800"/>
          <p14:tracePt t="82588" x="3086100" y="5992813"/>
          <p14:tracePt t="82631" x="2879725" y="5873750"/>
          <p14:tracePt t="82672" x="2713038" y="5772150"/>
          <p14:tracePt t="82717" x="2566988" y="5653088"/>
          <p14:tracePt t="82740" x="2528888" y="5588000"/>
          <p14:tracePt t="82785" x="2454275" y="5426075"/>
          <p14:tracePt t="82828" x="2425700" y="5295900"/>
          <p14:tracePt t="82872" x="2454275" y="5183188"/>
          <p14:tracePt t="82914" x="2528888" y="5073650"/>
          <p14:tracePt t="82959" x="2605088" y="5030788"/>
          <p14:tracePt t="83003" x="2933700" y="4987925"/>
          <p14:tracePt t="83048" x="2982913" y="5030788"/>
          <p14:tracePt t="83090" x="3009900" y="5129213"/>
          <p14:tracePt t="83136" x="3086100" y="5273675"/>
          <p14:tracePt t="83179" x="3133725" y="5349875"/>
          <p14:tracePt t="83222" x="3140075" y="5453063"/>
          <p14:tracePt t="83245" x="3124200" y="5500688"/>
          <p14:tracePt t="83289" x="3052763" y="5610225"/>
          <p14:tracePt t="83331" x="3016250" y="5668963"/>
          <p14:tracePt t="83373" x="2971800" y="5707063"/>
          <p14:tracePt t="83418" x="2901950" y="5761038"/>
          <p14:tracePt t="83460" x="2816225" y="5799138"/>
          <p14:tracePt t="83481" x="2744788" y="5803900"/>
          <p14:tracePt t="83526" x="2598738" y="5808663"/>
          <p14:tracePt t="83570" x="2463800" y="5754688"/>
          <p14:tracePt t="83590" x="2416175" y="5711825"/>
          <p14:tracePt t="83615" x="2382838" y="5637213"/>
          <p14:tracePt t="83660" x="2371725" y="5511800"/>
          <p14:tracePt t="83681" x="2393950" y="5372100"/>
          <p14:tracePt t="83727" x="2454275" y="5268913"/>
          <p14:tracePt t="83769" x="2566988" y="5183188"/>
          <p14:tracePt t="83792" x="2767013" y="5156200"/>
          <p14:tracePt t="83833" x="2971800" y="5160963"/>
          <p14:tracePt t="83877" x="3032125" y="5230813"/>
          <p14:tracePt t="83921" x="3079750" y="5372100"/>
          <p14:tracePt t="83965" x="3079750" y="5464175"/>
          <p14:tracePt t="84005" x="3009900" y="5630863"/>
          <p14:tracePt t="84051" x="2917825" y="5761038"/>
          <p14:tracePt t="84095" x="2901950" y="5776913"/>
          <p14:tracePt t="84119" x="2890838" y="5776913"/>
          <p14:tracePt t="84160" x="2767013" y="5776913"/>
          <p14:tracePt t="84181" x="2686050" y="5776913"/>
          <p14:tracePt t="84223" x="2663825" y="5776913"/>
          <p14:tracePt t="86705" x="3086100" y="5734050"/>
          <p14:tracePt t="86727" x="3248025" y="5722938"/>
          <p14:tracePt t="86775" x="3486150" y="5700713"/>
          <p14:tracePt t="86823" x="3506788" y="5695950"/>
          <p14:tracePt t="86866" x="3571875" y="5691188"/>
          <p14:tracePt t="86910" x="3594100" y="5691188"/>
          <p14:tracePt t="87014" x="3609975" y="5691188"/>
          <p14:tracePt t="87076" x="3641725" y="5691188"/>
          <p14:tracePt t="87119" x="3814763" y="5695950"/>
          <p14:tracePt t="87162" x="4183063" y="5695950"/>
          <p14:tracePt t="87206" x="4403725" y="5695950"/>
          <p14:tracePt t="87228" x="4452938" y="5695950"/>
          <p14:tracePt t="87272" x="4464050" y="5707063"/>
          <p14:tracePt t="87314" x="4464050" y="5711825"/>
          <p14:tracePt t="87631" x="4441825" y="5711825"/>
          <p14:tracePt t="87674" x="4421188" y="5722938"/>
          <p14:tracePt t="87697" x="4371975" y="5734050"/>
          <p14:tracePt t="87745" x="4171950" y="5749925"/>
          <p14:tracePt t="87791" x="4095750" y="5749925"/>
          <p14:tracePt t="87835" x="3940175" y="5761038"/>
          <p14:tracePt t="87884" x="3798888" y="5761038"/>
          <p14:tracePt t="88097" x="3760788" y="5749925"/>
          <p14:tracePt t="88141" x="3497263" y="5637213"/>
          <p14:tracePt t="88187" x="2967038" y="5468938"/>
          <p14:tracePt t="88234" x="2535238" y="5349875"/>
          <p14:tracePt t="88278" x="2124075" y="5291138"/>
          <p14:tracePt t="88322" x="1874838" y="5300663"/>
          <p14:tracePt t="88370" x="1773238" y="5300663"/>
          <p14:tracePt t="88413" x="1609725" y="5345113"/>
          <p14:tracePt t="88457" x="1409700" y="5464175"/>
          <p14:tracePt t="88500" x="1038225" y="5722938"/>
          <p14:tracePt t="88522" x="939800" y="5830888"/>
          <p14:tracePt t="88565" x="930275" y="5911850"/>
          <p14:tracePt t="88588" x="984250" y="5961063"/>
          <p14:tracePt t="88631" x="1238250" y="6008688"/>
          <p14:tracePt t="88676" x="1508125" y="5988050"/>
          <p14:tracePt t="88721" x="2112963" y="5895975"/>
          <p14:tracePt t="88744" x="2481263" y="5830888"/>
          <p14:tracePt t="88789" x="2971800" y="5734050"/>
          <p14:tracePt t="88831" x="3032125" y="5668963"/>
          <p14:tracePt t="88878" x="3036888" y="5610225"/>
          <p14:tracePt t="88902" x="3016250" y="5538788"/>
          <p14:tracePt t="88946" x="2852738" y="5457825"/>
          <p14:tracePt t="88989" x="2609850" y="5403850"/>
          <p14:tracePt t="89031" x="2490788" y="5403850"/>
          <p14:tracePt t="89073" x="2425700" y="5441950"/>
          <p14:tracePt t="89117" x="2263775" y="5534025"/>
          <p14:tracePt t="89163" x="2200275" y="5588000"/>
          <p14:tracePt t="89206" x="2193925" y="5592763"/>
          <p14:tracePt t="89228" x="2189163" y="5603875"/>
          <p14:tracePt t="89272" x="2189163" y="5619750"/>
          <p14:tracePt t="89335" x="2189163" y="5637213"/>
          <p14:tracePt t="89377" x="2189163" y="5646738"/>
          <p14:tracePt t="89984" x="2409825" y="5646738"/>
          <p14:tracePt t="90030" x="2832100" y="5646738"/>
          <p14:tracePt t="90052" x="3297238" y="5630863"/>
          <p14:tracePt t="90095" x="4059238" y="5592763"/>
          <p14:tracePt t="90119" x="4394200" y="5581650"/>
          <p14:tracePt t="90162" x="4787900" y="5561013"/>
          <p14:tracePt t="90205" x="4794250" y="5561013"/>
          <p14:tracePt t="90335" x="4799013" y="5581650"/>
          <p14:tracePt t="90377" x="4826000" y="5603875"/>
          <p14:tracePt t="90418" x="4837113" y="5603875"/>
          <p14:tracePt t="90462" x="4821238" y="5653088"/>
          <p14:tracePt t="90505" x="4718050" y="5700713"/>
          <p14:tracePt t="90548" x="4441825" y="5727700"/>
          <p14:tracePt t="90589" x="3814763" y="5749925"/>
          <p14:tracePt t="90634" x="3409950" y="5776913"/>
          <p14:tracePt t="90677" x="3252788" y="5788025"/>
          <p14:tracePt t="90722" x="3128963" y="5803900"/>
          <p14:tracePt t="90744" x="3117850" y="5803900"/>
          <p14:tracePt t="90789" x="3106738" y="5808663"/>
          <p14:tracePt t="90852" x="3052763" y="5815013"/>
          <p14:tracePt t="90896" x="3005138" y="5815013"/>
          <p14:tracePt t="90964" x="3005138" y="5819775"/>
          <p14:tracePt t="91069" x="3194050" y="5819775"/>
          <p14:tracePt t="91109" x="3994150" y="5799138"/>
          <p14:tracePt t="91153" x="4556125" y="5788025"/>
          <p14:tracePt t="91198" x="5246688" y="5761038"/>
          <p14:tracePt t="91243" x="5972175" y="5749925"/>
          <p14:tracePt t="91289" x="6365875" y="5765800"/>
          <p14:tracePt t="91331" x="6565900" y="5765800"/>
          <p14:tracePt t="91373" x="6653213" y="5765800"/>
          <p14:tracePt t="91416" x="6711950" y="5788025"/>
          <p14:tracePt t="91502" x="6716713" y="5799138"/>
          <p14:tracePt t="91525" x="6723063" y="5799138"/>
          <p14:tracePt t="91593" x="6723063" y="5815013"/>
          <p14:tracePt t="91635" x="6727825" y="5819775"/>
          <p14:tracePt t="91677" x="6750050" y="5835650"/>
          <p14:tracePt t="91721" x="6815138" y="5846763"/>
          <p14:tracePt t="91744" x="6842125" y="5853113"/>
          <p14:tracePt t="91789" x="6943725" y="5846763"/>
          <p14:tracePt t="91831" x="7019925" y="5830888"/>
          <p14:tracePt t="91854" x="7035800" y="5830888"/>
          <p14:tracePt t="91898" x="7069138" y="5835650"/>
          <p14:tracePt t="91943" x="7073900" y="5830888"/>
          <p14:tracePt t="91986" x="7073900" y="5819775"/>
          <p14:tracePt t="92027" x="7073900" y="5815013"/>
          <p14:tracePt t="92068" x="7073900" y="5808663"/>
          <p14:tracePt t="92110" x="7073900" y="5803900"/>
          <p14:tracePt t="92173" x="7073900" y="5799138"/>
          <p14:tracePt t="92238" x="7073900" y="5792788"/>
          <p14:tracePt t="92848" x="7269163" y="5781675"/>
          <p14:tracePt t="92891" x="7642225" y="5761038"/>
          <p14:tracePt t="92937" x="7716838" y="5734050"/>
          <p14:tracePt t="92981" x="8031163" y="5691188"/>
          <p14:tracePt t="93024" x="8150225" y="5691188"/>
          <p14:tracePt t="93067" x="8305800" y="5700713"/>
          <p14:tracePt t="93110" x="8440738" y="5718175"/>
          <p14:tracePt t="93131" x="8516938" y="5718175"/>
          <p14:tracePt t="93176" x="8586788" y="5718175"/>
          <p14:tracePt t="93218" x="8678863" y="5707063"/>
          <p14:tracePt t="93241" x="8759825" y="5707063"/>
          <p14:tracePt t="93262" x="8840788" y="5707063"/>
          <p14:tracePt t="93305" x="9020175" y="5707063"/>
          <p14:tracePt t="93349" x="9170988" y="5707063"/>
          <p14:tracePt t="93393" x="9240838" y="5707063"/>
          <p14:tracePt t="93416" x="9294813" y="5707063"/>
          <p14:tracePt t="93459" x="9429750" y="5700713"/>
          <p14:tracePt t="93505" x="9544050" y="5691188"/>
          <p14:tracePt t="93547" x="9732963" y="5691188"/>
          <p14:tracePt t="93589" x="9910763" y="5691188"/>
          <p14:tracePt t="93634" x="9955213" y="5691188"/>
          <p14:tracePt t="93677" x="10056813" y="5691188"/>
          <p14:tracePt t="93722" x="10148888" y="5707063"/>
          <p14:tracePt t="93744" x="10160000" y="5711825"/>
          <p14:tracePt t="93789" x="10160000" y="5722938"/>
          <p14:tracePt t="93831" x="10117138" y="5765800"/>
          <p14:tracePt t="93876" x="9791700" y="5880100"/>
          <p14:tracePt t="93920" x="9625013" y="5907088"/>
          <p14:tracePt t="93943" x="9505950" y="5922963"/>
          <p14:tracePt t="93989" x="9294813" y="5961063"/>
          <p14:tracePt t="94031" x="9090025" y="5992813"/>
          <p14:tracePt t="94072" x="8847138" y="6003925"/>
          <p14:tracePt t="94114" x="8712200" y="5999163"/>
          <p14:tracePt t="94155" x="8582025" y="5945188"/>
          <p14:tracePt t="94197" x="8489950" y="5853113"/>
          <p14:tracePt t="94243" x="8386763" y="5695950"/>
          <p14:tracePt t="94288" x="8370888" y="5614988"/>
          <p14:tracePt t="94331" x="8424863" y="5527675"/>
          <p14:tracePt t="94354" x="8478838" y="5495925"/>
          <p14:tracePt t="94398" x="8620125" y="5468938"/>
          <p14:tracePt t="94443" x="8840788" y="5480050"/>
          <p14:tracePt t="94485" x="8905875" y="5527675"/>
          <p14:tracePt t="94526" x="8912225" y="5626100"/>
          <p14:tracePt t="94570" x="8905875" y="5680075"/>
          <p14:tracePt t="94593" x="8874125" y="5718175"/>
          <p14:tracePt t="94638" x="8766175" y="5776913"/>
          <p14:tracePt t="94681" x="8640763" y="5799138"/>
          <p14:tracePt t="94722" x="8609013" y="5808663"/>
          <p14:tracePt t="94788" x="8602663" y="5808663"/>
          <p14:tracePt t="94981" x="8602663" y="5815013"/>
          <p14:tracePt t="96044" x="8597900" y="5815013"/>
          <p14:tracePt t="96092" x="8593138" y="5815013"/>
          <p14:tracePt t="96156" x="8570913" y="5815013"/>
          <p14:tracePt t="96198" x="8494713" y="5815013"/>
          <p14:tracePt t="96239" x="8294688" y="5819775"/>
          <p14:tracePt t="96262" x="8159750" y="5819775"/>
          <p14:tracePt t="96309" x="8013700" y="5819775"/>
          <p14:tracePt t="96352" x="7766050" y="5815013"/>
          <p14:tracePt t="96395" x="7512050" y="5815013"/>
          <p14:tracePt t="96438" x="7366000" y="5815013"/>
          <p14:tracePt t="96481" x="7138988" y="5803900"/>
          <p14:tracePt t="96523" x="7100888" y="5799138"/>
          <p14:tracePt t="96567" x="7089775" y="5792788"/>
          <p14:tracePt t="96610" x="7046913" y="5788025"/>
          <p14:tracePt t="96631" x="6997700" y="5788025"/>
          <p14:tracePt t="96676" x="6992938" y="5788025"/>
          <p14:tracePt t="97139" x="7181850" y="5772150"/>
          <p14:tracePt t="97183" x="7777163" y="5684838"/>
          <p14:tracePt t="97228" x="7869238" y="5673725"/>
          <p14:tracePt t="97274" x="8159750" y="5657850"/>
          <p14:tracePt t="97321" x="8516938" y="5657850"/>
          <p14:tracePt t="97364" x="8694738" y="5657850"/>
          <p14:tracePt t="97405" x="8759825" y="5657850"/>
          <p14:tracePt t="97448" x="8863013" y="5653088"/>
          <p14:tracePt t="97493" x="9040813" y="5653088"/>
          <p14:tracePt t="97535" x="9083675" y="5653088"/>
          <p14:tracePt t="97557" x="9094788" y="5653088"/>
          <p14:tracePt t="97600" x="9110663" y="5653088"/>
          <p14:tracePt t="97643" x="9121775" y="5653088"/>
          <p14:tracePt t="97726" x="9155113" y="5637213"/>
          <p14:tracePt t="97749" x="9182100" y="5614988"/>
          <p14:tracePt t="97793" x="9301163" y="5576888"/>
          <p14:tracePt t="97835" x="9409113" y="5572125"/>
          <p14:tracePt t="97876" x="9510713" y="5581650"/>
          <p14:tracePt t="97899" x="9559925" y="5592763"/>
          <p14:tracePt t="97945" x="9613900" y="5653088"/>
          <p14:tracePt t="97989" x="9618663" y="5680075"/>
          <p14:tracePt t="98031" x="9618663" y="5684838"/>
          <p14:tracePt t="98138" x="9618663" y="5691188"/>
          <p14:tracePt t="98393" x="9586913" y="5711825"/>
          <p14:tracePt t="98435" x="9398000" y="5749925"/>
          <p14:tracePt t="98480" x="9236075" y="5765800"/>
          <p14:tracePt t="98503" x="9159875" y="5765800"/>
          <p14:tracePt t="98548" x="9009063" y="5765800"/>
          <p14:tracePt t="98589" x="8856663" y="5776913"/>
          <p14:tracePt t="98631" x="8786813" y="5776913"/>
          <p14:tracePt t="98672" x="8759825" y="5776913"/>
          <p14:tracePt t="98717" x="8748713" y="5776913"/>
          <p14:tracePt t="98781" x="8743950" y="577691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述語動詞を探せ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891518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The book </a:t>
            </a:r>
            <a:r>
              <a:rPr kumimoji="1" lang="en-US" altLang="ja-JP" u="sng" dirty="0"/>
              <a:t>dedicated</a:t>
            </a:r>
            <a:r>
              <a:rPr kumimoji="1" lang="en-US" altLang="ja-JP" dirty="0"/>
              <a:t> to the people </a:t>
            </a:r>
            <a:r>
              <a:rPr kumimoji="1" lang="en-US" altLang="ja-JP" u="sng" dirty="0"/>
              <a:t>killed</a:t>
            </a:r>
            <a:r>
              <a:rPr kumimoji="1" lang="en-US" altLang="ja-JP" dirty="0"/>
              <a:t> in the accident </a:t>
            </a:r>
            <a:r>
              <a:rPr kumimoji="1" lang="en-US" altLang="ja-JP" u="sng" dirty="0"/>
              <a:t>surprised</a:t>
            </a:r>
            <a:r>
              <a:rPr kumimoji="1" lang="en-US" altLang="ja-JP" dirty="0"/>
              <a:t> many people.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The company </a:t>
            </a:r>
            <a:r>
              <a:rPr lang="en-US" altLang="ja-JP" u="sng" dirty="0"/>
              <a:t>dedicated</a:t>
            </a:r>
            <a:r>
              <a:rPr lang="en-US" altLang="ja-JP" dirty="0"/>
              <a:t> the book to the people </a:t>
            </a:r>
            <a:r>
              <a:rPr lang="en-US" altLang="ja-JP" u="sng" dirty="0"/>
              <a:t>killed</a:t>
            </a:r>
            <a:r>
              <a:rPr lang="en-US" altLang="ja-JP" dirty="0"/>
              <a:t> in the accident </a:t>
            </a:r>
            <a:r>
              <a:rPr lang="en-US" altLang="ja-JP" u="sng" dirty="0"/>
              <a:t>mentioned</a:t>
            </a:r>
            <a:r>
              <a:rPr lang="en-US" altLang="ja-JP" dirty="0"/>
              <a:t> above.</a:t>
            </a: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9E690AC9-1CF4-4884-9B4B-C90E6E1F8D1B}"/>
              </a:ext>
            </a:extLst>
          </p:cNvPr>
          <p:cNvSpPr/>
          <p:nvPr/>
        </p:nvSpPr>
        <p:spPr>
          <a:xfrm>
            <a:off x="9268977" y="1828804"/>
            <a:ext cx="460489" cy="4840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3083BE0C-B314-42D7-A821-6D244085EB11}"/>
              </a:ext>
            </a:extLst>
          </p:cNvPr>
          <p:cNvSpPr/>
          <p:nvPr/>
        </p:nvSpPr>
        <p:spPr>
          <a:xfrm>
            <a:off x="3421875" y="3217944"/>
            <a:ext cx="460489" cy="4840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C2C88EFE-9045-45A8-8F78-F717B21F65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907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919"/>
    </mc:Choice>
    <mc:Fallback>
      <p:transition spd="slow" advTm="96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  <p:extLst>
    <p:ext uri="{3A86A75C-4F4B-4683-9AE1-C65F6400EC91}">
      <p14:laserTraceLst xmlns:p14="http://schemas.microsoft.com/office/powerpoint/2010/main">
        <p14:tracePtLst>
          <p14:tracePt t="11053" x="8020050" y="5527675"/>
          <p14:tracePt t="11097" x="6889750" y="5372100"/>
          <p14:tracePt t="11144" x="6296025" y="5214938"/>
          <p14:tracePt t="11186" x="5765800" y="5026025"/>
          <p14:tracePt t="11208" x="5522913" y="4983163"/>
          <p14:tracePt t="11252" x="5318125" y="4902200"/>
          <p14:tracePt t="11298" x="5241925" y="4718050"/>
          <p14:tracePt t="11343" x="5111750" y="4583113"/>
          <p14:tracePt t="11386" x="4711700" y="4394200"/>
          <p14:tracePt t="11411" x="4621213" y="4340225"/>
          <p14:tracePt t="11455" x="4549775" y="4284663"/>
          <p14:tracePt t="11477" x="4464050" y="4252913"/>
          <p14:tracePt t="11522" x="4259263" y="4187825"/>
          <p14:tracePt t="11567" x="4214813" y="4171950"/>
          <p14:tracePt t="11592" x="4198938" y="4160838"/>
          <p14:tracePt t="11637" x="4086225" y="4149725"/>
          <p14:tracePt t="11683" x="3983038" y="4133850"/>
          <p14:tracePt t="11727" x="3798888" y="4117975"/>
          <p14:tracePt t="11772" x="3659188" y="4095750"/>
          <p14:tracePt t="11815" x="3486150" y="3987800"/>
          <p14:tracePt t="11838" x="3344863" y="3859213"/>
          <p14:tracePt t="11881" x="3270250" y="3713163"/>
          <p14:tracePt t="11927" x="3248025" y="3582988"/>
          <p14:tracePt t="11972" x="3286125" y="3495675"/>
          <p14:tracePt t="12017" x="3475038" y="3351213"/>
          <p14:tracePt t="12060" x="3679825" y="3259138"/>
          <p14:tracePt t="12083" x="3875088" y="3209925"/>
          <p14:tracePt t="12127" x="4264025" y="3194050"/>
          <p14:tracePt t="12173" x="4291013" y="3221038"/>
          <p14:tracePt t="12217" x="4268788" y="3432175"/>
          <p14:tracePt t="12260" x="4279900" y="3506788"/>
          <p14:tracePt t="12305" x="4295775" y="3533775"/>
          <p14:tracePt t="12327" x="4329113" y="3551238"/>
          <p14:tracePt t="12372" x="4387850" y="3582988"/>
          <p14:tracePt t="12396" x="4410075" y="3587750"/>
          <p14:tracePt t="12417" x="4425950" y="3598863"/>
          <p14:tracePt t="12461" x="4495800" y="3625850"/>
          <p14:tracePt t="12505" x="4533900" y="3632200"/>
          <p14:tracePt t="12526" x="4614863" y="3648075"/>
          <p14:tracePt t="12572" x="4718050" y="3659188"/>
          <p14:tracePt t="12595" x="4772025" y="3659188"/>
          <p14:tracePt t="12640" x="4972050" y="3659188"/>
          <p14:tracePt t="12682" x="5084763" y="3648075"/>
          <p14:tracePt t="12724" x="5349875" y="3641725"/>
          <p14:tracePt t="12767" x="5657850" y="3641725"/>
          <p14:tracePt t="12815" x="5781675" y="3659188"/>
          <p14:tracePt t="12838" x="5999163" y="3668713"/>
          <p14:tracePt t="12881" x="6262688" y="3706813"/>
          <p14:tracePt t="12926" x="6484938" y="3722688"/>
          <p14:tracePt t="12969" x="6727825" y="3749675"/>
          <p14:tracePt t="13014" x="6938963" y="3767138"/>
          <p14:tracePt t="13038" x="7035800" y="3783013"/>
          <p14:tracePt t="13081" x="7192963" y="3798888"/>
          <p14:tracePt t="13104" x="7312025" y="3798888"/>
          <p14:tracePt t="13150" x="7559675" y="3814763"/>
          <p14:tracePt t="13194" x="7696200" y="3832225"/>
          <p14:tracePt t="13238" x="7905750" y="3848100"/>
          <p14:tracePt t="13284" x="8067675" y="3859213"/>
          <p14:tracePt t="13327" x="8116888" y="3863975"/>
          <p14:tracePt t="13350" x="8132763" y="3868738"/>
          <p14:tracePt t="13394" x="8197850" y="3875088"/>
          <p14:tracePt t="13436" x="8231188" y="3886200"/>
          <p14:tracePt t="13477" x="8274050" y="3886200"/>
          <p14:tracePt t="13523" x="8339138" y="3886200"/>
          <p14:tracePt t="13567" x="8370888" y="3886200"/>
          <p14:tracePt t="13590" x="8382000" y="3886200"/>
          <p14:tracePt t="13632" x="8431213" y="3859213"/>
          <p14:tracePt t="13676" x="8435975" y="3825875"/>
          <p14:tracePt t="13723" x="8447088" y="3798888"/>
          <p14:tracePt t="13764" x="8458200" y="3787775"/>
          <p14:tracePt t="13810" x="8458200" y="3783013"/>
          <p14:tracePt t="14353" x="8285163" y="3836988"/>
          <p14:tracePt t="14402" x="7820025" y="3917950"/>
          <p14:tracePt t="14445" x="7559675" y="3956050"/>
          <p14:tracePt t="14467" x="7404100" y="3960813"/>
          <p14:tracePt t="14511" x="7019925" y="4003675"/>
          <p14:tracePt t="14555" x="6723063" y="4041775"/>
          <p14:tracePt t="14598" x="6365875" y="4068763"/>
          <p14:tracePt t="14644" x="5976938" y="4113213"/>
          <p14:tracePt t="14686" x="5614988" y="4149725"/>
          <p14:tracePt t="14733" x="5410200" y="4187825"/>
          <p14:tracePt t="14777" x="5064125" y="4214813"/>
          <p14:tracePt t="14802" x="4965700" y="4225925"/>
          <p14:tracePt t="14844" x="4787900" y="4225925"/>
          <p14:tracePt t="14885" x="4457700" y="4225925"/>
          <p14:tracePt t="14927" x="4241800" y="4225925"/>
          <p14:tracePt t="14972" x="4021138" y="4225925"/>
          <p14:tracePt t="15014" x="3706813" y="4230688"/>
          <p14:tracePt t="15056" x="3160713" y="4225925"/>
          <p14:tracePt t="15098" x="2879725" y="4214813"/>
          <p14:tracePt t="15143" x="2609850" y="4198938"/>
          <p14:tracePt t="15185" x="2416175" y="4183063"/>
          <p14:tracePt t="15269" x="2409825" y="4176713"/>
          <p14:tracePt t="15353" x="2405063" y="4176713"/>
          <p14:tracePt t="15414" x="2405063" y="4171950"/>
          <p14:tracePt t="15791" x="2393950" y="4176713"/>
          <p14:tracePt t="15833" x="2393950" y="4183063"/>
          <p14:tracePt t="15900" x="2393950" y="4187825"/>
          <p14:tracePt t="23752" x="2625725" y="4113213"/>
          <p14:tracePt t="23795" x="2578100" y="3695700"/>
          <p14:tracePt t="23819" x="2697163" y="3502025"/>
          <p14:tracePt t="23866" x="3097213" y="3167063"/>
          <p14:tracePt t="23912" x="3225800" y="3021013"/>
          <p14:tracePt t="23958" x="3313113" y="2951163"/>
          <p14:tracePt t="24002" x="3355975" y="2906713"/>
          <p14:tracePt t="24044" x="3409950" y="2847975"/>
          <p14:tracePt t="24086" x="3479800" y="2771775"/>
          <p14:tracePt t="24131" x="3652838" y="2625725"/>
          <p14:tracePt t="24173" x="3890963" y="2481263"/>
          <p14:tracePt t="24217" x="4059238" y="2432050"/>
          <p14:tracePt t="24240" x="4237038" y="2409825"/>
          <p14:tracePt t="24281" x="4567238" y="2409825"/>
          <p14:tracePt t="24323" x="4598988" y="2409825"/>
          <p14:tracePt t="24367" x="4621213" y="2459038"/>
          <p14:tracePt t="24411" x="4637088" y="2517775"/>
          <p14:tracePt t="24455" x="4648200" y="2551113"/>
          <p14:tracePt t="24476" x="4648200" y="2566988"/>
          <p14:tracePt t="24604" x="4648200" y="2571750"/>
          <p14:tracePt t="24860" x="4664075" y="2593975"/>
          <p14:tracePt t="24906" x="4679950" y="2643188"/>
          <p14:tracePt t="24948" x="4675188" y="2663825"/>
          <p14:tracePt t="24974" x="4668838" y="2670175"/>
          <p14:tracePt t="25017" x="4621213" y="2679700"/>
          <p14:tracePt t="25060" x="4594225" y="2697163"/>
          <p14:tracePt t="25103" x="4545013" y="2706688"/>
          <p14:tracePt t="25150" x="4491038" y="2713038"/>
          <p14:tracePt t="25193" x="4475163" y="2713038"/>
          <p14:tracePt t="25235" x="4441825" y="2717800"/>
          <p14:tracePt t="25277" x="4425950" y="2717800"/>
          <p14:tracePt t="25343" x="4414838" y="2717800"/>
          <p14:tracePt t="25389" x="4394200" y="2724150"/>
          <p14:tracePt t="25411" x="4387850" y="2724150"/>
          <p14:tracePt t="25476" x="4349750" y="2733675"/>
          <p14:tracePt t="25519" x="4302125" y="2744788"/>
          <p14:tracePt t="25560" x="4275138" y="2755900"/>
          <p14:tracePt t="25648" x="4241800" y="2767013"/>
          <p14:tracePt t="25690" x="4225925" y="2767013"/>
          <p14:tracePt t="25730" x="4221163" y="2767013"/>
          <p14:tracePt t="25777" x="4187825" y="2771775"/>
          <p14:tracePt t="25802" x="4171950" y="2778125"/>
          <p14:tracePt t="25844" x="4167188" y="2778125"/>
          <p14:tracePt t="25932" x="4156075" y="2782888"/>
          <p14:tracePt t="25977" x="4133850" y="2794000"/>
          <p14:tracePt t="26021" x="4117975" y="2798763"/>
          <p14:tracePt t="26064" x="4106863" y="2805113"/>
          <p14:tracePt t="26087" x="4086225" y="2805113"/>
          <p14:tracePt t="26131" x="4025900" y="2805113"/>
          <p14:tracePt t="26177" x="3956050" y="2789238"/>
          <p14:tracePt t="26223" x="3863975" y="2751138"/>
          <p14:tracePt t="26267" x="3751263" y="2717800"/>
          <p14:tracePt t="26311" x="3668713" y="2697163"/>
          <p14:tracePt t="26356" x="3502025" y="2674938"/>
          <p14:tracePt t="26400" x="3448050" y="2643188"/>
          <p14:tracePt t="26443" x="3405188" y="2593975"/>
          <p14:tracePt t="26486" x="3328988" y="2540000"/>
          <p14:tracePt t="26528" x="3313113" y="2517775"/>
          <p14:tracePt t="26552" x="3297238" y="2501900"/>
          <p14:tracePt t="26598" x="3243263" y="2443163"/>
          <p14:tracePt t="26644" x="3221038" y="2409825"/>
          <p14:tracePt t="26690" x="3205163" y="2382838"/>
          <p14:tracePt t="26733" x="3187700" y="2378075"/>
          <p14:tracePt t="26777" x="3178175" y="2371725"/>
          <p14:tracePt t="26902" x="3151188" y="2371725"/>
          <p14:tracePt t="26943" x="3101975" y="2382838"/>
          <p14:tracePt t="26986" x="3059113" y="2389188"/>
          <p14:tracePt t="27033" x="3052763" y="2389188"/>
          <p14:tracePt t="30647" x="5160963" y="2463800"/>
          <p14:tracePt t="30692" x="5219700" y="2463800"/>
          <p14:tracePt t="30739" x="5680075" y="2447925"/>
          <p14:tracePt t="30781" x="6230938" y="2508250"/>
          <p14:tracePt t="30824" x="6323013" y="2481263"/>
          <p14:tracePt t="30865" x="6361113" y="2405063"/>
          <p14:tracePt t="30888" x="6376988" y="2378075"/>
          <p14:tracePt t="30931" x="6381750" y="2362200"/>
          <p14:tracePt t="30976" x="6381750" y="2344738"/>
          <p14:tracePt t="31060" x="6381750" y="2339975"/>
          <p14:tracePt t="31190" x="6381750" y="2335213"/>
          <p14:tracePt t="35764" x="7858125" y="2897188"/>
          <p14:tracePt t="35808" x="8512175" y="2982913"/>
          <p14:tracePt t="35857" x="8701088" y="2863850"/>
          <p14:tracePt t="35906" x="9074150" y="2825750"/>
          <p14:tracePt t="35948" x="9337675" y="2825750"/>
          <p14:tracePt t="35974" x="9564688" y="2820988"/>
          <p14:tracePt t="36016" x="9845675" y="2778125"/>
          <p14:tracePt t="36060" x="9863138" y="2767013"/>
          <p14:tracePt t="36084" x="9872663" y="2762250"/>
          <p14:tracePt t="36128" x="9959975" y="2744788"/>
          <p14:tracePt t="36172" x="9975850" y="2724150"/>
          <p14:tracePt t="36217" x="9906000" y="2701925"/>
          <p14:tracePt t="36240" x="9867900" y="2679700"/>
          <p14:tracePt t="36285" x="9771063" y="2647950"/>
          <p14:tracePt t="36307" x="9674225" y="2620963"/>
          <p14:tracePt t="36352" x="9613900" y="2605088"/>
          <p14:tracePt t="36393" x="9528175" y="2593975"/>
          <p14:tracePt t="36436" x="9305925" y="2593975"/>
          <p14:tracePt t="36482" x="9182100" y="2571750"/>
          <p14:tracePt t="36527" x="8959850" y="2524125"/>
          <p14:tracePt t="36569" x="8820150" y="2524125"/>
          <p14:tracePt t="36592" x="8786813" y="2524125"/>
          <p14:tracePt t="36638" x="8721725" y="2524125"/>
          <p14:tracePt t="36661" x="8689975" y="2524125"/>
          <p14:tracePt t="36708" x="8555038" y="2528888"/>
          <p14:tracePt t="36750" x="8447088" y="2528888"/>
          <p14:tracePt t="36793" x="8289925" y="2524125"/>
          <p14:tracePt t="36836" x="8067675" y="2497138"/>
          <p14:tracePt t="36883" x="8062913" y="2474913"/>
          <p14:tracePt t="36926" x="7977188" y="2416175"/>
          <p14:tracePt t="36969" x="7954963" y="2398713"/>
          <p14:tracePt t="37156" x="8058150" y="2398713"/>
          <p14:tracePt t="37198" x="8247063" y="2398713"/>
          <p14:tracePt t="37243" x="8386763" y="2398713"/>
          <p14:tracePt t="37286" x="8809038" y="2405063"/>
          <p14:tracePt t="37327" x="9251950" y="2452688"/>
          <p14:tracePt t="37372" x="9424988" y="2490788"/>
          <p14:tracePt t="37417" x="9440863" y="2490788"/>
          <p14:tracePt t="39633" x="9240838" y="2481263"/>
          <p14:tracePt t="39679" x="8809038" y="2481263"/>
          <p14:tracePt t="39727" x="8240713" y="2517775"/>
          <p14:tracePt t="39771" x="7874000" y="2609850"/>
          <p14:tracePt t="39814" x="7424738" y="2771775"/>
          <p14:tracePt t="39856" x="6831013" y="3032125"/>
          <p14:tracePt t="39898" x="5981700" y="3248025"/>
          <p14:tracePt t="39943" x="4425950" y="3544888"/>
          <p14:tracePt t="39989" x="3225800" y="3771900"/>
          <p14:tracePt t="40033" x="2771775" y="3798888"/>
          <p14:tracePt t="40076" x="2481263" y="3841750"/>
          <p14:tracePt t="40098" x="2463800" y="3841750"/>
          <p14:tracePt t="40143" x="2405063" y="3841750"/>
          <p14:tracePt t="40186" x="2200275" y="3841750"/>
          <p14:tracePt t="40227" x="2054225" y="3841750"/>
          <p14:tracePt t="40274" x="1858963" y="3913188"/>
          <p14:tracePt t="40319" x="1746250" y="3940175"/>
          <p14:tracePt t="40422" x="1728788" y="3949700"/>
          <p14:tracePt t="47183" x="2497138" y="3117850"/>
          <p14:tracePt t="47228" x="2432050" y="3036888"/>
          <p14:tracePt t="47318" x="2432050" y="3009900"/>
          <p14:tracePt t="47362" x="2425700" y="2967038"/>
          <p14:tracePt t="47409" x="2432050" y="2843213"/>
          <p14:tracePt t="47455" x="2582863" y="2643188"/>
          <p14:tracePt t="47497" x="2598738" y="2593975"/>
          <p14:tracePt t="47521" x="2598738" y="2578100"/>
          <p14:tracePt t="47565" x="2616200" y="2535238"/>
          <p14:tracePt t="47588" x="2643188" y="2508250"/>
          <p14:tracePt t="47632" x="2724150" y="2459038"/>
          <p14:tracePt t="47676" x="2805113" y="2420938"/>
          <p14:tracePt t="47719" x="2870200" y="2398713"/>
          <p14:tracePt t="47761" x="2955925" y="2371725"/>
          <p14:tracePt t="47805" x="3021013" y="2362200"/>
          <p14:tracePt t="47826" x="3043238" y="2362200"/>
          <p14:tracePt t="47871" x="3128963" y="2362200"/>
          <p14:tracePt t="47914" x="3205163" y="2362200"/>
          <p14:tracePt t="47956" x="3248025" y="2362200"/>
          <p14:tracePt t="47998" x="3252788" y="2362200"/>
          <p14:tracePt t="48041" x="3306763" y="2389188"/>
          <p14:tracePt t="48083" x="3324225" y="2398713"/>
          <p14:tracePt t="48127" x="3324225" y="2416175"/>
          <p14:tracePt t="48193" x="3324225" y="2425700"/>
          <p14:tracePt t="48235" x="3313113" y="2443163"/>
          <p14:tracePt t="48259" x="3279775" y="2452688"/>
          <p14:tracePt t="48302" x="3113088" y="2459038"/>
          <p14:tracePt t="48344" x="3048000" y="2459038"/>
          <p14:tracePt t="48388" x="2989263" y="2436813"/>
          <p14:tracePt t="48411" x="2906713" y="2398713"/>
          <p14:tracePt t="48456" x="2724150" y="2243138"/>
          <p14:tracePt t="48497" x="2717800" y="2178050"/>
          <p14:tracePt t="48521" x="2724150" y="2135188"/>
          <p14:tracePt t="48568" x="2744788" y="2000250"/>
          <p14:tracePt t="48592" x="2755900" y="1955800"/>
          <p14:tracePt t="48640" x="2816225" y="1854200"/>
          <p14:tracePt t="48662" x="2859088" y="1831975"/>
          <p14:tracePt t="48707" x="2960688" y="1809750"/>
          <p14:tracePt t="48747" x="3090863" y="1816100"/>
          <p14:tracePt t="48771" x="3160713" y="1836738"/>
          <p14:tracePt t="48817" x="3221038" y="1897063"/>
          <p14:tracePt t="48861" x="3248025" y="1966913"/>
          <p14:tracePt t="48905" x="3248025" y="1973263"/>
          <p14:tracePt t="48991" x="3279775" y="1966913"/>
          <p14:tracePt t="49033" x="3609975" y="1973263"/>
          <p14:tracePt t="49076" x="4041775" y="1993900"/>
          <p14:tracePt t="49098" x="4133850" y="1993900"/>
          <p14:tracePt t="49143" x="4522788" y="2036763"/>
          <p14:tracePt t="49186" x="5165725" y="2063750"/>
          <p14:tracePt t="49231" x="5484813" y="2090738"/>
          <p14:tracePt t="49277" x="5873750" y="2162175"/>
          <p14:tracePt t="49321" x="6176963" y="2270125"/>
          <p14:tracePt t="49364" x="6253163" y="2317750"/>
          <p14:tracePt t="49410" x="6226175" y="2335213"/>
          <p14:tracePt t="49455" x="6161088" y="2335213"/>
          <p14:tracePt t="49476" x="6111875" y="2328863"/>
          <p14:tracePt t="49521" x="5999163" y="2263775"/>
          <p14:tracePt t="49564" x="5961063" y="2162175"/>
          <p14:tracePt t="49587" x="5972175" y="2124075"/>
          <p14:tracePt t="49631" x="6118225" y="2090738"/>
          <p14:tracePt t="49677" x="6350000" y="2112963"/>
          <p14:tracePt t="49718" x="6354763" y="2112963"/>
          <p14:tracePt t="49822" x="6408738" y="2128838"/>
          <p14:tracePt t="49867" x="6884988" y="2155825"/>
          <p14:tracePt t="49910" x="7500938" y="2155825"/>
          <p14:tracePt t="49952" x="8431213" y="2155825"/>
          <p14:tracePt t="49994" x="9074150" y="2178050"/>
          <p14:tracePt t="50038" x="9451975" y="2166938"/>
          <p14:tracePt t="50081" x="9456738" y="2151063"/>
          <p14:tracePt t="50148" x="9456738" y="2139950"/>
          <p14:tracePt t="50190" x="9456738" y="2135188"/>
          <p14:tracePt t="50338" x="9166225" y="2232025"/>
          <p14:tracePt t="50381" x="8575675" y="2378075"/>
          <p14:tracePt t="50423" x="8013700" y="2459038"/>
          <p14:tracePt t="50467" x="6608763" y="2724150"/>
          <p14:tracePt t="50490" x="6242050" y="2789238"/>
          <p14:tracePt t="50532" x="5691188" y="2847975"/>
          <p14:tracePt t="50576" x="4875213" y="2967038"/>
          <p14:tracePt t="50598" x="4518025" y="3016250"/>
          <p14:tracePt t="50643" x="4259263" y="3032125"/>
          <p14:tracePt t="50686" x="4149725" y="3052763"/>
          <p14:tracePt t="50727" x="4144963" y="3052763"/>
          <p14:tracePt t="50814" x="4140200" y="3059113"/>
          <p14:tracePt t="50923" x="4140200" y="3063875"/>
          <p14:tracePt t="51030" x="4160838" y="3063875"/>
          <p14:tracePt t="51073" x="4464050" y="3074988"/>
          <p14:tracePt t="51099" x="4841875" y="3097213"/>
          <p14:tracePt t="51147" x="5718175" y="3160713"/>
          <p14:tracePt t="51191" x="6122988" y="3209925"/>
          <p14:tracePt t="51235" x="6453188" y="3286125"/>
          <p14:tracePt t="51256" x="6599238" y="3324225"/>
          <p14:tracePt t="51300" x="6696075" y="3340100"/>
          <p14:tracePt t="51365" x="6723063" y="3355975"/>
          <p14:tracePt t="51409" x="6761163" y="3382963"/>
          <p14:tracePt t="51556" x="6788150" y="3382963"/>
          <p14:tracePt t="51598" x="6831013" y="3425825"/>
          <p14:tracePt t="51643" x="6808788" y="3486150"/>
          <p14:tracePt t="51686" x="6172200" y="3706813"/>
          <p14:tracePt t="51733" x="5376863" y="3787775"/>
          <p14:tracePt t="51757" x="5111750" y="3787775"/>
          <p14:tracePt t="51798" x="5075238" y="3787775"/>
          <p14:tracePt t="51839" x="5057775" y="3787775"/>
          <p14:tracePt t="51881" x="5048250" y="3787775"/>
          <p14:tracePt t="51927" x="5041900" y="3787775"/>
          <p14:tracePt t="52094" x="5041900" y="3783013"/>
          <p14:tracePt t="62651" x="5165725" y="3205163"/>
          <p14:tracePt t="62677" x="5187950" y="3043238"/>
          <p14:tracePt t="62744" x="5199063" y="2843213"/>
          <p14:tracePt t="62772" x="5210175" y="2744788"/>
          <p14:tracePt t="62816" x="5230813" y="2593975"/>
          <p14:tracePt t="62888" x="5237163" y="2474913"/>
          <p14:tracePt t="62935" x="5241925" y="2447925"/>
          <p14:tracePt t="62958" x="5257800" y="2420938"/>
          <p14:tracePt t="63005" x="5264150" y="2409825"/>
          <p14:tracePt t="63026" x="5268913" y="2398713"/>
          <p14:tracePt t="63073" x="5280025" y="2382838"/>
          <p14:tracePt t="63094" x="5284788" y="2378075"/>
          <p14:tracePt t="63140" x="5307013" y="2362200"/>
          <p14:tracePt t="63185" x="5322888" y="2362200"/>
          <p14:tracePt t="63228" x="5376863" y="2355850"/>
          <p14:tracePt t="63276" x="5491163" y="2355850"/>
          <p14:tracePt t="63321" x="5588000" y="2378075"/>
          <p14:tracePt t="63364" x="5668963" y="2382838"/>
          <p14:tracePt t="63409" x="5765800" y="2389188"/>
          <p14:tracePt t="63455" x="5846763" y="2409825"/>
          <p14:tracePt t="63476" x="5884863" y="2416175"/>
          <p14:tracePt t="63521" x="5938838" y="2416175"/>
          <p14:tracePt t="63564" x="6003925" y="2432050"/>
          <p14:tracePt t="63587" x="6091238" y="2436813"/>
          <p14:tracePt t="63633" x="6192838" y="2463800"/>
          <p14:tracePt t="63681" x="6262688" y="2470150"/>
          <p14:tracePt t="63726" x="6323013" y="2474913"/>
          <p14:tracePt t="63768" x="6388100" y="2474913"/>
          <p14:tracePt t="63810" x="6469063" y="2481263"/>
          <p14:tracePt t="63852" x="6534150" y="2481263"/>
          <p14:tracePt t="63893" x="6608763" y="2481263"/>
          <p14:tracePt t="63936" x="6673850" y="2481263"/>
          <p14:tracePt t="63980" x="6711950" y="2481263"/>
          <p14:tracePt t="64022" x="6738938" y="2470150"/>
          <p14:tracePt t="64064" x="6754813" y="2463800"/>
          <p14:tracePt t="64088" x="6777038" y="2463800"/>
          <p14:tracePt t="64131" x="6819900" y="2459038"/>
          <p14:tracePt t="64173" x="6880225" y="2452688"/>
          <p14:tracePt t="64217" x="6934200" y="2443163"/>
          <p14:tracePt t="64260" x="6977063" y="2436813"/>
          <p14:tracePt t="64302" x="7073900" y="2425700"/>
          <p14:tracePt t="64348" x="7204075" y="2425700"/>
          <p14:tracePt t="64393" x="7278688" y="2425700"/>
          <p14:tracePt t="64438" x="7354888" y="2436813"/>
          <p14:tracePt t="64481" x="7404100" y="2436813"/>
          <p14:tracePt t="64524" x="7442200" y="2443163"/>
          <p14:tracePt t="64566" x="7462838" y="2447925"/>
          <p14:tracePt t="64589" x="7489825" y="2447925"/>
          <p14:tracePt t="64635" x="7550150" y="2463800"/>
          <p14:tracePt t="64657" x="7566025" y="2470150"/>
          <p14:tracePt t="64702" x="7658100" y="2481263"/>
          <p14:tracePt t="64744" x="7723188" y="2490788"/>
          <p14:tracePt t="64788" x="7766050" y="2490788"/>
          <p14:tracePt t="64833" x="7786688" y="2497138"/>
          <p14:tracePt t="64876" x="7797800" y="2497138"/>
          <p14:tracePt t="65422" x="7804150" y="2501900"/>
          <p14:tracePt t="65467" x="7808913" y="2501900"/>
          <p14:tracePt t="80805" x="9009063" y="2328863"/>
          <p14:tracePt t="80849" x="9944100" y="2189163"/>
          <p14:tracePt t="80897" x="10279063" y="2124075"/>
          <p14:tracePt t="80940" x="10272713" y="2117725"/>
          <p14:tracePt t="81005" x="10267950" y="2117725"/>
          <p14:tracePt t="81047" x="10256838" y="2155825"/>
          <p14:tracePt t="81092" x="10213975" y="2178050"/>
          <p14:tracePt t="81137" x="9971088" y="2189163"/>
          <p14:tracePt t="81189" x="9775825" y="2144713"/>
          <p14:tracePt t="81235" x="9759950" y="2128838"/>
          <p14:tracePt t="81806" x="9737725" y="2117725"/>
          <p14:tracePt t="81850" x="9705975" y="2090738"/>
          <p14:tracePt t="81897" x="9656763" y="2070100"/>
          <p14:tracePt t="81942" x="9629775" y="2058988"/>
          <p14:tracePt t="81988" x="9613900" y="2047875"/>
          <p14:tracePt t="82031" x="9571038" y="2020888"/>
          <p14:tracePt t="82076" x="9451975" y="1966913"/>
          <p14:tracePt t="82098" x="9386888" y="1955800"/>
          <p14:tracePt t="82143" x="9159875" y="1951038"/>
          <p14:tracePt t="82186" x="8629650" y="1966913"/>
          <p14:tracePt t="82233" x="7766050" y="2090738"/>
          <p14:tracePt t="82277" x="6835775" y="2227263"/>
          <p14:tracePt t="82301" x="6570663" y="2236788"/>
          <p14:tracePt t="82347" x="5873750" y="2270125"/>
          <p14:tracePt t="82392" x="5226050" y="2281238"/>
          <p14:tracePt t="82435" x="4502150" y="2297113"/>
          <p14:tracePt t="82480" x="3967163" y="2263775"/>
          <p14:tracePt t="82522" x="3533775" y="2243138"/>
          <p14:tracePt t="82564" x="3128963" y="2232025"/>
          <p14:tracePt t="82587" x="2998788" y="2227263"/>
          <p14:tracePt t="82633" x="2967038" y="2227263"/>
          <p14:tracePt t="82909" x="3425825" y="2193925"/>
          <p14:tracePt t="82953" x="4268788" y="2193925"/>
          <p14:tracePt t="83000" x="4922838" y="2243138"/>
          <p14:tracePt t="83044" x="5226050" y="2254250"/>
          <p14:tracePt t="83068" x="5403850" y="2263775"/>
          <p14:tracePt t="83091" x="5484813" y="2274888"/>
          <p14:tracePt t="83135" x="5511800" y="2281238"/>
          <p14:tracePt t="83162" x="5527675" y="2281238"/>
          <p14:tracePt t="83205" x="5815013" y="2344738"/>
          <p14:tracePt t="83226" x="5934075" y="2366963"/>
          <p14:tracePt t="83272" x="5965825" y="2371725"/>
          <p14:tracePt t="83314" x="5976938" y="2371725"/>
          <p14:tracePt t="83356" x="5981700" y="2366963"/>
          <p14:tracePt t="85247" x="5884863" y="2420938"/>
          <p14:tracePt t="85292" x="5734050" y="2508250"/>
          <p14:tracePt t="85338" x="5426075" y="2625725"/>
          <p14:tracePt t="85383" x="4965700" y="2717800"/>
          <p14:tracePt t="85426" x="4711700" y="2771775"/>
          <p14:tracePt t="85471" x="4448175" y="2836863"/>
          <p14:tracePt t="85514" x="4241800" y="2863850"/>
          <p14:tracePt t="85537" x="4129088" y="2874963"/>
          <p14:tracePt t="85581" x="3944938" y="2906713"/>
          <p14:tracePt t="85603" x="3825875" y="2924175"/>
          <p14:tracePt t="85649" x="3517900" y="2987675"/>
          <p14:tracePt t="85693" x="3490913" y="2994025"/>
          <p14:tracePt t="85759" x="3463925" y="3005138"/>
          <p14:tracePt t="85802" x="3459163" y="3009900"/>
          <p14:tracePt t="86009" x="3409950" y="3052763"/>
          <p14:tracePt t="86053" x="3367088" y="3106738"/>
          <p14:tracePt t="86100" x="3367088" y="3117850"/>
          <p14:tracePt t="86147" x="3378200" y="3167063"/>
          <p14:tracePt t="86190" x="3378200" y="3205163"/>
          <p14:tracePt t="86233" x="3378200" y="3214688"/>
          <p14:tracePt t="86296" x="3405188" y="3236913"/>
          <p14:tracePt t="86340" x="3490913" y="3279775"/>
          <p14:tracePt t="86383" x="3571875" y="3333750"/>
          <p14:tracePt t="86426" x="3744913" y="3432175"/>
          <p14:tracePt t="86468" x="3848100" y="3468688"/>
          <p14:tracePt t="86513" x="3863975" y="3479800"/>
          <p14:tracePt t="86536" x="3868738" y="3479800"/>
          <p14:tracePt t="86602" x="3868738" y="3486150"/>
          <p14:tracePt t="86818" x="3879850" y="3506788"/>
          <p14:tracePt t="86863" x="3971925" y="3560763"/>
          <p14:tracePt t="86909" x="4102100" y="3648075"/>
          <p14:tracePt t="86952" x="4248150" y="3713163"/>
          <p14:tracePt t="86974" x="4414838" y="3733800"/>
          <p14:tracePt t="87019" x="4765675" y="3776663"/>
          <p14:tracePt t="87065" x="5003800" y="3825875"/>
          <p14:tracePt t="87089" x="5210175" y="3863975"/>
          <p14:tracePt t="87130" x="5284788" y="3875088"/>
          <p14:tracePt t="87176" x="5291138" y="3890963"/>
          <p14:tracePt t="87219" x="5291138" y="3906838"/>
          <p14:tracePt t="87266" x="5291138" y="3913188"/>
          <p14:tracePt t="87413" x="5280025" y="3913188"/>
          <p14:tracePt t="87476" x="5273675" y="3929063"/>
          <p14:tracePt t="87518" x="5264150" y="3933825"/>
          <p14:tracePt t="87561" x="5246688" y="3960813"/>
          <p14:tracePt t="87584" x="5176838" y="3976688"/>
          <p14:tracePt t="87631" x="5037138" y="3976688"/>
          <p14:tracePt t="87673" x="4911725" y="3902075"/>
          <p14:tracePt t="87716" x="4760913" y="3690938"/>
          <p14:tracePt t="87739" x="4729163" y="3605213"/>
          <p14:tracePt t="87781" x="4695825" y="3475038"/>
          <p14:tracePt t="87822" x="4668838" y="3340100"/>
          <p14:tracePt t="87863" x="4668838" y="3270250"/>
          <p14:tracePt t="87905" x="4733925" y="3198813"/>
          <p14:tracePt t="87926" x="4826000" y="3151188"/>
          <p14:tracePt t="87969" x="4976813" y="3117850"/>
          <p14:tracePt t="88011" x="5203825" y="3117850"/>
          <p14:tracePt t="88055" x="5356225" y="3151188"/>
          <p14:tracePt t="88076" x="5387975" y="3178175"/>
          <p14:tracePt t="88101" x="5426075" y="3205163"/>
          <p14:tracePt t="88145" x="5507038" y="3324225"/>
          <p14:tracePt t="88168" x="5518150" y="3367088"/>
          <p14:tracePt t="88210" x="5522913" y="3448050"/>
          <p14:tracePt t="88255" x="5480050" y="3524250"/>
          <p14:tracePt t="88297" x="5376863" y="3625850"/>
          <p14:tracePt t="88340" x="5219700" y="3706813"/>
          <p14:tracePt t="88383" x="5183188" y="3717925"/>
          <p14:tracePt t="88509" x="5183188" y="3722688"/>
          <p14:tracePt t="92188" x="8840788" y="3756025"/>
          <p14:tracePt t="92253" x="8840788" y="3749675"/>
          <p14:tracePt t="92547" x="8775700" y="3760788"/>
          <p14:tracePt t="92588" x="8624888" y="3787775"/>
          <p14:tracePt t="92640" x="8555038" y="3783013"/>
          <p14:tracePt t="92662" x="8548688" y="3776663"/>
          <p14:tracePt t="92703" x="8548688" y="3702050"/>
          <p14:tracePt t="92747" x="8566150" y="3686175"/>
          <p14:tracePt t="92770" x="8575675" y="3686175"/>
          <p14:tracePt t="92813" x="8582025" y="3702050"/>
          <p14:tracePt t="92857" x="8285163" y="3798888"/>
          <p14:tracePt t="92879" x="7977188" y="3798888"/>
          <p14:tracePt t="92923" x="7296150" y="3798888"/>
          <p14:tracePt t="92966" x="5911850" y="3913188"/>
          <p14:tracePt t="92989" x="5538788" y="3967163"/>
          <p14:tracePt t="93031" x="5129213" y="4014788"/>
          <p14:tracePt t="93075" x="4933950" y="4041775"/>
          <p14:tracePt t="93096" x="4875213" y="4052888"/>
          <p14:tracePt t="93143" x="4848225" y="4059238"/>
          <p14:tracePt t="93226" x="4848225" y="4064000"/>
          <p14:tracePt t="93268" x="5026025" y="4079875"/>
          <p14:tracePt t="93310" x="5695950" y="4102100"/>
          <p14:tracePt t="93357" x="6630988" y="4113213"/>
          <p14:tracePt t="93401" x="6961188" y="4113213"/>
          <p14:tracePt t="93427" x="7035800" y="4113213"/>
          <p14:tracePt t="93473" x="7042150" y="4113213"/>
          <p14:tracePt t="93663" x="7042150" y="411797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2FDC729-EEBC-4723-A8C9-909D28F3D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033" y="69466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b="1" dirty="0">
                <a:solidFill>
                  <a:srgbClr val="FF0000"/>
                </a:solidFill>
              </a:rPr>
              <a:t>　</a:t>
            </a:r>
            <a:r>
              <a:rPr kumimoji="1" lang="en-US" altLang="ja-JP" b="1" dirty="0">
                <a:solidFill>
                  <a:srgbClr val="FF0000"/>
                </a:solidFill>
              </a:rPr>
              <a:t>[</a:t>
            </a:r>
            <a:r>
              <a:rPr kumimoji="1" lang="en-US" altLang="ja-JP" dirty="0">
                <a:solidFill>
                  <a:srgbClr val="FF0000"/>
                </a:solidFill>
              </a:rPr>
              <a:t>The book dedicated to </a:t>
            </a:r>
            <a:r>
              <a:rPr kumimoji="1" lang="en-US" altLang="ja-JP" dirty="0">
                <a:solidFill>
                  <a:srgbClr val="0070C0"/>
                </a:solidFill>
              </a:rPr>
              <a:t>[the people</a:t>
            </a:r>
            <a:r>
              <a:rPr kumimoji="1" lang="en-US" altLang="ja-JP" dirty="0"/>
              <a:t> </a:t>
            </a:r>
            <a:r>
              <a:rPr kumimoji="1" lang="en-US" altLang="ja-JP" u="sng" dirty="0">
                <a:solidFill>
                  <a:srgbClr val="0070C0"/>
                </a:solidFill>
              </a:rPr>
              <a:t>killed in the accident]</a:t>
            </a:r>
            <a:r>
              <a:rPr kumimoji="1" lang="en-US" altLang="ja-JP" b="1" dirty="0">
                <a:solidFill>
                  <a:srgbClr val="FF0000"/>
                </a:solidFill>
              </a:rPr>
              <a:t>]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kumimoji="1" lang="ja-JP" altLang="en-US" b="1" dirty="0">
                <a:solidFill>
                  <a:srgbClr val="FF0000"/>
                </a:solidFill>
              </a:rPr>
              <a:t>　</a:t>
            </a:r>
            <a:r>
              <a:rPr kumimoji="1" lang="en-US" altLang="ja-JP" b="1" dirty="0">
                <a:solidFill>
                  <a:srgbClr val="FF0000"/>
                </a:solidFill>
              </a:rPr>
              <a:t>surprised</a:t>
            </a:r>
            <a:r>
              <a:rPr kumimoji="1" lang="en-US" altLang="ja-JP" dirty="0"/>
              <a:t> many people.</a:t>
            </a:r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　</a:t>
            </a:r>
            <a:r>
              <a:rPr kumimoji="1" lang="en-US" altLang="ja-JP" b="1" dirty="0">
                <a:solidFill>
                  <a:srgbClr val="FF0000"/>
                </a:solidFill>
              </a:rPr>
              <a:t> [</a:t>
            </a:r>
            <a:r>
              <a:rPr kumimoji="1" lang="en-US" altLang="ja-JP" dirty="0"/>
              <a:t>The company</a:t>
            </a:r>
            <a:r>
              <a:rPr kumimoji="1" lang="en-US" altLang="ja-JP" b="1" dirty="0">
                <a:solidFill>
                  <a:srgbClr val="FF0000"/>
                </a:solidFill>
              </a:rPr>
              <a:t>]</a:t>
            </a:r>
            <a:r>
              <a:rPr kumimoji="1" lang="en-US" altLang="ja-JP" dirty="0"/>
              <a:t> </a:t>
            </a:r>
            <a:r>
              <a:rPr kumimoji="1" lang="en-US" altLang="ja-JP" b="1" dirty="0">
                <a:solidFill>
                  <a:srgbClr val="FF0000"/>
                </a:solidFill>
              </a:rPr>
              <a:t>dedicated</a:t>
            </a:r>
            <a:r>
              <a:rPr kumimoji="1" lang="en-US" altLang="ja-JP" dirty="0"/>
              <a:t> [the book]   </a:t>
            </a:r>
            <a:r>
              <a:rPr kumimoji="1" lang="ja-JP" altLang="en-US" b="1" dirty="0">
                <a:solidFill>
                  <a:srgbClr val="FF0000"/>
                </a:solidFill>
              </a:rPr>
              <a:t>主語 </a:t>
            </a:r>
            <a:r>
              <a:rPr kumimoji="1" lang="en-US" altLang="ja-JP" b="1" dirty="0">
                <a:solidFill>
                  <a:srgbClr val="FF0000"/>
                </a:solidFill>
              </a:rPr>
              <a:t>+ </a:t>
            </a:r>
            <a:r>
              <a:rPr kumimoji="1" lang="ja-JP" altLang="en-US" b="1" dirty="0">
                <a:solidFill>
                  <a:srgbClr val="FF0000"/>
                </a:solidFill>
              </a:rPr>
              <a:t>述語動詞 </a:t>
            </a:r>
            <a:r>
              <a:rPr kumimoji="1" lang="en-US" altLang="ja-JP" b="1" dirty="0">
                <a:solidFill>
                  <a:srgbClr val="FF0000"/>
                </a:solidFill>
              </a:rPr>
              <a:t>+ </a:t>
            </a:r>
            <a:r>
              <a:rPr kumimoji="1" lang="ja-JP" altLang="en-US" b="1" dirty="0">
                <a:solidFill>
                  <a:srgbClr val="FF0000"/>
                </a:solidFill>
              </a:rPr>
              <a:t>目的語</a:t>
            </a:r>
            <a:endParaRPr kumimoji="1" lang="en-US" altLang="ja-JP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kumimoji="1" lang="en-US" altLang="ja-JP" dirty="0"/>
              <a:t>to</a:t>
            </a:r>
            <a:r>
              <a:rPr kumimoji="1" lang="en-US" altLang="ja-JP" b="1" dirty="0">
                <a:solidFill>
                  <a:srgbClr val="FF0000"/>
                </a:solidFill>
              </a:rPr>
              <a:t> [</a:t>
            </a:r>
            <a:r>
              <a:rPr kumimoji="1" lang="en-US" altLang="ja-JP" dirty="0">
                <a:solidFill>
                  <a:srgbClr val="FF0000"/>
                </a:solidFill>
              </a:rPr>
              <a:t>the people killed in </a:t>
            </a:r>
            <a:r>
              <a:rPr kumimoji="1" lang="en-US" altLang="ja-JP" dirty="0"/>
              <a:t>[</a:t>
            </a:r>
            <a:r>
              <a:rPr kumimoji="1" lang="en-US" altLang="ja-JP" dirty="0">
                <a:solidFill>
                  <a:srgbClr val="0070C0"/>
                </a:solidFill>
              </a:rPr>
              <a:t>the accident </a:t>
            </a:r>
            <a:r>
              <a:rPr kumimoji="1" lang="en-US" altLang="ja-JP" u="sng" dirty="0">
                <a:solidFill>
                  <a:srgbClr val="0070C0"/>
                </a:solidFill>
              </a:rPr>
              <a:t>mentioned above</a:t>
            </a:r>
            <a:r>
              <a:rPr lang="en-US" altLang="ja-JP" dirty="0">
                <a:solidFill>
                  <a:srgbClr val="0070C0"/>
                </a:solidFill>
              </a:rPr>
              <a:t>]</a:t>
            </a:r>
            <a:r>
              <a:rPr kumimoji="1" lang="en-US" altLang="ja-JP" b="1" dirty="0">
                <a:solidFill>
                  <a:srgbClr val="FF0000"/>
                </a:solidFill>
              </a:rPr>
              <a:t> ]</a:t>
            </a:r>
            <a:r>
              <a:rPr lang="en-US" altLang="ja-JP" dirty="0">
                <a:solidFill>
                  <a:srgbClr val="0070C0"/>
                </a:solidFill>
              </a:rPr>
              <a:t>.</a:t>
            </a:r>
            <a:endParaRPr kumimoji="1"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7" name="矢印: 右カーブ 6">
            <a:extLst>
              <a:ext uri="{FF2B5EF4-FFF2-40B4-BE49-F238E27FC236}">
                <a16:creationId xmlns:a16="http://schemas.microsoft.com/office/drawing/2014/main" id="{BE6F749F-9B6C-4CB8-BED0-3B1BE7489884}"/>
              </a:ext>
            </a:extLst>
          </p:cNvPr>
          <p:cNvSpPr/>
          <p:nvPr/>
        </p:nvSpPr>
        <p:spPr>
          <a:xfrm rot="5400000">
            <a:off x="6229314" y="-111585"/>
            <a:ext cx="224563" cy="143327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3E558FAB-383C-498B-8790-FEB8EB3FF536}"/>
              </a:ext>
            </a:extLst>
          </p:cNvPr>
          <p:cNvCxnSpPr/>
          <p:nvPr/>
        </p:nvCxnSpPr>
        <p:spPr>
          <a:xfrm>
            <a:off x="2750874" y="1209298"/>
            <a:ext cx="66902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矢印: 左カーブ 9">
            <a:extLst>
              <a:ext uri="{FF2B5EF4-FFF2-40B4-BE49-F238E27FC236}">
                <a16:creationId xmlns:a16="http://schemas.microsoft.com/office/drawing/2014/main" id="{83AC3C5F-DBCD-474A-B1F2-4276CEC6C563}"/>
              </a:ext>
            </a:extLst>
          </p:cNvPr>
          <p:cNvSpPr/>
          <p:nvPr/>
        </p:nvSpPr>
        <p:spPr>
          <a:xfrm rot="5400000">
            <a:off x="3027597" y="228866"/>
            <a:ext cx="339029" cy="2402398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832A168-E24B-4733-8099-3855DDC8C6A4}"/>
              </a:ext>
            </a:extLst>
          </p:cNvPr>
          <p:cNvSpPr txBox="1"/>
          <p:nvPr/>
        </p:nvSpPr>
        <p:spPr>
          <a:xfrm>
            <a:off x="9757510" y="730490"/>
            <a:ext cx="990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FF0000"/>
                </a:solidFill>
              </a:rPr>
              <a:t>主語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31A8B1D-6A31-4E68-B291-5CA2E443B997}"/>
              </a:ext>
            </a:extLst>
          </p:cNvPr>
          <p:cNvSpPr txBox="1"/>
          <p:nvPr/>
        </p:nvSpPr>
        <p:spPr>
          <a:xfrm>
            <a:off x="4876872" y="1720153"/>
            <a:ext cx="3510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FF0000"/>
                </a:solidFill>
              </a:rPr>
              <a:t>述語動詞 </a:t>
            </a:r>
            <a:r>
              <a:rPr lang="en-US" altLang="ja-JP" sz="2800" b="1" dirty="0">
                <a:solidFill>
                  <a:srgbClr val="FF0000"/>
                </a:solidFill>
              </a:rPr>
              <a:t>+ </a:t>
            </a:r>
            <a:r>
              <a:rPr lang="ja-JP" altLang="en-US" sz="2800" b="1" dirty="0">
                <a:solidFill>
                  <a:srgbClr val="FF0000"/>
                </a:solidFill>
              </a:rPr>
              <a:t>目的語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3" name="矢印: 右カーブ 12">
            <a:extLst>
              <a:ext uri="{FF2B5EF4-FFF2-40B4-BE49-F238E27FC236}">
                <a16:creationId xmlns:a16="http://schemas.microsoft.com/office/drawing/2014/main" id="{23363B5C-18F6-4C04-8BC5-DEE38B54455E}"/>
              </a:ext>
            </a:extLst>
          </p:cNvPr>
          <p:cNvSpPr/>
          <p:nvPr/>
        </p:nvSpPr>
        <p:spPr>
          <a:xfrm rot="5400000">
            <a:off x="6381714" y="2922152"/>
            <a:ext cx="224563" cy="143327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A3521F1E-B364-465E-9711-193F61BBB182}"/>
              </a:ext>
            </a:extLst>
          </p:cNvPr>
          <p:cNvCxnSpPr>
            <a:cxnSpLocks/>
          </p:cNvCxnSpPr>
          <p:nvPr/>
        </p:nvCxnSpPr>
        <p:spPr>
          <a:xfrm>
            <a:off x="3387885" y="4216725"/>
            <a:ext cx="60532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矢印: 左カーブ 16">
            <a:extLst>
              <a:ext uri="{FF2B5EF4-FFF2-40B4-BE49-F238E27FC236}">
                <a16:creationId xmlns:a16="http://schemas.microsoft.com/office/drawing/2014/main" id="{31077A9E-3427-4D34-86AB-28E258BC9087}"/>
              </a:ext>
            </a:extLst>
          </p:cNvPr>
          <p:cNvSpPr/>
          <p:nvPr/>
        </p:nvSpPr>
        <p:spPr>
          <a:xfrm rot="5400000">
            <a:off x="3693114" y="3249456"/>
            <a:ext cx="339029" cy="2402398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CADE3C6-4E5C-40C5-8D35-F4AE136142CB}"/>
              </a:ext>
            </a:extLst>
          </p:cNvPr>
          <p:cNvSpPr txBox="1"/>
          <p:nvPr/>
        </p:nvSpPr>
        <p:spPr>
          <a:xfrm>
            <a:off x="1090384" y="4902739"/>
            <a:ext cx="100112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/>
              <a:t>他動詞の</a:t>
            </a:r>
            <a:r>
              <a:rPr lang="en-US" altLang="ja-JP" sz="2400" dirty="0"/>
              <a:t>-</a:t>
            </a:r>
            <a:r>
              <a:rPr lang="en-US" altLang="ja-JP" sz="2400" dirty="0" err="1"/>
              <a:t>ed</a:t>
            </a:r>
            <a:r>
              <a:rPr lang="en-US" altLang="ja-JP" sz="2400" dirty="0"/>
              <a:t> </a:t>
            </a:r>
            <a:r>
              <a:rPr lang="ja-JP" altLang="en-US" sz="2400" dirty="0"/>
              <a:t>の後に前置詞のない名詞（目的語） ⇒　述語動詞</a:t>
            </a:r>
            <a:endParaRPr lang="en-US" altLang="ja-JP" sz="2400" dirty="0"/>
          </a:p>
          <a:p>
            <a:r>
              <a:rPr kumimoji="1" lang="ja-JP" altLang="en-US" sz="2400" dirty="0"/>
              <a:t>名詞＋他動詞の</a:t>
            </a:r>
            <a:r>
              <a:rPr kumimoji="1" lang="en-US" altLang="ja-JP" sz="2400" dirty="0"/>
              <a:t>-</a:t>
            </a:r>
            <a:r>
              <a:rPr kumimoji="1" lang="en-US" altLang="ja-JP" sz="2400" dirty="0" err="1"/>
              <a:t>ed</a:t>
            </a:r>
            <a:r>
              <a:rPr kumimoji="1" lang="en-US" altLang="ja-JP" sz="2400" dirty="0"/>
              <a:t> </a:t>
            </a:r>
            <a:r>
              <a:rPr kumimoji="1" lang="ja-JP" altLang="en-US" sz="2400" dirty="0"/>
              <a:t>（</a:t>
            </a:r>
            <a:r>
              <a:rPr lang="ja-JP" altLang="en-US" sz="2400" dirty="0"/>
              <a:t>後に目的語なし）　⇒　過去分詞</a:t>
            </a:r>
            <a:r>
              <a:rPr kumimoji="1" lang="ja-JP" altLang="en-US" sz="2400" dirty="0"/>
              <a:t>　</a:t>
            </a:r>
            <a:endParaRPr kumimoji="1" lang="en-US" altLang="ja-JP" sz="2400" dirty="0"/>
          </a:p>
          <a:p>
            <a:r>
              <a:rPr lang="ja-JP" altLang="en-US" sz="2400" b="1" dirty="0">
                <a:solidFill>
                  <a:srgbClr val="FF0000"/>
                </a:solidFill>
              </a:rPr>
              <a:t>接続詞で結ばれていない複数の 規則動詞</a:t>
            </a:r>
            <a:r>
              <a:rPr lang="en-US" altLang="ja-JP" sz="2400" b="1" dirty="0">
                <a:solidFill>
                  <a:srgbClr val="FF0000"/>
                </a:solidFill>
              </a:rPr>
              <a:t>+ed </a:t>
            </a:r>
            <a:r>
              <a:rPr lang="ja-JP" altLang="en-US" sz="2400" b="1" dirty="0">
                <a:solidFill>
                  <a:srgbClr val="FF0000"/>
                </a:solidFill>
              </a:rPr>
              <a:t>があれば、</a:t>
            </a:r>
            <a:endParaRPr lang="en-US" altLang="ja-JP" sz="2400" b="1" dirty="0">
              <a:solidFill>
                <a:srgbClr val="FF0000"/>
              </a:solidFill>
            </a:endParaRPr>
          </a:p>
          <a:p>
            <a:r>
              <a:rPr kumimoji="1" lang="ja-JP" altLang="en-US" sz="2400" b="1" dirty="0">
                <a:solidFill>
                  <a:srgbClr val="FF0000"/>
                </a:solidFill>
              </a:rPr>
              <a:t>述語動詞は一つだけ！　</a:t>
            </a:r>
            <a:r>
              <a:rPr kumimoji="1" lang="ja-JP" altLang="en-US" sz="2400" dirty="0"/>
              <a:t>　　</a:t>
            </a:r>
          </a:p>
        </p:txBody>
      </p:sp>
      <p:pic>
        <p:nvPicPr>
          <p:cNvPr id="19" name="オーディオ 18">
            <a:hlinkClick r:id="" action="ppaction://media"/>
            <a:extLst>
              <a:ext uri="{FF2B5EF4-FFF2-40B4-BE49-F238E27FC236}">
                <a16:creationId xmlns:a16="http://schemas.microsoft.com/office/drawing/2014/main" id="{1C833768-3EF5-4510-85D0-35E8636833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2383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706"/>
    </mc:Choice>
    <mc:Fallback>
      <p:transition spd="slow" advTm="103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8" grpId="0"/>
    </p:bldLst>
  </p:timing>
  <p:extLst>
    <p:ext uri="{3A86A75C-4F4B-4683-9AE1-C65F6400EC91}">
      <p14:laserTraceLst xmlns:p14="http://schemas.microsoft.com/office/powerpoint/2010/main">
        <p14:tracePtLst>
          <p14:tracePt t="2165" x="6662738" y="4237038"/>
          <p14:tracePt t="2215" x="6188075" y="3933825"/>
          <p14:tracePt t="2239" x="5803900" y="3641725"/>
          <p14:tracePt t="2284" x="5214938" y="3324225"/>
          <p14:tracePt t="2327" x="4738688" y="3048000"/>
          <p14:tracePt t="2351" x="4630738" y="2967038"/>
          <p14:tracePt t="2394" x="4572000" y="2870200"/>
          <p14:tracePt t="2437" x="4540250" y="2755900"/>
          <p14:tracePt t="2481" x="4502150" y="2679700"/>
          <p14:tracePt t="2528" x="4410075" y="2497138"/>
          <p14:tracePt t="2569" x="4322763" y="2339975"/>
          <p14:tracePt t="2611" x="4122738" y="2081213"/>
          <p14:tracePt t="2656" x="3994150" y="1935163"/>
          <p14:tracePt t="2679" x="3987800" y="1935163"/>
          <p14:tracePt t="2744" x="4117975" y="1944688"/>
          <p14:tracePt t="2789" x="4171950" y="1966913"/>
          <p14:tracePt t="3106" x="4106863" y="1993900"/>
          <p14:tracePt t="3152" x="3967163" y="2043113"/>
          <p14:tracePt t="3174" x="3922713" y="2047875"/>
          <p14:tracePt t="3219" x="3394075" y="1897063"/>
          <p14:tracePt t="3241" x="3097213" y="1804988"/>
          <p14:tracePt t="3287" x="2728913" y="1627188"/>
          <p14:tracePt t="3330" x="2674938" y="1573213"/>
          <p14:tracePt t="3373" x="2636838" y="1546225"/>
          <p14:tracePt t="3416" x="2486025" y="1465263"/>
          <p14:tracePt t="3439" x="2366963" y="1409700"/>
          <p14:tracePt t="3481" x="2108200" y="1285875"/>
          <p14:tracePt t="3528" x="1966913" y="1189038"/>
          <p14:tracePt t="3570" x="1928813" y="1150938"/>
          <p14:tracePt t="3613" x="1917700" y="1128713"/>
          <p14:tracePt t="3656" x="1917700" y="1112838"/>
          <p14:tracePt t="3678" x="1917700" y="1101725"/>
          <p14:tracePt t="3723" x="1917700" y="1085850"/>
          <p14:tracePt t="3765" x="1917700" y="1081088"/>
          <p14:tracePt t="3956" x="1966913" y="1081088"/>
          <p14:tracePt t="4005" x="2020888" y="1081088"/>
          <p14:tracePt t="4048" x="2047875" y="1081088"/>
          <p14:tracePt t="4091" x="2178050" y="1081088"/>
          <p14:tracePt t="4137" x="2286000" y="1081088"/>
          <p14:tracePt t="4180" x="2366963" y="1081088"/>
          <p14:tracePt t="4225" x="2486025" y="1081088"/>
          <p14:tracePt t="4246" x="2490788" y="1081088"/>
          <p14:tracePt t="4290" x="2551113" y="1085850"/>
          <p14:tracePt t="4335" x="2647950" y="1085850"/>
          <p14:tracePt t="4357" x="2679700" y="1085850"/>
          <p14:tracePt t="4401" x="2724150" y="1096963"/>
          <p14:tracePt t="4444" x="2778125" y="1096963"/>
          <p14:tracePt t="4489" x="2917825" y="1096963"/>
          <p14:tracePt t="4532" x="2982913" y="1096963"/>
          <p14:tracePt t="4574" x="3079750" y="1096963"/>
          <p14:tracePt t="4618" x="3214688" y="1101725"/>
          <p14:tracePt t="4663" x="3344863" y="1123950"/>
          <p14:tracePt t="4711" x="3567113" y="1135063"/>
          <p14:tracePt t="4756" x="3706813" y="1123950"/>
          <p14:tracePt t="4802" x="3821113" y="1123950"/>
          <p14:tracePt t="4844" x="3913188" y="1128713"/>
          <p14:tracePt t="4885" x="3994150" y="1128713"/>
          <p14:tracePt t="4906" x="4052888" y="1128713"/>
          <p14:tracePt t="4950" x="4187825" y="1135063"/>
          <p14:tracePt t="4994" x="4259263" y="1135063"/>
          <p14:tracePt t="5037" x="4333875" y="1135063"/>
          <p14:tracePt t="5080" x="4394200" y="1135063"/>
          <p14:tracePt t="5123" x="4457700" y="1135063"/>
          <p14:tracePt t="5166" x="4533900" y="1135063"/>
          <p14:tracePt t="5211" x="4598988" y="1150938"/>
          <p14:tracePt t="5256" x="4684713" y="1162050"/>
          <p14:tracePt t="5300" x="4760913" y="1166813"/>
          <p14:tracePt t="5347" x="4826000" y="1166813"/>
          <p14:tracePt t="5394" x="4902200" y="1177925"/>
          <p14:tracePt t="5437" x="4987925" y="1184275"/>
          <p14:tracePt t="5482" x="5075238" y="1189038"/>
          <p14:tracePt t="5523" x="5187950" y="1189038"/>
          <p14:tracePt t="5565" x="5302250" y="1211263"/>
          <p14:tracePt t="5589" x="5349875" y="1216025"/>
          <p14:tracePt t="5634" x="5495925" y="1243013"/>
          <p14:tracePt t="5680" x="5673725" y="1254125"/>
          <p14:tracePt t="5727" x="5810250" y="1265238"/>
          <p14:tracePt t="5770" x="5927725" y="1270000"/>
          <p14:tracePt t="5814" x="6053138" y="1270000"/>
          <p14:tracePt t="5857" x="6188075" y="1292225"/>
          <p14:tracePt t="5882" x="6253163" y="1292225"/>
          <p14:tracePt t="5924" x="6430963" y="1292225"/>
          <p14:tracePt t="5968" x="6626225" y="1301750"/>
          <p14:tracePt t="6011" x="6761163" y="1301750"/>
          <p14:tracePt t="6056" x="6997700" y="1319213"/>
          <p14:tracePt t="6099" x="7127875" y="1319213"/>
          <p14:tracePt t="6144" x="7246938" y="1319213"/>
          <p14:tracePt t="6166" x="7332663" y="1312863"/>
          <p14:tracePt t="6210" x="7539038" y="1292225"/>
          <p14:tracePt t="6254" x="7723188" y="1281113"/>
          <p14:tracePt t="6296" x="7959725" y="1274763"/>
          <p14:tracePt t="6339" x="8231188" y="1243013"/>
          <p14:tracePt t="6384" x="8370888" y="1231900"/>
          <p14:tracePt t="6427" x="8489950" y="1220788"/>
          <p14:tracePt t="6472" x="8548688" y="1216025"/>
          <p14:tracePt t="6518" x="8586788" y="1216025"/>
          <p14:tracePt t="6564" x="8636000" y="1216025"/>
          <p14:tracePt t="6673" x="8620125" y="1227138"/>
          <p14:tracePt t="6716" x="8543925" y="1258888"/>
          <p14:tracePt t="6761" x="8420100" y="1308100"/>
          <p14:tracePt t="6803" x="8328025" y="1319213"/>
          <p14:tracePt t="6844" x="8154988" y="1362075"/>
          <p14:tracePt t="6889" x="7878763" y="1400175"/>
          <p14:tracePt t="6932" x="7786688" y="1409700"/>
          <p14:tracePt t="6973" x="7431088" y="1431925"/>
          <p14:tracePt t="7015" x="7024688" y="1443038"/>
          <p14:tracePt t="7039" x="6927850" y="1443038"/>
          <p14:tracePt t="7082" x="6570663" y="1454150"/>
          <p14:tracePt t="7123" x="6073775" y="1481138"/>
          <p14:tracePt t="7165" x="5695950" y="1481138"/>
          <p14:tracePt t="7210" x="5329238" y="1492250"/>
          <p14:tracePt t="7253" x="4884738" y="1512888"/>
          <p14:tracePt t="7297" x="4259263" y="1573213"/>
          <p14:tracePt t="7341" x="3852863" y="1577975"/>
          <p14:tracePt t="7384" x="3286125" y="1593850"/>
          <p14:tracePt t="7428" x="2679700" y="1539875"/>
          <p14:tracePt t="7473" x="2366963" y="1465263"/>
          <p14:tracePt t="7516" x="1982788" y="1335088"/>
          <p14:tracePt t="7538" x="1836738" y="1274763"/>
          <p14:tracePt t="7582" x="1663700" y="1139825"/>
          <p14:tracePt t="7627" x="1566863" y="984250"/>
          <p14:tracePt t="7673" x="1519238" y="815975"/>
          <p14:tracePt t="7718" x="1528763" y="631825"/>
          <p14:tracePt t="7761" x="1577975" y="508000"/>
          <p14:tracePt t="7806" x="1809750" y="334963"/>
          <p14:tracePt t="7849" x="2247900" y="204788"/>
          <p14:tracePt t="7894" x="2620963" y="157163"/>
          <p14:tracePt t="7936" x="3160713" y="112713"/>
          <p14:tracePt t="7980" x="3605213" y="112713"/>
          <p14:tracePt t="8023" x="3967163" y="112713"/>
          <p14:tracePt t="8065" x="4333875" y="119063"/>
          <p14:tracePt t="8089" x="4529138" y="141288"/>
          <p14:tracePt t="8132" x="4875213" y="177800"/>
          <p14:tracePt t="8174" x="5307013" y="231775"/>
          <p14:tracePt t="8219" x="5727700" y="269875"/>
          <p14:tracePt t="8241" x="5857875" y="292100"/>
          <p14:tracePt t="8287" x="6269038" y="357188"/>
          <p14:tracePt t="8330" x="6662738" y="411163"/>
          <p14:tracePt t="8373" x="6943725" y="485775"/>
          <p14:tracePt t="8418" x="7339013" y="627063"/>
          <p14:tracePt t="8461" x="7662863" y="712788"/>
          <p14:tracePt t="8506" x="7912100" y="804863"/>
          <p14:tracePt t="8549" x="8067675" y="854075"/>
          <p14:tracePt t="8594" x="8139113" y="912813"/>
          <p14:tracePt t="8617" x="8143875" y="957263"/>
          <p14:tracePt t="8660" x="8143875" y="1054100"/>
          <p14:tracePt t="8683" x="8143875" y="1085850"/>
          <p14:tracePt t="8727" x="8101013" y="1166813"/>
          <p14:tracePt t="8773" x="7932738" y="1265238"/>
          <p14:tracePt t="8818" x="7696200" y="1339850"/>
          <p14:tracePt t="8861" x="7446963" y="1366838"/>
          <p14:tracePt t="8903" x="7042150" y="1400175"/>
          <p14:tracePt t="8946" x="6770688" y="1420813"/>
          <p14:tracePt t="8989" x="6453188" y="1438275"/>
          <p14:tracePt t="9032" x="6073775" y="1458913"/>
          <p14:tracePt t="9077" x="5792788" y="1470025"/>
          <p14:tracePt t="9100" x="5718175" y="1470025"/>
          <p14:tracePt t="9147" x="5253038" y="1470025"/>
          <p14:tracePt t="9171" x="5122863" y="1470025"/>
          <p14:tracePt t="9215" x="5084763" y="1470025"/>
          <p14:tracePt t="10040" x="5084763" y="1474788"/>
          <p14:tracePt t="10106" x="5246688" y="1470025"/>
          <p14:tracePt t="10150" x="5403850" y="1465263"/>
          <p14:tracePt t="10174" x="5556250" y="1465263"/>
          <p14:tracePt t="10223" x="6073775" y="1416050"/>
          <p14:tracePt t="10265" x="6480175" y="1393825"/>
          <p14:tracePt t="10289" x="6599238" y="1393825"/>
          <p14:tracePt t="10332" x="6727825" y="1377950"/>
          <p14:tracePt t="10378" x="6804025" y="1377950"/>
          <p14:tracePt t="10422" x="6896100" y="1382713"/>
          <p14:tracePt t="10446" x="6981825" y="1362075"/>
          <p14:tracePt t="10470" x="7031038" y="1350963"/>
          <p14:tracePt t="10515" x="7062788" y="1328738"/>
          <p14:tracePt t="10539" x="7062788" y="1323975"/>
          <p14:tracePt t="10582" x="7062788" y="1319213"/>
          <p14:tracePt t="10623" x="7062788" y="1312863"/>
          <p14:tracePt t="10944" x="7042150" y="1274763"/>
          <p14:tracePt t="10992" x="6965950" y="1220788"/>
          <p14:tracePt t="11038" x="6934200" y="1193800"/>
          <p14:tracePt t="11084" x="6923088" y="1184275"/>
          <p14:tracePt t="11106" x="6907213" y="1177925"/>
          <p14:tracePt t="11151" x="6707188" y="1177925"/>
          <p14:tracePt t="11174" x="6635750" y="1162050"/>
          <p14:tracePt t="11218" x="6561138" y="1092200"/>
          <p14:tracePt t="11263" x="6543675" y="1016000"/>
          <p14:tracePt t="11289" x="6543675" y="973138"/>
          <p14:tracePt t="11332" x="6550025" y="935038"/>
          <p14:tracePt t="11380" x="6716713" y="865188"/>
          <p14:tracePt t="11427" x="7019925" y="842963"/>
          <p14:tracePt t="11472" x="7150100" y="946150"/>
          <p14:tracePt t="11515" x="7370763" y="1128713"/>
          <p14:tracePt t="11539" x="7577138" y="1265238"/>
          <p14:tracePt t="11584" x="7646988" y="1301750"/>
          <p14:tracePt t="11630" x="7732713" y="1308100"/>
          <p14:tracePt t="11673" x="7770813" y="1296988"/>
          <p14:tracePt t="11720" x="7777163" y="1285875"/>
          <p14:tracePt t="12056" x="7685088" y="1285875"/>
          <p14:tracePt t="12102" x="7673975" y="1285875"/>
          <p14:tracePt t="12143" x="7615238" y="1296988"/>
          <p14:tracePt t="12167" x="7523163" y="1301750"/>
          <p14:tracePt t="12211" x="7473950" y="1308100"/>
          <p14:tracePt t="12256" x="7354888" y="1323975"/>
          <p14:tracePt t="12298" x="7150100" y="1323975"/>
          <p14:tracePt t="12341" x="6992938" y="1270000"/>
          <p14:tracePt t="12388" x="6761163" y="1135063"/>
          <p14:tracePt t="12432" x="6608763" y="1020763"/>
          <p14:tracePt t="12473" x="6577013" y="939800"/>
          <p14:tracePt t="12515" x="6565900" y="858838"/>
          <p14:tracePt t="12539" x="6581775" y="847725"/>
          <p14:tracePt t="12584" x="6689725" y="820738"/>
          <p14:tracePt t="12628" x="6889750" y="820738"/>
          <p14:tracePt t="12670" x="7069138" y="858838"/>
          <p14:tracePt t="12715" x="7154863" y="908050"/>
          <p14:tracePt t="12737" x="7177088" y="950913"/>
          <p14:tracePt t="12782" x="7165975" y="1054100"/>
          <p14:tracePt t="12805" x="7154863" y="1069975"/>
          <p14:tracePt t="12851" x="7154863" y="1085850"/>
          <p14:tracePt t="13166" x="7312025" y="1128713"/>
          <p14:tracePt t="13214" x="7581900" y="1135063"/>
          <p14:tracePt t="13257" x="7954963" y="1101725"/>
          <p14:tracePt t="13304" x="8170863" y="984250"/>
          <p14:tracePt t="13347" x="8186738" y="874713"/>
          <p14:tracePt t="13393" x="8116888" y="784225"/>
          <p14:tracePt t="13436" x="7966075" y="676275"/>
          <p14:tracePt t="13457" x="7896225" y="654050"/>
          <p14:tracePt t="13501" x="7651750" y="557213"/>
          <p14:tracePt t="13544" x="7397750" y="503238"/>
          <p14:tracePt t="13586" x="7078663" y="465138"/>
          <p14:tracePt t="13606" x="6950075" y="465138"/>
          <p14:tracePt t="13651" x="6707188" y="465138"/>
          <p14:tracePt t="13674" x="6577013" y="469900"/>
          <p14:tracePt t="13719" x="6257925" y="485775"/>
          <p14:tracePt t="13761" x="6107113" y="519113"/>
          <p14:tracePt t="13806" x="5900738" y="604838"/>
          <p14:tracePt t="13849" x="5837238" y="658813"/>
          <p14:tracePt t="13894" x="5776913" y="757238"/>
          <p14:tracePt t="13935" x="5749925" y="847725"/>
          <p14:tracePt t="13956" x="5745163" y="896938"/>
          <p14:tracePt t="14001" x="5727700" y="930275"/>
          <p14:tracePt t="14047" x="5727700" y="935038"/>
          <p14:tracePt t="14655" x="5722938" y="935038"/>
          <p14:tracePt t="15265" x="5853113" y="966788"/>
          <p14:tracePt t="15289" x="6019800" y="984250"/>
          <p14:tracePt t="15335" x="6262688" y="993775"/>
          <p14:tracePt t="15381" x="6527800" y="984250"/>
          <p14:tracePt t="15425" x="6797675" y="984250"/>
          <p14:tracePt t="15446" x="6884988" y="984250"/>
          <p14:tracePt t="15493" x="6970713" y="984250"/>
          <p14:tracePt t="15539" x="7073900" y="989013"/>
          <p14:tracePt t="15584" x="7177088" y="1004888"/>
          <p14:tracePt t="15629" x="7269163" y="1016000"/>
          <p14:tracePt t="15673" x="7500938" y="1016000"/>
          <p14:tracePt t="15720" x="7770813" y="1042988"/>
          <p14:tracePt t="15763" x="7851775" y="1054100"/>
          <p14:tracePt t="15806" x="8051800" y="1074738"/>
          <p14:tracePt t="15849" x="8116888" y="1081088"/>
          <p14:tracePt t="15953" x="8132763" y="1081088"/>
          <p14:tracePt t="15997" x="8132763" y="1065213"/>
          <p14:tracePt t="16061" x="8132763" y="1058863"/>
          <p14:tracePt t="16143" x="8132763" y="1054100"/>
          <p14:tracePt t="16667" x="8085138" y="1069975"/>
          <p14:tracePt t="16713" x="7923213" y="1112838"/>
          <p14:tracePt t="16758" x="7808913" y="1135063"/>
          <p14:tracePt t="16804" x="7700963" y="1139825"/>
          <p14:tracePt t="16849" x="7527925" y="1139825"/>
          <p14:tracePt t="16894" x="7512050" y="1139825"/>
          <p14:tracePt t="16939" x="7377113" y="1155700"/>
          <p14:tracePt t="16981" x="7246938" y="1155700"/>
          <p14:tracePt t="17023" x="7219950" y="1155700"/>
          <p14:tracePt t="17065" x="7192963" y="1162050"/>
          <p14:tracePt t="17089" x="7177088" y="1166813"/>
          <p14:tracePt t="17177" x="7165975" y="1173163"/>
          <p14:tracePt t="17224" x="7138988" y="1184275"/>
          <p14:tracePt t="17268" x="7134225" y="1189038"/>
          <p14:tracePt t="17603" x="7046913" y="1189038"/>
          <p14:tracePt t="17648" x="6880225" y="1200150"/>
          <p14:tracePt t="17671" x="6853238" y="1200150"/>
          <p14:tracePt t="17722" x="6835775" y="1189038"/>
          <p14:tracePt t="17765" x="6808788" y="1155700"/>
          <p14:tracePt t="17786" x="6797675" y="1135063"/>
          <p14:tracePt t="17827" x="6792913" y="1119188"/>
          <p14:tracePt t="18523" x="6781800" y="1119188"/>
          <p14:tracePt t="18567" x="6700838" y="1128713"/>
          <p14:tracePt t="18614" x="6538913" y="1128713"/>
          <p14:tracePt t="18656" x="6365875" y="1128713"/>
          <p14:tracePt t="18679" x="6327775" y="1128713"/>
          <p14:tracePt t="18723" x="6262688" y="1128713"/>
          <p14:tracePt t="18765" x="6122988" y="1123950"/>
          <p14:tracePt t="18786" x="6019800" y="1123950"/>
          <p14:tracePt t="18831" x="5918200" y="1119188"/>
          <p14:tracePt t="18873" x="5864225" y="1119188"/>
          <p14:tracePt t="18916" x="5815013" y="1108075"/>
          <p14:tracePt t="18961" x="5810250" y="1101725"/>
          <p14:tracePt t="19006" x="5799138" y="1101725"/>
          <p14:tracePt t="19051" x="5781675" y="1101725"/>
          <p14:tracePt t="19093" x="5776913" y="1108075"/>
          <p14:tracePt t="19244" x="5761038" y="1108075"/>
          <p14:tracePt t="19286" x="5754688" y="1108075"/>
          <p14:tracePt t="19410" x="5749925" y="1108075"/>
          <p14:tracePt t="20632" x="5565775" y="1128713"/>
          <p14:tracePt t="20675" x="5172075" y="1162050"/>
          <p14:tracePt t="20696" x="5068888" y="1162050"/>
          <p14:tracePt t="20744" x="5019675" y="1123950"/>
          <p14:tracePt t="20787" x="4918075" y="1108075"/>
          <p14:tracePt t="20830" x="4902200" y="1108075"/>
          <p14:tracePt t="20873" x="4895850" y="1096963"/>
          <p14:tracePt t="20898" x="4783138" y="1085850"/>
          <p14:tracePt t="20944" x="4630738" y="1085850"/>
          <p14:tracePt t="20987" x="4625975" y="1085850"/>
          <p14:tracePt t="21055" x="4603750" y="1081088"/>
          <p14:tracePt t="21183" x="4603750" y="1074738"/>
          <p14:tracePt t="21360" x="4367213" y="1096963"/>
          <p14:tracePt t="21405" x="4106863" y="1123950"/>
          <p14:tracePt t="21427" x="3998913" y="1135063"/>
          <p14:tracePt t="21473" x="3895725" y="1135063"/>
          <p14:tracePt t="21519" x="3652838" y="1112838"/>
          <p14:tracePt t="21561" x="3571875" y="1065213"/>
          <p14:tracePt t="21606" x="3560763" y="1020763"/>
          <p14:tracePt t="21648" x="3560763" y="984250"/>
          <p14:tracePt t="21671" x="3567113" y="962025"/>
          <p14:tracePt t="21717" x="3706813" y="892175"/>
          <p14:tracePt t="21763" x="3917950" y="865188"/>
          <p14:tracePt t="21806" x="4048125" y="881063"/>
          <p14:tracePt t="21849" x="4075113" y="966788"/>
          <p14:tracePt t="21896" x="4086225" y="1085850"/>
          <p14:tracePt t="21939" x="4086225" y="1119188"/>
          <p14:tracePt t="21981" x="4064000" y="1146175"/>
          <p14:tracePt t="22023" x="4014788" y="1155700"/>
          <p14:tracePt t="22065" x="3998913" y="1155700"/>
          <p14:tracePt t="22127" x="3983038" y="1155700"/>
          <p14:tracePt t="22169" x="3971925" y="1150938"/>
          <p14:tracePt t="22214" x="3960813" y="1139825"/>
          <p14:tracePt t="23366" x="3787775" y="1193800"/>
          <p14:tracePt t="23414" x="3524250" y="1238250"/>
          <p14:tracePt t="23461" x="3016250" y="1243013"/>
          <p14:tracePt t="23506" x="2782888" y="1128713"/>
          <p14:tracePt t="23553" x="2697163" y="1065213"/>
          <p14:tracePt t="23596" x="2636838" y="1004888"/>
          <p14:tracePt t="23639" x="2589213" y="966788"/>
          <p14:tracePt t="23682" x="2517775" y="939800"/>
          <p14:tracePt t="23731" x="2486025" y="930275"/>
          <p14:tracePt t="23777" x="2463800" y="930275"/>
          <p14:tracePt t="25660" x="2513013" y="1016000"/>
          <p14:tracePt t="25683" x="2643188" y="1146175"/>
          <p14:tracePt t="25727" x="2933700" y="1373188"/>
          <p14:tracePt t="25772" x="3021013" y="1550988"/>
          <p14:tracePt t="25818" x="3263900" y="1746250"/>
          <p14:tracePt t="25860" x="3533775" y="1858963"/>
          <p14:tracePt t="25906" x="3836988" y="1966913"/>
          <p14:tracePt t="25929" x="3917950" y="1982788"/>
          <p14:tracePt t="25973" x="4041775" y="1993900"/>
          <p14:tracePt t="26015" x="4059238" y="1993900"/>
          <p14:tracePt t="26037" x="4064000" y="2016125"/>
          <p14:tracePt t="26081" x="4064000" y="2074863"/>
          <p14:tracePt t="26124" x="4068763" y="2085975"/>
          <p14:tracePt t="26210" x="4068763" y="2081213"/>
          <p14:tracePt t="26319" x="4068763" y="2074863"/>
          <p14:tracePt t="26760" x="4068763" y="2085975"/>
          <p14:tracePt t="27032" x="4041775" y="2074863"/>
          <p14:tracePt t="27079" x="3594100" y="2090738"/>
          <p14:tracePt t="27126" x="3286125" y="2128838"/>
          <p14:tracePt t="27172" x="3059113" y="2171700"/>
          <p14:tracePt t="27195" x="3005138" y="2198688"/>
          <p14:tracePt t="27220" x="2994025" y="2209800"/>
          <p14:tracePt t="27265" x="2897188" y="2274888"/>
          <p14:tracePt t="27289" x="2713038" y="2324100"/>
          <p14:tracePt t="27334" x="2443163" y="2351088"/>
          <p14:tracePt t="27380" x="2144713" y="2344738"/>
          <p14:tracePt t="27423" x="1831975" y="2259013"/>
          <p14:tracePt t="27468" x="1492250" y="2108200"/>
          <p14:tracePt t="27491" x="1420813" y="2074863"/>
          <p14:tracePt t="27537" x="1373188" y="1966913"/>
          <p14:tracePt t="27580" x="1366838" y="1854200"/>
          <p14:tracePt t="27622" x="1373188" y="1766888"/>
          <p14:tracePt t="27665" x="1546225" y="1627188"/>
          <p14:tracePt t="27712" x="1751013" y="1555750"/>
          <p14:tracePt t="27756" x="1951038" y="1550988"/>
          <p14:tracePt t="27803" x="2139950" y="1550988"/>
          <p14:tracePt t="27846" x="2351088" y="1620838"/>
          <p14:tracePt t="27889" x="2405063" y="1674813"/>
          <p14:tracePt t="27935" x="2470150" y="1751013"/>
          <p14:tracePt t="27977" x="2474913" y="1804988"/>
          <p14:tracePt t="28023" x="2474913" y="1816100"/>
          <p14:tracePt t="28065" x="2474913" y="1820863"/>
          <p14:tracePt t="31216" x="2344738" y="2562225"/>
          <p14:tracePt t="31265" x="2335213" y="2652713"/>
          <p14:tracePt t="31288" x="2297113" y="2778125"/>
          <p14:tracePt t="31331" x="2290763" y="2924175"/>
          <p14:tracePt t="31377" x="2317750" y="3032125"/>
          <p14:tracePt t="31423" x="2355850" y="3101975"/>
          <p14:tracePt t="31446" x="2362200" y="3128963"/>
          <p14:tracePt t="31468" x="2371725" y="3160713"/>
          <p14:tracePt t="31510" x="2425700" y="3225800"/>
          <p14:tracePt t="31555" x="2447925" y="3275013"/>
          <p14:tracePt t="31601" x="2447925" y="3279775"/>
          <p14:tracePt t="31960" x="2447925" y="3286125"/>
          <p14:tracePt t="32086" x="2470150" y="3286125"/>
          <p14:tracePt t="32131" x="2486025" y="3286125"/>
          <p14:tracePt t="32175" x="2636838" y="3275013"/>
          <p14:tracePt t="32198" x="2728913" y="3263900"/>
          <p14:tracePt t="32246" x="2886075" y="3232150"/>
          <p14:tracePt t="32291" x="3036888" y="3205163"/>
          <p14:tracePt t="32339" x="3155950" y="3171825"/>
          <p14:tracePt t="32385" x="3171825" y="3167063"/>
          <p14:tracePt t="32429" x="3263900" y="3167063"/>
          <p14:tracePt t="32473" x="3378200" y="3167063"/>
          <p14:tracePt t="32517" x="3463925" y="3167063"/>
          <p14:tracePt t="32561" x="3594100" y="3160713"/>
          <p14:tracePt t="32603" x="3751263" y="3160713"/>
          <p14:tracePt t="32644" x="3890963" y="3160713"/>
          <p14:tracePt t="32666" x="4010025" y="3151188"/>
          <p14:tracePt t="32712" x="4122738" y="3151188"/>
          <p14:tracePt t="32756" x="4183063" y="3155950"/>
          <p14:tracePt t="32801" x="4264025" y="3155950"/>
          <p14:tracePt t="32844" x="4329113" y="3155950"/>
          <p14:tracePt t="32866" x="4394200" y="3155950"/>
          <p14:tracePt t="32910" x="4479925" y="3155950"/>
          <p14:tracePt t="32953" x="4540250" y="3151188"/>
          <p14:tracePt t="32996" x="4657725" y="3151188"/>
          <p14:tracePt t="33039" x="4729163" y="3151188"/>
          <p14:tracePt t="33081" x="4826000" y="3151188"/>
          <p14:tracePt t="33123" x="4922838" y="3144838"/>
          <p14:tracePt t="33165" x="5026025" y="3128963"/>
          <p14:tracePt t="33166" x="5053013" y="3128963"/>
          <p14:tracePt t="33210" x="5230813" y="3124200"/>
          <p14:tracePt t="33256" x="5430838" y="3117850"/>
          <p14:tracePt t="33301" x="5522913" y="3106738"/>
          <p14:tracePt t="33346" x="5684838" y="3113088"/>
          <p14:tracePt t="33394" x="5691188" y="3117850"/>
          <p14:tracePt t="33539" x="5691188" y="3113088"/>
          <p14:tracePt t="33710" x="5722938" y="3124200"/>
          <p14:tracePt t="33755" x="5772150" y="3194050"/>
          <p14:tracePt t="33777" x="5799138" y="3232150"/>
          <p14:tracePt t="33823" x="5803900" y="3248025"/>
          <p14:tracePt t="33885" x="5749925" y="3248025"/>
          <p14:tracePt t="33927" x="5556250" y="3205163"/>
          <p14:tracePt t="33972" x="5507038" y="3101975"/>
          <p14:tracePt t="34015" x="5453063" y="2998788"/>
          <p14:tracePt t="34036" x="5430838" y="2901950"/>
          <p14:tracePt t="34081" x="5419725" y="2771775"/>
          <p14:tracePt t="34123" x="5441950" y="2724150"/>
          <p14:tracePt t="34149" x="5464175" y="2701925"/>
          <p14:tracePt t="34170" x="5491163" y="2686050"/>
          <p14:tracePt t="34194" x="5561013" y="2674938"/>
          <p14:tracePt t="34239" x="5826125" y="2636838"/>
          <p14:tracePt t="34282" x="5900738" y="2643188"/>
          <p14:tracePt t="34305" x="5922963" y="2643188"/>
          <p14:tracePt t="34349" x="5988050" y="2663825"/>
          <p14:tracePt t="34396" x="6257925" y="2762250"/>
          <p14:tracePt t="34439" x="6462713" y="2832100"/>
          <p14:tracePt t="34482" x="6738938" y="2901950"/>
          <p14:tracePt t="34507" x="6988175" y="2951163"/>
          <p14:tracePt t="34552" x="7134225" y="2978150"/>
          <p14:tracePt t="34594" x="7170738" y="2987675"/>
          <p14:tracePt t="34639" x="7278688" y="2987675"/>
          <p14:tracePt t="34681" x="7332663" y="2987675"/>
          <p14:tracePt t="34731" x="7478713" y="2982913"/>
          <p14:tracePt t="34773" x="7646988" y="2982913"/>
          <p14:tracePt t="34817" x="7851775" y="2982913"/>
          <p14:tracePt t="34860" x="8035925" y="2982913"/>
          <p14:tracePt t="34906" x="8532813" y="2967038"/>
          <p14:tracePt t="34948" x="8555038" y="2967038"/>
          <p14:tracePt t="35056" x="8647113" y="2971800"/>
          <p14:tracePt t="35120" x="8674100" y="2971800"/>
          <p14:tracePt t="35163" x="8782050" y="2982913"/>
          <p14:tracePt t="35206" x="8894763" y="2994025"/>
          <p14:tracePt t="35251" x="9117013" y="3025775"/>
          <p14:tracePt t="35294" x="9290050" y="3052763"/>
          <p14:tracePt t="35338" x="9501188" y="3063875"/>
          <p14:tracePt t="35382" x="9845675" y="3133725"/>
          <p14:tracePt t="35423" x="10018713" y="3155950"/>
          <p14:tracePt t="35468" x="10180638" y="3160713"/>
          <p14:tracePt t="35492" x="10229850" y="3160713"/>
          <p14:tracePt t="35534" x="10267950" y="3160713"/>
          <p14:tracePt t="35577" x="10344150" y="3160713"/>
          <p14:tracePt t="35789" x="10263188" y="3178175"/>
          <p14:tracePt t="35834" x="10072688" y="3241675"/>
          <p14:tracePt t="35881" x="9856788" y="3286125"/>
          <p14:tracePt t="35924" x="9501188" y="3306763"/>
          <p14:tracePt t="35971" x="8883650" y="3351213"/>
          <p14:tracePt t="36015" x="8685213" y="3344863"/>
          <p14:tracePt t="36037" x="8431213" y="3333750"/>
          <p14:tracePt t="36081" x="8020050" y="3306763"/>
          <p14:tracePt t="36123" x="7608888" y="3225800"/>
          <p14:tracePt t="36166" x="7188200" y="3063875"/>
          <p14:tracePt t="36211" x="7046913" y="2960688"/>
          <p14:tracePt t="36256" x="7031038" y="2859088"/>
          <p14:tracePt t="36301" x="7089775" y="2728913"/>
          <p14:tracePt t="36344" x="7289800" y="2598738"/>
          <p14:tracePt t="36389" x="7986713" y="2497138"/>
          <p14:tracePt t="36432" x="8408988" y="2497138"/>
          <p14:tracePt t="36477" x="8982075" y="2535238"/>
          <p14:tracePt t="36519" x="9263063" y="2620963"/>
          <p14:tracePt t="36561" x="9483725" y="2713038"/>
          <p14:tracePt t="36606" x="9629775" y="2782888"/>
          <p14:tracePt t="36652" x="9701213" y="2852738"/>
          <p14:tracePt t="36674" x="9717088" y="2879725"/>
          <p14:tracePt t="36719" x="9694863" y="2955925"/>
          <p14:tracePt t="36760" x="9618663" y="2998788"/>
          <p14:tracePt t="36806" x="9598025" y="3009900"/>
          <p14:tracePt t="36872" x="9575800" y="3009900"/>
          <p14:tracePt t="36915" x="9564688" y="3009900"/>
          <p14:tracePt t="36938" x="9544050" y="3009900"/>
          <p14:tracePt t="36983" x="9456738" y="2994025"/>
          <p14:tracePt t="37008" x="9429750" y="2994025"/>
          <p14:tracePt t="37053" x="9409113" y="2994025"/>
          <p14:tracePt t="37094" x="9386888" y="2994025"/>
          <p14:tracePt t="37117" x="9355138" y="2994025"/>
          <p14:tracePt t="37161" x="9317038" y="2994025"/>
          <p14:tracePt t="37182" x="9305925" y="2994025"/>
          <p14:tracePt t="37226" x="9274175" y="2994025"/>
          <p14:tracePt t="37270" x="9209088" y="3009900"/>
          <p14:tracePt t="37313" x="9047163" y="3021013"/>
          <p14:tracePt t="37336" x="9013825" y="3021013"/>
          <p14:tracePt t="37357" x="8993188" y="3021013"/>
          <p14:tracePt t="37401" x="8836025" y="3032125"/>
          <p14:tracePt t="37444" x="8413750" y="3074988"/>
          <p14:tracePt t="37489" x="7954963" y="3101975"/>
          <p14:tracePt t="37533" x="7516813" y="3140075"/>
          <p14:tracePt t="37577" x="6896100" y="3232150"/>
          <p14:tracePt t="37600" x="6619875" y="3252788"/>
          <p14:tracePt t="37646" x="5842000" y="3286125"/>
          <p14:tracePt t="37671" x="5588000" y="3297238"/>
          <p14:tracePt t="37716" x="4598988" y="3333750"/>
          <p14:tracePt t="37741" x="4214813" y="3355975"/>
          <p14:tracePt t="37787" x="3686175" y="3367088"/>
          <p14:tracePt t="37829" x="3394075" y="3367088"/>
          <p14:tracePt t="37872" x="3113088" y="3378200"/>
          <p14:tracePt t="37915" x="2874963" y="3306763"/>
          <p14:tracePt t="37938" x="2620963" y="3209925"/>
          <p14:tracePt t="37984" x="2355850" y="3128963"/>
          <p14:tracePt t="38008" x="2270125" y="3086100"/>
          <p14:tracePt t="38053" x="2205038" y="3063875"/>
          <p14:tracePt t="38096" x="2193925" y="3059113"/>
          <p14:tracePt t="38141" x="2182813" y="3052763"/>
          <p14:tracePt t="38164" x="2178050" y="3048000"/>
          <p14:tracePt t="38206" x="2155825" y="3036888"/>
          <p14:tracePt t="38251" x="2135188" y="3036888"/>
          <p14:tracePt t="38294" x="2128838" y="3036888"/>
          <p14:tracePt t="38569" x="2124075" y="3036888"/>
          <p14:tracePt t="38767" x="2117725" y="3036888"/>
          <p14:tracePt t="39507" x="2297113" y="3025775"/>
          <p14:tracePt t="39553" x="3340100" y="2982913"/>
          <p14:tracePt t="39597" x="4549775" y="2933700"/>
          <p14:tracePt t="39641" x="4879975" y="2940050"/>
          <p14:tracePt t="39664" x="5080000" y="2951163"/>
          <p14:tracePt t="39711" x="5484813" y="2967038"/>
          <p14:tracePt t="39756" x="5711825" y="2994025"/>
          <p14:tracePt t="39801" x="5830888" y="2998788"/>
          <p14:tracePt t="39846" x="6035675" y="3043238"/>
          <p14:tracePt t="39891" x="6176963" y="3052763"/>
          <p14:tracePt t="39915" x="6181725" y="3052763"/>
          <p14:tracePt t="40122" x="6134100" y="3063875"/>
          <p14:tracePt t="40148" x="5992813" y="3079750"/>
          <p14:tracePt t="40171" x="5810250" y="3101975"/>
          <p14:tracePt t="40215" x="5453063" y="3128963"/>
          <p14:tracePt t="40239" x="5376863" y="3128963"/>
          <p14:tracePt t="40284" x="5230813" y="3140075"/>
          <p14:tracePt t="40330" x="4906963" y="3124200"/>
          <p14:tracePt t="40377" x="4756150" y="3124200"/>
          <p14:tracePt t="40421" x="4702175" y="3124200"/>
          <p14:tracePt t="40464" x="4695825" y="3124200"/>
          <p14:tracePt t="41894" x="4540250" y="3194050"/>
          <p14:tracePt t="41936" x="3578225" y="3490913"/>
          <p14:tracePt t="41983" x="2270125" y="3760788"/>
          <p14:tracePt t="42008" x="2139950" y="3767138"/>
          <p14:tracePt t="42051" x="2135188" y="3767138"/>
          <p14:tracePt t="42156" x="2135188" y="3771900"/>
          <p14:tracePt t="42244" x="2135188" y="3776663"/>
          <p14:tracePt t="42327" x="2151063" y="3787775"/>
          <p14:tracePt t="42373" x="2382838" y="3956050"/>
          <p14:tracePt t="42418" x="2859088" y="4344988"/>
          <p14:tracePt t="42464" x="3021013" y="4468813"/>
          <p14:tracePt t="42506" x="3021013" y="4475163"/>
          <p14:tracePt t="42551" x="3021013" y="4479925"/>
          <p14:tracePt t="42656" x="3016250" y="4495800"/>
          <p14:tracePt t="42681" x="2940050" y="4502150"/>
          <p14:tracePt t="42726" x="2708275" y="4491038"/>
          <p14:tracePt t="42774" x="2517775" y="4457700"/>
          <p14:tracePt t="42820" x="2382838" y="4356100"/>
          <p14:tracePt t="42864" x="2290763" y="4156075"/>
          <p14:tracePt t="42910" x="2297113" y="3895725"/>
          <p14:tracePt t="42953" x="2317750" y="3805238"/>
          <p14:tracePt t="42996" x="2620963" y="3544888"/>
          <p14:tracePt t="43039" x="3198813" y="3324225"/>
          <p14:tracePt t="43081" x="3648075" y="3171825"/>
          <p14:tracePt t="43127" x="4475163" y="3043238"/>
          <p14:tracePt t="43171" x="5356225" y="2978150"/>
          <p14:tracePt t="43195" x="5588000" y="2978150"/>
          <p14:tracePt t="43239" x="6030913" y="2978150"/>
          <p14:tracePt t="43284" x="6608763" y="2940050"/>
          <p14:tracePt t="43327" x="7085013" y="2944813"/>
          <p14:tracePt t="43351" x="7177088" y="2951163"/>
          <p14:tracePt t="43396" x="7743825" y="3005138"/>
          <p14:tracePt t="43440" x="8193088" y="3090863"/>
          <p14:tracePt t="43484" x="8285163" y="3171825"/>
          <p14:tracePt t="43508" x="8435975" y="3302000"/>
          <p14:tracePt t="43553" x="8586788" y="3463925"/>
          <p14:tracePt t="43593" x="8658225" y="3648075"/>
          <p14:tracePt t="43617" x="8689975" y="3783013"/>
          <p14:tracePt t="43660" x="8721725" y="3940175"/>
          <p14:tracePt t="43682" x="8721725" y="4003675"/>
          <p14:tracePt t="43726" x="8685213" y="4194175"/>
          <p14:tracePt t="43770" x="8505825" y="4403725"/>
          <p14:tracePt t="43813" x="8262938" y="4587875"/>
          <p14:tracePt t="43836" x="8094663" y="4668838"/>
          <p14:tracePt t="43856" x="7923213" y="4749800"/>
          <p14:tracePt t="43899" x="7554913" y="4864100"/>
          <p14:tracePt t="43944" x="7096125" y="5046663"/>
          <p14:tracePt t="43986" x="6480175" y="5226050"/>
          <p14:tracePt t="44008" x="6199188" y="5268913"/>
          <p14:tracePt t="44053" x="5707063" y="5311775"/>
          <p14:tracePt t="44096" x="4949825" y="5311775"/>
          <p14:tracePt t="44139" x="4333875" y="5268913"/>
          <p14:tracePt t="44182" x="3814763" y="5176838"/>
          <p14:tracePt t="44229" x="3317875" y="5003800"/>
          <p14:tracePt t="44257" x="3074988" y="4864100"/>
          <p14:tracePt t="44304" x="2820988" y="4664075"/>
          <p14:tracePt t="44351" x="2713038" y="4556125"/>
          <p14:tracePt t="44396" x="2713038" y="4549775"/>
          <p14:tracePt t="44439" x="2708275" y="4545013"/>
          <p14:tracePt t="44586" x="2708275" y="4538663"/>
          <p14:tracePt t="44906" x="2670175" y="4360863"/>
          <p14:tracePt t="44929" x="2670175" y="4318000"/>
          <p14:tracePt t="44977" x="2670175" y="4291013"/>
          <p14:tracePt t="45019" x="2686050" y="4279900"/>
          <p14:tracePt t="45271" x="2778125" y="4279900"/>
          <p14:tracePt t="45316" x="2960688" y="4279900"/>
          <p14:tracePt t="45364" x="3313113" y="4279900"/>
          <p14:tracePt t="45406" x="3848100" y="4264025"/>
          <p14:tracePt t="45429" x="3940175" y="4264025"/>
          <p14:tracePt t="45472" x="4156075" y="4275138"/>
          <p14:tracePt t="45516" x="4403725" y="4268788"/>
          <p14:tracePt t="45560" x="4441825" y="4268788"/>
          <p14:tracePt t="45603" x="4560888" y="4275138"/>
          <p14:tracePt t="45646" x="4657725" y="4279900"/>
          <p14:tracePt t="45669" x="4664075" y="4279900"/>
          <p14:tracePt t="45712" x="4776788" y="4279900"/>
          <p14:tracePt t="45756" x="5138738" y="4257675"/>
          <p14:tracePt t="45799" x="5156200" y="4257675"/>
          <p14:tracePt t="45865" x="5356225" y="4257675"/>
          <p14:tracePt t="45889" x="5430838" y="4257675"/>
          <p14:tracePt t="45934" x="5473700" y="4252913"/>
          <p14:tracePt t="45979" x="5673725" y="4241800"/>
          <p14:tracePt t="46023" x="6100763" y="4248150"/>
          <p14:tracePt t="46068" x="6435725" y="4275138"/>
          <p14:tracePt t="46110" x="6727825" y="4275138"/>
          <p14:tracePt t="46156" x="7096125" y="4275138"/>
          <p14:tracePt t="46180" x="7208838" y="4275138"/>
          <p14:tracePt t="46226" x="7323138" y="4257675"/>
          <p14:tracePt t="46272" x="7451725" y="4237038"/>
          <p14:tracePt t="46315" x="7485063" y="4237038"/>
          <p14:tracePt t="46339" x="7500938" y="4237038"/>
          <p14:tracePt t="46406" x="7505700" y="4221163"/>
          <p14:tracePt t="46453" x="7505700" y="4214813"/>
          <p14:tracePt t="46603" x="7523163" y="4203700"/>
          <p14:tracePt t="46646" x="7550150" y="4187825"/>
          <p14:tracePt t="46671" x="7554913" y="4183063"/>
          <p14:tracePt t="46718" x="7586663" y="4176713"/>
          <p14:tracePt t="46762" x="7608888" y="4171950"/>
          <p14:tracePt t="46808" x="7631113" y="4171950"/>
          <p14:tracePt t="46854" x="7635875" y="4171950"/>
          <p14:tracePt t="46939" x="7662863" y="4176713"/>
          <p14:tracePt t="46982" x="7685088" y="4176713"/>
          <p14:tracePt t="47028" x="7750175" y="4183063"/>
          <p14:tracePt t="47072" x="7885113" y="4183063"/>
          <p14:tracePt t="47114" x="7981950" y="4183063"/>
          <p14:tracePt t="47156" x="8116888" y="4183063"/>
          <p14:tracePt t="47180" x="8197850" y="4183063"/>
          <p14:tracePt t="47225" x="8294688" y="4183063"/>
          <p14:tracePt t="47248" x="8328025" y="4183063"/>
          <p14:tracePt t="47293" x="8370888" y="4183063"/>
          <p14:tracePt t="47336" x="8447088" y="4183063"/>
          <p14:tracePt t="47382" x="8489950" y="4183063"/>
          <p14:tracePt t="47429" x="8559800" y="4183063"/>
          <p14:tracePt t="47472" x="8602663" y="4183063"/>
          <p14:tracePt t="47515" x="8620125" y="4183063"/>
          <p14:tracePt t="48252" x="8597900" y="4183063"/>
          <p14:tracePt t="48295" x="8593138" y="4183063"/>
          <p14:tracePt t="48468" x="8586788" y="4183063"/>
          <p14:tracePt t="48577" x="8516938" y="4203700"/>
          <p14:tracePt t="48621" x="8478838" y="4214813"/>
          <p14:tracePt t="48668" x="8177213" y="4225925"/>
          <p14:tracePt t="48712" x="8035925" y="4225925"/>
          <p14:tracePt t="48756" x="7869238" y="4198938"/>
          <p14:tracePt t="48799" x="7620000" y="4156075"/>
          <p14:tracePt t="48844" x="7512050" y="4079875"/>
          <p14:tracePt t="48867" x="7442200" y="4003675"/>
          <p14:tracePt t="48912" x="7370763" y="3886200"/>
          <p14:tracePt t="48956" x="7354888" y="3814763"/>
          <p14:tracePt t="49001" x="7458075" y="3722688"/>
          <p14:tracePt t="49047" x="7743825" y="3652838"/>
          <p14:tracePt t="49090" x="7862888" y="3648075"/>
          <p14:tracePt t="49136" x="8078788" y="3713163"/>
          <p14:tracePt t="49181" x="8204200" y="3810000"/>
          <p14:tracePt t="49228" x="8262938" y="3949700"/>
          <p14:tracePt t="49273" x="8285163" y="4048125"/>
          <p14:tracePt t="49317" x="8220075" y="4167188"/>
          <p14:tracePt t="49360" x="8058150" y="4225925"/>
          <p14:tracePt t="49384" x="8004175" y="4241800"/>
          <p14:tracePt t="49427" x="7840663" y="4252913"/>
          <p14:tracePt t="49472" x="7662863" y="4252913"/>
          <p14:tracePt t="49515" x="7446963" y="4221163"/>
          <p14:tracePt t="49538" x="7332663" y="4187825"/>
          <p14:tracePt t="49584" x="7251700" y="4106863"/>
          <p14:tracePt t="49627" x="7204075" y="4021138"/>
          <p14:tracePt t="49668" x="7231063" y="3949700"/>
          <p14:tracePt t="49712" x="7285038" y="3895725"/>
          <p14:tracePt t="49756" x="7446963" y="3836988"/>
          <p14:tracePt t="49804" x="7539038" y="3841750"/>
          <p14:tracePt t="49846" x="7662863" y="3913188"/>
          <p14:tracePt t="49890" x="7716838" y="3971925"/>
          <p14:tracePt t="49915" x="7727950" y="3987800"/>
          <p14:tracePt t="49957" x="7727950" y="4003675"/>
          <p14:tracePt t="50022" x="7732713" y="4003675"/>
          <p14:tracePt t="50127" x="7743825" y="4003675"/>
          <p14:tracePt t="50315" x="7750175" y="4003675"/>
          <p14:tracePt t="50359" x="7750175" y="4014788"/>
          <p14:tracePt t="50514" x="7743825" y="3998913"/>
          <p14:tracePt t="50539" x="7716838" y="3967163"/>
          <p14:tracePt t="50584" x="7642225" y="3902075"/>
          <p14:tracePt t="50630" x="7523163" y="3825875"/>
          <p14:tracePt t="50677" x="7285038" y="3805238"/>
          <p14:tracePt t="50723" x="7116763" y="3805238"/>
          <p14:tracePt t="50769" x="7015163" y="3805238"/>
          <p14:tracePt t="50813" x="6961188" y="3821113"/>
          <p14:tracePt t="50857" x="6653213" y="3848100"/>
          <p14:tracePt t="50900" x="6372225" y="3848100"/>
          <p14:tracePt t="50946" x="5830888" y="3868738"/>
          <p14:tracePt t="50989" x="5522913" y="3967163"/>
          <p14:tracePt t="51034" x="5399088" y="4075113"/>
          <p14:tracePt t="51080" x="5322888" y="4129088"/>
          <p14:tracePt t="51124" x="5322888" y="4133850"/>
          <p14:tracePt t="51232" x="5307013" y="4144963"/>
          <p14:tracePt t="51274" x="5280025" y="4149725"/>
          <p14:tracePt t="51320" x="5214938" y="4113213"/>
          <p14:tracePt t="51363" x="5230813" y="3983038"/>
          <p14:tracePt t="51410" x="5334000" y="3863975"/>
          <p14:tracePt t="51456" x="5734050" y="3841750"/>
          <p14:tracePt t="51500" x="5873750" y="3976688"/>
          <p14:tracePt t="51544" x="5842000" y="4122738"/>
          <p14:tracePt t="51589" x="5545138" y="4183063"/>
          <p14:tracePt t="51634" x="5268913" y="4113213"/>
          <p14:tracePt t="51677" x="5203825" y="3886200"/>
          <p14:tracePt t="51723" x="5511800" y="3675063"/>
          <p14:tracePt t="51770" x="6015038" y="3695700"/>
          <p14:tracePt t="51813" x="6100763" y="3976688"/>
          <p14:tracePt t="51836" x="6030913" y="4144963"/>
          <p14:tracePt t="51879" x="5918200" y="4194175"/>
          <p14:tracePt t="51922" x="5873750" y="4095750"/>
          <p14:tracePt t="51945" x="5857875" y="3994150"/>
          <p14:tracePt t="51968" x="5873750" y="3976688"/>
          <p14:tracePt t="52032" x="5900738" y="3976688"/>
          <p14:tracePt t="52055" x="5938838" y="3998913"/>
          <p14:tracePt t="52098" x="5961063" y="4010025"/>
          <p14:tracePt t="52224" x="5961063" y="4014788"/>
          <p14:tracePt t="52268" x="5954713" y="4030663"/>
          <p14:tracePt t="52310" x="5949950" y="4030663"/>
          <p14:tracePt t="52377" x="5934075" y="4041775"/>
          <p14:tracePt t="52422" x="5918200" y="4052888"/>
          <p14:tracePt t="52446" x="5884863" y="4079875"/>
          <p14:tracePt t="52468" x="5864225" y="4090988"/>
          <p14:tracePt t="52510" x="5810250" y="4113213"/>
          <p14:tracePt t="52555" x="5673725" y="4133850"/>
          <p14:tracePt t="52577" x="5565775" y="4144963"/>
          <p14:tracePt t="52622" x="5480050" y="4144963"/>
          <p14:tracePt t="52667" x="5183188" y="4068763"/>
          <p14:tracePt t="52711" x="5080000" y="3949700"/>
          <p14:tracePt t="52756" x="5064125" y="3810000"/>
          <p14:tracePt t="52803" x="5145088" y="3717925"/>
          <p14:tracePt t="52848" x="5446713" y="3652838"/>
          <p14:tracePt t="52896" x="5734050" y="3659188"/>
          <p14:tracePt t="52939" x="5772150" y="3717925"/>
          <p14:tracePt t="52981" x="5781675" y="3825875"/>
          <p14:tracePt t="53023" x="5772150" y="3906838"/>
          <p14:tracePt t="53069" x="5754688" y="3944938"/>
          <p14:tracePt t="53721" x="5583238" y="3944938"/>
          <p14:tracePt t="53769" x="5118100" y="3944938"/>
          <p14:tracePt t="53811" x="5111750" y="3944938"/>
          <p14:tracePt t="53944" x="5106988" y="3944938"/>
          <p14:tracePt t="54010" x="5003800" y="3944938"/>
          <p14:tracePt t="54055" x="4722813" y="3956050"/>
          <p14:tracePt t="54077" x="4664075" y="3956050"/>
          <p14:tracePt t="54122" x="4657725" y="3956050"/>
          <p14:tracePt t="54232" x="4648200" y="3956050"/>
          <p14:tracePt t="54339" x="4540250" y="4030663"/>
          <p14:tracePt t="54384" x="4286250" y="4187825"/>
          <p14:tracePt t="54429" x="3983038" y="4264025"/>
          <p14:tracePt t="54472" x="3848100" y="4264025"/>
          <p14:tracePt t="54518" x="3767138" y="4198938"/>
          <p14:tracePt t="54560" x="3609975" y="4095750"/>
          <p14:tracePt t="54604" x="3517900" y="4025900"/>
          <p14:tracePt t="54648" x="3506788" y="3998913"/>
          <p14:tracePt t="54671" x="3506788" y="3987800"/>
          <p14:tracePt t="54739" x="3587750" y="3976688"/>
          <p14:tracePt t="54781" x="3679825" y="3976688"/>
          <p14:tracePt t="55763" x="3506788" y="4086225"/>
          <p14:tracePt t="55807" x="3079750" y="4284663"/>
          <p14:tracePt t="55854" x="2951163" y="4333875"/>
          <p14:tracePt t="55901" x="2847975" y="4340225"/>
          <p14:tracePt t="55946" x="2674938" y="4279900"/>
          <p14:tracePt t="55994" x="2562225" y="4221163"/>
          <p14:tracePt t="56039" x="2490788" y="4149725"/>
          <p14:tracePt t="56087" x="2443163" y="4095750"/>
          <p14:tracePt t="56129" x="2436813" y="4095750"/>
          <p14:tracePt t="56215" x="2436813" y="4090988"/>
          <p14:tracePt t="56473" x="2378075" y="4095750"/>
          <p14:tracePt t="56519" x="2371725" y="4095750"/>
          <p14:tracePt t="61101" x="3387725" y="5014913"/>
          <p14:tracePt t="61147" x="3405188" y="5030788"/>
          <p14:tracePt t="61213" x="3355975" y="5068888"/>
          <p14:tracePt t="61256" x="3290888" y="5073650"/>
          <p14:tracePt t="61301" x="3225800" y="5046663"/>
          <p14:tracePt t="61344" x="3167063" y="5046663"/>
          <p14:tracePt t="61368" x="3079750" y="5057775"/>
          <p14:tracePt t="61412" x="2971800" y="5046663"/>
          <p14:tracePt t="61456" x="2960688" y="5046663"/>
          <p14:tracePt t="61498" x="2944813" y="5064125"/>
          <p14:tracePt t="61540" x="2933700" y="5084763"/>
          <p14:tracePt t="61584" x="2917825" y="5118100"/>
          <p14:tracePt t="61627" x="2836863" y="5165725"/>
          <p14:tracePt t="61672" x="2782888" y="5183188"/>
          <p14:tracePt t="61718" x="2771775" y="5183188"/>
          <p14:tracePt t="61760" x="2625725" y="5199063"/>
          <p14:tracePt t="61805" x="2528888" y="5176838"/>
          <p14:tracePt t="61826" x="2528888" y="5145088"/>
          <p14:tracePt t="61872" x="2528888" y="5122863"/>
          <p14:tracePt t="61917" x="2598738" y="5057775"/>
          <p14:tracePt t="61960" x="2674938" y="5041900"/>
          <p14:tracePt t="62005" x="2697163" y="5046663"/>
          <p14:tracePt t="62026" x="2724150" y="5068888"/>
          <p14:tracePt t="62072" x="2771775" y="5084763"/>
          <p14:tracePt t="62115" x="2782888" y="5102225"/>
          <p14:tracePt t="62156" x="2789238" y="5122863"/>
          <p14:tracePt t="62178" x="2794000" y="5129213"/>
          <p14:tracePt t="62222" x="2794000" y="5145088"/>
          <p14:tracePt t="62367" x="2762250" y="5145088"/>
          <p14:tracePt t="62411" x="2744788" y="5149850"/>
          <p14:tracePt t="62458" x="2674938" y="5187950"/>
          <p14:tracePt t="62504" x="2636838" y="5187950"/>
          <p14:tracePt t="62548" x="2598738" y="5187950"/>
          <p14:tracePt t="62631" x="2625725" y="5149850"/>
          <p14:tracePt t="62676" x="2697163" y="5133975"/>
          <p14:tracePt t="62722" x="2735263" y="5133975"/>
          <p14:tracePt t="62765" x="2751138" y="5133975"/>
          <p14:tracePt t="62888" x="2717800" y="5145088"/>
          <p14:tracePt t="62933" x="2713038" y="5145088"/>
          <p14:tracePt t="68598" x="2890838" y="5280025"/>
          <p14:tracePt t="68641" x="2913063" y="5295900"/>
          <p14:tracePt t="68664" x="2971800" y="5284788"/>
          <p14:tracePt t="68710" x="3025775" y="5257800"/>
          <p14:tracePt t="68756" x="3079750" y="5246688"/>
          <p14:tracePt t="68803" x="3090863" y="5246688"/>
          <p14:tracePt t="68846" x="3167063" y="5241925"/>
          <p14:tracePt t="68894" x="3194050" y="5237163"/>
          <p14:tracePt t="68938" x="3214688" y="5230813"/>
          <p14:tracePt t="68984" x="3286125" y="5210175"/>
          <p14:tracePt t="69008" x="3340100" y="5210175"/>
          <p14:tracePt t="69051" x="3344863" y="5219700"/>
          <p14:tracePt t="69114" x="3378200" y="5219700"/>
          <p14:tracePt t="69156" x="3421063" y="5230813"/>
          <p14:tracePt t="69180" x="3436938" y="5237163"/>
          <p14:tracePt t="69225" x="3459163" y="5246688"/>
          <p14:tracePt t="69248" x="3529013" y="5253038"/>
          <p14:tracePt t="69293" x="3652838" y="5253038"/>
          <p14:tracePt t="69336" x="3717925" y="5257800"/>
          <p14:tracePt t="69381" x="3787775" y="5257800"/>
          <p14:tracePt t="69423" x="3886200" y="5257800"/>
          <p14:tracePt t="69471" x="3929063" y="5257800"/>
          <p14:tracePt t="69514" x="3994150" y="5257800"/>
          <p14:tracePt t="69538" x="4122738" y="5246688"/>
          <p14:tracePt t="69583" x="4156075" y="5246688"/>
          <p14:tracePt t="69629" x="4183063" y="5257800"/>
          <p14:tracePt t="69676" x="4268788" y="5257800"/>
          <p14:tracePt t="69722" x="4295775" y="5257800"/>
          <p14:tracePt t="69769" x="4441825" y="5246688"/>
          <p14:tracePt t="69813" x="4549775" y="5246688"/>
          <p14:tracePt t="69855" x="4684713" y="5230813"/>
          <p14:tracePt t="69898" x="4879975" y="5230813"/>
          <p14:tracePt t="69940" x="4999038" y="5230813"/>
          <p14:tracePt t="69986" x="5149850" y="5214938"/>
          <p14:tracePt t="70029" x="5338763" y="5210175"/>
          <p14:tracePt t="70072" x="5383213" y="5210175"/>
          <p14:tracePt t="70118" x="5441950" y="5210175"/>
          <p14:tracePt t="70160" x="5518150" y="5210175"/>
          <p14:tracePt t="70185" x="5527675" y="5210175"/>
          <p14:tracePt t="70229" x="5549900" y="5214938"/>
          <p14:tracePt t="70272" x="5588000" y="5214938"/>
          <p14:tracePt t="70317" x="5653088" y="5214938"/>
          <p14:tracePt t="70360" x="5722938" y="5214938"/>
          <p14:tracePt t="70403" x="5815013" y="5226050"/>
          <p14:tracePt t="70446" x="5934075" y="5226050"/>
          <p14:tracePt t="70490" x="5999163" y="5226050"/>
          <p14:tracePt t="70536" x="6057900" y="5226050"/>
          <p14:tracePt t="70579" x="6080125" y="5226050"/>
          <p14:tracePt t="70602" x="6084888" y="5226050"/>
          <p14:tracePt t="70706" x="6015038" y="5257800"/>
          <p14:tracePt t="70751" x="5700713" y="5280025"/>
          <p14:tracePt t="70774" x="5614988" y="5268913"/>
          <p14:tracePt t="70820" x="5556250" y="5210175"/>
          <p14:tracePt t="70863" x="5534025" y="5106988"/>
          <p14:tracePt t="70910" x="5646738" y="5010150"/>
          <p14:tracePt t="70953" x="5880100" y="4992688"/>
          <p14:tracePt t="70996" x="6053138" y="5037138"/>
          <p14:tracePt t="71043" x="6064250" y="5080000"/>
          <p14:tracePt t="71086" x="6064250" y="5111750"/>
          <p14:tracePt t="71129" x="6057900" y="5122863"/>
          <p14:tracePt t="71340" x="6057900" y="5138738"/>
          <p14:tracePt t="71390" x="5999163" y="5230813"/>
          <p14:tracePt t="71414" x="5992813" y="5241925"/>
          <p14:tracePt t="73177" x="5992813" y="5246688"/>
          <p14:tracePt t="73225" x="6350000" y="5387975"/>
          <p14:tracePt t="73247" x="6754813" y="5399088"/>
          <p14:tracePt t="73293" x="7296150" y="5399088"/>
          <p14:tracePt t="73335" x="7473950" y="5419725"/>
          <p14:tracePt t="73361" x="7500938" y="5430838"/>
          <p14:tracePt t="73405" x="7705725" y="5491163"/>
          <p14:tracePt t="73451" x="7759700" y="5511800"/>
          <p14:tracePt t="73496" x="7874000" y="5522913"/>
          <p14:tracePt t="73543" x="8013700" y="5507038"/>
          <p14:tracePt t="73587" x="8186738" y="5473700"/>
          <p14:tracePt t="73633" x="8289925" y="5446713"/>
          <p14:tracePt t="73679" x="8359775" y="5446713"/>
          <p14:tracePt t="73726" x="8312150" y="5468938"/>
          <p14:tracePt t="73770" x="8301038" y="5468938"/>
          <p14:tracePt t="73814" x="8177213" y="5383213"/>
          <p14:tracePt t="73856" x="8008938" y="5187950"/>
          <p14:tracePt t="73898" x="8008938" y="5091113"/>
          <p14:tracePt t="73939" x="8085138" y="4992688"/>
          <p14:tracePt t="73984" x="8375650" y="4911725"/>
          <p14:tracePt t="74007" x="8582025" y="4906963"/>
          <p14:tracePt t="74053" x="8840788" y="4945063"/>
          <p14:tracePt t="74096" x="8993188" y="5057775"/>
          <p14:tracePt t="74139" x="8966200" y="5183188"/>
          <p14:tracePt t="74184" x="8863013" y="5295900"/>
          <p14:tracePt t="74336" x="8856663" y="5295900"/>
          <p14:tracePt t="74743" x="8404225" y="5241925"/>
          <p14:tracePt t="74789" x="6453188" y="5172075"/>
          <p14:tracePt t="74836" x="5360988" y="5149850"/>
          <p14:tracePt t="74878" x="4787900" y="5160963"/>
          <p14:tracePt t="74922" x="4495800" y="5160963"/>
          <p14:tracePt t="74945" x="4383088" y="5160963"/>
          <p14:tracePt t="74989" x="4171950" y="5165725"/>
          <p14:tracePt t="75031" x="3944938" y="5219700"/>
          <p14:tracePt t="75076" x="3767138" y="5241925"/>
          <p14:tracePt t="75120" x="3560763" y="5280025"/>
          <p14:tracePt t="75163" x="3167063" y="5360988"/>
          <p14:tracePt t="75206" x="2924175" y="5419725"/>
          <p14:tracePt t="75252" x="2674938" y="5446713"/>
          <p14:tracePt t="75295" x="2171700" y="5545138"/>
          <p14:tracePt t="75317" x="2054225" y="5549900"/>
          <p14:tracePt t="75361" x="1951038" y="5549900"/>
          <p14:tracePt t="75406" x="1728788" y="5565775"/>
          <p14:tracePt t="75449" x="1546225" y="5565775"/>
          <p14:tracePt t="75493" x="1528763" y="5565775"/>
          <p14:tracePt t="75556" x="1524000" y="5565775"/>
          <p14:tracePt t="75600" x="1519238" y="5565775"/>
          <p14:tracePt t="75900" x="1654175" y="5581650"/>
          <p14:tracePt t="75946" x="1901825" y="5630863"/>
          <p14:tracePt t="75989" x="2139950" y="5657850"/>
          <p14:tracePt t="76036" x="2578100" y="5657850"/>
          <p14:tracePt t="76079" x="2701925" y="5657850"/>
          <p14:tracePt t="76122" x="2771775" y="5657850"/>
          <p14:tracePt t="76164" x="2906713" y="5657850"/>
          <p14:tracePt t="76205" x="2933700" y="5657850"/>
          <p14:tracePt t="76395" x="2951163" y="5657850"/>
          <p14:tracePt t="76417" x="3016250" y="5657850"/>
          <p14:tracePt t="76462" x="3113088" y="5653088"/>
          <p14:tracePt t="76507" x="3236913" y="5653088"/>
          <p14:tracePt t="76555" x="3306763" y="5653088"/>
          <p14:tracePt t="76576" x="3394075" y="5653088"/>
          <p14:tracePt t="76622" x="3463925" y="5653088"/>
          <p14:tracePt t="76664" x="3506788" y="5668963"/>
          <p14:tracePt t="76689" x="3551238" y="5673725"/>
          <p14:tracePt t="76733" x="3598863" y="5673725"/>
          <p14:tracePt t="76758" x="3621088" y="5680075"/>
          <p14:tracePt t="77243" x="3863975" y="5680075"/>
          <p14:tracePt t="77288" x="4102100" y="5707063"/>
          <p14:tracePt t="77338" x="4117975" y="5707063"/>
          <p14:tracePt t="77382" x="4140200" y="5711825"/>
          <p14:tracePt t="77572" x="4129088" y="5695950"/>
          <p14:tracePt t="77614" x="4106863" y="5630863"/>
          <p14:tracePt t="77659" x="4102100" y="5511800"/>
          <p14:tracePt t="77682" x="4113213" y="5468938"/>
          <p14:tracePt t="77731" x="4214813" y="5399088"/>
          <p14:tracePt t="77772" x="4349750" y="5383213"/>
          <p14:tracePt t="77815" x="4540250" y="5376863"/>
          <p14:tracePt t="77856" x="4810125" y="5376863"/>
          <p14:tracePt t="77900" x="5041900" y="5387975"/>
          <p14:tracePt t="77946" x="5156200" y="5426075"/>
          <p14:tracePt t="77989" x="5176838" y="5473700"/>
          <p14:tracePt t="78031" x="5187950" y="5507038"/>
          <p14:tracePt t="78055" x="5192713" y="5511800"/>
          <p14:tracePt t="78098" x="5192713" y="5518150"/>
          <p14:tracePt t="79943" x="5053013" y="5565775"/>
          <p14:tracePt t="79990" x="4814888" y="5646738"/>
          <p14:tracePt t="80036" x="4718050" y="5657850"/>
          <p14:tracePt t="80079" x="4549775" y="5673725"/>
          <p14:tracePt t="80122" x="4410075" y="5673725"/>
          <p14:tracePt t="80167" x="4187825" y="5695950"/>
          <p14:tracePt t="80210" x="3868738" y="5718175"/>
          <p14:tracePt t="80255" x="3598863" y="5727700"/>
          <p14:tracePt t="80298" x="3398838" y="5700713"/>
          <p14:tracePt t="80345" x="3124200" y="5653088"/>
          <p14:tracePt t="80366" x="3090863" y="5641975"/>
          <p14:tracePt t="80410" x="3074988" y="5630863"/>
          <p14:tracePt t="80453" x="3063875" y="5626100"/>
          <p14:tracePt t="80560" x="3079750" y="5637213"/>
          <p14:tracePt t="80605" x="3090863" y="5641975"/>
          <p14:tracePt t="80648" x="3097213" y="5641975"/>
          <p14:tracePt t="80922" x="3097213" y="5646738"/>
          <p14:tracePt t="81531" x="2982913" y="5668963"/>
          <p14:tracePt t="81554" x="2852738" y="5680075"/>
          <p14:tracePt t="81607" x="2382838" y="5707063"/>
          <p14:tracePt t="81650" x="2182813" y="5718175"/>
          <p14:tracePt t="81673" x="2074863" y="5722938"/>
          <p14:tracePt t="81718" x="2016125" y="5722938"/>
          <p14:tracePt t="81763" x="1973263" y="5722938"/>
          <p14:tracePt t="81806" x="1800225" y="5734050"/>
          <p14:tracePt t="81848" x="1604963" y="5711825"/>
          <p14:tracePt t="81890" x="1362075" y="5653088"/>
          <p14:tracePt t="81914" x="1254125" y="5610225"/>
          <p14:tracePt t="81960" x="1177925" y="5507038"/>
          <p14:tracePt t="82003" x="1231900" y="5437188"/>
          <p14:tracePt t="82050" x="1492250" y="5376863"/>
          <p14:tracePt t="82094" x="1670050" y="5403850"/>
          <p14:tracePt t="82139" x="1746250" y="5549900"/>
          <p14:tracePt t="82181" x="1728788" y="5614988"/>
          <p14:tracePt t="82229" x="1658938" y="5664200"/>
          <p14:tracePt t="82272" x="1582738" y="5691188"/>
          <p14:tracePt t="82315" x="1550988" y="5691188"/>
          <p14:tracePt t="82357" x="1512888" y="5668963"/>
          <p14:tracePt t="82401" x="1508125" y="5657850"/>
          <p14:tracePt t="82443" x="1508125" y="5653088"/>
          <p14:tracePt t="82547" x="1508125" y="5646738"/>
          <p14:tracePt t="83143" x="1870075" y="5653088"/>
          <p14:tracePt t="83165" x="2162175" y="5653088"/>
          <p14:tracePt t="83190" x="2351088" y="5673725"/>
          <p14:tracePt t="83236" x="2805113" y="5684838"/>
          <p14:tracePt t="83258" x="2971800" y="5718175"/>
          <p14:tracePt t="83300" x="3106738" y="5749925"/>
          <p14:tracePt t="83346" x="3124200" y="5754688"/>
          <p14:tracePt t="83495" x="3036888" y="5749925"/>
          <p14:tracePt t="83541" x="2767013" y="5691188"/>
          <p14:tracePt t="83589" x="2540000" y="5603875"/>
          <p14:tracePt t="83634" x="2436813" y="5507038"/>
          <p14:tracePt t="83676" x="2389188" y="5414963"/>
          <p14:tracePt t="83722" x="2382838" y="5356225"/>
          <p14:tracePt t="83767" x="2524125" y="5219700"/>
          <p14:tracePt t="83813" x="2670175" y="5160963"/>
          <p14:tracePt t="83856" x="2906713" y="5138738"/>
          <p14:tracePt t="83901" x="3151188" y="5138738"/>
          <p14:tracePt t="83943" x="3270250" y="5160963"/>
          <p14:tracePt t="83985" x="3328988" y="5203825"/>
          <p14:tracePt t="84008" x="3382963" y="5268913"/>
          <p14:tracePt t="84052" x="3414713" y="5349875"/>
          <p14:tracePt t="84096" x="3414713" y="5495925"/>
          <p14:tracePt t="84139" x="3414713" y="5527675"/>
          <p14:tracePt t="84181" x="3414713" y="5534025"/>
          <p14:tracePt t="84460" x="3187700" y="5527675"/>
          <p14:tracePt t="84507" x="2686050" y="5507038"/>
          <p14:tracePt t="84556" x="2220913" y="5507038"/>
          <p14:tracePt t="84600" x="1901825" y="5507038"/>
          <p14:tracePt t="84643" x="1773238" y="5507038"/>
          <p14:tracePt t="84666" x="1681163" y="5507038"/>
          <p14:tracePt t="84710" x="1555750" y="5500688"/>
          <p14:tracePt t="84752" x="1465263" y="5500688"/>
          <p14:tracePt t="84796" x="1382713" y="5495925"/>
          <p14:tracePt t="89717" x="1404938" y="5614988"/>
          <p14:tracePt t="89763" x="1409700" y="5641975"/>
          <p14:tracePt t="89810" x="1404938" y="5734050"/>
          <p14:tracePt t="89853" x="1427163" y="5781675"/>
          <p14:tracePt t="89896" x="1404938" y="5907088"/>
          <p14:tracePt t="89943" x="1350963" y="6042025"/>
          <p14:tracePt t="89986" x="1339850" y="6062663"/>
          <p14:tracePt t="90155" x="1335088" y="6062663"/>
          <p14:tracePt t="90328" x="1328738" y="6057900"/>
          <p14:tracePt t="90522" x="1389063" y="6046788"/>
          <p14:tracePt t="90573" x="1562100" y="6019800"/>
          <p14:tracePt t="90618" x="1582738" y="6019800"/>
          <p14:tracePt t="90660" x="1708150" y="6019800"/>
          <p14:tracePt t="90683" x="1789113" y="6019800"/>
          <p14:tracePt t="90729" x="1885950" y="6015038"/>
          <p14:tracePt t="90774" x="1935163" y="6015038"/>
          <p14:tracePt t="90817" x="2178050" y="5999163"/>
          <p14:tracePt t="90860" x="2351088" y="5999163"/>
          <p14:tracePt t="90883" x="2398713" y="5999163"/>
          <p14:tracePt t="90926" x="2497138" y="5999163"/>
          <p14:tracePt t="90969" x="2551113" y="5999163"/>
          <p14:tracePt t="90991" x="2566988" y="5999163"/>
          <p14:tracePt t="91034" x="2589213" y="5999163"/>
          <p14:tracePt t="91076" x="2724150" y="5999163"/>
          <p14:tracePt t="91121" x="2832100" y="5999163"/>
          <p14:tracePt t="91164" x="2906713" y="5999163"/>
          <p14:tracePt t="91205" x="3043238" y="5999163"/>
          <p14:tracePt t="91229" x="3090863" y="5999163"/>
          <p14:tracePt t="91272" x="3106738" y="5999163"/>
          <p14:tracePt t="91317" x="3236913" y="5992813"/>
          <p14:tracePt t="91361" x="3324225" y="5992813"/>
          <p14:tracePt t="91405" x="3421063" y="5992813"/>
          <p14:tracePt t="91451" x="3517900" y="5992813"/>
          <p14:tracePt t="91496" x="3594100" y="5992813"/>
          <p14:tracePt t="91539" x="3659188" y="5992813"/>
          <p14:tracePt t="91581" x="3744913" y="5992813"/>
          <p14:tracePt t="91623" x="3787775" y="5999163"/>
          <p14:tracePt t="91670" x="3859213" y="5999163"/>
          <p14:tracePt t="91694" x="3890963" y="5999163"/>
          <p14:tracePt t="91739" x="3940175" y="5999163"/>
          <p14:tracePt t="91781" x="4014788" y="6003925"/>
          <p14:tracePt t="91804" x="4052888" y="6003925"/>
          <p14:tracePt t="91849" x="4140200" y="6015038"/>
          <p14:tracePt t="91896" x="4237038" y="6019800"/>
          <p14:tracePt t="91940" x="4302125" y="6019800"/>
          <p14:tracePt t="91986" x="4414838" y="6026150"/>
          <p14:tracePt t="92008" x="4448175" y="6026150"/>
          <p14:tracePt t="92055" x="4529138" y="6030913"/>
          <p14:tracePt t="92097" x="4610100" y="6042025"/>
          <p14:tracePt t="92143" x="4648200" y="6046788"/>
          <p14:tracePt t="92165" x="4652963" y="6046788"/>
          <p14:tracePt t="92209" x="4664075" y="6046788"/>
          <p14:tracePt t="92378" x="4664075" y="6042025"/>
          <p14:tracePt t="92674" x="4648200" y="6042025"/>
          <p14:tracePt t="92720" x="4502150" y="6069013"/>
          <p14:tracePt t="92767" x="3983038" y="6122988"/>
          <p14:tracePt t="92810" x="3432175" y="6089650"/>
          <p14:tracePt t="92852" x="2670175" y="5999163"/>
          <p14:tracePt t="92896" x="2236788" y="5835650"/>
          <p14:tracePt t="92939" x="2155825" y="5738813"/>
          <p14:tracePt t="92981" x="2151063" y="5695950"/>
          <p14:tracePt t="93023" x="2243138" y="5668963"/>
          <p14:tracePt t="93064" x="2551113" y="5641975"/>
          <p14:tracePt t="93110" x="2928938" y="5630863"/>
          <p14:tracePt t="93133" x="2978150" y="5630863"/>
          <p14:tracePt t="93176" x="2989263" y="5641975"/>
          <p14:tracePt t="93221" x="2989263" y="5680075"/>
          <p14:tracePt t="93265" x="2913063" y="5781675"/>
          <p14:tracePt t="93310" x="2809875" y="5880100"/>
          <p14:tracePt t="93353" x="2697163" y="5922963"/>
          <p14:tracePt t="93396" x="2517775" y="5945188"/>
          <p14:tracePt t="93440" x="2389188" y="5965825"/>
          <p14:tracePt t="93483" x="2344738" y="5972175"/>
          <p14:tracePt t="93508" x="2312988" y="5976938"/>
          <p14:tracePt t="93552" x="2290763" y="5981700"/>
          <p14:tracePt t="93595" x="2243138" y="5992813"/>
          <p14:tracePt t="93681" x="2236788" y="5992813"/>
          <p14:tracePt t="93898" x="2555875" y="5981700"/>
          <p14:tracePt t="93941" x="2708275" y="5976938"/>
          <p14:tracePt t="93988" x="2978150" y="5965825"/>
          <p14:tracePt t="94034" x="3070225" y="5965825"/>
          <p14:tracePt t="94076" x="3151188" y="5965825"/>
          <p14:tracePt t="94121" x="3232150" y="5965825"/>
          <p14:tracePt t="94166" x="3297238" y="5965825"/>
          <p14:tracePt t="94210" x="3351213" y="5972175"/>
          <p14:tracePt t="94255" x="3459163" y="5981700"/>
          <p14:tracePt t="94276" x="3506788" y="5981700"/>
          <p14:tracePt t="94322" x="3594100" y="5992813"/>
          <p14:tracePt t="94364" x="3641725" y="5992813"/>
          <p14:tracePt t="94406" x="3675063" y="5999163"/>
          <p14:tracePt t="94450" x="3722688" y="6019800"/>
          <p14:tracePt t="94496" x="3794125" y="6026150"/>
          <p14:tracePt t="94540" x="3841750" y="6030913"/>
          <p14:tracePt t="94584" x="3902075" y="6042025"/>
          <p14:tracePt t="94629" x="3987800" y="6046788"/>
          <p14:tracePt t="94672" x="4059238" y="6057900"/>
          <p14:tracePt t="94721" x="4176713" y="6069013"/>
          <p14:tracePt t="94764" x="4248150" y="6073775"/>
          <p14:tracePt t="94806" x="4333875" y="6089650"/>
          <p14:tracePt t="94850" x="4376738" y="6100763"/>
          <p14:tracePt t="94894" x="4410075" y="6107113"/>
          <p14:tracePt t="94938" x="4468813" y="6111875"/>
          <p14:tracePt t="94981" x="4495800" y="6111875"/>
          <p14:tracePt t="95023" x="4556125" y="6111875"/>
          <p14:tracePt t="95067" x="4648200" y="6111875"/>
          <p14:tracePt t="95110" x="4679950" y="6107113"/>
          <p14:tracePt t="95133" x="4722813" y="6107113"/>
          <p14:tracePt t="95177" x="4852988" y="6107113"/>
          <p14:tracePt t="95223" x="4929188" y="6107113"/>
          <p14:tracePt t="95267" x="4992688" y="6084888"/>
          <p14:tracePt t="95312" x="5041900" y="6080125"/>
          <p14:tracePt t="95356" x="5080000" y="6073775"/>
          <p14:tracePt t="95401" x="5095875" y="6073775"/>
          <p14:tracePt t="95447" x="5156200" y="6062663"/>
          <p14:tracePt t="95489" x="5160963" y="6062663"/>
          <p14:tracePt t="95555" x="5226050" y="6053138"/>
          <p14:tracePt t="95576" x="5268913" y="6053138"/>
          <p14:tracePt t="95622" x="5295900" y="6053138"/>
          <p14:tracePt t="95667" x="5334000" y="6053138"/>
          <p14:tracePt t="95712" x="5376863" y="6046788"/>
          <p14:tracePt t="95755" x="5403850" y="6035675"/>
          <p14:tracePt t="95777" x="5437188" y="6035675"/>
          <p14:tracePt t="95822" x="5500688" y="6035675"/>
          <p14:tracePt t="95864" x="5572125" y="6035675"/>
          <p14:tracePt t="95906" x="5691188" y="6035675"/>
          <p14:tracePt t="95948" x="5727700" y="6035675"/>
          <p14:tracePt t="95993" x="5765800" y="6035675"/>
          <p14:tracePt t="96036" x="5873750" y="6035675"/>
          <p14:tracePt t="96081" x="5907088" y="6035675"/>
          <p14:tracePt t="96123" x="5945188" y="6035675"/>
          <p14:tracePt t="96148" x="6003925" y="6035675"/>
          <p14:tracePt t="96171" x="6026150" y="6035675"/>
          <p14:tracePt t="96214" x="6069013" y="6035675"/>
          <p14:tracePt t="96261" x="6127750" y="6035675"/>
          <p14:tracePt t="96305" x="6176963" y="6035675"/>
          <p14:tracePt t="96326" x="6188075" y="6035675"/>
          <p14:tracePt t="96370" x="6215063" y="6035675"/>
          <p14:tracePt t="96412" x="6253163" y="6035675"/>
          <p14:tracePt t="96456" x="6296025" y="6035675"/>
          <p14:tracePt t="96498" x="6327775" y="6035675"/>
          <p14:tracePt t="96539" x="6354763" y="6035675"/>
          <p14:tracePt t="96583" x="6399213" y="6030913"/>
          <p14:tracePt t="96626" x="6435725" y="6030913"/>
          <p14:tracePt t="96669" x="6507163" y="6030913"/>
          <p14:tracePt t="96712" x="6561138" y="6019800"/>
          <p14:tracePt t="96757" x="6604000" y="6019800"/>
          <p14:tracePt t="96801" x="6669088" y="6015038"/>
          <p14:tracePt t="96843" x="6707188" y="6015038"/>
          <p14:tracePt t="96866" x="6761163" y="6008688"/>
          <p14:tracePt t="96910" x="6815138" y="6008688"/>
          <p14:tracePt t="96955" x="6831013" y="6003925"/>
          <p14:tracePt t="96998" x="6862763" y="5992813"/>
          <p14:tracePt t="97040" x="6927850" y="5992813"/>
          <p14:tracePt t="97083" x="6938963" y="5992813"/>
          <p14:tracePt t="97126" x="6977063" y="5992813"/>
          <p14:tracePt t="97167" x="7004050" y="5992813"/>
          <p14:tracePt t="97293" x="7004050" y="5988050"/>
          <p14:tracePt t="98269" x="6954838" y="5999163"/>
          <p14:tracePt t="98312" x="6723063" y="6089650"/>
          <p14:tracePt t="98336" x="6684963" y="6107113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違いは？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3600" dirty="0"/>
              <a:t>A man called John talked to him.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kumimoji="1" lang="en-US" altLang="ja-JP" sz="3600" dirty="0"/>
              <a:t>A man called John and talked to him.</a:t>
            </a:r>
            <a:endParaRPr kumimoji="1" lang="ja-JP" altLang="en-US" sz="36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3EA1E0B-2AB6-4C22-BD99-FB4260A5F104}"/>
              </a:ext>
            </a:extLst>
          </p:cNvPr>
          <p:cNvSpPr txBox="1"/>
          <p:nvPr/>
        </p:nvSpPr>
        <p:spPr>
          <a:xfrm>
            <a:off x="838200" y="2414279"/>
            <a:ext cx="5512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ja-JP" altLang="en-US" sz="2800" dirty="0"/>
              <a:t>ジョンと呼ばれる男が、彼と話した。</a:t>
            </a:r>
            <a:endParaRPr lang="en-US" altLang="ja-JP" sz="2800" dirty="0"/>
          </a:p>
          <a:p>
            <a:pPr marL="0" indent="0">
              <a:buNone/>
            </a:pPr>
            <a:r>
              <a:rPr lang="en-US" altLang="ja-JP" sz="2800" dirty="0"/>
              <a:t>John</a:t>
            </a:r>
            <a:r>
              <a:rPr lang="ja-JP" altLang="en-US" sz="2800" dirty="0"/>
              <a:t>は補語、</a:t>
            </a:r>
            <a:r>
              <a:rPr lang="en-US" altLang="ja-JP" sz="2800" dirty="0"/>
              <a:t>John </a:t>
            </a:r>
            <a:r>
              <a:rPr lang="ja-JP" altLang="en-US" sz="2800" dirty="0"/>
              <a:t>と </a:t>
            </a:r>
            <a:r>
              <a:rPr lang="en-US" altLang="ja-JP" sz="2800" dirty="0"/>
              <a:t>him </a:t>
            </a:r>
            <a:r>
              <a:rPr lang="ja-JP" altLang="en-US" sz="2800" dirty="0"/>
              <a:t>は別人</a:t>
            </a:r>
            <a:endParaRPr lang="en-US" altLang="ja-JP" sz="28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ED9FCB6-9D61-45FF-863E-4C0FB7C0744F}"/>
              </a:ext>
            </a:extLst>
          </p:cNvPr>
          <p:cNvSpPr txBox="1"/>
          <p:nvPr/>
        </p:nvSpPr>
        <p:spPr>
          <a:xfrm>
            <a:off x="891923" y="4184964"/>
            <a:ext cx="67456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ja-JP" altLang="en-US" sz="2800" dirty="0"/>
              <a:t>一人の男がジョンに電話して、彼と話した。</a:t>
            </a:r>
            <a:endParaRPr lang="en-US" altLang="ja-JP" sz="2800" dirty="0"/>
          </a:p>
          <a:p>
            <a:pPr marL="0" indent="0">
              <a:buNone/>
            </a:pPr>
            <a:r>
              <a:rPr lang="en-US" altLang="ja-JP" sz="2800" dirty="0"/>
              <a:t>John</a:t>
            </a:r>
            <a:r>
              <a:rPr lang="ja-JP" altLang="en-US" sz="2800" dirty="0"/>
              <a:t>は目的語　</a:t>
            </a:r>
            <a:r>
              <a:rPr lang="en-US" altLang="ja-JP" sz="2800" dirty="0"/>
              <a:t>John</a:t>
            </a:r>
            <a:r>
              <a:rPr lang="ja-JP" altLang="en-US" sz="2800" dirty="0"/>
              <a:t> と </a:t>
            </a:r>
            <a:r>
              <a:rPr lang="en-US" altLang="ja-JP" sz="2800" dirty="0"/>
              <a:t>him </a:t>
            </a:r>
            <a:r>
              <a:rPr lang="ja-JP" altLang="en-US" sz="2800" dirty="0"/>
              <a:t>は同じ人</a:t>
            </a:r>
            <a:endParaRPr kumimoji="1" lang="ja-JP" altLang="en-US" sz="2800" dirty="0"/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040250FB-43BC-4704-9E38-3D25DF88B7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7121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813"/>
    </mc:Choice>
    <mc:Fallback>
      <p:transition spd="slow" advTm="71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  <p:extLst>
    <p:ext uri="{3A86A75C-4F4B-4683-9AE1-C65F6400EC91}">
      <p14:laserTraceLst xmlns:p14="http://schemas.microsoft.com/office/powerpoint/2010/main">
        <p14:tracePtLst>
          <p14:tracePt t="9958" x="6527800" y="5868988"/>
          <p14:tracePt t="9982" x="6516688" y="5781675"/>
          <p14:tracePt t="10029" x="6419850" y="5657850"/>
          <p14:tracePt t="10051" x="6381750" y="5626100"/>
          <p14:tracePt t="10098" x="6361113" y="5565775"/>
          <p14:tracePt t="10142" x="6350000" y="5545138"/>
          <p14:tracePt t="10187" x="6338888" y="5538788"/>
          <p14:tracePt t="10315" x="6334125" y="5538788"/>
          <p14:tracePt t="10361" x="6327775" y="5538788"/>
          <p14:tracePt t="10429" x="6365875" y="5565775"/>
          <p14:tracePt t="10472" x="6376988" y="5565775"/>
          <p14:tracePt t="13544" x="5799138" y="5383213"/>
          <p14:tracePt t="13590" x="5329238" y="5203825"/>
          <p14:tracePt t="13633" x="5084763" y="5118100"/>
          <p14:tracePt t="13679" x="4960938" y="4999038"/>
          <p14:tracePt t="13722" x="4857750" y="4891088"/>
          <p14:tracePt t="13769" x="4765675" y="4776788"/>
          <p14:tracePt t="13814" x="4567238" y="4511675"/>
          <p14:tracePt t="13858" x="4506913" y="4383088"/>
          <p14:tracePt t="13900" x="4695825" y="4187825"/>
          <p14:tracePt t="13944" x="4745038" y="4025900"/>
          <p14:tracePt t="13966" x="4711700" y="3987800"/>
          <p14:tracePt t="14011" x="4684713" y="3971925"/>
          <p14:tracePt t="16216" x="3371850" y="4360863"/>
          <p14:tracePt t="16324" x="3425825" y="4225925"/>
          <p14:tracePt t="16348" x="3371850" y="4160838"/>
          <p14:tracePt t="16397" x="1978025" y="3733800"/>
          <p14:tracePt t="16441" x="1004888" y="3560763"/>
          <p14:tracePt t="16463" x="1000125" y="3540125"/>
          <p14:tracePt t="16509" x="1000125" y="3495675"/>
          <p14:tracePt t="16532" x="1000125" y="3475038"/>
          <p14:tracePt t="16577" x="1004888" y="3355975"/>
          <p14:tracePt t="16622" x="1011238" y="3232150"/>
          <p14:tracePt t="16647" x="1011238" y="3171825"/>
          <p14:tracePt t="16689" x="1004888" y="2998788"/>
          <p14:tracePt t="16732" x="1054100" y="2924175"/>
          <p14:tracePt t="16780" x="1128713" y="2870200"/>
          <p14:tracePt t="16828" x="1177925" y="2789238"/>
          <p14:tracePt t="16872" x="1200150" y="2717800"/>
          <p14:tracePt t="16915" x="1211263" y="2686050"/>
          <p14:tracePt t="16960" x="1265238" y="2674938"/>
          <p14:tracePt t="17008" x="1328738" y="2652713"/>
          <p14:tracePt t="17054" x="1346200" y="2643188"/>
          <p14:tracePt t="17096" x="1373188" y="2620963"/>
          <p14:tracePt t="17139" x="1427163" y="2582863"/>
          <p14:tracePt t="17161" x="1454150" y="2562225"/>
          <p14:tracePt t="17203" x="1492250" y="2544763"/>
          <p14:tracePt t="17248" x="1508125" y="2535238"/>
          <p14:tracePt t="17291" x="1582738" y="2528888"/>
          <p14:tracePt t="17336" x="1674813" y="2517775"/>
          <p14:tracePt t="17382" x="1809750" y="2517775"/>
          <p14:tracePt t="17427" x="2000250" y="2524125"/>
          <p14:tracePt t="17470" x="2171700" y="2524125"/>
          <p14:tracePt t="17517" x="2308225" y="2524125"/>
          <p14:tracePt t="17560" x="2474913" y="2528888"/>
          <p14:tracePt t="17603" x="2589213" y="2528888"/>
          <p14:tracePt t="17647" x="2713038" y="2528888"/>
          <p14:tracePt t="17691" x="2933700" y="2528888"/>
          <p14:tracePt t="17732" x="3113088" y="2528888"/>
          <p14:tracePt t="17778" x="3279775" y="2528888"/>
          <p14:tracePt t="17820" x="3409950" y="2517775"/>
          <p14:tracePt t="17864" x="3479800" y="2513013"/>
          <p14:tracePt t="17907" x="3663950" y="2513013"/>
          <p14:tracePt t="17949" x="3787775" y="2513013"/>
          <p14:tracePt t="17973" x="3810000" y="2513013"/>
          <p14:tracePt t="18019" x="3922713" y="2513013"/>
          <p14:tracePt t="18062" x="4021138" y="2508250"/>
          <p14:tracePt t="18106" x="4068763" y="2501900"/>
          <p14:tracePt t="18150" x="4171950" y="2490788"/>
          <p14:tracePt t="18194" x="4248150" y="2486025"/>
          <p14:tracePt t="18237" x="4349750" y="2486025"/>
          <p14:tracePt t="18281" x="4540250" y="2497138"/>
          <p14:tracePt t="18324" x="4729163" y="2497138"/>
          <p14:tracePt t="18366" x="4922838" y="2497138"/>
          <p14:tracePt t="18411" x="5230813" y="2513013"/>
          <p14:tracePt t="18456" x="5453063" y="2540000"/>
          <p14:tracePt t="18478" x="5495925" y="2540000"/>
          <p14:tracePt t="18520" x="5630863" y="2540000"/>
          <p14:tracePt t="18561" x="5745163" y="2540000"/>
          <p14:tracePt t="18603" x="5864225" y="2535238"/>
          <p14:tracePt t="18647" x="5954713" y="2535238"/>
          <p14:tracePt t="18691" x="6154738" y="2535238"/>
          <p14:tracePt t="18736" x="6235700" y="2535238"/>
          <p14:tracePt t="18779" x="6327775" y="2535238"/>
          <p14:tracePt t="18822" x="6388100" y="2540000"/>
          <p14:tracePt t="18848" x="6403975" y="2540000"/>
          <p14:tracePt t="18892" x="6457950" y="2540000"/>
          <p14:tracePt t="18937" x="6538913" y="2544763"/>
          <p14:tracePt t="18960" x="6599238" y="2551113"/>
          <p14:tracePt t="19003" x="6662738" y="2551113"/>
          <p14:tracePt t="19049" x="6734175" y="2551113"/>
          <p14:tracePt t="19069" x="6781800" y="2551113"/>
          <p14:tracePt t="19115" x="6862763" y="2566988"/>
          <p14:tracePt t="19158" x="6896100" y="2566988"/>
          <p14:tracePt t="19200" x="6900863" y="2566988"/>
          <p14:tracePt t="22912" x="6361113" y="2632075"/>
          <p14:tracePt t="22955" x="5999163" y="2647950"/>
          <p14:tracePt t="22978" x="5680075" y="2701925"/>
          <p14:tracePt t="23024" x="5322888" y="2706688"/>
          <p14:tracePt t="23068" x="5075238" y="2659063"/>
          <p14:tracePt t="23114" x="4614863" y="2409825"/>
          <p14:tracePt t="23160" x="4549775" y="2335213"/>
          <p14:tracePt t="23206" x="4549775" y="2247900"/>
          <p14:tracePt t="23251" x="4576763" y="2193925"/>
          <p14:tracePt t="23295" x="4630738" y="2193925"/>
          <p14:tracePt t="23363" x="4652963" y="2182813"/>
          <p14:tracePt t="23409" x="4668838" y="2171700"/>
          <p14:tracePt t="23478" x="4668838" y="2166938"/>
          <p14:tracePt t="25946" x="3729038" y="2290763"/>
          <p14:tracePt t="25968" x="3414713" y="2259013"/>
          <p14:tracePt t="26014" x="3101975" y="2216150"/>
          <p14:tracePt t="26059" x="3048000" y="2216150"/>
          <p14:tracePt t="26104" x="3036888" y="2216150"/>
          <p14:tracePt t="26129" x="3005138" y="2243138"/>
          <p14:tracePt t="26151" x="2982913" y="2243138"/>
          <p14:tracePt t="26198" x="2852738" y="2259013"/>
          <p14:tracePt t="26219" x="2794000" y="2259013"/>
          <p14:tracePt t="26265" x="2562225" y="2236788"/>
          <p14:tracePt t="26308" x="2382838" y="2220913"/>
          <p14:tracePt t="26350" x="2317750" y="2205038"/>
          <p14:tracePt t="26393" x="2270125" y="2209800"/>
          <p14:tracePt t="26499" x="2366963" y="2209800"/>
          <p14:tracePt t="26522" x="2463800" y="2209800"/>
          <p14:tracePt t="26565" x="2652713" y="2209800"/>
          <p14:tracePt t="26607" x="2982913" y="2209800"/>
          <p14:tracePt t="26651" x="3259138" y="2205038"/>
          <p14:tracePt t="26676" x="3270250" y="2209800"/>
          <p14:tracePt t="26722" x="3306763" y="2263775"/>
          <p14:tracePt t="26769" x="3324225" y="2301875"/>
          <p14:tracePt t="26812" x="3270250" y="2335213"/>
          <p14:tracePt t="26855" x="3225800" y="2344738"/>
          <p14:tracePt t="26899" x="3063875" y="2324100"/>
          <p14:tracePt t="26919" x="2978150" y="2274888"/>
          <p14:tracePt t="26965" x="2890838" y="2144713"/>
          <p14:tracePt t="27014" x="2825750" y="1955800"/>
          <p14:tracePt t="27061" x="2832100" y="1816100"/>
          <p14:tracePt t="27104" x="2951163" y="1724025"/>
          <p14:tracePt t="27129" x="3187700" y="1647825"/>
          <p14:tracePt t="27149" x="3328988" y="1636713"/>
          <p14:tracePt t="27172" x="3421063" y="1627188"/>
          <p14:tracePt t="27220" x="3695700" y="1647825"/>
          <p14:tracePt t="27262" x="3832225" y="1697038"/>
          <p14:tracePt t="27306" x="3906838" y="1751013"/>
          <p14:tracePt t="27349" x="3933825" y="1831975"/>
          <p14:tracePt t="27396" x="3933825" y="1897063"/>
          <p14:tracePt t="27439" x="3933825" y="1982788"/>
          <p14:tracePt t="27461" x="3933825" y="2005013"/>
          <p14:tracePt t="27503" x="3933825" y="2054225"/>
          <p14:tracePt t="27549" x="3940175" y="2074863"/>
          <p14:tracePt t="27570" x="3940175" y="2085975"/>
          <p14:tracePt t="27615" x="3940175" y="2112963"/>
          <p14:tracePt t="27658" x="3933825" y="2155825"/>
          <p14:tracePt t="27703" x="3917950" y="2189163"/>
          <p14:tracePt t="27748" x="3890963" y="2232025"/>
          <p14:tracePt t="27772" x="3863975" y="2247900"/>
          <p14:tracePt t="27816" x="3544888" y="2335213"/>
          <p14:tracePt t="27860" x="3178175" y="2398713"/>
          <p14:tracePt t="27904" x="2755900" y="2452688"/>
          <p14:tracePt t="27955" x="2301875" y="2490788"/>
          <p14:tracePt t="27984" x="2020888" y="2501900"/>
          <p14:tracePt t="28038" x="1582738" y="2501900"/>
          <p14:tracePt t="28091" x="1211263" y="2409825"/>
          <p14:tracePt t="28140" x="1081088" y="2259013"/>
          <p14:tracePt t="28187" x="1011238" y="2166938"/>
          <p14:tracePt t="28232" x="962025" y="2047875"/>
          <p14:tracePt t="28255" x="946150" y="2009775"/>
          <p14:tracePt t="28299" x="989013" y="1843088"/>
          <p14:tracePt t="28323" x="1074738" y="1751013"/>
          <p14:tracePt t="28367" x="1328738" y="1546225"/>
          <p14:tracePt t="28414" x="1550988" y="1420813"/>
          <p14:tracePt t="28462" x="2205038" y="1335088"/>
          <p14:tracePt t="28508" x="2636838" y="1323975"/>
          <p14:tracePt t="28555" x="2944813" y="1335088"/>
          <p14:tracePt t="28600" x="3355975" y="1373188"/>
          <p14:tracePt t="28649" x="3641725" y="1409700"/>
          <p14:tracePt t="28696" x="3729038" y="1454150"/>
          <p14:tracePt t="28740" x="3956050" y="1555750"/>
          <p14:tracePt t="28782" x="4183063" y="1685925"/>
          <p14:tracePt t="28824" x="4214813" y="1739900"/>
          <p14:tracePt t="28848" x="4230688" y="1766888"/>
          <p14:tracePt t="28891" x="4237038" y="1863725"/>
          <p14:tracePt t="28932" x="4210050" y="1973263"/>
          <p14:tracePt t="28957" x="4203700" y="2016125"/>
          <p14:tracePt t="28999" x="4194175" y="2070100"/>
          <p14:tracePt t="29044" x="4113213" y="2128838"/>
          <p14:tracePt t="29067" x="4032250" y="2162175"/>
          <p14:tracePt t="29110" x="3794125" y="2232025"/>
          <p14:tracePt t="29153" x="3609975" y="2254250"/>
          <p14:tracePt t="29199" x="3351213" y="2274888"/>
          <p14:tracePt t="29220" x="3221038" y="2281238"/>
          <p14:tracePt t="29265" x="3048000" y="2290763"/>
          <p14:tracePt t="29308" x="2820988" y="2312988"/>
          <p14:tracePt t="29349" x="2463800" y="2312988"/>
          <p14:tracePt t="29394" x="2209800" y="2308225"/>
          <p14:tracePt t="29436" x="1928813" y="2281238"/>
          <p14:tracePt t="29459" x="1735138" y="2270125"/>
          <p14:tracePt t="29482" x="1573213" y="2259013"/>
          <p14:tracePt t="29505" x="1404938" y="2236788"/>
          <p14:tracePt t="29548" x="1220788" y="2162175"/>
          <p14:tracePt t="29570" x="1184275" y="2117725"/>
          <p14:tracePt t="29615" x="1166813" y="2047875"/>
          <p14:tracePt t="29658" x="1184275" y="1978025"/>
          <p14:tracePt t="29681" x="1274763" y="1885950"/>
          <p14:tracePt t="29724" x="1582738" y="1728788"/>
          <p14:tracePt t="29766" x="1831975" y="1697038"/>
          <p14:tracePt t="29811" x="2027238" y="1690688"/>
          <p14:tracePt t="29854" x="2054225" y="1708150"/>
          <p14:tracePt t="29898" x="2058988" y="1708150"/>
          <p14:tracePt t="30003" x="2058988" y="1712913"/>
          <p14:tracePt t="30048" x="2178050" y="1766888"/>
          <p14:tracePt t="30091" x="2593975" y="1928813"/>
          <p14:tracePt t="30136" x="2771775" y="2000250"/>
          <p14:tracePt t="30180" x="3074988" y="2032000"/>
          <p14:tracePt t="30222" x="3306763" y="2070100"/>
          <p14:tracePt t="30265" x="3468688" y="2101850"/>
          <p14:tracePt t="30308" x="3544888" y="2101850"/>
          <p14:tracePt t="30353" x="3598863" y="2101850"/>
          <p14:tracePt t="30395" x="3663950" y="2101850"/>
          <p14:tracePt t="30436" x="3695700" y="2108200"/>
          <p14:tracePt t="30459" x="3702050" y="2108200"/>
          <p14:tracePt t="30691" x="3702050" y="2101850"/>
          <p14:tracePt t="30965" x="3636963" y="2108200"/>
          <p14:tracePt t="30988" x="3587750" y="2108200"/>
          <p14:tracePt t="31036" x="3452813" y="2117725"/>
          <p14:tracePt t="31079" x="3252788" y="2144713"/>
          <p14:tracePt t="31098" x="3232150" y="2144713"/>
          <p14:tracePt t="31141" x="3171825" y="2151063"/>
          <p14:tracePt t="31183" x="3070225" y="2155825"/>
          <p14:tracePt t="31207" x="3036888" y="2155825"/>
          <p14:tracePt t="31249" x="3032125" y="2155825"/>
          <p14:tracePt t="31774" x="2632075" y="2189163"/>
          <p14:tracePt t="31819" x="2335213" y="2193925"/>
          <p14:tracePt t="31864" x="2189163" y="2193925"/>
          <p14:tracePt t="31910" x="2054225" y="2209800"/>
          <p14:tracePt t="31953" x="2005013" y="2216150"/>
          <p14:tracePt t="31976" x="1955800" y="2227263"/>
          <p14:tracePt t="32022" x="1874838" y="2227263"/>
          <p14:tracePt t="32149" x="1870075" y="2227263"/>
          <p14:tracePt t="33466" x="2085975" y="2205038"/>
          <p14:tracePt t="33488" x="2324100" y="2193925"/>
          <p14:tracePt t="33537" x="2836863" y="2193925"/>
          <p14:tracePt t="33579" x="3409950" y="2166938"/>
          <p14:tracePt t="33622" x="3767138" y="2155825"/>
          <p14:tracePt t="33646" x="3879850" y="2155825"/>
          <p14:tracePt t="33689" x="4149725" y="2155825"/>
          <p14:tracePt t="33732" x="4371975" y="2155825"/>
          <p14:tracePt t="33756" x="4452938" y="2171700"/>
          <p14:tracePt t="33798" x="4549775" y="2182813"/>
          <p14:tracePt t="33820" x="4603750" y="2182813"/>
          <p14:tracePt t="33866" x="4729163" y="2205038"/>
          <p14:tracePt t="33909" x="4821238" y="2205038"/>
          <p14:tracePt t="33954" x="4945063" y="2205038"/>
          <p14:tracePt t="33978" x="5010150" y="2205038"/>
          <p14:tracePt t="34021" x="5106988" y="2205038"/>
          <p14:tracePt t="34065" x="5334000" y="2209800"/>
          <p14:tracePt t="34110" x="5392738" y="2216150"/>
          <p14:tracePt t="34343" x="5311775" y="2243138"/>
          <p14:tracePt t="34390" x="5246688" y="2243138"/>
          <p14:tracePt t="34436" x="5214938" y="2243138"/>
          <p14:tracePt t="34460" x="5199063" y="2232025"/>
          <p14:tracePt t="34503" x="5165725" y="2151063"/>
          <p14:tracePt t="34548" x="5149850" y="2032000"/>
          <p14:tracePt t="34590" x="5149850" y="2005013"/>
          <p14:tracePt t="34613" x="5183188" y="1982788"/>
          <p14:tracePt t="34656" x="5338763" y="1935163"/>
          <p14:tracePt t="34698" x="5464175" y="1901825"/>
          <p14:tracePt t="34719" x="5538788" y="1897063"/>
          <p14:tracePt t="34765" x="5673725" y="1897063"/>
          <p14:tracePt t="34808" x="5857875" y="1912938"/>
          <p14:tracePt t="34854" x="6008688" y="1978025"/>
          <p14:tracePt t="34898" x="6080125" y="2032000"/>
          <p14:tracePt t="34920" x="6134100" y="2074863"/>
          <p14:tracePt t="34965" x="6138863" y="2085975"/>
          <p14:tracePt t="35724" x="6069013" y="2112963"/>
          <p14:tracePt t="35769" x="5922963" y="2171700"/>
          <p14:tracePt t="35814" x="5414963" y="2339975"/>
          <p14:tracePt t="35857" x="4841875" y="2524125"/>
          <p14:tracePt t="35903" x="4572000" y="2589213"/>
          <p14:tracePt t="35926" x="4529138" y="2598738"/>
          <p14:tracePt t="35970" x="4210050" y="2686050"/>
          <p14:tracePt t="36015" x="4052888" y="2713038"/>
          <p14:tracePt t="36058" x="4048125" y="2717800"/>
          <p14:tracePt t="36103" x="3971925" y="2751138"/>
          <p14:tracePt t="36146" x="3956050" y="2751138"/>
          <p14:tracePt t="36253" x="3956050" y="2744788"/>
          <p14:tracePt t="36296" x="3956050" y="2733675"/>
          <p14:tracePt t="36359" x="3949700" y="2728913"/>
          <p14:tracePt t="36403" x="3929063" y="2713038"/>
          <p14:tracePt t="36448" x="3895725" y="2679700"/>
          <p14:tracePt t="36472" x="3875088" y="2679700"/>
          <p14:tracePt t="36517" x="3821113" y="2674938"/>
          <p14:tracePt t="36560" x="3810000" y="2670175"/>
          <p14:tracePt t="36604" x="3751263" y="2674938"/>
          <p14:tracePt t="36648" x="3717925" y="2686050"/>
          <p14:tracePt t="36669" x="3706813" y="2690813"/>
          <p14:tracePt t="36732" x="3706813" y="2697163"/>
          <p14:tracePt t="36948" x="3690938" y="2744788"/>
          <p14:tracePt t="36971" x="3690938" y="2798763"/>
          <p14:tracePt t="37019" x="3690938" y="2859088"/>
          <p14:tracePt t="37062" x="3690938" y="2886075"/>
          <p14:tracePt t="37103" x="3702050" y="2928938"/>
          <p14:tracePt t="37146" x="3702050" y="2960688"/>
          <p14:tracePt t="37189" x="3702050" y="3005138"/>
          <p14:tracePt t="37232" x="3702050" y="3032125"/>
          <p14:tracePt t="37255" x="3702050" y="3043238"/>
          <p14:tracePt t="37299" x="3690938" y="3074988"/>
          <p14:tracePt t="37322" x="3675063" y="3090863"/>
          <p14:tracePt t="37366" x="3652838" y="3124200"/>
          <p14:tracePt t="37596" x="3902075" y="3113088"/>
          <p14:tracePt t="37639" x="4540250" y="3101975"/>
          <p14:tracePt t="37664" x="4668838" y="3101975"/>
          <p14:tracePt t="37710" x="4745038" y="3101975"/>
          <p14:tracePt t="37754" x="4787900" y="3101975"/>
          <p14:tracePt t="37800" x="4960938" y="3101975"/>
          <p14:tracePt t="37849" x="5192713" y="2928938"/>
          <p14:tracePt t="37872" x="5372100" y="2794000"/>
          <p14:tracePt t="37920" x="5599113" y="2620963"/>
          <p14:tracePt t="37965" x="5653088" y="2566988"/>
          <p14:tracePt t="38011" x="5664200" y="2528888"/>
          <p14:tracePt t="38055" x="5707063" y="2497138"/>
          <p14:tracePt t="38098" x="5722938" y="2474913"/>
          <p14:tracePt t="38141" x="5583238" y="2481263"/>
          <p14:tracePt t="38183" x="4841875" y="2566988"/>
          <p14:tracePt t="38207" x="4329113" y="2620963"/>
          <p14:tracePt t="38250" x="3886200" y="2632075"/>
          <p14:tracePt t="38293" x="3594100" y="2609850"/>
          <p14:tracePt t="38317" x="3533775" y="2609850"/>
          <p14:tracePt t="38360" x="3513138" y="2593975"/>
          <p14:tracePt t="38404" x="3513138" y="2571750"/>
          <p14:tracePt t="38449" x="3533775" y="2544763"/>
          <p14:tracePt t="38515" x="3587750" y="2540000"/>
          <p14:tracePt t="38560" x="4425950" y="2508250"/>
          <p14:tracePt t="38603" x="5480050" y="2447925"/>
          <p14:tracePt t="38649" x="5810250" y="2443163"/>
          <p14:tracePt t="38672" x="5900738" y="2432050"/>
          <p14:tracePt t="38715" x="6030913" y="2432050"/>
          <p14:tracePt t="39053" x="6019800" y="2447925"/>
          <p14:tracePt t="39122" x="6015038" y="2447925"/>
          <p14:tracePt t="39167" x="6003925" y="2459038"/>
          <p14:tracePt t="39235" x="5999163" y="2463800"/>
          <p14:tracePt t="40014" x="5954713" y="2463800"/>
          <p14:tracePt t="40059" x="5922963" y="2470150"/>
          <p14:tracePt t="40082" x="5918200" y="2470150"/>
          <p14:tracePt t="40232" x="5911850" y="2470150"/>
          <p14:tracePt t="40402" x="5891213" y="2470150"/>
          <p14:tracePt t="40470" x="5884863" y="2470150"/>
          <p14:tracePt t="40517" x="5754688" y="2470150"/>
          <p14:tracePt t="40564" x="5426075" y="2481263"/>
          <p14:tracePt t="40608" x="5010150" y="2481263"/>
          <p14:tracePt t="40650" x="4279900" y="2490788"/>
          <p14:tracePt t="40696" x="3706813" y="2452688"/>
          <p14:tracePt t="40739" x="3394075" y="2447925"/>
          <p14:tracePt t="40762" x="3306763" y="2447925"/>
          <p14:tracePt t="40807" x="3113088" y="2447925"/>
          <p14:tracePt t="40849" x="2955925" y="2436813"/>
          <p14:tracePt t="40894" x="2816225" y="2398713"/>
          <p14:tracePt t="40936" x="2717800" y="2339975"/>
          <p14:tracePt t="40959" x="2690813" y="2301875"/>
          <p14:tracePt t="41005" x="2686050" y="2290763"/>
          <p14:tracePt t="41048" x="2686050" y="2281238"/>
          <p14:tracePt t="41110" x="2686050" y="2274888"/>
          <p14:tracePt t="41365" x="2762250" y="2259013"/>
          <p14:tracePt t="41410" x="3333750" y="2209800"/>
          <p14:tracePt t="41453" x="3567113" y="2220913"/>
          <p14:tracePt t="41475" x="3668713" y="2220913"/>
          <p14:tracePt t="41519" x="3706813" y="2232025"/>
          <p14:tracePt t="41562" x="3756025" y="2263775"/>
          <p14:tracePt t="41605" x="3825875" y="2281238"/>
          <p14:tracePt t="41629" x="3836988" y="2281238"/>
          <p14:tracePt t="41715" x="3895725" y="2281238"/>
          <p14:tracePt t="41738" x="3940175" y="2281238"/>
          <p14:tracePt t="41782" x="3940175" y="2274888"/>
          <p14:tracePt t="41928" x="3940175" y="2270125"/>
          <p14:tracePt t="41971" x="3933825" y="2270125"/>
          <p14:tracePt t="42015" x="3913188" y="2274888"/>
          <p14:tracePt t="42248" x="3913188" y="2281238"/>
          <p14:tracePt t="42315" x="3906838" y="2281238"/>
          <p14:tracePt t="42465" x="3906838" y="2286000"/>
          <p14:tracePt t="42948" x="3895725" y="2290763"/>
          <p14:tracePt t="42970" x="3890963" y="2290763"/>
          <p14:tracePt t="43291" x="3852863" y="2324100"/>
          <p14:tracePt t="43339" x="3783013" y="2362200"/>
          <p14:tracePt t="43382" x="3540125" y="2371725"/>
          <p14:tracePt t="43426" x="3459163" y="2328863"/>
          <p14:tracePt t="43470" x="3405188" y="2178050"/>
          <p14:tracePt t="43517" x="3387725" y="2063750"/>
          <p14:tracePt t="43560" x="3490913" y="1944688"/>
          <p14:tracePt t="43603" x="3621088" y="1912938"/>
          <p14:tracePt t="43646" x="3852863" y="1944688"/>
          <p14:tracePt t="43689" x="4052888" y="2074863"/>
          <p14:tracePt t="43736" x="4090988" y="2151063"/>
          <p14:tracePt t="43781" x="4086225" y="2270125"/>
          <p14:tracePt t="43825" x="4025900" y="2371725"/>
          <p14:tracePt t="43870" x="3902075" y="2420938"/>
          <p14:tracePt t="43914" x="3713163" y="2344738"/>
          <p14:tracePt t="43958" x="3609975" y="2155825"/>
          <p14:tracePt t="43982" x="3571875" y="1982788"/>
          <p14:tracePt t="44029" x="3722688" y="1847850"/>
          <p14:tracePt t="44074" x="4025900" y="1836738"/>
          <p14:tracePt t="44119" x="4275138" y="1901825"/>
          <p14:tracePt t="44162" x="4286250" y="1993900"/>
          <p14:tracePt t="44205" x="4241800" y="2155825"/>
          <p14:tracePt t="44248" x="4090988" y="2317750"/>
          <p14:tracePt t="44290" x="3929063" y="2355850"/>
          <p14:tracePt t="44332" x="3814763" y="2243138"/>
          <p14:tracePt t="44374" x="3794125" y="2171700"/>
          <p14:tracePt t="44416" x="3794125" y="2166938"/>
          <p14:tracePt t="44503" x="3794125" y="2178050"/>
          <p14:tracePt t="44633" x="3794125" y="2182813"/>
          <p14:tracePt t="44807" x="3794125" y="2193925"/>
          <p14:tracePt t="45466" x="3794125" y="2198688"/>
          <p14:tracePt t="45532" x="3794125" y="2205038"/>
          <p14:tracePt t="47015" x="3875088" y="2382838"/>
          <p14:tracePt t="47060" x="4037013" y="2647950"/>
          <p14:tracePt t="47106" x="4075113" y="2874963"/>
          <p14:tracePt t="47149" x="4117975" y="3117850"/>
          <p14:tracePt t="47196" x="4167188" y="3232150"/>
          <p14:tracePt t="47239" x="4194175" y="3297238"/>
          <p14:tracePt t="47262" x="4259263" y="3394075"/>
          <p14:tracePt t="47307" x="4322763" y="3459163"/>
          <p14:tracePt t="47353" x="4356100" y="3517900"/>
          <p14:tracePt t="47396" x="4441825" y="3594100"/>
          <p14:tracePt t="47439" x="4468813" y="3695700"/>
          <p14:tracePt t="47463" x="4468813" y="3740150"/>
          <p14:tracePt t="47507" x="4468813" y="3756025"/>
          <p14:tracePt t="47553" x="4410075" y="3733800"/>
          <p14:tracePt t="47596" x="4349750" y="3722688"/>
          <p14:tracePt t="47638" x="4344988" y="3717925"/>
          <p14:tracePt t="50117" x="3263900" y="3987800"/>
          <p14:tracePt t="50162" x="2816225" y="4003675"/>
          <p14:tracePt t="50207" x="2216150" y="3960813"/>
          <p14:tracePt t="50250" x="1631950" y="3949700"/>
          <p14:tracePt t="50297" x="1582738" y="3922713"/>
          <p14:tracePt t="50342" x="1577975" y="3879850"/>
          <p14:tracePt t="50389" x="1566863" y="3814763"/>
          <p14:tracePt t="50432" x="1600200" y="3663950"/>
          <p14:tracePt t="50476" x="1566863" y="3605213"/>
          <p14:tracePt t="50520" x="1562100" y="3594100"/>
          <p14:tracePt t="50582" x="1562100" y="3587750"/>
          <p14:tracePt t="50624" x="1555750" y="3587750"/>
          <p14:tracePt t="50666" x="1550988" y="3587750"/>
          <p14:tracePt t="51009" x="1539875" y="3587750"/>
          <p14:tracePt t="51391" x="1658938" y="3625850"/>
          <p14:tracePt t="51435" x="1719263" y="3636963"/>
          <p14:tracePt t="51458" x="1778000" y="3652838"/>
          <p14:tracePt t="51503" x="2124075" y="3663950"/>
          <p14:tracePt t="51548" x="2443163" y="3668713"/>
          <p14:tracePt t="51570" x="2643188" y="3668713"/>
          <p14:tracePt t="51615" x="3090863" y="3668713"/>
          <p14:tracePt t="51658" x="3436938" y="3706813"/>
          <p14:tracePt t="51700" x="3529013" y="3749675"/>
          <p14:tracePt t="51724" x="3605213" y="3756025"/>
          <p14:tracePt t="51774" x="3778250" y="3810000"/>
          <p14:tracePt t="51816" x="3825875" y="3832225"/>
          <p14:tracePt t="51882" x="3836988" y="3841750"/>
          <p14:tracePt t="51924" x="3875088" y="3841750"/>
          <p14:tracePt t="53113" x="3875088" y="3848100"/>
          <p14:tracePt t="53353" x="3852863" y="3863975"/>
          <p14:tracePt t="53401" x="3821113" y="3886200"/>
          <p14:tracePt t="53447" x="3740150" y="3917950"/>
          <p14:tracePt t="53470" x="3686175" y="3944938"/>
          <p14:tracePt t="53517" x="3614738" y="3971925"/>
          <p14:tracePt t="53560" x="3436938" y="3983038"/>
          <p14:tracePt t="53603" x="3333750" y="3949700"/>
          <p14:tracePt t="53649" x="3248025" y="3859213"/>
          <p14:tracePt t="53672" x="3248025" y="3832225"/>
          <p14:tracePt t="53715" x="3243263" y="3783013"/>
          <p14:tracePt t="53758" x="3351213" y="3722688"/>
          <p14:tracePt t="53802" x="3733800" y="3695700"/>
          <p14:tracePt t="53849" x="3863975" y="3733800"/>
          <p14:tracePt t="53869" x="3875088" y="3756025"/>
          <p14:tracePt t="53915" x="3886200" y="3776663"/>
          <p14:tracePt t="53957" x="3890963" y="3783013"/>
          <p14:tracePt t="54444" x="4090988" y="3798888"/>
          <p14:tracePt t="54466" x="4241800" y="3810000"/>
          <p14:tracePt t="54514" x="4360863" y="3821113"/>
          <p14:tracePt t="54582" x="4398963" y="3805238"/>
          <p14:tracePt t="54624" x="4495800" y="3805238"/>
          <p14:tracePt t="54881" x="4495800" y="3798888"/>
          <p14:tracePt t="55074" x="4675188" y="3805238"/>
          <p14:tracePt t="55120" x="5102225" y="3805238"/>
          <p14:tracePt t="55145" x="5241925" y="3814763"/>
          <p14:tracePt t="55192" x="5695950" y="3814763"/>
          <p14:tracePt t="55237" x="6064250" y="3836988"/>
          <p14:tracePt t="55279" x="6338888" y="3868738"/>
          <p14:tracePt t="55301" x="6507163" y="3890963"/>
          <p14:tracePt t="55345" x="6815138" y="3949700"/>
          <p14:tracePt t="55389" x="6824663" y="3960813"/>
          <p14:tracePt t="55412" x="6842125" y="3960813"/>
          <p14:tracePt t="55457" x="6846888" y="3960813"/>
          <p14:tracePt t="55502" x="6862763" y="3960813"/>
          <p14:tracePt t="55564" x="6862763" y="3949700"/>
          <p14:tracePt t="55629" x="6707188" y="3971925"/>
          <p14:tracePt t="55649" x="6700838" y="3976688"/>
          <p14:tracePt t="55694" x="6804025" y="3987800"/>
          <p14:tracePt t="58112" x="4695825" y="4448175"/>
          <p14:tracePt t="58154" x="4171950" y="4506913"/>
          <p14:tracePt t="58200" x="3695700" y="4594225"/>
          <p14:tracePt t="58247" x="3594100" y="4603750"/>
          <p14:tracePt t="58293" x="3517900" y="4560888"/>
          <p14:tracePt t="58317" x="3513138" y="4556125"/>
          <p14:tracePt t="58360" x="3506788" y="4556125"/>
          <p14:tracePt t="58465" x="3486150" y="4529138"/>
          <p14:tracePt t="58507" x="3459163" y="4484688"/>
          <p14:tracePt t="58553" x="3432175" y="4403725"/>
          <p14:tracePt t="58598" x="3398838" y="4360863"/>
          <p14:tracePt t="58622" x="3344863" y="4329113"/>
          <p14:tracePt t="58670" x="3297238" y="4284663"/>
          <p14:tracePt t="58694" x="3286125" y="4268788"/>
          <p14:tracePt t="58738" x="3263900" y="4248150"/>
          <p14:tracePt t="58782" x="3248025" y="4248150"/>
          <p14:tracePt t="58970" x="3248025" y="4252913"/>
          <p14:tracePt t="59079" x="3252788" y="4252913"/>
          <p14:tracePt t="59099" x="3252788" y="4225925"/>
          <p14:tracePt t="59145" x="3221038" y="4140200"/>
          <p14:tracePt t="59192" x="3036888" y="4068763"/>
          <p14:tracePt t="59236" x="2928938" y="4037013"/>
          <p14:tracePt t="59279" x="2767013" y="4030663"/>
          <p14:tracePt t="59302" x="2674938" y="4021138"/>
          <p14:tracePt t="59348" x="2643188" y="4014788"/>
          <p14:tracePt t="59538" x="2636838" y="4014788"/>
          <p14:tracePt t="59862" x="2798763" y="4014788"/>
          <p14:tracePt t="59905" x="3079750" y="4021138"/>
          <p14:tracePt t="59950" x="3405188" y="4048125"/>
          <p14:tracePt t="59973" x="3506788" y="4059238"/>
          <p14:tracePt t="60016" x="3632200" y="4064000"/>
          <p14:tracePt t="60061" x="3852863" y="4064000"/>
          <p14:tracePt t="60106" x="3917950" y="4064000"/>
          <p14:tracePt t="60149" x="3917950" y="4059238"/>
          <p14:tracePt t="60196" x="3917950" y="4052888"/>
          <p14:tracePt t="60241" x="3917950" y="4048125"/>
          <p14:tracePt t="61157" x="3906838" y="4075113"/>
          <p14:tracePt t="61201" x="3902075" y="4106863"/>
          <p14:tracePt t="61246" x="3886200" y="4214813"/>
          <p14:tracePt t="61292" x="3848100" y="4371975"/>
          <p14:tracePt t="61336" x="3751263" y="4610100"/>
          <p14:tracePt t="61378" x="3722688" y="4745038"/>
          <p14:tracePt t="61421" x="3756025" y="4776788"/>
          <p14:tracePt t="61465" x="3760788" y="4787900"/>
          <p14:tracePt t="61507" x="3771900" y="4803775"/>
          <p14:tracePt t="61552" x="3814763" y="4830763"/>
          <p14:tracePt t="61635" x="3836988" y="4792663"/>
          <p14:tracePt t="61660" x="3852863" y="4772025"/>
          <p14:tracePt t="61704" x="3917950" y="4738688"/>
          <p14:tracePt t="61748" x="3987800" y="4630738"/>
          <p14:tracePt t="61794" x="3960813" y="4448175"/>
          <p14:tracePt t="61817" x="3922713" y="4383088"/>
          <p14:tracePt t="61860" x="3587750" y="4171950"/>
          <p14:tracePt t="61903" x="3398838" y="4086225"/>
          <p14:tracePt t="61926" x="3382963" y="4075113"/>
          <p14:tracePt t="61971" x="3355975" y="4075113"/>
          <p14:tracePt t="62015" x="3252788" y="4075113"/>
          <p14:tracePt t="62057" x="3209925" y="4052888"/>
          <p14:tracePt t="62099" x="3205163" y="4037013"/>
          <p14:tracePt t="62144" x="3225800" y="4037013"/>
          <p14:tracePt t="62186" x="3236913" y="4025900"/>
          <p14:tracePt t="62232" x="3279775" y="4025900"/>
          <p14:tracePt t="62276" x="3810000" y="4025900"/>
          <p14:tracePt t="62320" x="4041775" y="4021138"/>
          <p14:tracePt t="62365" x="4041775" y="4014788"/>
          <p14:tracePt t="62407" x="4176713" y="4030663"/>
          <p14:tracePt t="62449" x="4783138" y="4102100"/>
          <p14:tracePt t="62472" x="4814888" y="4117975"/>
          <p14:tracePt t="62517" x="5048250" y="4133850"/>
          <p14:tracePt t="62559" x="5653088" y="4090988"/>
          <p14:tracePt t="62583" x="5918200" y="4079875"/>
          <p14:tracePt t="62629" x="6372225" y="4079875"/>
          <p14:tracePt t="62671" x="6819900" y="4048125"/>
          <p14:tracePt t="62715" x="7024688" y="4041775"/>
          <p14:tracePt t="62757" x="7100888" y="4041775"/>
          <p14:tracePt t="62799" x="7116763" y="4041775"/>
          <p14:tracePt t="62861" x="7123113" y="4037013"/>
          <p14:tracePt t="62905" x="7127875" y="4025900"/>
          <p14:tracePt t="62948" x="7150100" y="4014788"/>
          <p14:tracePt t="62969" x="7170738" y="4010025"/>
          <p14:tracePt t="63038" x="7170738" y="3998913"/>
          <p14:tracePt t="63063" x="7170738" y="3987800"/>
          <p14:tracePt t="63107" x="7170738" y="3976688"/>
          <p14:tracePt t="63155" x="7170738" y="3967163"/>
          <p14:tracePt t="63242" x="7170738" y="3960813"/>
          <p14:tracePt t="65207" x="6992938" y="4117975"/>
          <p14:tracePt t="65252" x="6435725" y="4441825"/>
          <p14:tracePt t="65294" x="6215063" y="4475163"/>
          <p14:tracePt t="65317" x="6165850" y="4475163"/>
          <p14:tracePt t="65361" x="5853113" y="4441825"/>
          <p14:tracePt t="65405" x="5599113" y="4441825"/>
          <p14:tracePt t="65448" x="5453063" y="4437063"/>
          <p14:tracePt t="65471" x="5322888" y="4437063"/>
          <p14:tracePt t="65517" x="5118100" y="4425950"/>
          <p14:tracePt t="65562" x="4837113" y="4322763"/>
          <p14:tracePt t="65605" x="4621213" y="4214813"/>
          <p14:tracePt t="65650" x="4430713" y="4059238"/>
          <p14:tracePt t="65693" x="4349750" y="3940175"/>
          <p14:tracePt t="65736" x="4230688" y="3783013"/>
          <p14:tracePt t="65779" x="4214813" y="3706813"/>
          <p14:tracePt t="65826" x="4306888" y="3605213"/>
          <p14:tracePt t="65872" x="4540250" y="3540125"/>
          <p14:tracePt t="65895" x="4625975" y="3540125"/>
          <p14:tracePt t="65938" x="4706938" y="3529013"/>
          <p14:tracePt t="65960" x="4749800" y="3556000"/>
          <p14:tracePt t="66004" x="4783138" y="3598863"/>
          <p14:tracePt t="66048" x="4794250" y="3648075"/>
          <p14:tracePt t="66093" x="4803775" y="3767138"/>
          <p14:tracePt t="66138" x="4799013" y="3848100"/>
          <p14:tracePt t="66161" x="4776788" y="3879850"/>
          <p14:tracePt t="66203" x="4718050" y="3906838"/>
          <p14:tracePt t="66248" x="4610100" y="3906838"/>
          <p14:tracePt t="66290" x="4533900" y="3841750"/>
          <p14:tracePt t="66336" x="4513263" y="3805238"/>
          <p14:tracePt t="66378" x="4657725" y="3659188"/>
          <p14:tracePt t="66400" x="4972050" y="3529013"/>
          <p14:tracePt t="66444" x="5219700" y="3490913"/>
          <p14:tracePt t="66467" x="5241925" y="3502025"/>
          <p14:tracePt t="66511" x="5284788" y="3733800"/>
          <p14:tracePt t="66555" x="5280025" y="3814763"/>
          <p14:tracePt t="66598" x="5264150" y="3832225"/>
          <p14:tracePt t="66646" x="5230813" y="3859213"/>
          <p14:tracePt t="66691" x="5165725" y="3841750"/>
          <p14:tracePt t="66732" x="5057775" y="3749675"/>
          <p14:tracePt t="66777" x="5041900" y="3668713"/>
          <p14:tracePt t="66820" x="5118100" y="3582988"/>
          <p14:tracePt t="66865" x="5253038" y="3567113"/>
          <p14:tracePt t="66907" x="5257800" y="3614738"/>
          <p14:tracePt t="66949" x="5106988" y="3794125"/>
          <p14:tracePt t="66973" x="4987925" y="3879850"/>
          <p14:tracePt t="67019" x="4675188" y="3944938"/>
          <p14:tracePt t="67062" x="4506913" y="3944938"/>
          <p14:tracePt t="67107" x="4398963" y="3836988"/>
          <p14:tracePt t="67153" x="4398963" y="3810000"/>
          <p14:tracePt t="67195" x="4398963" y="3805238"/>
          <p14:tracePt t="67340" x="4403725" y="3805238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4B2CB5-C551-4640-A021-0B106673C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練習</a:t>
            </a:r>
            <a:r>
              <a:rPr kumimoji="1" lang="en-US" altLang="ja-JP" dirty="0"/>
              <a:t>10.1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EEC7808-1D69-478C-A046-D513D9512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lain"/>
            </a:pPr>
            <a:r>
              <a:rPr lang="en-US" altLang="ja-JP" dirty="0"/>
              <a:t>his name was written on the board</a:t>
            </a:r>
          </a:p>
          <a:p>
            <a:pPr marL="0" indent="0">
              <a:buNone/>
            </a:pPr>
            <a:endParaRPr lang="ja-JP" altLang="ja-JP" dirty="0"/>
          </a:p>
          <a:p>
            <a:pPr marL="514350" indent="-514350">
              <a:buAutoNum type="arabicPlain" startAt="2"/>
            </a:pPr>
            <a:r>
              <a:rPr lang="en-US" altLang="ja-JP" dirty="0"/>
              <a:t>the men running in the park</a:t>
            </a:r>
          </a:p>
          <a:p>
            <a:pPr marL="0" indent="0">
              <a:buNone/>
            </a:pPr>
            <a:endParaRPr lang="ja-JP" altLang="ja-JP" dirty="0"/>
          </a:p>
          <a:p>
            <a:pPr marL="0" indent="0">
              <a:buNone/>
            </a:pPr>
            <a:r>
              <a:rPr lang="en-US" altLang="ja-JP" dirty="0"/>
              <a:t>3    the students surprised at the news</a:t>
            </a:r>
            <a:endParaRPr lang="ja-JP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/>
              <a:t>4     the book on the desk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E0DD47A-55B2-4EEE-8A18-DE986E831CD4}"/>
              </a:ext>
            </a:extLst>
          </p:cNvPr>
          <p:cNvSpPr txBox="1"/>
          <p:nvPr/>
        </p:nvSpPr>
        <p:spPr>
          <a:xfrm>
            <a:off x="1388047" y="2302446"/>
            <a:ext cx="6407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文：　彼の名前が板に書かれていた。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F04EF6F-582E-4C72-9382-9C3C33733731}"/>
              </a:ext>
            </a:extLst>
          </p:cNvPr>
          <p:cNvSpPr txBox="1"/>
          <p:nvPr/>
        </p:nvSpPr>
        <p:spPr>
          <a:xfrm>
            <a:off x="1388047" y="3309379"/>
            <a:ext cx="6407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名詞</a:t>
            </a:r>
            <a:r>
              <a:rPr kumimoji="1" lang="ja-JP" altLang="en-US" sz="2800" dirty="0"/>
              <a:t>：　公園で走っている男たち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A1BB2F6-4E45-4CF8-9199-8727ECA0B689}"/>
              </a:ext>
            </a:extLst>
          </p:cNvPr>
          <p:cNvSpPr txBox="1"/>
          <p:nvPr/>
        </p:nvSpPr>
        <p:spPr>
          <a:xfrm>
            <a:off x="1422036" y="4316312"/>
            <a:ext cx="6407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名詞</a:t>
            </a:r>
            <a:r>
              <a:rPr kumimoji="1" lang="ja-JP" altLang="en-US" sz="2800" dirty="0"/>
              <a:t>：　その知らせに驚いた学生たち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F6F1E26-53F5-41CC-99BC-D5604D7C1255}"/>
              </a:ext>
            </a:extLst>
          </p:cNvPr>
          <p:cNvSpPr txBox="1"/>
          <p:nvPr/>
        </p:nvSpPr>
        <p:spPr>
          <a:xfrm>
            <a:off x="1441770" y="5422582"/>
            <a:ext cx="6407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名詞</a:t>
            </a:r>
            <a:r>
              <a:rPr kumimoji="1" lang="ja-JP" altLang="en-US" sz="2800" dirty="0"/>
              <a:t>：　</a:t>
            </a:r>
            <a:r>
              <a:rPr lang="ja-JP" altLang="en-US" sz="2800" dirty="0"/>
              <a:t>机の上の本</a:t>
            </a:r>
            <a:endParaRPr kumimoji="1" lang="ja-JP" altLang="en-US" sz="2800" dirty="0"/>
          </a:p>
        </p:txBody>
      </p:sp>
      <p:pic>
        <p:nvPicPr>
          <p:cNvPr id="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259F734E-A304-456E-9D04-03C3D6B2FB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3371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281"/>
    </mc:Choice>
    <mc:Fallback>
      <p:transition spd="slow" advTm="55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</p:bldLst>
  </p:timing>
  <p:extLst>
    <p:ext uri="{3A86A75C-4F4B-4683-9AE1-C65F6400EC91}">
      <p14:laserTraceLst xmlns:p14="http://schemas.microsoft.com/office/powerpoint/2010/main">
        <p14:tracePtLst>
          <p14:tracePt t="2385" x="5075238" y="1847850"/>
          <p14:tracePt t="2408" x="5080000" y="1508125"/>
          <p14:tracePt t="2456" x="4929188" y="1373188"/>
          <p14:tracePt t="2627" x="4929188" y="1366838"/>
          <p14:tracePt t="2718" x="4922838" y="1366838"/>
          <p14:tracePt t="2762" x="4718050" y="1319213"/>
          <p14:tracePt t="2809" x="4268788" y="1254125"/>
          <p14:tracePt t="2856" x="4014788" y="1112838"/>
          <p14:tracePt t="2879" x="3933825" y="1096963"/>
          <p14:tracePt t="2924" x="3868738" y="1085850"/>
          <p14:tracePt t="3031" x="3863975" y="1081088"/>
          <p14:tracePt t="8422" x="3783013" y="1265238"/>
          <p14:tracePt t="8466" x="3740150" y="1292225"/>
          <p14:tracePt t="8513" x="3706813" y="1292225"/>
          <p14:tracePt t="8556" x="3686175" y="1274763"/>
          <p14:tracePt t="8684" x="3675063" y="1274763"/>
          <p14:tracePt t="8729" x="3648075" y="1274763"/>
          <p14:tracePt t="8753" x="3625850" y="1281113"/>
          <p14:tracePt t="8798" x="3621088" y="1285875"/>
          <p14:tracePt t="8842" x="3540125" y="1346200"/>
          <p14:tracePt t="8889" x="3290888" y="1519238"/>
          <p14:tracePt t="8932" x="3270250" y="1535113"/>
          <p14:tracePt t="8994" x="3194050" y="1573213"/>
          <p14:tracePt t="9039" x="3140075" y="1600200"/>
          <p14:tracePt t="9144" x="3079750" y="1631950"/>
          <p14:tracePt t="9168" x="3070225" y="1636713"/>
          <p14:tracePt t="9322" x="3036888" y="1681163"/>
          <p14:tracePt t="9366" x="2994025" y="1739900"/>
          <p14:tracePt t="9411" x="2989263" y="1766888"/>
          <p14:tracePt t="9460" x="2989263" y="1843088"/>
          <p14:tracePt t="9504" x="3005138" y="1885950"/>
          <p14:tracePt t="9552" x="3025775" y="1908175"/>
          <p14:tracePt t="9600" x="3043238" y="1928813"/>
          <p14:tracePt t="9645" x="3063875" y="1955800"/>
          <p14:tracePt t="9668" x="3133725" y="2000250"/>
          <p14:tracePt t="9713" x="3187700" y="2036763"/>
          <p14:tracePt t="9759" x="3248025" y="2058988"/>
          <p14:tracePt t="9785" x="3290888" y="2058988"/>
          <p14:tracePt t="9834" x="3398838" y="2070100"/>
          <p14:tracePt t="9898" x="3398838" y="2101850"/>
          <p14:tracePt t="9941" x="3387725" y="2124075"/>
          <p14:tracePt t="9985" x="3378200" y="2151063"/>
          <p14:tracePt t="10029" x="3367088" y="2171700"/>
          <p14:tracePt t="10072" x="3355975" y="2189163"/>
          <p14:tracePt t="10117" x="3355975" y="2193925"/>
          <p14:tracePt t="10205" x="3344863" y="2198688"/>
          <p14:tracePt t="10477" x="3529013" y="2193925"/>
          <p14:tracePt t="10522" x="3706813" y="2193925"/>
          <p14:tracePt t="10563" x="3713163" y="2193925"/>
          <p14:tracePt t="10648" x="3733800" y="2193925"/>
          <p14:tracePt t="10841" x="3641725" y="2236788"/>
          <p14:tracePt t="10886" x="3468688" y="2274888"/>
          <p14:tracePt t="10908" x="3351213" y="2274888"/>
          <p14:tracePt t="10956" x="3313113" y="2247900"/>
          <p14:tracePt t="11000" x="3297238" y="2144713"/>
          <p14:tracePt t="11046" x="3313113" y="2101850"/>
          <p14:tracePt t="11088" x="3317875" y="2097088"/>
          <p14:tracePt t="11156" x="3360738" y="2117725"/>
          <p14:tracePt t="11202" x="3414713" y="2178050"/>
          <p14:tracePt t="11249" x="3421063" y="2263775"/>
          <p14:tracePt t="11292" x="3421063" y="2297113"/>
          <p14:tracePt t="11334" x="3414713" y="2328863"/>
          <p14:tracePt t="11377" x="3378200" y="2362200"/>
          <p14:tracePt t="11422" x="3270250" y="2382838"/>
          <p14:tracePt t="11465" x="3205163" y="2382838"/>
          <p14:tracePt t="11487" x="3167063" y="2371725"/>
          <p14:tracePt t="11532" x="3113088" y="2335213"/>
          <p14:tracePt t="11577" x="3048000" y="2259013"/>
          <p14:tracePt t="11619" x="3016250" y="2151063"/>
          <p14:tracePt t="11664" x="3016250" y="2085975"/>
          <p14:tracePt t="11709" x="3167063" y="1973263"/>
          <p14:tracePt t="11751" x="3355975" y="1863725"/>
          <p14:tracePt t="11794" x="3441700" y="1800225"/>
          <p14:tracePt t="11836" x="3556000" y="1766888"/>
          <p14:tracePt t="11883" x="3744913" y="1804988"/>
          <p14:tracePt t="11927" x="3852863" y="1854200"/>
          <p14:tracePt t="11969" x="3895725" y="1908175"/>
          <p14:tracePt t="12013" x="3913188" y="1993900"/>
          <p14:tracePt t="12058" x="3913188" y="2070100"/>
          <p14:tracePt t="12082" x="3913188" y="2085975"/>
          <p14:tracePt t="12124" x="3895725" y="2124075"/>
          <p14:tracePt t="12147" x="3798888" y="2155825"/>
          <p14:tracePt t="12191" x="3560763" y="2193925"/>
          <p14:tracePt t="12234" x="3463925" y="2193925"/>
          <p14:tracePt t="12280" x="3328988" y="2193925"/>
          <p14:tracePt t="12322" x="3290888" y="2193925"/>
          <p14:tracePt t="12368" x="3263900" y="2193925"/>
          <p14:tracePt t="12393" x="3243263" y="2193925"/>
          <p14:tracePt t="12435" x="3205163" y="2193925"/>
          <p14:tracePt t="12856" x="3351213" y="2193925"/>
          <p14:tracePt t="12879" x="3425825" y="2193925"/>
          <p14:tracePt t="12926" x="3751263" y="2193925"/>
          <p14:tracePt t="12970" x="3868738" y="2198688"/>
          <p14:tracePt t="13144" x="3695700" y="2247900"/>
          <p14:tracePt t="13193" x="3387725" y="2290763"/>
          <p14:tracePt t="13241" x="3167063" y="2281238"/>
          <p14:tracePt t="13286" x="3106738" y="2205038"/>
          <p14:tracePt t="13334" x="2994025" y="2058988"/>
          <p14:tracePt t="13378" x="2971800" y="1951038"/>
          <p14:tracePt t="13426" x="3106738" y="1847850"/>
          <p14:tracePt t="13469" x="3270250" y="1843088"/>
          <p14:tracePt t="13515" x="3387725" y="1939925"/>
          <p14:tracePt t="13535" x="3405188" y="1962150"/>
          <p14:tracePt t="13579" x="3436938" y="2047875"/>
          <p14:tracePt t="13623" x="3317875" y="2189163"/>
          <p14:tracePt t="13647" x="3214688" y="2236788"/>
          <p14:tracePt t="13689" x="3178175" y="2243138"/>
          <p14:tracePt t="13735" x="3106738" y="2155825"/>
          <p14:tracePt t="13758" x="3070225" y="2070100"/>
          <p14:tracePt t="13801" x="3070225" y="2027238"/>
          <p14:tracePt t="13844" x="3178175" y="2000250"/>
          <p14:tracePt t="13886" x="3382963" y="2020888"/>
          <p14:tracePt t="13910" x="3414713" y="2063750"/>
          <p14:tracePt t="13952" x="3432175" y="2135188"/>
          <p14:tracePt t="13996" x="3232150" y="2232025"/>
          <p14:tracePt t="14039" x="3086100" y="2220913"/>
          <p14:tracePt t="14084" x="3036888" y="2135188"/>
          <p14:tracePt t="14130" x="3048000" y="2063750"/>
          <p14:tracePt t="14152" x="3101975" y="2032000"/>
          <p14:tracePt t="14201" x="3279775" y="2027238"/>
          <p14:tracePt t="14244" x="3297238" y="2063750"/>
          <p14:tracePt t="14269" x="3297238" y="2074863"/>
          <p14:tracePt t="14313" x="3286125" y="2090738"/>
          <p14:tracePt t="14357" x="3236913" y="2135188"/>
          <p14:tracePt t="14401" x="3171825" y="2162175"/>
          <p14:tracePt t="14444" x="3151188" y="2166938"/>
          <p14:tracePt t="17011" x="3944938" y="2371725"/>
          <p14:tracePt t="17053" x="4302125" y="2366963"/>
          <p14:tracePt t="17100" x="4956175" y="2281238"/>
          <p14:tracePt t="17145" x="5129213" y="2270125"/>
          <p14:tracePt t="17168" x="5133975" y="2270125"/>
          <p14:tracePt t="17360" x="5172075" y="2270125"/>
          <p14:tracePt t="17425" x="5156200" y="2232025"/>
          <p14:tracePt t="17448" x="5129213" y="2085975"/>
          <p14:tracePt t="17496" x="5199063" y="1890713"/>
          <p14:tracePt t="17518" x="5268913" y="1843088"/>
          <p14:tracePt t="17565" x="5549900" y="1831975"/>
          <p14:tracePt t="17585" x="5673725" y="1870075"/>
          <p14:tracePt t="17630" x="5772150" y="1955800"/>
          <p14:tracePt t="17652" x="5781675" y="1966913"/>
          <p14:tracePt t="17696" x="5727700" y="2047875"/>
          <p14:tracePt t="17742" x="5446713" y="2178050"/>
          <p14:tracePt t="17789" x="5241925" y="2193925"/>
          <p14:tracePt t="17832" x="5230813" y="2193925"/>
          <p14:tracePt t="18024" x="5219700" y="2193925"/>
          <p14:tracePt t="18070" x="5176838" y="2227263"/>
          <p14:tracePt t="18116" x="5133975" y="2263775"/>
          <p14:tracePt t="18163" x="5129213" y="2270125"/>
          <p14:tracePt t="18232" x="5156200" y="2286000"/>
          <p14:tracePt t="18256" x="5187950" y="2328863"/>
          <p14:tracePt t="18279" x="5214938" y="2366963"/>
          <p14:tracePt t="18322" x="5237163" y="2382838"/>
          <p14:tracePt t="18367" x="5268913" y="2389188"/>
          <p14:tracePt t="18872" x="5268913" y="2393950"/>
          <p14:tracePt t="18940" x="5268913" y="2398713"/>
          <p14:tracePt t="19326" x="5003800" y="2535238"/>
          <p14:tracePt t="19369" x="4830763" y="2643188"/>
          <p14:tracePt t="19414" x="4733925" y="2733675"/>
          <p14:tracePt t="19458" x="4506913" y="2852738"/>
          <p14:tracePt t="19501" x="4349750" y="2933700"/>
          <p14:tracePt t="19548" x="4340225" y="2944813"/>
          <p14:tracePt t="19591" x="4306888" y="2971800"/>
          <p14:tracePt t="19634" x="4167188" y="3036888"/>
          <p14:tracePt t="19657" x="4113213" y="3043238"/>
          <p14:tracePt t="19701" x="4010025" y="3090863"/>
          <p14:tracePt t="19743" x="3560763" y="3182938"/>
          <p14:tracePt t="19785" x="3090863" y="3297238"/>
          <p14:tracePt t="19808" x="2982913" y="3324225"/>
          <p14:tracePt t="19855" x="2944813" y="3340100"/>
          <p14:tracePt t="19901" x="2852738" y="3360738"/>
          <p14:tracePt t="19945" x="2820988" y="3367088"/>
          <p14:tracePt t="19989" x="2805113" y="3378200"/>
          <p14:tracePt t="20032" x="2798763" y="3382963"/>
          <p14:tracePt t="20455" x="2836863" y="3398838"/>
          <p14:tracePt t="20501" x="2960688" y="3409950"/>
          <p14:tracePt t="20546" x="3090863" y="3405188"/>
          <p14:tracePt t="20589" x="3106738" y="3405188"/>
          <p14:tracePt t="20799" x="3124200" y="3405188"/>
          <p14:tracePt t="20989" x="3124200" y="3409950"/>
          <p14:tracePt t="21033" x="3106738" y="3421063"/>
          <p14:tracePt t="21080" x="3043238" y="3448050"/>
          <p14:tracePt t="21124" x="2933700" y="3463925"/>
          <p14:tracePt t="21147" x="2852738" y="3463925"/>
          <p14:tracePt t="21191" x="2843213" y="3463925"/>
          <p14:tracePt t="21298" x="2816225" y="3524250"/>
          <p14:tracePt t="21341" x="2794000" y="3533775"/>
          <p14:tracePt t="21384" x="2751138" y="3544888"/>
          <p14:tracePt t="21408" x="2717800" y="3551238"/>
          <p14:tracePt t="21451" x="2713038" y="3556000"/>
          <p14:tracePt t="25572" x="2771775" y="3713163"/>
          <p14:tracePt t="25676" x="2697163" y="3695700"/>
          <p14:tracePt t="25724" x="2389188" y="3556000"/>
          <p14:tracePt t="25771" x="2270125" y="3275013"/>
          <p14:tracePt t="25815" x="2236788" y="3128963"/>
          <p14:tracePt t="25860" x="2254250" y="3052763"/>
          <p14:tracePt t="25901" x="2420938" y="2998788"/>
          <p14:tracePt t="25944" x="2625725" y="2998788"/>
          <p14:tracePt t="25985" x="2643188" y="3052763"/>
          <p14:tracePt t="26008" x="2593975" y="3113088"/>
          <p14:tracePt t="26050" x="2562225" y="3128963"/>
          <p14:tracePt t="26135" x="2540000" y="3128963"/>
          <p14:tracePt t="26157" x="2528888" y="3128963"/>
          <p14:tracePt t="26201" x="2517775" y="3128963"/>
          <p14:tracePt t="26348" x="2517775" y="3124200"/>
          <p14:tracePt t="26501" x="2474913" y="3151188"/>
          <p14:tracePt t="26545" x="2436813" y="3198813"/>
          <p14:tracePt t="26591" x="2420938" y="3302000"/>
          <p14:tracePt t="26636" x="2416175" y="3609975"/>
          <p14:tracePt t="26659" x="2416175" y="3783013"/>
          <p14:tracePt t="26707" x="2416175" y="4041775"/>
          <p14:tracePt t="26751" x="2416175" y="4144963"/>
          <p14:tracePt t="26798" x="2405063" y="4160838"/>
          <p14:tracePt t="26866" x="2371725" y="4210050"/>
          <p14:tracePt t="26910" x="2351088" y="4237038"/>
          <p14:tracePt t="26951" x="2339975" y="4252913"/>
          <p14:tracePt t="26993" x="2339975" y="4284663"/>
          <p14:tracePt t="27035" x="2339975" y="4291013"/>
          <p14:tracePt t="27161" x="2335213" y="4291013"/>
          <p14:tracePt t="27337" x="2328863" y="4302125"/>
          <p14:tracePt t="27362" x="2328863" y="4306888"/>
          <p14:tracePt t="27579" x="2351088" y="4306888"/>
          <p14:tracePt t="27623" x="2425700" y="4318000"/>
          <p14:tracePt t="27647" x="2513013" y="4322763"/>
          <p14:tracePt t="27691" x="2843213" y="4322763"/>
          <p14:tracePt t="27736" x="3421063" y="4306888"/>
          <p14:tracePt t="27780" x="3740150" y="4306888"/>
          <p14:tracePt t="27826" x="4176713" y="4306888"/>
          <p14:tracePt t="27868" x="4225925" y="4306888"/>
          <p14:tracePt t="27956" x="4198938" y="4376738"/>
          <p14:tracePt t="28022" x="4198938" y="4383088"/>
          <p14:tracePt t="31322" x="4032250" y="4479925"/>
          <p14:tracePt t="31366" x="3940175" y="4457700"/>
          <p14:tracePt t="31413" x="3767138" y="4387850"/>
          <p14:tracePt t="31458" x="3668713" y="4313238"/>
          <p14:tracePt t="31501" x="3659188" y="4275138"/>
          <p14:tracePt t="31548" x="3648075" y="4248150"/>
          <p14:tracePt t="31591" x="3641725" y="4221163"/>
          <p14:tracePt t="31634" x="3636963" y="4194175"/>
          <p14:tracePt t="31659" x="3659188" y="4171950"/>
          <p14:tracePt t="31703" x="3767138" y="4129088"/>
          <p14:tracePt t="31746" x="3886200" y="4129088"/>
          <p14:tracePt t="31768" x="3895725" y="4140200"/>
          <p14:tracePt t="31812" x="3906838" y="4160838"/>
          <p14:tracePt t="31858" x="3906838" y="4183063"/>
          <p14:tracePt t="32317" x="3902075" y="4187825"/>
          <p14:tracePt t="36151" x="4371975" y="4614863"/>
          <p14:tracePt t="36200" x="4403725" y="4603750"/>
          <p14:tracePt t="36243" x="4356100" y="4630738"/>
          <p14:tracePt t="36289" x="4333875" y="4630738"/>
          <p14:tracePt t="36398" x="4340225" y="4630738"/>
          <p14:tracePt t="36441" x="4340225" y="4621213"/>
          <p14:tracePt t="36506" x="4322763" y="4576763"/>
          <p14:tracePt t="36548" x="4295775" y="4545013"/>
          <p14:tracePt t="36591" x="4286250" y="4518025"/>
          <p14:tracePt t="36634" x="4259263" y="4475163"/>
          <p14:tracePt t="36657" x="4225925" y="4425950"/>
          <p14:tracePt t="36701" x="4176713" y="4344988"/>
          <p14:tracePt t="36746" x="4171950" y="4302125"/>
          <p14:tracePt t="36789" x="4176713" y="4264025"/>
          <p14:tracePt t="36835" x="4203700" y="4241800"/>
          <p14:tracePt t="36858" x="4291013" y="4214813"/>
          <p14:tracePt t="36901" x="4529138" y="4203700"/>
          <p14:tracePt t="36948" x="4711700" y="4241800"/>
          <p14:tracePt t="36991" x="4733925" y="4264025"/>
          <p14:tracePt t="37034" x="4765675" y="4295775"/>
          <p14:tracePt t="37077" x="4799013" y="4322763"/>
          <p14:tracePt t="37252" x="4814888" y="4344988"/>
          <p14:tracePt t="37298" x="4922838" y="4403725"/>
          <p14:tracePt t="37347" x="4999038" y="4441825"/>
          <p14:tracePt t="37389" x="5003800" y="4441825"/>
          <p14:tracePt t="37598" x="4965700" y="4398963"/>
          <p14:tracePt t="37641" x="4902200" y="4306888"/>
          <p14:tracePt t="37665" x="4891088" y="4284663"/>
          <p14:tracePt t="37709" x="4868863" y="4241800"/>
          <p14:tracePt t="37753" x="4868863" y="4198938"/>
          <p14:tracePt t="37801" x="4879975" y="4106863"/>
          <p14:tracePt t="37845" x="4918075" y="4064000"/>
          <p14:tracePt t="37867" x="4987925" y="4010025"/>
          <p14:tracePt t="37910" x="5102225" y="3971925"/>
          <p14:tracePt t="37952" x="5318125" y="3929063"/>
          <p14:tracePt t="37998" x="5556250" y="3879850"/>
          <p14:tracePt t="38041" x="5626100" y="3863975"/>
          <p14:tracePt t="38084" x="5727700" y="3863975"/>
          <p14:tracePt t="38126" x="5918200" y="3890963"/>
          <p14:tracePt t="38149" x="5999163" y="3917950"/>
          <p14:tracePt t="38195" x="6134100" y="3949700"/>
          <p14:tracePt t="38239" x="6226175" y="3960813"/>
          <p14:tracePt t="38284" x="6284913" y="3998913"/>
          <p14:tracePt t="38329" x="6318250" y="4064000"/>
          <p14:tracePt t="38374" x="6334125" y="4113213"/>
          <p14:tracePt t="38397" x="6334125" y="4160838"/>
          <p14:tracePt t="38439" x="6323013" y="4198938"/>
          <p14:tracePt t="38481" x="6262688" y="4268788"/>
          <p14:tracePt t="38504" x="6235700" y="4295775"/>
          <p14:tracePt t="38547" x="6064250" y="4403725"/>
          <p14:tracePt t="38589" x="5907088" y="4468813"/>
          <p14:tracePt t="38634" x="5754688" y="4506913"/>
          <p14:tracePt t="38656" x="5522913" y="4545013"/>
          <p14:tracePt t="38701" x="5376863" y="4556125"/>
          <p14:tracePt t="38744" x="5156200" y="4556125"/>
          <p14:tracePt t="38768" x="5053013" y="4556125"/>
          <p14:tracePt t="38811" x="4938713" y="4511675"/>
          <p14:tracePt t="38857" x="4803775" y="4452938"/>
          <p14:tracePt t="38901" x="4745038" y="4403725"/>
          <p14:tracePt t="38943" x="4729163" y="4360863"/>
          <p14:tracePt t="38988" x="4718050" y="4279900"/>
          <p14:tracePt t="39032" x="4718050" y="4210050"/>
          <p14:tracePt t="39073" x="4783138" y="4090988"/>
          <p14:tracePt t="39114" x="4837113" y="4037013"/>
          <p14:tracePt t="39158" x="4891088" y="4014788"/>
          <p14:tracePt t="39207" x="5048250" y="3960813"/>
          <p14:tracePt t="39251" x="5075238" y="3956050"/>
          <p14:tracePt t="39293" x="5165725" y="3949700"/>
          <p14:tracePt t="39316" x="5257800" y="3949700"/>
          <p14:tracePt t="39360" x="5356225" y="3949700"/>
          <p14:tracePt t="39405" x="5549900" y="3949700"/>
          <p14:tracePt t="39426" x="5657850" y="3960813"/>
          <p14:tracePt t="39472" x="5830888" y="3987800"/>
          <p14:tracePt t="39517" x="5988050" y="4021138"/>
          <p14:tracePt t="39559" x="6226175" y="4059238"/>
          <p14:tracePt t="39603" x="6311900" y="4090988"/>
          <p14:tracePt t="39648" x="6338888" y="4144963"/>
          <p14:tracePt t="39691" x="6338888" y="4203700"/>
          <p14:tracePt t="39734" x="6307138" y="4279900"/>
          <p14:tracePt t="39777" x="6127750" y="4394200"/>
          <p14:tracePt t="39819" x="5810250" y="4479925"/>
          <p14:tracePt t="39862" x="5426075" y="4538663"/>
          <p14:tracePt t="39905" x="5118100" y="4538663"/>
          <p14:tracePt t="39948" x="4864100" y="4479925"/>
          <p14:tracePt t="39989" x="4729163" y="4441825"/>
          <p14:tracePt t="40035" x="4679950" y="4387850"/>
          <p14:tracePt t="40057" x="4675188" y="4318000"/>
          <p14:tracePt t="40101" x="4695825" y="4176713"/>
          <p14:tracePt t="40143" x="4706938" y="4086225"/>
          <p14:tracePt t="40191" x="4765675" y="4014788"/>
          <p14:tracePt t="40234" x="5095875" y="3902075"/>
          <p14:tracePt t="40279" x="5410200" y="3859213"/>
          <p14:tracePt t="40322" x="5565775" y="3859213"/>
          <p14:tracePt t="40365" x="5965825" y="3917950"/>
          <p14:tracePt t="40405" x="6154738" y="3971925"/>
          <p14:tracePt t="40426" x="6273800" y="4010025"/>
          <p14:tracePt t="40467" x="6419850" y="4068763"/>
          <p14:tracePt t="40510" x="6446838" y="4122738"/>
          <p14:tracePt t="40551" x="6457950" y="4230688"/>
          <p14:tracePt t="40595" x="6408738" y="4383088"/>
          <p14:tracePt t="40617" x="6345238" y="4437063"/>
          <p14:tracePt t="40663" x="6161088" y="4506913"/>
          <p14:tracePt t="40709" x="5718175" y="4529138"/>
          <p14:tracePt t="40751" x="5437188" y="4518025"/>
          <p14:tracePt t="40796" x="5246688" y="4448175"/>
          <p14:tracePt t="40839" x="5053013" y="4295775"/>
          <p14:tracePt t="40862" x="4992688" y="4203700"/>
          <p14:tracePt t="40905" x="4945063" y="4075113"/>
          <p14:tracePt t="40948" x="4933950" y="3949700"/>
          <p14:tracePt t="40992" x="5122863" y="3836988"/>
          <p14:tracePt t="41038" x="5419725" y="3733800"/>
          <p14:tracePt t="41084" x="5565775" y="3733800"/>
          <p14:tracePt t="41126" x="5988050" y="3798888"/>
          <p14:tracePt t="41149" x="6122988" y="3863975"/>
          <p14:tracePt t="41194" x="6253163" y="3994150"/>
          <p14:tracePt t="41238" x="6280150" y="4086225"/>
          <p14:tracePt t="41284" x="6257925" y="4156075"/>
          <p14:tracePt t="41332" x="6127750" y="4252913"/>
          <p14:tracePt t="41376" x="6003925" y="4295775"/>
          <p14:tracePt t="41424" x="5830888" y="4295775"/>
          <p14:tracePt t="41449" x="5734050" y="4268788"/>
          <p14:tracePt t="41493" x="5711825" y="4248150"/>
          <p14:tracePt t="42405" x="5707063" y="4237038"/>
          <p14:tracePt t="42449" x="5707063" y="4230688"/>
          <p14:tracePt t="42514" x="5619750" y="4230688"/>
          <p14:tracePt t="42534" x="5345113" y="4241800"/>
          <p14:tracePt t="42579" x="4652963" y="4275138"/>
          <p14:tracePt t="42622" x="4495800" y="4275138"/>
          <p14:tracePt t="42644" x="4414838" y="4275138"/>
          <p14:tracePt t="42688" x="4133850" y="4268788"/>
          <p14:tracePt t="42731" x="3875088" y="4230688"/>
          <p14:tracePt t="42754" x="3832225" y="4221163"/>
          <p14:tracePt t="42798" x="3814763" y="4176713"/>
          <p14:tracePt t="42841" x="3810000" y="4171950"/>
          <p14:tracePt t="42988" x="3783013" y="4171950"/>
          <p14:tracePt t="43034" x="3760788" y="41719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E42EE535-E8E2-4051-9410-5FA7CDC38560}"/>
              </a:ext>
            </a:extLst>
          </p:cNvPr>
          <p:cNvSpPr txBox="1">
            <a:spLocks/>
          </p:cNvSpPr>
          <p:nvPr/>
        </p:nvSpPr>
        <p:spPr>
          <a:xfrm>
            <a:off x="990600" y="493381"/>
            <a:ext cx="10515600" cy="6242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rabicPlain" startAt="5"/>
            </a:pPr>
            <a:r>
              <a:rPr lang="en-US" altLang="ja-JP" dirty="0"/>
              <a:t>the book dedicated to John</a:t>
            </a:r>
          </a:p>
          <a:p>
            <a:pPr marL="0" indent="0">
              <a:buNone/>
            </a:pPr>
            <a:endParaRPr lang="ja-JP" altLang="ja-JP" dirty="0"/>
          </a:p>
          <a:p>
            <a:pPr marL="514350" indent="-514350">
              <a:buAutoNum type="arabicPlain" startAt="6"/>
            </a:pPr>
            <a:r>
              <a:rPr lang="en-US" altLang="ja-JP" dirty="0"/>
              <a:t>the boy was playing in the room</a:t>
            </a:r>
          </a:p>
          <a:p>
            <a:pPr marL="0" indent="0">
              <a:buNone/>
            </a:pPr>
            <a:endParaRPr lang="ja-JP" altLang="ja-JP" dirty="0"/>
          </a:p>
          <a:p>
            <a:pPr marL="514350" indent="-514350">
              <a:buAutoNum type="arabicPlain" startAt="7"/>
            </a:pPr>
            <a:r>
              <a:rPr lang="en-US" altLang="ja-JP" dirty="0"/>
              <a:t>the man introduced me to her</a:t>
            </a:r>
          </a:p>
          <a:p>
            <a:pPr marL="0" indent="0">
              <a:buNone/>
            </a:pPr>
            <a:endParaRPr lang="ja-JP" altLang="ja-JP" dirty="0"/>
          </a:p>
          <a:p>
            <a:pPr marL="514350" indent="-514350">
              <a:buAutoNum type="arabicPlain" startAt="8"/>
            </a:pPr>
            <a:r>
              <a:rPr lang="en-US" altLang="ja-JP" dirty="0"/>
              <a:t>the man introduced to me by her</a:t>
            </a:r>
          </a:p>
          <a:p>
            <a:pPr marL="0" indent="0">
              <a:buNone/>
            </a:pPr>
            <a:endParaRPr lang="ja-JP" altLang="ja-JP" dirty="0"/>
          </a:p>
          <a:p>
            <a:pPr marL="514350" indent="-514350">
              <a:buAutoNum type="arabicPlain" startAt="9"/>
            </a:pPr>
            <a:r>
              <a:rPr lang="en-US" altLang="ja-JP" dirty="0"/>
              <a:t>the man standing by the door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10  apples sold at that store</a:t>
            </a:r>
            <a:endParaRPr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3C9076F-81BD-45A6-B25F-925C1B9B2B01}"/>
              </a:ext>
            </a:extLst>
          </p:cNvPr>
          <p:cNvSpPr txBox="1"/>
          <p:nvPr/>
        </p:nvSpPr>
        <p:spPr>
          <a:xfrm>
            <a:off x="1473568" y="986764"/>
            <a:ext cx="6407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名詞</a:t>
            </a:r>
            <a:r>
              <a:rPr kumimoji="1" lang="ja-JP" altLang="en-US" sz="2800" dirty="0"/>
              <a:t>：　ジョンにささげられた本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BB9623D-9FF7-4296-B198-DAA9A5AE6BDE}"/>
              </a:ext>
            </a:extLst>
          </p:cNvPr>
          <p:cNvSpPr txBox="1"/>
          <p:nvPr/>
        </p:nvSpPr>
        <p:spPr>
          <a:xfrm>
            <a:off x="1473568" y="2003367"/>
            <a:ext cx="6407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文</a:t>
            </a:r>
            <a:r>
              <a:rPr kumimoji="1" lang="ja-JP" altLang="en-US" sz="2800" dirty="0"/>
              <a:t>：　その少年は部屋で遊んでいた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3E2E463-3B4A-4D0B-BA5C-FAA2629F1931}"/>
              </a:ext>
            </a:extLst>
          </p:cNvPr>
          <p:cNvSpPr txBox="1"/>
          <p:nvPr/>
        </p:nvSpPr>
        <p:spPr>
          <a:xfrm>
            <a:off x="1473568" y="3019970"/>
            <a:ext cx="6407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文</a:t>
            </a:r>
            <a:r>
              <a:rPr kumimoji="1" lang="ja-JP" altLang="en-US" sz="2800" dirty="0"/>
              <a:t>：　その男は私を彼女に紹介した。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F2008E2-07BE-4678-AC5C-2EDFBF0F1602}"/>
              </a:ext>
            </a:extLst>
          </p:cNvPr>
          <p:cNvSpPr txBox="1"/>
          <p:nvPr/>
        </p:nvSpPr>
        <p:spPr>
          <a:xfrm>
            <a:off x="1473568" y="4036573"/>
            <a:ext cx="6407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名詞</a:t>
            </a:r>
            <a:r>
              <a:rPr kumimoji="1" lang="ja-JP" altLang="en-US" sz="2800" dirty="0"/>
              <a:t>：　彼女によって私に紹介された男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DF61FEF-B7CE-4BA5-A4D1-9CB73D767956}"/>
              </a:ext>
            </a:extLst>
          </p:cNvPr>
          <p:cNvSpPr txBox="1"/>
          <p:nvPr/>
        </p:nvSpPr>
        <p:spPr>
          <a:xfrm>
            <a:off x="1533870" y="5053176"/>
            <a:ext cx="6407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名詞</a:t>
            </a:r>
            <a:r>
              <a:rPr kumimoji="1" lang="ja-JP" altLang="en-US" sz="2800" dirty="0"/>
              <a:t>：　ドアのそばに立っている男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FC84B13-64BF-44B0-B8B1-EDC67FD3383A}"/>
              </a:ext>
            </a:extLst>
          </p:cNvPr>
          <p:cNvSpPr txBox="1"/>
          <p:nvPr/>
        </p:nvSpPr>
        <p:spPr>
          <a:xfrm>
            <a:off x="1473568" y="6069779"/>
            <a:ext cx="6407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名詞</a:t>
            </a:r>
            <a:r>
              <a:rPr kumimoji="1" lang="ja-JP" altLang="en-US" sz="2800" dirty="0"/>
              <a:t>：　その店で売られているリンゴ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CBD5D31F-53A7-4AF8-9983-D089FBD4E3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6709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956"/>
    </mc:Choice>
    <mc:Fallback>
      <p:transition spd="slow" advTm="65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  <p:extLst>
    <p:ext uri="{3A86A75C-4F4B-4683-9AE1-C65F6400EC91}">
      <p14:laserTraceLst xmlns:p14="http://schemas.microsoft.com/office/powerpoint/2010/main">
        <p14:tracePtLst>
          <p14:tracePt t="2183" x="3668713" y="4095750"/>
          <p14:tracePt t="2203" x="3663950" y="4037013"/>
          <p14:tracePt t="2227" x="3717925" y="3886200"/>
          <p14:tracePt t="2275" x="3998913" y="3355975"/>
          <p14:tracePt t="2299" x="4122738" y="3097213"/>
          <p14:tracePt t="2345" x="4230688" y="2733675"/>
          <p14:tracePt t="2369" x="4237038" y="2701925"/>
          <p14:tracePt t="2414" x="4268788" y="2609850"/>
          <p14:tracePt t="2436" x="4268788" y="2593975"/>
          <p14:tracePt t="2480" x="4268788" y="2589213"/>
          <p14:tracePt t="2819" x="4286250" y="2513013"/>
          <p14:tracePt t="2863" x="4279900" y="2393950"/>
          <p14:tracePt t="2886" x="4275138" y="2286000"/>
          <p14:tracePt t="2934" x="4268788" y="1955800"/>
          <p14:tracePt t="2978" x="4264025" y="1647825"/>
          <p14:tracePt t="3003" x="4214813" y="1550988"/>
          <p14:tracePt t="3047" x="4122738" y="1416050"/>
          <p14:tracePt t="3092" x="4090988" y="1323975"/>
          <p14:tracePt t="3136" x="4048125" y="1243013"/>
          <p14:tracePt t="3159" x="4025900" y="1227138"/>
          <p14:tracePt t="3202" x="3987800" y="1189038"/>
          <p14:tracePt t="3245" x="3967163" y="1166813"/>
          <p14:tracePt t="3286" x="3929063" y="1184275"/>
          <p14:tracePt t="3333" x="3841750" y="1216025"/>
          <p14:tracePt t="3376" x="3544888" y="1254125"/>
          <p14:tracePt t="3422" x="3194050" y="1189038"/>
          <p14:tracePt t="3466" x="2989263" y="946150"/>
          <p14:tracePt t="3509" x="2933700" y="800100"/>
          <p14:tracePt t="3553" x="2886075" y="703263"/>
          <p14:tracePt t="3576" x="2843213" y="550863"/>
          <p14:tracePt t="3619" x="2843213" y="485775"/>
          <p14:tracePt t="3661" x="3106738" y="388938"/>
          <p14:tracePt t="3702" x="3452813" y="346075"/>
          <p14:tracePt t="3744" x="3571875" y="388938"/>
          <p14:tracePt t="3786" x="3659188" y="519113"/>
          <p14:tracePt t="3830" x="3729038" y="647700"/>
          <p14:tracePt t="3876" x="3836988" y="793750"/>
          <p14:tracePt t="3922" x="3836988" y="827088"/>
          <p14:tracePt t="4112" x="3836988" y="820738"/>
          <p14:tracePt t="4719" x="3836988" y="827088"/>
          <p14:tracePt t="4763" x="3913188" y="854075"/>
          <p14:tracePt t="4785" x="4014788" y="869950"/>
          <p14:tracePt t="4834" x="4133850" y="912813"/>
          <p14:tracePt t="4878" x="4248150" y="950913"/>
          <p14:tracePt t="4926" x="4414838" y="1000125"/>
          <p14:tracePt t="4969" x="4425950" y="1000125"/>
          <p14:tracePt t="5052" x="4441825" y="1004888"/>
          <p14:tracePt t="5096" x="4448175" y="1004888"/>
          <p14:tracePt t="5140" x="4452938" y="1020763"/>
          <p14:tracePt t="5184" x="4475163" y="1042988"/>
          <p14:tracePt t="5228" x="4502150" y="1054100"/>
          <p14:tracePt t="5272" x="4506913" y="1054100"/>
          <p14:tracePt t="5357" x="4491038" y="1054100"/>
          <p14:tracePt t="5379" x="4475163" y="1047750"/>
          <p14:tracePt t="5423" x="4387850" y="946150"/>
          <p14:tracePt t="5466" x="4367213" y="854075"/>
          <p14:tracePt t="5488" x="4360863" y="777875"/>
          <p14:tracePt t="5532" x="4322763" y="627063"/>
          <p14:tracePt t="5576" x="4360863" y="550863"/>
          <p14:tracePt t="5620" x="4625975" y="561975"/>
          <p14:tracePt t="5666" x="4695825" y="631825"/>
          <p14:tracePt t="5709" x="4668838" y="773113"/>
          <p14:tracePt t="5752" x="4630738" y="842963"/>
          <p14:tracePt t="5794" x="4594225" y="869950"/>
          <p14:tracePt t="5883" x="4583113" y="858838"/>
          <p14:tracePt t="5929" x="4583113" y="854075"/>
          <p14:tracePt t="6073" x="4576763" y="847725"/>
          <p14:tracePt t="6096" x="4572000" y="842963"/>
          <p14:tracePt t="6142" x="4556125" y="838200"/>
          <p14:tracePt t="6186" x="4540250" y="838200"/>
          <p14:tracePt t="6295" x="4522788" y="831850"/>
          <p14:tracePt t="6358" x="4502150" y="831850"/>
          <p14:tracePt t="6382" x="4495800" y="827088"/>
          <p14:tracePt t="6426" x="4491038" y="827088"/>
          <p14:tracePt t="6535" x="4441825" y="831850"/>
          <p14:tracePt t="6581" x="4410075" y="838200"/>
          <p14:tracePt t="6628" x="4356100" y="847725"/>
          <p14:tracePt t="6672" x="4306888" y="847725"/>
          <p14:tracePt t="6716" x="4183063" y="865188"/>
          <p14:tracePt t="6738" x="4117975" y="874713"/>
          <p14:tracePt t="6802" x="4037013" y="885825"/>
          <p14:tracePt t="6847" x="3917950" y="885825"/>
          <p14:tracePt t="6870" x="3902075" y="885825"/>
          <p14:tracePt t="6914" x="3805238" y="885825"/>
          <p14:tracePt t="6960" x="3717925" y="885825"/>
          <p14:tracePt t="7044" x="3717925" y="892175"/>
          <p14:tracePt t="7234" x="3713163" y="892175"/>
          <p14:tracePt t="7736" x="3814763" y="892175"/>
          <p14:tracePt t="7780" x="3917950" y="892175"/>
          <p14:tracePt t="7827" x="3929063" y="847725"/>
          <p14:tracePt t="7870" x="3929063" y="842963"/>
          <p14:tracePt t="8065" x="4268788" y="869950"/>
          <p14:tracePt t="8107" x="4452938" y="881063"/>
          <p14:tracePt t="8273" x="4421188" y="896938"/>
          <p14:tracePt t="8317" x="4410075" y="912813"/>
          <p14:tracePt t="8364" x="4286250" y="923925"/>
          <p14:tracePt t="8408" x="4264025" y="912813"/>
          <p14:tracePt t="8452" x="4268788" y="847725"/>
          <p14:tracePt t="8494" x="4367213" y="800100"/>
          <p14:tracePt t="8536" x="4448175" y="804863"/>
          <p14:tracePt t="8580" x="4452938" y="842963"/>
          <p14:tracePt t="8624" x="4452938" y="865188"/>
          <p14:tracePt t="8711" x="4452938" y="869950"/>
          <p14:tracePt t="9044" x="4252913" y="881063"/>
          <p14:tracePt t="9089" x="3836988" y="881063"/>
          <p14:tracePt t="9135" x="3133725" y="885825"/>
          <p14:tracePt t="9158" x="3025775" y="885825"/>
          <p14:tracePt t="9202" x="2425700" y="885825"/>
          <p14:tracePt t="9244" x="2097088" y="815975"/>
          <p14:tracePt t="9267" x="1966913" y="800100"/>
          <p14:tracePt t="9310" x="1874838" y="793750"/>
          <p14:tracePt t="9356" x="1836738" y="793750"/>
          <p14:tracePt t="9835" x="1885950" y="800100"/>
          <p14:tracePt t="9880" x="1901825" y="815975"/>
          <p14:tracePt t="9925" x="2016125" y="838200"/>
          <p14:tracePt t="9971" x="2155825" y="858838"/>
          <p14:tracePt t="10017" x="2178050" y="858838"/>
          <p14:tracePt t="10080" x="2220913" y="869950"/>
          <p14:tracePt t="10123" x="2290763" y="892175"/>
          <p14:tracePt t="10166" x="2382838" y="923925"/>
          <p14:tracePt t="10208" x="2454275" y="939800"/>
          <p14:tracePt t="10252" x="2459038" y="939800"/>
          <p14:tracePt t="14310" x="2535238" y="1016000"/>
          <p14:tracePt t="14354" x="2544763" y="1054100"/>
          <p14:tracePt t="14377" x="2562225" y="1081088"/>
          <p14:tracePt t="14422" x="2578100" y="1146175"/>
          <p14:tracePt t="14466" x="2632075" y="1301750"/>
          <p14:tracePt t="14508" x="2659063" y="1416050"/>
          <p14:tracePt t="14552" x="2697163" y="1485900"/>
          <p14:tracePt t="14600" x="2724150" y="1566863"/>
          <p14:tracePt t="14643" x="2744788" y="1636713"/>
          <p14:tracePt t="14666" x="2755900" y="1663700"/>
          <p14:tracePt t="14711" x="2809875" y="1728788"/>
          <p14:tracePt t="14752" x="2843213" y="1755775"/>
          <p14:tracePt t="14797" x="2870200" y="1773238"/>
          <p14:tracePt t="14840" x="2897188" y="1800225"/>
          <p14:tracePt t="14862" x="2924175" y="1820863"/>
          <p14:tracePt t="14907" x="2951163" y="1854200"/>
          <p14:tracePt t="14949" x="2955925" y="1858963"/>
          <p14:tracePt t="14990" x="2967038" y="1870075"/>
          <p14:tracePt t="18182" x="3016250" y="1951038"/>
          <p14:tracePt t="18247" x="3016250" y="1962150"/>
          <p14:tracePt t="18293" x="3016250" y="1982788"/>
          <p14:tracePt t="18336" x="3009900" y="1989138"/>
          <p14:tracePt t="20044" x="2852738" y="2193925"/>
          <p14:tracePt t="20087" x="2301875" y="2578100"/>
          <p14:tracePt t="20131" x="1962150" y="2832100"/>
          <p14:tracePt t="20174" x="1924050" y="2870200"/>
          <p14:tracePt t="20241" x="1946275" y="2820988"/>
          <p14:tracePt t="20308" x="1946275" y="2816225"/>
          <p14:tracePt t="20419" x="1978025" y="3248025"/>
          <p14:tracePt t="20440" x="1989138" y="3560763"/>
          <p14:tracePt t="20485" x="2016125" y="3798888"/>
          <p14:tracePt t="20527" x="2027238" y="3814763"/>
          <p14:tracePt t="20568" x="2027238" y="3821113"/>
          <p14:tracePt t="20611" x="2032000" y="3841750"/>
          <p14:tracePt t="20653" x="2047875" y="3848100"/>
          <p14:tracePt t="20676" x="2085975" y="3848100"/>
          <p14:tracePt t="20719" x="2124075" y="3821113"/>
          <p14:tracePt t="20764" x="2205038" y="3760788"/>
          <p14:tracePt t="20806" x="2436813" y="3695700"/>
          <p14:tracePt t="20849" x="2971800" y="3582988"/>
          <p14:tracePt t="20870" x="3275013" y="3544888"/>
          <p14:tracePt t="20915" x="3328988" y="3556000"/>
          <p14:tracePt t="20959" x="3333750" y="3578225"/>
          <p14:tracePt t="21002" x="3340100" y="3582988"/>
          <p14:tracePt t="21086" x="3306763" y="3560763"/>
          <p14:tracePt t="21130" x="3167063" y="3513138"/>
          <p14:tracePt t="21173" x="2944813" y="3452813"/>
          <p14:tracePt t="21194" x="2901950" y="3441700"/>
          <p14:tracePt t="21239" x="2843213" y="3398838"/>
          <p14:tracePt t="21281" x="2751138" y="3340100"/>
          <p14:tracePt t="21323" x="2616200" y="3263900"/>
          <p14:tracePt t="21344" x="2544763" y="3241675"/>
          <p14:tracePt t="21369" x="2463800" y="3225800"/>
          <p14:tracePt t="21410" x="2371725" y="3182938"/>
          <p14:tracePt t="21456" x="2328863" y="3140075"/>
          <p14:tracePt t="21499" x="2312988" y="3124200"/>
          <p14:tracePt t="21542" x="2290763" y="3117850"/>
          <p14:tracePt t="21566" x="2290763" y="3106738"/>
          <p14:tracePt t="21608" x="2286000" y="3106738"/>
          <p14:tracePt t="21716" x="2398713" y="3086100"/>
          <p14:tracePt t="21759" x="2513013" y="3070225"/>
          <p14:tracePt t="21801" x="2551113" y="3070225"/>
          <p14:tracePt t="21844" x="2874963" y="3032125"/>
          <p14:tracePt t="21867" x="3025775" y="3021013"/>
          <p14:tracePt t="21912" x="3106738" y="3016250"/>
          <p14:tracePt t="21956" x="3214688" y="2994025"/>
          <p14:tracePt t="22001" x="3497263" y="2960688"/>
          <p14:tracePt t="22047" x="3551238" y="2960688"/>
          <p14:tracePt t="22090" x="3578225" y="2944813"/>
          <p14:tracePt t="22132" x="3648075" y="2913063"/>
          <p14:tracePt t="22175" x="3652838" y="2906713"/>
          <p14:tracePt t="22218" x="3695700" y="2886075"/>
          <p14:tracePt t="22260" x="3713163" y="2886075"/>
          <p14:tracePt t="22303" x="3751263" y="2879725"/>
          <p14:tracePt t="22347" x="3832225" y="2879725"/>
          <p14:tracePt t="22369" x="3886200" y="2879725"/>
          <p14:tracePt t="22414" x="3987800" y="2897188"/>
          <p14:tracePt t="22456" x="4095750" y="2897188"/>
          <p14:tracePt t="22499" x="4156075" y="2897188"/>
          <p14:tracePt t="22542" x="4252913" y="2901950"/>
          <p14:tracePt t="22607" x="4313238" y="2901950"/>
          <p14:tracePt t="22649" x="4437063" y="2913063"/>
          <p14:tracePt t="22692" x="4448175" y="2917825"/>
          <p14:tracePt t="22735" x="4479925" y="2928938"/>
          <p14:tracePt t="22777" x="4484688" y="2928938"/>
          <p14:tracePt t="22839" x="4506913" y="2928938"/>
          <p14:tracePt t="22862" x="4556125" y="2928938"/>
          <p14:tracePt t="22908" x="4657725" y="2928938"/>
          <p14:tracePt t="22952" x="4695825" y="2928938"/>
          <p14:tracePt t="22994" x="4772025" y="2928938"/>
          <p14:tracePt t="23309" x="4799013" y="2924175"/>
          <p14:tracePt t="23356" x="4814888" y="2917825"/>
          <p14:tracePt t="23379" x="4848225" y="2917825"/>
          <p14:tracePt t="23423" x="4895850" y="2917825"/>
          <p14:tracePt t="23468" x="4918075" y="2917825"/>
          <p14:tracePt t="23511" x="4945063" y="2917825"/>
          <p14:tracePt t="23534" x="5003800" y="2917825"/>
          <p14:tracePt t="23577" x="5053013" y="2917825"/>
          <p14:tracePt t="23620" x="5064125" y="2917825"/>
          <p14:tracePt t="23664" x="5111750" y="2924175"/>
          <p14:tracePt t="23709" x="5203825" y="2928938"/>
          <p14:tracePt t="23752" x="5246688" y="2928938"/>
          <p14:tracePt t="23794" x="5268913" y="2928938"/>
          <p14:tracePt t="23836" x="5302250" y="2928938"/>
          <p14:tracePt t="23879" x="5307013" y="2928938"/>
          <p14:tracePt t="24033" x="5230813" y="2928938"/>
          <p14:tracePt t="24056" x="5203825" y="2928938"/>
          <p14:tracePt t="24102" x="5187950" y="2928938"/>
          <p14:tracePt t="24144" x="5160963" y="2933700"/>
          <p14:tracePt t="24186" x="5041900" y="2944813"/>
          <p14:tracePt t="24230" x="5014913" y="2944813"/>
          <p14:tracePt t="24276" x="4992688" y="2960688"/>
          <p14:tracePt t="24298" x="4965700" y="2982913"/>
          <p14:tracePt t="24342" x="4911725" y="3021013"/>
          <p14:tracePt t="24365" x="4891088" y="3021013"/>
          <p14:tracePt t="24406" x="4814888" y="3021013"/>
          <p14:tracePt t="24452" x="4652963" y="2944813"/>
          <p14:tracePt t="24495" x="4587875" y="2847975"/>
          <p14:tracePt t="24539" x="4594225" y="2728913"/>
          <p14:tracePt t="24583" x="4594225" y="2632075"/>
          <p14:tracePt t="24605" x="4598988" y="2555875"/>
          <p14:tracePt t="24652" x="4621213" y="2486025"/>
          <p14:tracePt t="24702" x="4637088" y="2470150"/>
          <p14:tracePt t="24746" x="4711700" y="2463800"/>
          <p14:tracePt t="24790" x="4841875" y="2463800"/>
          <p14:tracePt t="24834" x="4906963" y="2486025"/>
          <p14:tracePt t="24877" x="4960938" y="2578100"/>
          <p14:tracePt t="24923" x="5010150" y="2728913"/>
          <p14:tracePt t="24969" x="5037138" y="2809875"/>
          <p14:tracePt t="25013" x="5057775" y="2879725"/>
          <p14:tracePt t="25035" x="5057775" y="2940050"/>
          <p14:tracePt t="25080" x="5026025" y="3025775"/>
          <p14:tracePt t="25124" x="4911725" y="3124200"/>
          <p14:tracePt t="25168" x="4799013" y="3144838"/>
          <p14:tracePt t="25210" x="4718050" y="3144838"/>
          <p14:tracePt t="25252" x="4648200" y="3128963"/>
          <p14:tracePt t="25275" x="4641850" y="3124200"/>
          <p14:tracePt t="25318" x="4540250" y="3090863"/>
          <p14:tracePt t="25361" x="4279900" y="3063875"/>
          <p14:tracePt t="25406" x="3836988" y="3043238"/>
          <p14:tracePt t="25451" x="3605213" y="3048000"/>
          <p14:tracePt t="25494" x="3382963" y="3036888"/>
          <p14:tracePt t="25539" x="3367088" y="3025775"/>
          <p14:tracePt t="25585" x="3367088" y="2998788"/>
          <p14:tracePt t="25673" x="3497263" y="2998788"/>
          <p14:tracePt t="25694" x="3778250" y="2998788"/>
          <p14:tracePt t="25739" x="4068763" y="3009900"/>
          <p14:tracePt t="25785" x="4194175" y="3009900"/>
          <p14:tracePt t="25869" x="4129088" y="3009900"/>
          <p14:tracePt t="25917" x="3713163" y="3005138"/>
          <p14:tracePt t="25961" x="3614738" y="2978150"/>
          <p14:tracePt t="26006" x="3609975" y="2978150"/>
          <p14:tracePt t="26048" x="3717925" y="2978150"/>
          <p14:tracePt t="26089" x="4133850" y="2978150"/>
          <p14:tracePt t="26132" x="4506913" y="2982913"/>
          <p14:tracePt t="26175" x="4583113" y="2987675"/>
          <p14:tracePt t="26219" x="4695825" y="2987675"/>
          <p14:tracePt t="26261" x="4760913" y="2987675"/>
          <p14:tracePt t="26323" x="4749800" y="2998788"/>
          <p14:tracePt t="26344" x="4733925" y="3009900"/>
          <p14:tracePt t="26369" x="4691063" y="3021013"/>
          <p14:tracePt t="26393" x="4576763" y="3021013"/>
          <p14:tracePt t="26440" x="4457700" y="3021013"/>
          <p14:tracePt t="26502" x="4479925" y="3009900"/>
          <p14:tracePt t="26544" x="4576763" y="2971800"/>
          <p14:tracePt t="26566" x="4691063" y="2960688"/>
          <p14:tracePt t="26611" x="4814888" y="2982913"/>
          <p14:tracePt t="26652" x="4830763" y="2998788"/>
          <p14:tracePt t="26675" x="4826000" y="3009900"/>
          <p14:tracePt t="26719" x="4760913" y="3036888"/>
          <p14:tracePt t="26761" x="4695825" y="3048000"/>
          <p14:tracePt t="28431" x="4691063" y="3048000"/>
          <p14:tracePt t="31011" x="4760913" y="3097213"/>
          <p14:tracePt t="31096" x="4760913" y="3101975"/>
          <p14:tracePt t="31473" x="4772025" y="3113088"/>
          <p14:tracePt t="31494" x="4794250" y="3124200"/>
          <p14:tracePt t="31541" x="4837113" y="3144838"/>
          <p14:tracePt t="31566" x="4884738" y="3151188"/>
          <p14:tracePt t="31610" x="4945063" y="3155950"/>
          <p14:tracePt t="31654" x="4976813" y="3167063"/>
          <p14:tracePt t="31701" x="4992688" y="3178175"/>
          <p14:tracePt t="31746" x="5048250" y="3178175"/>
          <p14:tracePt t="31789" x="5053013" y="3178175"/>
          <p14:tracePt t="31874" x="5053013" y="3167063"/>
          <p14:tracePt t="31961" x="5053013" y="3160713"/>
          <p14:tracePt t="32095" x="5053013" y="3155950"/>
          <p14:tracePt t="32702" x="4976813" y="3160713"/>
          <p14:tracePt t="32750" x="4830763" y="3194050"/>
          <p14:tracePt t="32794" x="4787900" y="3198813"/>
          <p14:tracePt t="32836" x="4783138" y="3205163"/>
          <p14:tracePt t="32883" x="4760913" y="3214688"/>
          <p14:tracePt t="32884" x="4749800" y="3214688"/>
          <p14:tracePt t="32930" x="4652963" y="3259138"/>
          <p14:tracePt t="32974" x="4556125" y="3313113"/>
          <p14:tracePt t="33018" x="4452938" y="3351213"/>
          <p14:tracePt t="33061" x="4095750" y="3452813"/>
          <p14:tracePt t="33108" x="3571875" y="3578225"/>
          <p14:tracePt t="33152" x="3252788" y="3663950"/>
          <p14:tracePt t="33175" x="3043238" y="3733800"/>
          <p14:tracePt t="33218" x="2724150" y="3852863"/>
          <p14:tracePt t="33261" x="2643188" y="3886200"/>
          <p14:tracePt t="33284" x="2625725" y="3890963"/>
          <p14:tracePt t="33330" x="2524125" y="3913188"/>
          <p14:tracePt t="33376" x="2436813" y="3933825"/>
          <p14:tracePt t="33531" x="2436813" y="3929063"/>
          <p14:tracePt t="33739" x="2652713" y="3922713"/>
          <p14:tracePt t="33786" x="3070225" y="3890963"/>
          <p14:tracePt t="33834" x="3140075" y="3886200"/>
          <p14:tracePt t="33877" x="3306763" y="3875088"/>
          <p14:tracePt t="33925" x="3432175" y="3868738"/>
          <p14:tracePt t="33969" x="3529013" y="3868738"/>
          <p14:tracePt t="34011" x="3771900" y="3868738"/>
          <p14:tracePt t="34056" x="3841750" y="3859213"/>
          <p14:tracePt t="34119" x="3902075" y="3852863"/>
          <p14:tracePt t="34144" x="3960813" y="3848100"/>
          <p14:tracePt t="34167" x="3983038" y="3848100"/>
          <p14:tracePt t="34210" x="3987800" y="3841750"/>
          <p14:tracePt t="34252" x="4064000" y="3841750"/>
          <p14:tracePt t="34294" x="4149725" y="3841750"/>
          <p14:tracePt t="34361" x="4171950" y="3841750"/>
          <p14:tracePt t="34402" x="4221163" y="3852863"/>
          <p14:tracePt t="34447" x="4248150" y="3852863"/>
          <p14:tracePt t="34511" x="4248150" y="3859213"/>
          <p14:tracePt t="34615" x="4313238" y="3875088"/>
          <p14:tracePt t="34661" x="4394200" y="3875088"/>
          <p14:tracePt t="34707" x="4529138" y="3875088"/>
          <p14:tracePt t="34912" x="4522788" y="3875088"/>
          <p14:tracePt t="35115" x="4738688" y="3906838"/>
          <p14:tracePt t="35346" x="4810125" y="3906838"/>
          <p14:tracePt t="35368" x="4999038" y="3917950"/>
          <p14:tracePt t="35415" x="5480050" y="3933825"/>
          <p14:tracePt t="35461" x="5572125" y="3933825"/>
          <p14:tracePt t="35486" x="5599113" y="3933825"/>
          <p14:tracePt t="35527" x="5619750" y="3933825"/>
          <p14:tracePt t="35635" x="5626100" y="3933825"/>
          <p14:tracePt t="35868" x="5599113" y="3933825"/>
          <p14:tracePt t="35893" x="5565775" y="3933825"/>
          <p14:tracePt t="35917" x="5545138" y="3933825"/>
          <p14:tracePt t="35963" x="5387975" y="3956050"/>
          <p14:tracePt t="35985" x="5322888" y="3967163"/>
          <p14:tracePt t="36034" x="5318125" y="3967163"/>
          <p14:tracePt t="36077" x="5307013" y="3971925"/>
          <p14:tracePt t="36119" x="5291138" y="3983038"/>
          <p14:tracePt t="36161" x="5253038" y="3987800"/>
          <p14:tracePt t="36203" x="5156200" y="4003675"/>
          <p14:tracePt t="36204" x="5106988" y="4010025"/>
          <p14:tracePt t="36246" x="4756150" y="4064000"/>
          <p14:tracePt t="36291" x="4572000" y="4052888"/>
          <p14:tracePt t="36316" x="4529138" y="3994150"/>
          <p14:tracePt t="36359" x="4491038" y="3913188"/>
          <p14:tracePt t="36381" x="4475163" y="3832225"/>
          <p14:tracePt t="36423" x="4475163" y="3668713"/>
          <p14:tracePt t="36446" x="4506913" y="3614738"/>
          <p14:tracePt t="36490" x="4652963" y="3551238"/>
          <p14:tracePt t="36534" x="5037138" y="3560763"/>
          <p14:tracePt t="36577" x="5091113" y="3582988"/>
          <p14:tracePt t="36641" x="5041900" y="3679825"/>
          <p14:tracePt t="36685" x="4987925" y="3875088"/>
          <p14:tracePt t="36727" x="4972050" y="3940175"/>
          <p14:tracePt t="36769" x="4799013" y="3994150"/>
          <p14:tracePt t="36814" x="4567238" y="3944938"/>
          <p14:tracePt t="36859" x="4540250" y="3814763"/>
          <p14:tracePt t="36882" x="4572000" y="3749675"/>
          <p14:tracePt t="36925" x="4657725" y="3686175"/>
          <p14:tracePt t="36969" x="4684713" y="3686175"/>
          <p14:tracePt t="37011" x="4702175" y="3695700"/>
          <p14:tracePt t="37055" x="4718050" y="3740150"/>
          <p14:tracePt t="37099" x="4783138" y="3825875"/>
          <p14:tracePt t="37145" x="4929188" y="3906838"/>
          <p14:tracePt t="37190" x="5084763" y="3998913"/>
          <p14:tracePt t="37235" x="5075238" y="4048125"/>
          <p14:tracePt t="37279" x="4983163" y="4059238"/>
          <p14:tracePt t="37326" x="4902200" y="4021138"/>
          <p14:tracePt t="37369" x="4821238" y="3913188"/>
          <p14:tracePt t="37414" x="4814888" y="3836988"/>
          <p14:tracePt t="37457" x="4956175" y="3744913"/>
          <p14:tracePt t="37502" x="5160963" y="3740150"/>
          <p14:tracePt t="37544" x="5365750" y="3890963"/>
          <p14:tracePt t="37589" x="5372100" y="3929063"/>
          <p14:tracePt t="37612" x="5365750" y="3940175"/>
          <p14:tracePt t="37658" x="5226050" y="3956050"/>
          <p14:tracePt t="37702" x="5118100" y="3929063"/>
          <p14:tracePt t="37745" x="5111750" y="3890963"/>
          <p14:tracePt t="37786" x="5183188" y="3859213"/>
          <p14:tracePt t="37831" x="5302250" y="3859213"/>
          <p14:tracePt t="37873" x="5322888" y="3902075"/>
          <p14:tracePt t="37918" x="5318125" y="3906838"/>
          <p14:tracePt t="38027" x="4960938" y="3917950"/>
          <p14:tracePt t="38069" x="4387850" y="3940175"/>
          <p14:tracePt t="38113" x="4129088" y="3940175"/>
          <p14:tracePt t="38135" x="4068763" y="3929063"/>
          <p14:tracePt t="38181" x="3998913" y="3922713"/>
          <p14:tracePt t="38226" x="3987800" y="3922713"/>
          <p14:tracePt t="38573" x="3971925" y="3922713"/>
          <p14:tracePt t="38685" x="4248150" y="3929063"/>
          <p14:tracePt t="38794" x="4095750" y="3944938"/>
          <p14:tracePt t="38836" x="3998913" y="3944938"/>
          <p14:tracePt t="38882" x="3998913" y="3956050"/>
          <p14:tracePt t="38906" x="4122738" y="3956050"/>
          <p14:tracePt t="38952" x="4479925" y="3967163"/>
          <p14:tracePt t="38994" x="4799013" y="3994150"/>
          <p14:tracePt t="39049" x="4875213" y="3998913"/>
          <p14:tracePt t="39098" x="4803775" y="4014788"/>
          <p14:tracePt t="39146" x="4760913" y="4014788"/>
          <p14:tracePt t="39336" x="4765675" y="4014788"/>
          <p14:tracePt t="39445" x="4772025" y="4014788"/>
          <p14:tracePt t="39928" x="4772025" y="4021138"/>
          <p14:tracePt t="39977" x="4765675" y="4021138"/>
          <p14:tracePt t="40315" x="4695825" y="4014788"/>
          <p14:tracePt t="40358" x="4637088" y="3998913"/>
          <p14:tracePt t="40381" x="4603750" y="3994150"/>
          <p14:tracePt t="40426" x="4448175" y="3976688"/>
          <p14:tracePt t="40472" x="4214813" y="3994150"/>
          <p14:tracePt t="40514" x="3879850" y="3987800"/>
          <p14:tracePt t="40556" x="3540125" y="3967163"/>
          <p14:tracePt t="40599" x="3209925" y="3967163"/>
          <p14:tracePt t="40641" x="3025775" y="3960813"/>
          <p14:tracePt t="40685" x="2805113" y="3960813"/>
          <p14:tracePt t="40727" x="2598738" y="3960813"/>
          <p14:tracePt t="40768" x="2490788" y="3960813"/>
          <p14:tracePt t="40811" x="2366963" y="3960813"/>
          <p14:tracePt t="40852" x="2220913" y="3983038"/>
          <p14:tracePt t="40874" x="2182813" y="3987800"/>
          <p14:tracePt t="40918" x="1989138" y="3987800"/>
          <p14:tracePt t="40961" x="1827213" y="3929063"/>
          <p14:tracePt t="41002" x="1766888" y="3825875"/>
          <p14:tracePt t="41047" x="1719263" y="3713163"/>
          <p14:tracePt t="41091" x="1719263" y="3668713"/>
          <p14:tracePt t="41135" x="1897063" y="3598863"/>
          <p14:tracePt t="41158" x="2027238" y="3582988"/>
          <p14:tracePt t="41202" x="2162175" y="3582988"/>
          <p14:tracePt t="41244" x="2328863" y="3695700"/>
          <p14:tracePt t="41286" x="2454275" y="3810000"/>
          <p14:tracePt t="41327" x="2497138" y="3895725"/>
          <p14:tracePt t="41369" x="2513013" y="3949700"/>
          <p14:tracePt t="41415" x="2432050" y="3998913"/>
          <p14:tracePt t="41459" x="2281238" y="4041775"/>
          <p14:tracePt t="41502" x="2171700" y="4041775"/>
          <p14:tracePt t="41543" x="2047875" y="3987800"/>
          <p14:tracePt t="41587" x="1966913" y="3902075"/>
          <p14:tracePt t="41630" x="1928813" y="3832225"/>
          <p14:tracePt t="41675" x="1928813" y="3794125"/>
          <p14:tracePt t="41718" x="1993900" y="3740150"/>
          <p14:tracePt t="41763" x="2308225" y="3663950"/>
          <p14:tracePt t="41806" x="2378075" y="3663950"/>
          <p14:tracePt t="41851" x="2409825" y="3706813"/>
          <p14:tracePt t="41874" x="2432050" y="3744913"/>
          <p14:tracePt t="41919" x="2436813" y="3749675"/>
          <p14:tracePt t="42127" x="2425700" y="3771900"/>
          <p14:tracePt t="42172" x="2420938" y="3776663"/>
          <p14:tracePt t="42218" x="2409825" y="3794125"/>
          <p14:tracePt t="42260" x="2409825" y="3805238"/>
          <p14:tracePt t="42406" x="2405063" y="3814763"/>
          <p14:tracePt t="42448" x="2398713" y="3821113"/>
          <p14:tracePt t="42510" x="2398713" y="3825875"/>
          <p14:tracePt t="42575" x="2389188" y="3836988"/>
          <p14:tracePt t="42618" x="2389188" y="3859213"/>
          <p14:tracePt t="42680" x="2389188" y="3863975"/>
          <p14:tracePt t="42744" x="2382838" y="3875088"/>
          <p14:tracePt t="42913" x="2382838" y="3879850"/>
          <p14:tracePt t="43127" x="2528888" y="3902075"/>
          <p14:tracePt t="43171" x="2697163" y="3902075"/>
          <p14:tracePt t="43214" x="3048000" y="3890963"/>
          <p14:tracePt t="43236" x="3297238" y="3875088"/>
          <p14:tracePt t="43284" x="3605213" y="3859213"/>
          <p14:tracePt t="43329" x="3821113" y="3859213"/>
          <p14:tracePt t="43376" x="4122738" y="3879850"/>
          <p14:tracePt t="43421" x="4156075" y="3895725"/>
          <p14:tracePt t="43468" x="4248150" y="3902075"/>
          <p14:tracePt t="43514" x="4410075" y="3917950"/>
          <p14:tracePt t="43557" x="4452938" y="3917950"/>
          <p14:tracePt t="43601" x="4583113" y="3944938"/>
          <p14:tracePt t="43644" x="4648200" y="3960813"/>
          <p14:tracePt t="43772" x="4648200" y="3956050"/>
          <p14:tracePt t="43880" x="4648200" y="3949700"/>
          <p14:tracePt t="44218" x="4695825" y="3949700"/>
          <p14:tracePt t="44262" x="4864100" y="3949700"/>
          <p14:tracePt t="44310" x="4956175" y="3944938"/>
          <p14:tracePt t="44352" x="5106988" y="3917950"/>
          <p14:tracePt t="44376" x="5219700" y="3913188"/>
          <p14:tracePt t="44420" x="5329238" y="3906838"/>
          <p14:tracePt t="44463" x="5453063" y="3895725"/>
          <p14:tracePt t="44485" x="5583238" y="3890963"/>
          <p14:tracePt t="44530" x="5668963" y="3890963"/>
          <p14:tracePt t="44575" x="5810250" y="3886200"/>
          <p14:tracePt t="44619" x="5826125" y="3886200"/>
          <p14:tracePt t="44701" x="5826125" y="3879850"/>
          <p14:tracePt t="44785" x="5826125" y="3875088"/>
          <p14:tracePt t="45235" x="5673725" y="3913188"/>
          <p14:tracePt t="45258" x="5491163" y="3956050"/>
          <p14:tracePt t="45306" x="5187950" y="4010025"/>
          <p14:tracePt t="45351" x="4929188" y="4048125"/>
          <p14:tracePt t="45373" x="4598988" y="4090988"/>
          <p14:tracePt t="45418" x="4322763" y="4117975"/>
          <p14:tracePt t="45464" x="4086225" y="4129088"/>
          <p14:tracePt t="45506" x="3706813" y="4129088"/>
          <p14:tracePt t="45552" x="3414713" y="4048125"/>
          <p14:tracePt t="45597" x="3371850" y="3933825"/>
          <p14:tracePt t="45640" x="3371850" y="3814763"/>
          <p14:tracePt t="45684" x="3448050" y="3744913"/>
          <p14:tracePt t="45727" x="3652838" y="3740150"/>
          <p14:tracePt t="45769" x="3794125" y="3787775"/>
          <p14:tracePt t="45813" x="3794125" y="3794125"/>
          <p14:tracePt t="46152" x="3625850" y="3821113"/>
          <p14:tracePt t="46174" x="3448050" y="3848100"/>
          <p14:tracePt t="46221" x="3101975" y="3890963"/>
          <p14:tracePt t="46264" x="2778125" y="3906838"/>
          <p14:tracePt t="46309" x="2663825" y="3906838"/>
          <p14:tracePt t="46352" x="2474913" y="3917950"/>
          <p14:tracePt t="46374" x="2432050" y="3917950"/>
          <p14:tracePt t="46418" x="2425700" y="3917950"/>
          <p14:tracePt t="46481" x="2339975" y="3917950"/>
          <p14:tracePt t="46503" x="2317750" y="3906838"/>
          <p14:tracePt t="46568" x="2312988" y="3906838"/>
          <p14:tracePt t="46632" x="2263775" y="3917950"/>
          <p14:tracePt t="46675" x="2074863" y="3998913"/>
          <p14:tracePt t="46721" x="1973263" y="4003675"/>
          <p14:tracePt t="46764" x="1955800" y="4003675"/>
          <p14:tracePt t="46830" x="1955800" y="4010025"/>
          <p14:tracePt t="46872" x="1978025" y="4021138"/>
          <p14:tracePt t="49232" x="3048000" y="3940175"/>
          <p14:tracePt t="49276" x="3214688" y="3787775"/>
          <p14:tracePt t="49300" x="3221038" y="3783013"/>
          <p14:tracePt t="49347" x="3221038" y="3771900"/>
          <p14:tracePt t="49369" x="3221038" y="3767138"/>
          <p14:tracePt t="50506" x="3221038" y="4086225"/>
          <p14:tracePt t="50552" x="3151188" y="4360863"/>
          <p14:tracePt t="50596" x="3048000" y="4567238"/>
          <p14:tracePt t="50642" x="2994025" y="4679950"/>
          <p14:tracePt t="50685" x="2967038" y="4776788"/>
          <p14:tracePt t="50727" x="2960688" y="4792663"/>
          <p14:tracePt t="50961" x="2960688" y="4891088"/>
          <p14:tracePt t="51004" x="2951163" y="5102225"/>
          <p14:tracePt t="51049" x="2951163" y="5145088"/>
          <p14:tracePt t="51089" x="2955925" y="5156200"/>
          <p14:tracePt t="51385" x="2951163" y="5160963"/>
          <p14:tracePt t="52044" x="2944813" y="5160963"/>
          <p14:tracePt t="52627" x="2940050" y="5160963"/>
          <p14:tracePt t="55044" x="3594100" y="5030788"/>
          <p14:tracePt t="55066" x="3614738" y="5014913"/>
          <p14:tracePt t="55111" x="3722688" y="4965700"/>
          <p14:tracePt t="55152" x="3814763" y="4938713"/>
          <p14:tracePt t="55175" x="3814763" y="4933950"/>
          <p14:tracePt t="55239" x="3814763" y="4929188"/>
          <p14:tracePt t="55366" x="3814763" y="4922838"/>
          <p14:tracePt t="55553" x="3810000" y="4922838"/>
          <p14:tracePt t="55601" x="3805238" y="4933950"/>
          <p14:tracePt t="55646" x="3798888" y="4949825"/>
          <p14:tracePt t="55711" x="3787775" y="4972050"/>
          <p14:tracePt t="55752" x="3751263" y="5041900"/>
          <p14:tracePt t="55794" x="3717925" y="5111750"/>
          <p14:tracePt t="55839" x="3659188" y="5214938"/>
          <p14:tracePt t="55862" x="3609975" y="5280025"/>
          <p14:tracePt t="55908" x="3425825" y="5437188"/>
          <p14:tracePt t="55952" x="3382963" y="5491163"/>
          <p14:tracePt t="55994" x="3290888" y="5572125"/>
          <p14:tracePt t="56039" x="3151188" y="5653088"/>
          <p14:tracePt t="56082" x="3016250" y="5722938"/>
          <p14:tracePt t="56123" x="2847975" y="5815013"/>
          <p14:tracePt t="56146" x="2659063" y="5891213"/>
          <p14:tracePt t="56190" x="2524125" y="5938838"/>
          <p14:tracePt t="56233" x="2501900" y="5949950"/>
          <p14:tracePt t="56276" x="2486025" y="5949950"/>
          <p14:tracePt t="56300" x="2486025" y="5954713"/>
          <p14:tracePt t="56342" x="2481263" y="5954713"/>
          <p14:tracePt t="56617" x="2474913" y="5954713"/>
          <p14:tracePt t="56810" x="2470150" y="5954713"/>
          <p14:tracePt t="57218" x="2463800" y="5954713"/>
          <p14:tracePt t="57468" x="2459038" y="5949950"/>
          <p14:tracePt t="57512" x="2517775" y="5900738"/>
          <p14:tracePt t="57535" x="2740025" y="5853113"/>
          <p14:tracePt t="57581" x="3124200" y="5803900"/>
          <p14:tracePt t="57624" x="3340100" y="5754688"/>
          <p14:tracePt t="57668" x="3533775" y="5722938"/>
          <p14:tracePt t="57711" x="3744913" y="5700713"/>
          <p14:tracePt t="57752" x="3810000" y="5700713"/>
          <p14:tracePt t="57796" x="3814763" y="5695950"/>
          <p14:tracePt t="57840" x="3814763" y="5684838"/>
          <p14:tracePt t="57862" x="3814763" y="5680075"/>
          <p14:tracePt t="57908" x="3798888" y="5680075"/>
          <p14:tracePt t="57951" x="3783013" y="5691188"/>
          <p14:tracePt t="57993" x="3722688" y="5722938"/>
          <p14:tracePt t="58014" x="3652838" y="5761038"/>
          <p14:tracePt t="58056" x="3556000" y="5826125"/>
          <p14:tracePt t="58099" x="3432175" y="5895975"/>
          <p14:tracePt t="58139" x="3279775" y="5954713"/>
          <p14:tracePt t="58182" x="3097213" y="6003925"/>
          <p14:tracePt t="58226" x="2913063" y="6026150"/>
          <p14:tracePt t="58268" x="2755900" y="6035675"/>
          <p14:tracePt t="58310" x="2663825" y="6003925"/>
          <p14:tracePt t="58352" x="2598738" y="5911850"/>
          <p14:tracePt t="58374" x="2571750" y="5873750"/>
          <p14:tracePt t="58418" x="2566988" y="5835650"/>
          <p14:tracePt t="58460" x="2578100" y="5754688"/>
          <p14:tracePt t="58502" x="2605088" y="5727700"/>
          <p14:tracePt t="58544" x="2767013" y="5707063"/>
          <p14:tracePt t="58567" x="2859088" y="5695950"/>
          <p14:tracePt t="58608" x="3025775" y="5707063"/>
          <p14:tracePt t="58651" x="3106738" y="5749925"/>
          <p14:tracePt t="58675" x="3198813" y="5799138"/>
          <p14:tracePt t="58718" x="3328988" y="5857875"/>
          <p14:tracePt t="58763" x="3479800" y="5945188"/>
          <p14:tracePt t="58784" x="3560763" y="5999163"/>
          <p14:tracePt t="58830" x="3571875" y="6026150"/>
          <p14:tracePt t="58874" x="3571875" y="6035675"/>
          <p14:tracePt t="58918" x="3506788" y="6057900"/>
          <p14:tracePt t="58960" x="3405188" y="6057900"/>
          <p14:tracePt t="59002" x="3378200" y="5911850"/>
          <p14:tracePt t="59043" x="3317875" y="5700713"/>
          <p14:tracePt t="59086" x="3275013" y="5581650"/>
          <p14:tracePt t="59127" x="3275013" y="5549900"/>
          <p14:tracePt t="59168" x="3571875" y="5522913"/>
          <p14:tracePt t="59211" x="3929063" y="5522913"/>
          <p14:tracePt t="59252" x="4041775" y="5538788"/>
          <p14:tracePt t="59296" x="4322763" y="5653088"/>
          <p14:tracePt t="59341" x="4468813" y="5799138"/>
          <p14:tracePt t="59364" x="4529138" y="5873750"/>
          <p14:tracePt t="59406" x="4556125" y="5927725"/>
          <p14:tracePt t="59448" x="4506913" y="6015038"/>
          <p14:tracePt t="59491" x="4340225" y="6111875"/>
          <p14:tracePt t="59535" x="4075113" y="6181725"/>
          <p14:tracePt t="59580" x="4014788" y="6181725"/>
          <p14:tracePt t="59622" x="3994150" y="6181725"/>
          <p14:tracePt t="59668" x="3983038" y="6172200"/>
          <p14:tracePt t="59751" x="3976688" y="6165850"/>
          <p14:tracePt t="59814" x="3967163" y="6161088"/>
          <p14:tracePt t="59856" x="3956050" y="6154738"/>
          <p14:tracePt t="59878" x="3933825" y="6161088"/>
          <p14:tracePt t="59922" x="3886200" y="6172200"/>
          <p14:tracePt t="59985" x="3868738" y="6172200"/>
          <p14:tracePt t="60027" x="3863975" y="617220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4|51.3|21.6|1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6|4.9|7.8|12.2|6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|6.5|5.7|4.8|10.2|3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9.7|5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11|5.8|3.7|27.1|8.5|7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9.3|13.6|19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8.4|1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8|3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8.5|20.2|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|5|13|18.1|5.8|8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|4.8|15.4|3.7|10.1|5.2|14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|7.8|6.5|10.3|1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.2|1.9|17.8|15.4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1279</Words>
  <Application>Microsoft Office PowerPoint</Application>
  <PresentationFormat>ワイド画面</PresentationFormat>
  <Paragraphs>182</Paragraphs>
  <Slides>17</Slides>
  <Notes>0</Notes>
  <HiddenSlides>0</HiddenSlides>
  <MMClips>17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テーマ</vt:lpstr>
      <vt:lpstr>名詞の修飾-1</vt:lpstr>
      <vt:lpstr>名詞の修飾の日英比較</vt:lpstr>
      <vt:lpstr>前置修飾と後置修飾</vt:lpstr>
      <vt:lpstr>名詞の後置修飾と文の違い</vt:lpstr>
      <vt:lpstr>述語動詞を探せ</vt:lpstr>
      <vt:lpstr>PowerPoint プレゼンテーション</vt:lpstr>
      <vt:lpstr>違いは？</vt:lpstr>
      <vt:lpstr>練習10.1</vt:lpstr>
      <vt:lpstr>PowerPoint プレゼンテーション</vt:lpstr>
      <vt:lpstr>練習10.2</vt:lpstr>
      <vt:lpstr>現在分詞・過去分詞による名詞の修飾</vt:lpstr>
      <vt:lpstr>他動詞の現在分詞・過去分詞の使いわけ</vt:lpstr>
      <vt:lpstr>補語になった分詞の使い分け</vt:lpstr>
      <vt:lpstr>練習10.3</vt:lpstr>
      <vt:lpstr>練習10.3</vt:lpstr>
      <vt:lpstr>練習10.4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名詞の修飾</dc:title>
  <dc:creator>Naoyuki Takagi</dc:creator>
  <cp:lastModifiedBy>rltakagi@yahoo.co.jp</cp:lastModifiedBy>
  <cp:revision>48</cp:revision>
  <dcterms:created xsi:type="dcterms:W3CDTF">2017-06-21T20:45:03Z</dcterms:created>
  <dcterms:modified xsi:type="dcterms:W3CDTF">2020-07-08T04:54:02Z</dcterms:modified>
</cp:coreProperties>
</file>