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5" r:id="rId3"/>
    <p:sldId id="353" r:id="rId4"/>
    <p:sldId id="279" r:id="rId5"/>
    <p:sldId id="280" r:id="rId6"/>
    <p:sldId id="278" r:id="rId7"/>
    <p:sldId id="289" r:id="rId8"/>
    <p:sldId id="327" r:id="rId9"/>
    <p:sldId id="290" r:id="rId10"/>
    <p:sldId id="291" r:id="rId11"/>
    <p:sldId id="293" r:id="rId12"/>
    <p:sldId id="299" r:id="rId13"/>
    <p:sldId id="301" r:id="rId14"/>
    <p:sldId id="302" r:id="rId15"/>
    <p:sldId id="324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44" r:id="rId24"/>
    <p:sldId id="350" r:id="rId25"/>
    <p:sldId id="351" r:id="rId26"/>
    <p:sldId id="352" r:id="rId27"/>
    <p:sldId id="300" r:id="rId2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72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818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50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827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9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78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76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3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46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077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036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1C847-B127-4D13-953F-F81D9064238A}" type="datetimeFigureOut">
              <a:rPr kumimoji="1" lang="ja-JP" altLang="en-US" smtClean="0"/>
              <a:t>2022/6/27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80CBD-D762-4A27-ADF1-E4C0064900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908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99010" y="1905195"/>
            <a:ext cx="9144000" cy="2387600"/>
          </a:xfrm>
        </p:spPr>
        <p:txBody>
          <a:bodyPr/>
          <a:lstStyle/>
          <a:p>
            <a:r>
              <a:rPr kumimoji="1" lang="ja-JP" altLang="en-US" dirty="0"/>
              <a:t>名詞の修飾　２</a:t>
            </a:r>
            <a:br>
              <a:rPr kumimoji="1" lang="en-US" altLang="ja-JP" dirty="0"/>
            </a:br>
            <a:r>
              <a:rPr kumimoji="1" lang="en-US" altLang="ja-JP" dirty="0"/>
              <a:t>Part 2</a:t>
            </a:r>
            <a:endParaRPr kumimoji="1" lang="ja-JP" altLang="en-US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F8B3B88A-2956-400C-B788-3696E05A9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8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0"/>
    </mc:Choice>
    <mc:Fallback xmlns="">
      <p:transition spd="slow" advTm="6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46" x="885825" y="49498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先行詞いらずの</a:t>
            </a:r>
            <a:r>
              <a:rPr lang="en-US" altLang="ja-JP" dirty="0"/>
              <a:t>what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1196484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X hit me.              X = what hit me</a:t>
            </a:r>
          </a:p>
          <a:p>
            <a:pPr marL="0" indent="0">
              <a:buNone/>
            </a:pPr>
            <a:r>
              <a:rPr lang="en-US" altLang="ja-JP" dirty="0"/>
              <a:t>I saw X.                 X = what I saw</a:t>
            </a:r>
          </a:p>
          <a:p>
            <a:pPr marL="0" indent="0">
              <a:buNone/>
            </a:pPr>
            <a:r>
              <a:rPr lang="en-US" altLang="ja-JP" dirty="0"/>
              <a:t>I was X.                 X = what I was</a:t>
            </a:r>
          </a:p>
          <a:p>
            <a:pPr marL="0" indent="0">
              <a:buNone/>
            </a:pPr>
            <a:r>
              <a:rPr lang="en-US" altLang="ja-JP" dirty="0"/>
              <a:t>I regard X as important.                        X = what I regard as important</a:t>
            </a:r>
          </a:p>
          <a:p>
            <a:pPr marL="0" indent="0">
              <a:buNone/>
            </a:pPr>
            <a:r>
              <a:rPr lang="en-US" altLang="ja-JP" dirty="0"/>
              <a:t>X makes life on earth possible.            X = what makes life on earth possible</a:t>
            </a:r>
          </a:p>
        </p:txBody>
      </p:sp>
      <p:sp>
        <p:nvSpPr>
          <p:cNvPr id="4" name="右矢印 3"/>
          <p:cNvSpPr/>
          <p:nvPr/>
        </p:nvSpPr>
        <p:spPr>
          <a:xfrm>
            <a:off x="2581157" y="1983657"/>
            <a:ext cx="338832" cy="184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矢印 4"/>
          <p:cNvSpPr/>
          <p:nvPr/>
        </p:nvSpPr>
        <p:spPr>
          <a:xfrm>
            <a:off x="2581157" y="2460522"/>
            <a:ext cx="338832" cy="184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>
            <a:off x="2581157" y="2961966"/>
            <a:ext cx="338832" cy="184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5417764" y="3485534"/>
            <a:ext cx="338832" cy="184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5417764" y="4001294"/>
            <a:ext cx="338832" cy="184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6C6B5934-C675-4DB2-A847-7324DD766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04"/>
    </mc:Choice>
    <mc:Fallback xmlns="">
      <p:transition spd="slow" advTm="13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7" x="6100763" y="2535238"/>
          <p14:tracePt t="1808" x="6161088" y="2324100"/>
          <p14:tracePt t="1838" x="6154738" y="2144713"/>
          <p14:tracePt t="1872" x="6145213" y="2005013"/>
          <p14:tracePt t="1910" x="6134100" y="1935163"/>
          <p14:tracePt t="1932" x="6107113" y="1917700"/>
          <p14:tracePt t="1971" x="6019800" y="1897063"/>
          <p14:tracePt t="1996" x="5981700" y="1890713"/>
          <p14:tracePt t="2026" x="5884863" y="1890713"/>
          <p14:tracePt t="2059" x="5657850" y="1890713"/>
          <p14:tracePt t="2088" x="5387975" y="1935163"/>
          <p14:tracePt t="2124" x="4992688" y="1982788"/>
          <p14:tracePt t="2154" x="4637088" y="2005013"/>
          <p14:tracePt t="2188" x="4221163" y="2005013"/>
          <p14:tracePt t="2212" x="3886200" y="2000250"/>
          <p14:tracePt t="2246" x="3043238" y="1912938"/>
          <p14:tracePt t="2278" x="2620963" y="1858963"/>
          <p14:tracePt t="2309" x="2236788" y="1778000"/>
          <p14:tracePt t="2338" x="1928813" y="1685925"/>
          <p14:tracePt t="2371" x="1658938" y="1593850"/>
          <p14:tracePt t="2406" x="1220788" y="1438275"/>
          <p14:tracePt t="2438" x="1027113" y="1328738"/>
          <p14:tracePt t="2467" x="919163" y="1193800"/>
          <p14:tracePt t="2498" x="881063" y="1074738"/>
          <p14:tracePt t="2525" x="881063" y="973138"/>
          <p14:tracePt t="2560" x="957263" y="865188"/>
          <p14:tracePt t="2588" x="1065213" y="746125"/>
          <p14:tracePt t="2621" x="1231900" y="631825"/>
          <p14:tracePt t="2659" x="1609725" y="476250"/>
          <p14:tracePt t="2683" x="1847850" y="422275"/>
          <p14:tracePt t="2713" x="2182813" y="395288"/>
          <p14:tracePt t="2759" x="2663825" y="373063"/>
          <p14:tracePt t="2779" x="2805113" y="373063"/>
          <p14:tracePt t="2808" x="3198813" y="373063"/>
          <p14:tracePt t="2838" x="3632200" y="377825"/>
          <p14:tracePt t="2871" x="3976688" y="400050"/>
          <p14:tracePt t="2905" x="4371975" y="449263"/>
          <p14:tracePt t="2938" x="4722813" y="534988"/>
          <p14:tracePt t="2962" x="5026025" y="604838"/>
          <p14:tracePt t="2996" x="5322888" y="723900"/>
          <p14:tracePt t="3028" x="5430838" y="788988"/>
          <p14:tracePt t="3058" x="5534025" y="865188"/>
          <p14:tracePt t="3088" x="5641975" y="930275"/>
          <p14:tracePt t="3121" x="5707063" y="993775"/>
          <p14:tracePt t="3154" x="5734050" y="1069975"/>
          <p14:tracePt t="3187" x="5754688" y="1146175"/>
          <p14:tracePt t="3221" x="5761038" y="1211263"/>
          <p14:tracePt t="3246" x="5680075" y="1274763"/>
          <p14:tracePt t="3278" x="5527675" y="1335088"/>
          <p14:tracePt t="3308" x="5345113" y="1366838"/>
          <p14:tracePt t="3338" x="5102225" y="1373188"/>
          <p14:tracePt t="3371" x="4848225" y="1382713"/>
          <p14:tracePt t="3410" x="4398963" y="1382713"/>
          <p14:tracePt t="3433" x="4210050" y="1382713"/>
          <p14:tracePt t="3467" x="3859213" y="1393825"/>
          <p14:tracePt t="3498" x="3448050" y="1393825"/>
          <p14:tracePt t="3525" x="3140075" y="1393825"/>
          <p14:tracePt t="3559" x="2820988" y="1350963"/>
          <p14:tracePt t="3588" x="2481263" y="1308100"/>
          <p14:tracePt t="3621" x="2178050" y="1247775"/>
          <p14:tracePt t="3654" x="1755775" y="1162050"/>
          <p14:tracePt t="3688" x="1555750" y="1096963"/>
          <p14:tracePt t="3721" x="1481138" y="1031875"/>
          <p14:tracePt t="3746" x="1443038" y="939800"/>
          <p14:tracePt t="3778" x="1427163" y="881063"/>
          <p14:tracePt t="3809" x="1431925" y="800100"/>
          <p14:tracePt t="3837" x="1501775" y="712788"/>
          <p14:tracePt t="3871" x="1697038" y="588963"/>
          <p14:tracePt t="3909" x="2101850" y="454025"/>
          <p14:tracePt t="3932" x="2270125" y="431800"/>
          <p14:tracePt t="3963" x="2571750" y="415925"/>
          <p14:tracePt t="3996" x="3209925" y="400050"/>
          <p14:tracePt t="4028" x="3690938" y="400050"/>
          <p14:tracePt t="4058" x="4156075" y="422275"/>
          <p14:tracePt t="4088" x="4691063" y="534988"/>
          <p14:tracePt t="4121" x="5053013" y="642938"/>
          <p14:tracePt t="4159" x="5788025" y="847725"/>
          <p14:tracePt t="4190" x="6118225" y="950913"/>
          <p14:tracePt t="4212" x="6311900" y="1038225"/>
          <p14:tracePt t="4246" x="6550025" y="1177925"/>
          <p14:tracePt t="4275" x="6619875" y="1220788"/>
          <p14:tracePt t="4309" x="6630988" y="1247775"/>
          <p14:tracePt t="4498" x="6630988" y="1254125"/>
          <p14:tracePt t="4624" x="6630988" y="1258888"/>
          <p14:tracePt t="4909" x="6626225" y="1258888"/>
          <p14:tracePt t="5075" x="6626225" y="1265238"/>
          <p14:tracePt t="14625" x="6053138" y="1577975"/>
          <p14:tracePt t="14654" x="5949950" y="1528763"/>
          <p14:tracePt t="14684" x="5691188" y="1458913"/>
          <p14:tracePt t="14721" x="5522913" y="1355725"/>
          <p14:tracePt t="14746" x="5426075" y="1308100"/>
          <p14:tracePt t="14782" x="5311775" y="1281113"/>
          <p14:tracePt t="14810" x="5237163" y="1265238"/>
          <p14:tracePt t="14837" x="5183188" y="1243013"/>
          <p14:tracePt t="14871" x="5160963" y="1216025"/>
          <p14:tracePt t="14905" x="5129213" y="1162050"/>
          <p14:tracePt t="14936" x="5111750" y="1135063"/>
          <p14:tracePt t="14964" x="5106988" y="1135063"/>
          <p14:tracePt t="17526" x="5026025" y="1366838"/>
          <p14:tracePt t="17605" x="4972050" y="1382713"/>
          <p14:tracePt t="17639" x="4960938" y="1400175"/>
          <p14:tracePt t="21326" x="4322763" y="2112963"/>
          <p14:tracePt t="21356" x="4286250" y="2081213"/>
          <p14:tracePt t="21375" x="4214813" y="2063750"/>
          <p14:tracePt t="21406" x="4187825" y="2063750"/>
          <p14:tracePt t="21591" x="4140200" y="2063750"/>
          <p14:tracePt t="21621" x="3976688" y="2070100"/>
          <p14:tracePt t="21650" x="3740150" y="2070100"/>
          <p14:tracePt t="21681" x="3490913" y="2097088"/>
          <p14:tracePt t="21717" x="3243263" y="2135188"/>
          <p14:tracePt t="21744" x="2978150" y="2171700"/>
          <p14:tracePt t="21775" x="2735263" y="2205038"/>
          <p14:tracePt t="21809" x="2632075" y="2227263"/>
          <p14:tracePt t="21837" x="2551113" y="2243138"/>
          <p14:tracePt t="21872" x="2432050" y="2259013"/>
          <p14:tracePt t="21908" x="2236788" y="2259013"/>
          <p14:tracePt t="21933" x="2124075" y="2254250"/>
          <p14:tracePt t="21965" x="1924050" y="2236788"/>
          <p14:tracePt t="21995" x="1782763" y="2227263"/>
          <p14:tracePt t="22028" x="1627188" y="2227263"/>
          <p14:tracePt t="22058" x="1508125" y="2220913"/>
          <p14:tracePt t="22092" x="1409700" y="2205038"/>
          <p14:tracePt t="22121" x="1350963" y="2198688"/>
          <p14:tracePt t="22156" x="1308100" y="2198688"/>
          <p14:tracePt t="22208" x="1296988" y="2198688"/>
          <p14:tracePt t="22246" x="1292225" y="2198688"/>
          <p14:tracePt t="22278" x="1281113" y="2198688"/>
          <p14:tracePt t="22308" x="1281113" y="2205038"/>
          <p14:tracePt t="22671" x="1274763" y="2205038"/>
          <p14:tracePt t="22909" x="1274763" y="2209800"/>
          <p14:tracePt t="22947" x="1281113" y="2216150"/>
          <p14:tracePt t="22996" x="1400175" y="2216150"/>
          <p14:tracePt t="23025" x="1528763" y="2220913"/>
          <p14:tracePt t="23058" x="1555750" y="2236788"/>
          <p14:tracePt t="23091" x="1589088" y="2247900"/>
          <p14:tracePt t="23122" x="1663700" y="2259013"/>
          <p14:tracePt t="23154" x="1746250" y="2263775"/>
          <p14:tracePt t="23182" x="1778000" y="2270125"/>
          <p14:tracePt t="23221" x="1789113" y="2274888"/>
          <p14:tracePt t="23264" x="1804988" y="2274888"/>
          <p14:tracePt t="23291" x="1831975" y="2274888"/>
          <p14:tracePt t="23326" x="1885950" y="2274888"/>
          <p14:tracePt t="23371" x="1890713" y="2274888"/>
          <p14:tracePt t="23764" x="1901825" y="2286000"/>
          <p14:tracePt t="23841" x="1908175" y="2290763"/>
          <p14:tracePt t="23871" x="1917700" y="2297113"/>
          <p14:tracePt t="23937" x="1928813" y="2297113"/>
          <p14:tracePt t="23965" x="1939925" y="2301875"/>
          <p14:tracePt t="23995" x="1951038" y="2301875"/>
          <p14:tracePt t="24026" x="1978025" y="2308225"/>
          <p14:tracePt t="24059" x="2000250" y="2308225"/>
          <p14:tracePt t="24089" x="2036763" y="2308225"/>
          <p14:tracePt t="24121" x="2070100" y="2308225"/>
          <p14:tracePt t="24158" x="2108200" y="2312988"/>
          <p14:tracePt t="24187" x="2166938" y="2312988"/>
          <p14:tracePt t="24225" x="2220913" y="2312988"/>
          <p14:tracePt t="24265" x="2227263" y="2312988"/>
          <p14:tracePt t="24745" x="2128838" y="2312988"/>
          <p14:tracePt t="24776" x="1973263" y="2308225"/>
          <p14:tracePt t="24808" x="1908175" y="2308225"/>
          <p14:tracePt t="24838" x="1870075" y="2312988"/>
          <p14:tracePt t="24871" x="1778000" y="2324100"/>
          <p14:tracePt t="24904" x="1643063" y="2324100"/>
          <p14:tracePt t="24938" x="1593850" y="2324100"/>
          <p14:tracePt t="24998" x="1582738" y="2324100"/>
          <p14:tracePt t="25246" x="1582738" y="2317750"/>
          <p14:tracePt t="25325" x="1755775" y="2286000"/>
          <p14:tracePt t="25358" x="1885950" y="2274888"/>
          <p14:tracePt t="25373" x="1978025" y="2274888"/>
          <p14:tracePt t="25392" x="1989138" y="2274888"/>
          <p14:tracePt t="25420" x="2009775" y="2274888"/>
          <p14:tracePt t="25454" x="2032000" y="2274888"/>
          <p14:tracePt t="25575" x="2032000" y="2263775"/>
          <p14:tracePt t="25604" x="2027238" y="2254250"/>
          <p14:tracePt t="25716" x="2020888" y="2254250"/>
          <p14:tracePt t="25761" x="2020888" y="2259013"/>
          <p14:tracePt t="25824" x="2016125" y="2263775"/>
          <p14:tracePt t="26587" x="1982788" y="2263775"/>
          <p14:tracePt t="26622" x="1647825" y="2312988"/>
          <p14:tracePt t="26654" x="1081088" y="2405063"/>
          <p14:tracePt t="26687" x="1074738" y="2297113"/>
          <p14:tracePt t="26716" x="1085850" y="2232025"/>
          <p14:tracePt t="26745" x="1085850" y="2189163"/>
          <p14:tracePt t="26777" x="1085850" y="2182813"/>
          <p14:tracePt t="26822" x="1101725" y="2220913"/>
          <p14:tracePt t="26859" x="1189038" y="2301875"/>
          <p14:tracePt t="26874" x="1200150" y="2317750"/>
          <p14:tracePt t="26908" x="1231900" y="2378075"/>
          <p14:tracePt t="26932" x="1254125" y="2425700"/>
          <p14:tracePt t="26966" x="1258888" y="2436813"/>
          <p14:tracePt t="26995" x="1092200" y="2425700"/>
          <p14:tracePt t="27029" x="842963" y="2355850"/>
          <p14:tracePt t="27058" x="735013" y="2254250"/>
          <p14:tracePt t="27091" x="703263" y="2144713"/>
          <p14:tracePt t="27121" x="692150" y="2043113"/>
          <p14:tracePt t="27158" x="658813" y="1912938"/>
          <p14:tracePt t="27182" x="649288" y="1827213"/>
          <p14:tracePt t="27216" x="685800" y="1690688"/>
          <p14:tracePt t="27245" x="757238" y="1616075"/>
          <p14:tracePt t="27277" x="800100" y="1573213"/>
          <p14:tracePt t="27309" x="842963" y="1573213"/>
          <p14:tracePt t="27337" x="903288" y="1616075"/>
          <p14:tracePt t="27375" x="1047750" y="1782763"/>
          <p14:tracePt t="27406" x="1146175" y="1917700"/>
          <p14:tracePt t="27437" x="1166813" y="2054225"/>
          <p14:tracePt t="27466" x="1166813" y="2117725"/>
          <p14:tracePt t="27495" x="1139825" y="2193925"/>
          <p14:tracePt t="27526" x="1128713" y="2236788"/>
          <p14:tracePt t="27559" x="1119188" y="2259013"/>
          <p14:tracePt t="27588" x="1108075" y="2270125"/>
          <p14:tracePt t="27625" x="1069975" y="2274888"/>
          <p14:tracePt t="27651" x="993775" y="2220913"/>
          <p14:tracePt t="27687" x="739775" y="1939925"/>
          <p14:tracePt t="27712" x="696913" y="1827213"/>
          <p14:tracePt t="27745" x="692150" y="1712913"/>
          <p14:tracePt t="27775" x="696913" y="1670050"/>
          <p14:tracePt t="27808" x="757238" y="1658938"/>
          <p14:tracePt t="27838" x="865188" y="1674813"/>
          <p14:tracePt t="27871" x="957263" y="1778000"/>
          <p14:tracePt t="27904" x="1000125" y="1901825"/>
          <p14:tracePt t="27937" x="1000125" y="1924050"/>
          <p14:tracePt t="27975" x="1101725" y="1978025"/>
          <p14:tracePt t="28014" x="2562225" y="2171700"/>
          <p14:tracePt t="28041" x="3502025" y="2259013"/>
          <p14:tracePt t="28076" x="3740150" y="2290763"/>
          <p14:tracePt t="28121" x="3740150" y="2297113"/>
          <p14:tracePt t="28155" x="3760788" y="2301875"/>
          <p14:tracePt t="28187" x="3778250" y="2324100"/>
          <p14:tracePt t="28215" x="3778250" y="2344738"/>
          <p14:tracePt t="28245" x="3783013" y="2344738"/>
          <p14:tracePt t="28324" x="3632200" y="2281238"/>
          <p14:tracePt t="28354" x="3556000" y="2243138"/>
          <p14:tracePt t="28372" x="3551238" y="2236788"/>
          <p14:tracePt t="28406" x="3544888" y="2232025"/>
          <p14:tracePt t="28458" x="3636963" y="2209800"/>
          <p14:tracePt t="28482" x="3675063" y="2209800"/>
          <p14:tracePt t="28515" x="3729038" y="2236788"/>
          <p14:tracePt t="28541" x="3733800" y="2247900"/>
          <p14:tracePt t="28587" x="3706813" y="2254250"/>
          <p14:tracePt t="28621" x="3594100" y="2205038"/>
          <p14:tracePt t="28654" x="3432175" y="2063750"/>
          <p14:tracePt t="28687" x="3409950" y="1993900"/>
          <p14:tracePt t="28725" x="3405188" y="1924050"/>
          <p14:tracePt t="28765" x="3475038" y="1870075"/>
          <p14:tracePt t="28791" x="3652838" y="1870075"/>
          <p14:tracePt t="28822" x="3841750" y="1917700"/>
          <p14:tracePt t="28859" x="3875088" y="2043113"/>
          <p14:tracePt t="28874" x="3848100" y="2128838"/>
          <p14:tracePt t="28909" x="3751263" y="2209800"/>
          <p14:tracePt t="28932" x="3652838" y="2247900"/>
          <p14:tracePt t="28966" x="3533775" y="2247900"/>
          <p14:tracePt t="28995" x="3513138" y="2209800"/>
          <p14:tracePt t="29027" x="3497263" y="2162175"/>
          <p14:tracePt t="29059" x="3497263" y="2139950"/>
          <p14:tracePt t="29087" x="3551238" y="2117725"/>
          <p14:tracePt t="29121" x="3614738" y="2135188"/>
          <p14:tracePt t="29158" x="3636963" y="2178050"/>
          <p14:tracePt t="29181" x="3636963" y="2189163"/>
          <p14:tracePt t="29216" x="3560763" y="2227263"/>
          <p14:tracePt t="29245" x="3524250" y="2227263"/>
          <p14:tracePt t="29291" x="3517900" y="2216150"/>
          <p14:tracePt t="29325" x="3513138" y="2205038"/>
          <p14:tracePt t="29559" x="3729038" y="2189163"/>
          <p14:tracePt t="29589" x="4176713" y="2178050"/>
          <p14:tracePt t="29621" x="4237038" y="2178050"/>
          <p14:tracePt t="29654" x="4167188" y="2171700"/>
          <p14:tracePt t="29687" x="4064000" y="2155825"/>
          <p14:tracePt t="29715" x="4014788" y="2139950"/>
          <p14:tracePt t="29762" x="3841750" y="2139950"/>
          <p14:tracePt t="29791" x="3086100" y="2144713"/>
          <p14:tracePt t="29822" x="2020888" y="2124075"/>
          <p14:tracePt t="29858" x="1512888" y="2074863"/>
          <p14:tracePt t="29873" x="1470025" y="2063750"/>
          <p14:tracePt t="29888" x="1465263" y="2063750"/>
          <p14:tracePt t="30041" x="1465263" y="2058988"/>
          <p14:tracePt t="30076" x="1427163" y="2036763"/>
          <p14:tracePt t="30104" x="1292225" y="2005013"/>
          <p14:tracePt t="30137" x="1047750" y="1982788"/>
          <p14:tracePt t="30171" x="950913" y="1982788"/>
          <p14:tracePt t="30576" x="1373188" y="1978025"/>
          <p14:tracePt t="30608" x="2205038" y="2000250"/>
          <p14:tracePt t="30637" x="2762250" y="2047875"/>
          <p14:tracePt t="30666" x="2933700" y="2108200"/>
          <p14:tracePt t="30699" x="3182938" y="2166938"/>
          <p14:tracePt t="30728" x="3394075" y="2209800"/>
          <p14:tracePt t="30765" x="3441700" y="2236788"/>
          <p14:tracePt t="30791" x="3452813" y="2236788"/>
          <p14:tracePt t="30825" x="3475038" y="2236788"/>
          <p14:tracePt t="30871" x="3490913" y="2236788"/>
          <p14:tracePt t="30904" x="3533775" y="2236788"/>
          <p14:tracePt t="30937" x="3652838" y="2236788"/>
          <p14:tracePt t="30965" x="4010025" y="2216150"/>
          <p14:tracePt t="30995" x="4183063" y="2216150"/>
          <p14:tracePt t="34122" x="4286250" y="2312988"/>
          <p14:tracePt t="34159" x="4318000" y="2317750"/>
          <p14:tracePt t="34182" x="4367213" y="2317750"/>
          <p14:tracePt t="34214" x="4457700" y="2317750"/>
          <p14:tracePt t="34246" x="4533900" y="2317750"/>
          <p14:tracePt t="34277" x="4668838" y="2317750"/>
          <p14:tracePt t="34308" x="4933950" y="2308225"/>
          <p14:tracePt t="34337" x="5014913" y="2297113"/>
          <p14:tracePt t="34371" x="5026025" y="2297113"/>
          <p14:tracePt t="34406" x="5057775" y="2297113"/>
          <p14:tracePt t="34437" x="5122863" y="2297113"/>
          <p14:tracePt t="34475" x="5160963" y="2297113"/>
          <p14:tracePt t="34526" x="5187950" y="2297113"/>
          <p14:tracePt t="34559" x="5203825" y="2297113"/>
          <p14:tracePt t="34609" x="5226050" y="2297113"/>
          <p14:tracePt t="34637" x="5295900" y="2297113"/>
          <p14:tracePt t="34671" x="5372100" y="2297113"/>
          <p14:tracePt t="34708" x="5500688" y="2290763"/>
          <p14:tracePt t="34732" x="5549900" y="2290763"/>
          <p14:tracePt t="34761" x="5565775" y="2290763"/>
          <p14:tracePt t="34826" x="5572125" y="2290763"/>
          <p14:tracePt t="35621" x="5345113" y="2351088"/>
          <p14:tracePt t="35654" x="3702050" y="2663825"/>
          <p14:tracePt t="35687" x="3117850" y="2762250"/>
          <p14:tracePt t="35716" x="2798763" y="2794000"/>
          <p14:tracePt t="35745" x="2366963" y="2794000"/>
          <p14:tracePt t="35776" x="1973263" y="2794000"/>
          <p14:tracePt t="35809" x="1874838" y="2789238"/>
          <p14:tracePt t="35875" x="1863725" y="2767013"/>
          <p14:tracePt t="35904" x="1827213" y="2744788"/>
          <p14:tracePt t="35937" x="1766888" y="2713038"/>
          <p14:tracePt t="35966" x="1674813" y="2674938"/>
          <p14:tracePt t="35995" x="1501775" y="2620963"/>
          <p14:tracePt t="36026" x="1366838" y="2593975"/>
          <p14:tracePt t="36058" x="1312863" y="2589213"/>
          <p14:tracePt t="36091" x="1308100" y="2589213"/>
          <p14:tracePt t="36292" x="1328738" y="2582863"/>
          <p14:tracePt t="36360" x="1362075" y="2571750"/>
          <p14:tracePt t="36375" x="1393825" y="2571750"/>
          <p14:tracePt t="36411" x="1600200" y="2605088"/>
          <p14:tracePt t="36437" x="1854200" y="2643188"/>
          <p14:tracePt t="36465" x="2005013" y="2686050"/>
          <p14:tracePt t="36495" x="2097088" y="2706688"/>
          <p14:tracePt t="36526" x="2182813" y="2706688"/>
          <p14:tracePt t="36559" x="2200275" y="2713038"/>
          <p14:tracePt t="36872" x="2171700" y="2717800"/>
          <p14:tracePt t="36904" x="1885950" y="2767013"/>
          <p14:tracePt t="36937" x="1227138" y="2794000"/>
          <p14:tracePt t="36966" x="696913" y="2751138"/>
          <p14:tracePt t="36996" x="485775" y="2674938"/>
          <p14:tracePt t="37025" x="465138" y="2652713"/>
          <p14:tracePt t="37058" x="458788" y="2643188"/>
          <p14:tracePt t="37138" x="481013" y="2620963"/>
          <p14:tracePt t="37175" x="654050" y="2616200"/>
          <p14:tracePt t="37225" x="1312863" y="2643188"/>
          <p14:tracePt t="37261" x="1692275" y="2663825"/>
          <p14:tracePt t="37295" x="1847850" y="2697163"/>
          <p14:tracePt t="37323" x="1863725" y="2713038"/>
          <p14:tracePt t="37341" x="1881188" y="2724150"/>
          <p14:tracePt t="37375" x="1885950" y="2744788"/>
          <p14:tracePt t="37420" x="1885950" y="2751138"/>
          <p14:tracePt t="37458" x="1858963" y="2751138"/>
          <p14:tracePt t="37481" x="1804988" y="2733675"/>
          <p14:tracePt t="37515" x="1654175" y="2643188"/>
          <p14:tracePt t="37541" x="1631950" y="2589213"/>
          <p14:tracePt t="37576" x="1631950" y="2481263"/>
          <p14:tracePt t="37608" x="1658938" y="2432050"/>
          <p14:tracePt t="37637" x="1766888" y="2389188"/>
          <p14:tracePt t="37672" x="1870075" y="2378075"/>
          <p14:tracePt t="37704" x="1901825" y="2416175"/>
          <p14:tracePt t="37745" x="1917700" y="2535238"/>
          <p14:tracePt t="37778" x="1917700" y="2625725"/>
          <p14:tracePt t="37807" x="1870075" y="2686050"/>
          <p14:tracePt t="37841" x="1827213" y="2706688"/>
          <p14:tracePt t="37871" x="1735138" y="2686050"/>
          <p14:tracePt t="37908" x="1658938" y="2620963"/>
          <p14:tracePt t="37937" x="1658938" y="2605088"/>
          <p14:tracePt t="37966" x="1658938" y="2598738"/>
          <p14:tracePt t="38125" x="1674813" y="2636838"/>
          <p14:tracePt t="38154" x="1674813" y="2643188"/>
          <p14:tracePt t="38187" x="1681163" y="2643188"/>
          <p14:tracePt t="38479" x="1762125" y="2616200"/>
          <p14:tracePt t="38511" x="2027238" y="2609850"/>
          <p14:tracePt t="38541" x="2308225" y="2605088"/>
          <p14:tracePt t="38575" x="2463800" y="2652713"/>
          <p14:tracePt t="38604" x="2659063" y="2713038"/>
          <p14:tracePt t="38637" x="3387725" y="2836863"/>
          <p14:tracePt t="38674" x="3778250" y="2917825"/>
          <p14:tracePt t="38715" x="3702050" y="2917825"/>
          <p14:tracePt t="38744" x="3598863" y="2917825"/>
          <p14:tracePt t="38776" x="3533775" y="2901950"/>
          <p14:tracePt t="38809" x="3448050" y="2897188"/>
          <p14:tracePt t="38837" x="3378200" y="2874963"/>
          <p14:tracePt t="38871" x="3302000" y="2820988"/>
          <p14:tracePt t="38904" x="3221038" y="2605088"/>
          <p14:tracePt t="38937" x="3221038" y="2497138"/>
          <p14:tracePt t="38971" x="3263900" y="2443163"/>
          <p14:tracePt t="38994" x="3340100" y="2405063"/>
          <p14:tracePt t="39025" x="3468688" y="2393950"/>
          <p14:tracePt t="39058" x="3533775" y="2409825"/>
          <p14:tracePt t="39091" x="3544888" y="2474913"/>
          <p14:tracePt t="39121" x="3529013" y="2535238"/>
          <p14:tracePt t="39154" x="3398838" y="2632075"/>
          <p14:tracePt t="39187" x="3290888" y="2647950"/>
          <p14:tracePt t="39216" x="3194050" y="2609850"/>
          <p14:tracePt t="39246" x="3133725" y="2517775"/>
          <p14:tracePt t="39276" x="3128963" y="2416175"/>
          <p14:tracePt t="39309" x="3182938" y="2339975"/>
          <p14:tracePt t="39337" x="3306763" y="2308225"/>
          <p14:tracePt t="39371" x="3398838" y="2335213"/>
          <p14:tracePt t="39409" x="3448050" y="2481263"/>
          <p14:tracePt t="39432" x="3448050" y="2544763"/>
          <p14:tracePt t="39475" x="3306763" y="2674938"/>
          <p14:tracePt t="39515" x="3182938" y="2670175"/>
          <p14:tracePt t="39540" x="3090863" y="2598738"/>
          <p14:tracePt t="39576" x="3074988" y="2463800"/>
          <p14:tracePt t="39609" x="3171825" y="2398713"/>
          <p14:tracePt t="39637" x="3328988" y="2393950"/>
          <p14:tracePt t="39671" x="3398838" y="2447925"/>
          <p14:tracePt t="39708" x="3405188" y="2578100"/>
          <p14:tracePt t="39731" x="3367088" y="2652713"/>
          <p14:tracePt t="39761" x="3252788" y="2728913"/>
          <p14:tracePt t="39791" x="3178175" y="2728913"/>
          <p14:tracePt t="39824" x="3090863" y="2566988"/>
          <p14:tracePt t="39858" x="3101975" y="2470150"/>
          <p14:tracePt t="39873" x="3133725" y="2447925"/>
          <p14:tracePt t="39908" x="3421063" y="2371725"/>
          <p14:tracePt t="39937" x="3468688" y="2382838"/>
          <p14:tracePt t="39966" x="3452813" y="2447925"/>
          <p14:tracePt t="39995" x="3425825" y="2490788"/>
          <p14:tracePt t="40027" x="3425825" y="2501900"/>
          <p14:tracePt t="40087" x="3475038" y="2540000"/>
          <p14:tracePt t="40125" x="3695700" y="2625725"/>
          <p14:tracePt t="40159" x="3744913" y="2659063"/>
          <p14:tracePt t="40216" x="3740150" y="2674938"/>
          <p14:tracePt t="40245" x="3641725" y="2690813"/>
          <p14:tracePt t="40274" x="3587750" y="2686050"/>
          <p14:tracePt t="40308" x="3582988" y="2659063"/>
          <p14:tracePt t="40341" x="3614738" y="2636838"/>
          <p14:tracePt t="40371" x="3621088" y="2636838"/>
          <p14:tracePt t="40416" x="3659188" y="2659063"/>
          <p14:tracePt t="40454" x="3771900" y="2713038"/>
          <p14:tracePt t="40495" x="4075113" y="2789238"/>
          <p14:tracePt t="40528" x="4095750" y="2798763"/>
          <p14:tracePt t="40659" x="4102100" y="2798763"/>
          <p14:tracePt t="40682" x="4102100" y="2789238"/>
          <p14:tracePt t="40715" x="4102100" y="2744788"/>
          <p14:tracePt t="40745" x="4106863" y="2728913"/>
          <p14:tracePt t="40776" x="4106863" y="2713038"/>
          <p14:tracePt t="40809" x="4106863" y="2697163"/>
          <p14:tracePt t="40837" x="4106863" y="2679700"/>
          <p14:tracePt t="40871" x="4106863" y="2659063"/>
          <p14:tracePt t="40904" x="4095750" y="2643188"/>
          <p14:tracePt t="40937" x="4090988" y="2632075"/>
          <p14:tracePt t="41025" x="4144963" y="2609850"/>
          <p14:tracePt t="41058" x="4457700" y="2598738"/>
          <p14:tracePt t="41087" x="4911725" y="2598738"/>
          <p14:tracePt t="41121" x="5030788" y="2609850"/>
          <p14:tracePt t="42309" x="4945063" y="2643188"/>
          <p14:tracePt t="42342" x="4814888" y="2674938"/>
          <p14:tracePt t="42370" x="4668838" y="2690813"/>
          <p14:tracePt t="42406" x="4576763" y="2713038"/>
          <p14:tracePt t="42437" x="4491038" y="2724150"/>
          <p14:tracePt t="42464" x="4376738" y="2728913"/>
          <p14:tracePt t="42497" x="4279900" y="2744788"/>
          <p14:tracePt t="42526" x="4210050" y="2751138"/>
          <p14:tracePt t="42559" x="4160838" y="2751138"/>
          <p14:tracePt t="42592" x="4133850" y="2751138"/>
          <p14:tracePt t="42621" x="4106863" y="2744788"/>
          <p14:tracePt t="42658" x="4095750" y="2740025"/>
          <p14:tracePt t="42925" x="4079875" y="2701925"/>
          <p14:tracePt t="42974" x="4156075" y="2571750"/>
          <p14:tracePt t="43011" x="4394200" y="2481263"/>
          <p14:tracePt t="43043" x="4675188" y="2463800"/>
          <p14:tracePt t="43074" x="4983163" y="2474913"/>
          <p14:tracePt t="43109" x="5064125" y="2528888"/>
          <p14:tracePt t="43137" x="5129213" y="2571750"/>
          <p14:tracePt t="43166" x="5165725" y="2593975"/>
          <p14:tracePt t="43858" x="4583113" y="2897188"/>
          <p14:tracePt t="43873" x="4452938" y="2940050"/>
          <p14:tracePt t="43902" x="3836988" y="3106738"/>
          <p14:tracePt t="43937" x="3560763" y="3160713"/>
          <p14:tracePt t="43962" x="3394075" y="3194050"/>
          <p14:tracePt t="43995" x="2798763" y="3225800"/>
          <p14:tracePt t="44028" x="2598738" y="3225800"/>
          <p14:tracePt t="44058" x="2517775" y="3225800"/>
          <p14:tracePt t="44091" x="2463800" y="3209925"/>
          <p14:tracePt t="44122" x="2436813" y="3198813"/>
          <p14:tracePt t="44159" x="2378075" y="3194050"/>
          <p14:tracePt t="44182" x="2362200" y="3194050"/>
          <p14:tracePt t="44215" x="2324100" y="3194050"/>
          <p14:tracePt t="44245" x="2236788" y="3194050"/>
          <p14:tracePt t="44276" x="2085975" y="3194050"/>
          <p14:tracePt t="44309" x="1951038" y="3194050"/>
          <p14:tracePt t="44337" x="1870075" y="3194050"/>
          <p14:tracePt t="44371" x="1831975" y="3187700"/>
          <p14:tracePt t="44409" x="1827213" y="3187700"/>
          <p14:tracePt t="44466" x="1809750" y="3182938"/>
          <p14:tracePt t="44526" x="1804988" y="3167063"/>
          <p14:tracePt t="44558" x="1804988" y="3140075"/>
          <p14:tracePt t="44587" x="1809750" y="3106738"/>
          <p14:tracePt t="44621" x="1820863" y="3074988"/>
          <p14:tracePt t="44658" x="1863725" y="2967038"/>
          <p14:tracePt t="44681" x="1885950" y="2928938"/>
          <p14:tracePt t="44716" x="1935163" y="2852738"/>
          <p14:tracePt t="44745" x="1978025" y="2825750"/>
          <p14:tracePt t="44778" x="1993900" y="2820988"/>
          <p14:tracePt t="44875" x="1978025" y="2859088"/>
          <p14:tracePt t="44908" x="1955800" y="2886075"/>
          <p14:tracePt t="44937" x="1917700" y="2940050"/>
          <p14:tracePt t="44966" x="1843088" y="3032125"/>
          <p14:tracePt t="44997" x="1674813" y="3155950"/>
          <p14:tracePt t="45028" x="1562100" y="3221038"/>
          <p14:tracePt t="45058" x="1492250" y="3241675"/>
          <p14:tracePt t="45087" x="1454150" y="3248025"/>
          <p14:tracePt t="45121" x="1420813" y="3248025"/>
          <p14:tracePt t="45159" x="1409700" y="3248025"/>
          <p14:tracePt t="45416" x="1416050" y="3252788"/>
          <p14:tracePt t="45465" x="1420813" y="3252788"/>
          <p14:tracePt t="45576" x="1427163" y="3259138"/>
          <p14:tracePt t="45638" x="1519238" y="3263900"/>
          <p14:tracePt t="45670" x="1663700" y="3275013"/>
          <p14:tracePt t="45696" x="1843088" y="3286125"/>
          <p14:tracePt t="45730" x="1978025" y="3297238"/>
          <p14:tracePt t="45765" x="2108200" y="3297238"/>
          <p14:tracePt t="45790" x="2171700" y="3302000"/>
          <p14:tracePt t="45824" x="2227263" y="3324225"/>
          <p14:tracePt t="45965" x="2193925" y="3333750"/>
          <p14:tracePt t="45994" x="2117725" y="3344863"/>
          <p14:tracePt t="46026" x="2036763" y="3367088"/>
          <p14:tracePt t="46059" x="2009775" y="3394075"/>
          <p14:tracePt t="46087" x="1978025" y="3405188"/>
          <p14:tracePt t="46121" x="1897063" y="3405188"/>
          <p14:tracePt t="46158" x="1755775" y="3355975"/>
          <p14:tracePt t="46182" x="1685925" y="3297238"/>
          <p14:tracePt t="46215" x="1593850" y="3187700"/>
          <p14:tracePt t="46244" x="1546225" y="3113088"/>
          <p14:tracePt t="46278" x="1528763" y="3043238"/>
          <p14:tracePt t="46309" x="1539875" y="2960688"/>
          <p14:tracePt t="46341" x="1573213" y="2906713"/>
          <p14:tracePt t="46371" x="1604963" y="2870200"/>
          <p14:tracePt t="46408" x="1674813" y="2820988"/>
          <p14:tracePt t="46432" x="1719263" y="2805113"/>
          <p14:tracePt t="46466" x="1885950" y="2798763"/>
          <p14:tracePt t="46494" x="2027238" y="2852738"/>
          <p14:tracePt t="46526" x="2108200" y="2933700"/>
          <p14:tracePt t="46559" x="2151063" y="2998788"/>
          <p14:tracePt t="46587" x="2171700" y="3070225"/>
          <p14:tracePt t="46621" x="2193925" y="3151188"/>
          <p14:tracePt t="46654" x="2209800" y="3259138"/>
          <p14:tracePt t="46687" x="2209800" y="3297238"/>
          <p14:tracePt t="46716" x="2193925" y="3306763"/>
          <p14:tracePt t="46748" x="2178050" y="3324225"/>
          <p14:tracePt t="46777" x="2090738" y="3328988"/>
          <p14:tracePt t="46808" x="1939925" y="3328988"/>
          <p14:tracePt t="46841" x="1908175" y="3324225"/>
          <p14:tracePt t="52604" x="1912938" y="3333750"/>
          <p14:tracePt t="52654" x="1908175" y="3333750"/>
          <p14:tracePt t="52691" x="1908175" y="3324225"/>
          <p14:tracePt t="52741" x="1863725" y="3313113"/>
          <p14:tracePt t="52763" x="1858963" y="3313113"/>
          <p14:tracePt t="52794" x="1854200" y="3306763"/>
          <p14:tracePt t="52854" x="1847850" y="3306763"/>
          <p14:tracePt t="52904" x="1843088" y="3306763"/>
          <p14:tracePt t="52991" x="1836738" y="3306763"/>
          <p14:tracePt t="53104" x="1858963" y="3302000"/>
          <p14:tracePt t="53154" x="1870075" y="3279775"/>
          <p14:tracePt t="53187" x="1890713" y="3241675"/>
          <p14:tracePt t="53220" x="1928813" y="3205163"/>
          <p14:tracePt t="53245" x="1946275" y="3182938"/>
          <p14:tracePt t="53278" x="1955800" y="3178175"/>
          <p14:tracePt t="53309" x="1962150" y="3171825"/>
          <p14:tracePt t="53342" x="1962150" y="3167063"/>
          <p14:tracePt t="57920" x="1631950" y="3463925"/>
          <p14:tracePt t="57949" x="1539875" y="3468688"/>
          <p14:tracePt t="57979" x="1443038" y="3452813"/>
          <p14:tracePt t="58011" x="1404938" y="3425825"/>
          <p14:tracePt t="58042" x="1355725" y="3409950"/>
          <p14:tracePt t="58074" x="1296988" y="3382963"/>
          <p14:tracePt t="58104" x="1238250" y="3355975"/>
          <p14:tracePt t="58142" x="1189038" y="3313113"/>
          <p14:tracePt t="58170" x="1150938" y="3270250"/>
          <p14:tracePt t="58199" x="1135063" y="3221038"/>
          <p14:tracePt t="58242" x="1123950" y="3151188"/>
          <p14:tracePt t="58261" x="1123950" y="3106738"/>
          <p14:tracePt t="58294" x="1146175" y="3032125"/>
          <p14:tracePt t="58324" x="1231900" y="2978150"/>
          <p14:tracePt t="58358" x="1335088" y="2960688"/>
          <p14:tracePt t="58372" x="1373188" y="2960688"/>
          <p14:tracePt t="58406" x="1492250" y="2982913"/>
          <p14:tracePt t="58442" x="1654175" y="3009900"/>
          <p14:tracePt t="58465" x="1827213" y="3052763"/>
          <p14:tracePt t="58497" x="1890713" y="3097213"/>
          <p14:tracePt t="58528" x="1901825" y="3133725"/>
          <p14:tracePt t="58559" x="1908175" y="3187700"/>
          <p14:tracePt t="58591" x="1908175" y="3248025"/>
          <p14:tracePt t="58620" x="1901825" y="3297238"/>
          <p14:tracePt t="58654" x="1901825" y="3313113"/>
          <p14:tracePt t="58720" x="1901825" y="3317875"/>
          <p14:tracePt t="58747" x="1901825" y="3324225"/>
          <p14:tracePt t="58842" x="1897063" y="3324225"/>
          <p14:tracePt t="60309" x="1897063" y="3351213"/>
          <p14:tracePt t="60341" x="1881188" y="3378200"/>
          <p14:tracePt t="60371" x="1874838" y="3382963"/>
          <p14:tracePt t="60405" x="1858963" y="3382963"/>
          <p14:tracePt t="60448" x="1836738" y="3382963"/>
          <p14:tracePt t="60479" x="1809750" y="3382963"/>
          <p14:tracePt t="60510" x="1800225" y="3382963"/>
          <p14:tracePt t="60547" x="1793875" y="3382963"/>
          <p14:tracePt t="60591" x="1820863" y="3371850"/>
          <p14:tracePt t="60621" x="1863725" y="3367088"/>
          <p14:tracePt t="60654" x="1870075" y="3355975"/>
          <p14:tracePt t="60692" x="1935163" y="3328988"/>
          <p14:tracePt t="60714" x="2081213" y="3328988"/>
          <p14:tracePt t="60748" x="2274888" y="3317875"/>
          <p14:tracePt t="60778" x="2474913" y="3317875"/>
          <p14:tracePt t="60809" x="2562225" y="3313113"/>
          <p14:tracePt t="60841" x="2589213" y="3313113"/>
          <p14:tracePt t="60870" x="2636838" y="3313113"/>
          <p14:tracePt t="60904" x="2686050" y="3313113"/>
          <p14:tracePt t="60937" x="2735263" y="3313113"/>
          <p14:tracePt t="60970" x="2832100" y="3313113"/>
          <p14:tracePt t="60998" x="2928938" y="3313113"/>
          <p14:tracePt t="61028" x="3009900" y="3313113"/>
          <p14:tracePt t="61058" x="3106738" y="3313113"/>
          <p14:tracePt t="61092" x="3275013" y="3313113"/>
          <p14:tracePt t="61120" x="3367088" y="3313113"/>
          <p14:tracePt t="61154" x="3371850" y="3313113"/>
          <p14:tracePt t="61247" x="3398838" y="3306763"/>
          <p14:tracePt t="61278" x="3425825" y="3302000"/>
          <p14:tracePt t="61310" x="3490913" y="3297238"/>
          <p14:tracePt t="61341" x="3533775" y="3286125"/>
          <p14:tracePt t="61370" x="3540125" y="3279775"/>
          <p14:tracePt t="61406" x="3513138" y="3275013"/>
          <p14:tracePt t="61437" x="3328988" y="3279775"/>
          <p14:tracePt t="61470" x="3160713" y="3279775"/>
          <p14:tracePt t="61497" x="2994025" y="3279775"/>
          <p14:tracePt t="61528" x="2708275" y="3279775"/>
          <p14:tracePt t="61559" x="2366963" y="3279775"/>
          <p14:tracePt t="61592" x="2063750" y="3270250"/>
          <p14:tracePt t="61620" x="1858963" y="3236913"/>
          <p14:tracePt t="61654" x="1827213" y="3214688"/>
          <p14:tracePt t="61687" x="1847850" y="3160713"/>
          <p14:tracePt t="61721" x="1854200" y="3086100"/>
          <p14:tracePt t="61744" x="1847850" y="3070225"/>
          <p14:tracePt t="61791" x="1874838" y="3063875"/>
          <p14:tracePt t="61822" x="2036763" y="3074988"/>
          <p14:tracePt t="61858" x="2108200" y="3160713"/>
          <p14:tracePt t="61872" x="2108200" y="3171825"/>
          <p14:tracePt t="61904" x="2058988" y="3209925"/>
          <p14:tracePt t="61941" x="1951038" y="3241675"/>
          <p14:tracePt t="61965" x="1843088" y="3241675"/>
          <p14:tracePt t="61994" x="1831975" y="3221038"/>
          <p14:tracePt t="62032" x="1973263" y="3144838"/>
          <p14:tracePt t="62058" x="2355850" y="3113088"/>
          <p14:tracePt t="62091" x="3005138" y="3101975"/>
          <p14:tracePt t="62121" x="3805238" y="3133725"/>
          <p14:tracePt t="62154" x="4059238" y="3221038"/>
          <p14:tracePt t="62191" x="4064000" y="3232150"/>
          <p14:tracePt t="62231" x="4068763" y="3241675"/>
          <p14:tracePt t="62325" x="4068763" y="3248025"/>
          <p14:tracePt t="62375" x="4059238" y="3252788"/>
          <p14:tracePt t="62405" x="3998913" y="3263900"/>
          <p14:tracePt t="62437" x="3913188" y="3263900"/>
          <p14:tracePt t="62475" x="3902075" y="3263900"/>
          <p14:tracePt t="62531" x="3994150" y="3263900"/>
          <p14:tracePt t="62558" x="4160838" y="3270250"/>
          <p14:tracePt t="62589" x="4203700" y="3279775"/>
          <p14:tracePt t="62725" x="4203700" y="3286125"/>
          <p14:tracePt t="62761" x="4203700" y="3290888"/>
          <p14:tracePt t="62870" x="4221163" y="3290888"/>
          <p14:tracePt t="62903" x="4241800" y="3290888"/>
          <p14:tracePt t="62942" x="4252913" y="3302000"/>
          <p14:tracePt t="62998" x="4252913" y="3306763"/>
          <p14:tracePt t="63091" x="4252913" y="3313113"/>
          <p14:tracePt t="63183" x="4252913" y="3324225"/>
          <p14:tracePt t="63232" x="4259263" y="3328988"/>
          <p14:tracePt t="63261" x="4333875" y="3328988"/>
          <p14:tracePt t="63292" x="4529138" y="3324225"/>
          <p14:tracePt t="63325" x="4799013" y="3306763"/>
          <p14:tracePt t="63354" x="4929188" y="3297238"/>
          <p14:tracePt t="63377" x="5068888" y="3297238"/>
          <p14:tracePt t="63405" x="5284788" y="3297238"/>
          <p14:tracePt t="63432" x="5372100" y="3297238"/>
          <p14:tracePt t="63475" x="5473700" y="3275013"/>
          <p14:tracePt t="63511" x="5484813" y="3270250"/>
          <p14:tracePt t="63544" x="5495925" y="3259138"/>
          <p14:tracePt t="63575" x="5500688" y="3252788"/>
          <p14:tracePt t="63620" x="5507038" y="3248025"/>
          <p14:tracePt t="63654" x="5511800" y="3236913"/>
          <p14:tracePt t="63697" x="5511800" y="3232150"/>
          <p14:tracePt t="64028" x="5426075" y="3241675"/>
          <p14:tracePt t="64059" x="5322888" y="3270250"/>
          <p14:tracePt t="64093" x="5268913" y="3279775"/>
          <p14:tracePt t="64122" x="5091113" y="3279775"/>
          <p14:tracePt t="64164" x="4729163" y="3248025"/>
          <p14:tracePt t="64176" x="4706938" y="3248025"/>
          <p14:tracePt t="64220" x="4695825" y="3241675"/>
          <p14:tracePt t="64261" x="4695825" y="3236913"/>
          <p14:tracePt t="64293" x="4679950" y="3232150"/>
          <p14:tracePt t="64330" x="4657725" y="3225800"/>
          <p14:tracePt t="64760" x="4594225" y="3232150"/>
          <p14:tracePt t="64791" x="4513263" y="3232150"/>
          <p14:tracePt t="64826" x="4403725" y="3232150"/>
          <p14:tracePt t="64854" x="4318000" y="3198813"/>
          <p14:tracePt t="64871" x="4295775" y="3182938"/>
          <p14:tracePt t="64904" x="4279900" y="3106738"/>
          <p14:tracePt t="64942" x="4286250" y="3048000"/>
          <p14:tracePt t="64971" x="4349750" y="2971800"/>
          <p14:tracePt t="64995" x="4529138" y="2917825"/>
          <p14:tracePt t="65029" x="4810125" y="2897188"/>
          <p14:tracePt t="65060" x="5026025" y="2897188"/>
          <p14:tracePt t="65092" x="5118100" y="2901950"/>
          <p14:tracePt t="65120" x="5129213" y="2924175"/>
          <p14:tracePt t="65154" x="5133975" y="2955925"/>
          <p14:tracePt t="65204" x="5129213" y="2960688"/>
          <p14:tracePt t="65670" x="5106988" y="2994025"/>
          <p14:tracePt t="65700" x="5102225" y="3016250"/>
          <p14:tracePt t="65746" x="5102225" y="3043238"/>
          <p14:tracePt t="65785" x="5122863" y="3074988"/>
          <p14:tracePt t="65824" x="5149850" y="3106738"/>
          <p14:tracePt t="65854" x="5145088" y="3124200"/>
          <p14:tracePt t="65871" x="5138738" y="3128963"/>
          <p14:tracePt t="65904" x="5068888" y="3194050"/>
          <p14:tracePt t="65941" x="5014913" y="3241675"/>
          <p14:tracePt t="65966" x="4976813" y="3259138"/>
          <p14:tracePt t="65995" x="4956175" y="3286125"/>
          <p14:tracePt t="66037" x="4868863" y="3317875"/>
          <p14:tracePt t="66074" x="4706938" y="3333750"/>
          <p14:tracePt t="66105" x="4587875" y="3324225"/>
          <p14:tracePt t="66137" x="4468813" y="3302000"/>
          <p14:tracePt t="66170" x="4430713" y="3275013"/>
          <p14:tracePt t="66199" x="4403725" y="3198813"/>
          <p14:tracePt t="66228" x="4394200" y="3101975"/>
          <p14:tracePt t="66261" x="4394200" y="3059113"/>
          <p14:tracePt t="66291" x="4437063" y="3009900"/>
          <p14:tracePt t="66323" x="4572000" y="2955925"/>
          <p14:tracePt t="66342" x="4738688" y="2917825"/>
          <p14:tracePt t="66370" x="4987925" y="2879725"/>
          <p14:tracePt t="66405" x="5149850" y="2863850"/>
          <p14:tracePt t="66437" x="5214938" y="2863850"/>
          <p14:tracePt t="66470" x="5257800" y="2897188"/>
          <p14:tracePt t="66495" x="5291138" y="2951163"/>
          <p14:tracePt t="66528" x="5291138" y="2994025"/>
          <p14:tracePt t="66560" x="5295900" y="3016250"/>
          <p14:tracePt t="67528" x="5106988" y="3171825"/>
          <p14:tracePt t="67557" x="5003800" y="3225800"/>
          <p14:tracePt t="67592" x="4933950" y="3279775"/>
          <p14:tracePt t="67621" x="4787900" y="3306763"/>
          <p14:tracePt t="67654" x="4529138" y="3333750"/>
          <p14:tracePt t="67692" x="4475163" y="3340100"/>
          <p14:tracePt t="67715" x="4448175" y="3344863"/>
          <p14:tracePt t="67745" x="4349750" y="3344863"/>
          <p14:tracePt t="67778" x="4214813" y="3333750"/>
          <p14:tracePt t="67807" x="4068763" y="3306763"/>
          <p14:tracePt t="67842" x="4005263" y="3263900"/>
          <p14:tracePt t="67871" x="3956050" y="3198813"/>
          <p14:tracePt t="67904" x="3940175" y="3036888"/>
          <p14:tracePt t="67937" x="3956050" y="2940050"/>
          <p14:tracePt t="67970" x="4005263" y="2825750"/>
          <p14:tracePt t="67995" x="4106863" y="2728913"/>
          <p14:tracePt t="68026" x="4275138" y="2670175"/>
          <p14:tracePt t="68059" x="4630738" y="2647950"/>
          <p14:tracePt t="68092" x="5026025" y="2686050"/>
          <p14:tracePt t="68121" x="5273675" y="2767013"/>
          <p14:tracePt t="68154" x="5345113" y="2832100"/>
          <p14:tracePt t="68192" x="5338763" y="2879725"/>
          <p14:tracePt t="68216" x="5318125" y="2906713"/>
          <p14:tracePt t="68245" x="5311775" y="2913063"/>
          <p14:tracePt t="68542" x="5365750" y="2913063"/>
          <p14:tracePt t="68572" x="5495925" y="2924175"/>
          <p14:tracePt t="68604" x="5700713" y="2928938"/>
          <p14:tracePt t="68641" x="5810250" y="2928938"/>
          <p14:tracePt t="68666" x="5837238" y="2928938"/>
          <p14:tracePt t="69479" x="5776913" y="2982913"/>
          <p14:tracePt t="69512" x="5518150" y="3133725"/>
          <p14:tracePt t="69543" x="5273675" y="3252788"/>
          <p14:tracePt t="69572" x="5053013" y="3317875"/>
          <p14:tracePt t="69604" x="4679950" y="3351213"/>
          <p14:tracePt t="69642" x="4306888" y="3351213"/>
          <p14:tracePt t="69666" x="3706813" y="3351213"/>
          <p14:tracePt t="69704" x="3259138" y="3371850"/>
          <p14:tracePt t="69748" x="3178175" y="3394075"/>
          <p14:tracePt t="69775" x="3133725" y="3394075"/>
          <p14:tracePt t="69824" x="3113088" y="3398838"/>
          <p14:tracePt t="69854" x="3079750" y="3409950"/>
          <p14:tracePt t="69871" x="3074988" y="3414713"/>
          <p14:tracePt t="69904" x="3036888" y="3425825"/>
          <p14:tracePt t="69939" x="2989263" y="3448050"/>
          <p14:tracePt t="69968" x="2924175" y="3468688"/>
          <p14:tracePt t="69995" x="2782888" y="3490913"/>
          <p14:tracePt t="70028" x="2625725" y="3513138"/>
          <p14:tracePt t="70057" x="2497138" y="3517900"/>
          <p14:tracePt t="70092" x="2443163" y="3517900"/>
          <p14:tracePt t="70120" x="2436813" y="3517900"/>
          <p14:tracePt t="70154" x="2425700" y="3524250"/>
          <p14:tracePt t="70920" x="2470150" y="3551238"/>
          <p14:tracePt t="70951" x="2544763" y="3578225"/>
          <p14:tracePt t="70982" x="2663825" y="3594100"/>
          <p14:tracePt t="71014" x="2782888" y="3609975"/>
          <p14:tracePt t="71041" x="2832100" y="3609975"/>
          <p14:tracePt t="71074" x="2967038" y="3609975"/>
          <p14:tracePt t="71104" x="3079750" y="3609975"/>
          <p14:tracePt t="71138" x="3140075" y="3614738"/>
          <p14:tracePt t="71170" x="3194050" y="3614738"/>
          <p14:tracePt t="71202" x="3333750" y="3614738"/>
          <p14:tracePt t="71230" x="3452813" y="3614738"/>
          <p14:tracePt t="71262" x="3459163" y="3614738"/>
          <p14:tracePt t="71325" x="3398838" y="3625850"/>
          <p14:tracePt t="71354" x="3328988" y="3625850"/>
          <p14:tracePt t="71372" x="3302000" y="3625850"/>
          <p14:tracePt t="71405" x="3187700" y="3632200"/>
          <p14:tracePt t="71442" x="3070225" y="3641725"/>
          <p14:tracePt t="71466" x="2928938" y="3652838"/>
          <p14:tracePt t="71495" x="2852738" y="3652838"/>
          <p14:tracePt t="71525" x="2771775" y="3652838"/>
          <p14:tracePt t="71558" x="2674938" y="3659188"/>
          <p14:tracePt t="71591" x="2582863" y="3659188"/>
          <p14:tracePt t="71621" x="2486025" y="3659188"/>
          <p14:tracePt t="71654" x="2393950" y="3659188"/>
          <p14:tracePt t="71692" x="2382838" y="3659188"/>
          <p14:tracePt t="71729" x="2382838" y="3652838"/>
          <p14:tracePt t="72137" x="2470150" y="3652838"/>
          <p14:tracePt t="72171" x="2735263" y="3652838"/>
          <p14:tracePt t="72204" x="3052763" y="3659188"/>
          <p14:tracePt t="72228" x="3074988" y="3663950"/>
          <p14:tracePt t="72262" x="3128963" y="3663950"/>
          <p14:tracePt t="72292" x="3279775" y="3675063"/>
          <p14:tracePt t="72325" x="3328988" y="3675063"/>
          <p14:tracePt t="72409" x="3306763" y="3675063"/>
          <p14:tracePt t="72709" x="3198813" y="3675063"/>
          <p14:tracePt t="72732" x="3117850" y="3675063"/>
          <p14:tracePt t="72760" x="2998788" y="3679825"/>
          <p14:tracePt t="72791" x="2782888" y="3690938"/>
          <p14:tracePt t="72825" x="2490788" y="3690938"/>
          <p14:tracePt t="72854" x="2371725" y="3690938"/>
          <p14:tracePt t="72872" x="2362200" y="3690938"/>
          <p14:tracePt t="72904" x="2297113" y="3690938"/>
          <p14:tracePt t="72937" x="2270125" y="3695700"/>
          <p14:tracePt t="72970" x="2254250" y="3695700"/>
          <p14:tracePt t="72996" x="2200275" y="3695700"/>
          <p14:tracePt t="73028" x="2070100" y="3695700"/>
          <p14:tracePt t="73058" x="1989138" y="3695700"/>
          <p14:tracePt t="73091" x="1966913" y="3695700"/>
          <p14:tracePt t="73120" x="1955800" y="3695700"/>
          <p14:tracePt t="73158" x="1935163" y="3695700"/>
          <p14:tracePt t="73215" x="1928813" y="3695700"/>
          <p14:tracePt t="74041" x="2020888" y="3695700"/>
          <p14:tracePt t="74074" x="2112963" y="3702050"/>
          <p14:tracePt t="74108" x="2117725" y="3702050"/>
          <p14:tracePt t="74158" x="2112963" y="3686175"/>
          <p14:tracePt t="74181" x="2101850" y="3679825"/>
          <p14:tracePt t="74213" x="2085975" y="3679825"/>
          <p14:tracePt t="74245" x="2063750" y="3679825"/>
          <p14:tracePt t="74278" x="2020888" y="3679825"/>
          <p14:tracePt t="74308" x="1982788" y="3652838"/>
          <p14:tracePt t="74341" x="1982788" y="3605213"/>
          <p14:tracePt t="74371" x="2054225" y="3486150"/>
          <p14:tracePt t="74409" x="2420938" y="3302000"/>
          <p14:tracePt t="74432" x="2697163" y="3286125"/>
          <p14:tracePt t="74462" x="2794000" y="3297238"/>
          <p14:tracePt t="74499" x="2789238" y="3340100"/>
          <p14:tracePt t="74529" x="2778125" y="3355975"/>
          <p14:tracePt t="74558" x="2778125" y="3367088"/>
          <p14:tracePt t="74591" x="2960688" y="3405188"/>
          <p14:tracePt t="74620" x="3421063" y="3436938"/>
          <p14:tracePt t="74658" x="4567238" y="3463925"/>
          <p14:tracePt t="74682" x="4884738" y="3502025"/>
          <p14:tracePt t="74716" x="5437188" y="3556000"/>
          <p14:tracePt t="74746" x="5745163" y="3582988"/>
          <p14:tracePt t="74778" x="5792788" y="3609975"/>
          <p14:tracePt t="74825" x="5815013" y="3621088"/>
          <p14:tracePt t="74854" x="5868988" y="3636963"/>
          <p14:tracePt t="74871" x="5895975" y="3648075"/>
          <p14:tracePt t="74904" x="5927725" y="3659188"/>
          <p14:tracePt t="74937" x="5992813" y="3659188"/>
          <p14:tracePt t="74970" x="6219825" y="3659188"/>
          <p14:tracePt t="74995" x="6334125" y="3652838"/>
          <p14:tracePt t="75076" x="6419850" y="3679825"/>
          <p14:tracePt t="75104" x="6507163" y="3713163"/>
          <p14:tracePt t="75137" x="6489700" y="3729038"/>
          <p14:tracePt t="75165" x="6419850" y="3740150"/>
          <p14:tracePt t="75209" x="6388100" y="3744913"/>
          <p14:tracePt t="75232" x="6253163" y="3744913"/>
          <p14:tracePt t="75261" x="5691188" y="3729038"/>
          <p14:tracePt t="75291" x="5106988" y="3686175"/>
          <p14:tracePt t="75324" x="4918075" y="3675063"/>
          <p14:tracePt t="75371" x="4956175" y="3675063"/>
          <p14:tracePt t="75409" x="5019675" y="3648075"/>
          <p14:tracePt t="75432" x="5111750" y="3632200"/>
          <p14:tracePt t="75463" x="5338763" y="3625850"/>
          <p14:tracePt t="75495" x="5907088" y="3625850"/>
          <p14:tracePt t="75526" x="6334125" y="3625850"/>
          <p14:tracePt t="75558" x="6408738" y="3625850"/>
          <p14:tracePt t="75587" x="6419850" y="3614738"/>
          <p14:tracePt t="75620" x="6462713" y="3614738"/>
          <p14:tracePt t="75654" x="6484938" y="3605213"/>
          <p14:tracePt t="75704" x="6527800" y="3598863"/>
          <p14:tracePt t="75745" x="6761163" y="3621088"/>
          <p14:tracePt t="75776" x="7004050" y="3625850"/>
          <p14:tracePt t="75808" x="7150100" y="3636963"/>
          <p14:tracePt t="75841" x="7312025" y="3636963"/>
          <p14:tracePt t="75870" x="7419975" y="3648075"/>
          <p14:tracePt t="75904" x="7527925" y="3675063"/>
          <p14:tracePt t="75941" x="7700963" y="3713163"/>
          <p14:tracePt t="75962" x="7754938" y="3717925"/>
          <p14:tracePt t="75995" x="7878763" y="3733800"/>
          <p14:tracePt t="76028" x="7950200" y="3733800"/>
          <p14:tracePt t="76058" x="7993063" y="3740150"/>
          <p14:tracePt t="76091" x="8020050" y="3740150"/>
          <p14:tracePt t="76120" x="8085138" y="3744913"/>
          <p14:tracePt t="76154" x="8139113" y="3744913"/>
          <p14:tracePt t="76187" x="8177213" y="3744913"/>
          <p14:tracePt t="76220" x="8235950" y="3744913"/>
          <p14:tracePt t="76245" x="8332788" y="3740150"/>
          <p14:tracePt t="76278" x="8393113" y="3740150"/>
          <p14:tracePt t="76309" x="8413750" y="3740150"/>
          <p14:tracePt t="76341" x="8462963" y="3740150"/>
          <p14:tracePt t="76371" x="8516938" y="3740150"/>
          <p14:tracePt t="76404" x="8528050" y="3740150"/>
          <p14:tracePt t="76454" x="8505825" y="3722688"/>
          <p14:tracePt t="76499" x="8316913" y="3702050"/>
          <p14:tracePt t="76528" x="8004175" y="3695700"/>
          <p14:tracePt t="76558" x="7532688" y="3686175"/>
          <p14:tracePt t="76591" x="6604000" y="3668713"/>
          <p14:tracePt t="76621" x="5965825" y="3679825"/>
          <p14:tracePt t="76658" x="5491163" y="3679825"/>
          <p14:tracePt t="76682" x="5145088" y="3702050"/>
          <p14:tracePt t="76720" x="4610100" y="3713163"/>
          <p14:tracePt t="76749" x="4414838" y="3722688"/>
          <p14:tracePt t="76778" x="4225925" y="3722688"/>
          <p14:tracePt t="76808" x="3944938" y="3717925"/>
          <p14:tracePt t="76841" x="3652838" y="3695700"/>
          <p14:tracePt t="76870" x="3463925" y="3686175"/>
          <p14:tracePt t="76908" x="3317875" y="3679825"/>
          <p14:tracePt t="76932" x="3259138" y="3679825"/>
          <p14:tracePt t="76970" x="3167063" y="3679825"/>
          <p14:tracePt t="76995" x="3052763" y="3679825"/>
          <p14:tracePt t="77026" x="2859088" y="3679825"/>
          <p14:tracePt t="77058" x="2744788" y="3679825"/>
          <p14:tracePt t="77087" x="2701925" y="3679825"/>
          <p14:tracePt t="77120" x="2632075" y="3679825"/>
          <p14:tracePt t="77154" x="2551113" y="3675063"/>
          <p14:tracePt t="77187" x="2540000" y="3675063"/>
          <p14:tracePt t="77264" x="2535238" y="3668713"/>
          <p14:tracePt t="77290" x="2517775" y="3668713"/>
          <p14:tracePt t="77325" x="2454275" y="3668713"/>
          <p14:tracePt t="77357" x="2436813" y="3668713"/>
          <p14:tracePt t="77409" x="2416175" y="3663950"/>
          <p14:tracePt t="77431" x="2389188" y="3663950"/>
          <p14:tracePt t="77465" x="2339975" y="3659188"/>
          <p14:tracePt t="77574" x="2236788" y="3663950"/>
          <p14:tracePt t="77607" x="2232025" y="3663950"/>
          <p14:tracePt t="77670" x="2232025" y="3659188"/>
          <p14:tracePt t="78638" x="2124075" y="3448050"/>
          <p14:tracePt t="78670" x="1993900" y="3317875"/>
          <p14:tracePt t="78697" x="1847850" y="3205163"/>
          <p14:tracePt t="78733" x="1681163" y="3113088"/>
          <p14:tracePt t="78761" x="1539875" y="3052763"/>
          <p14:tracePt t="78792" x="1438275" y="3025775"/>
          <p14:tracePt t="78825" x="1296988" y="3009900"/>
          <p14:tracePt t="78854" x="1211263" y="3009900"/>
          <p14:tracePt t="78876" x="1112838" y="3016250"/>
          <p14:tracePt t="78904" x="966788" y="3032125"/>
          <p14:tracePt t="78926" x="896938" y="3048000"/>
          <p14:tracePt t="78975" x="730250" y="3140075"/>
          <p14:tracePt t="79011" x="627063" y="3214688"/>
          <p14:tracePt t="79041" x="593725" y="3279775"/>
          <p14:tracePt t="79074" x="577850" y="3344863"/>
          <p14:tracePt t="79104" x="577850" y="3382963"/>
          <p14:tracePt t="79138" x="577850" y="3405188"/>
          <p14:tracePt t="79495" x="611188" y="3328988"/>
          <p14:tracePt t="79526" x="665163" y="3198813"/>
          <p14:tracePt t="79557" x="950913" y="2928938"/>
          <p14:tracePt t="79587" x="1535113" y="2652713"/>
          <p14:tracePt t="79625" x="1755775" y="2605088"/>
          <p14:tracePt t="79654" x="1755775" y="2598738"/>
          <p14:tracePt t="79725" x="1858963" y="2663825"/>
          <p14:tracePt t="79761" x="1881188" y="2686050"/>
          <p14:tracePt t="79791" x="1912938" y="2686050"/>
          <p14:tracePt t="79824" x="2036763" y="2659063"/>
          <p14:tracePt t="79854" x="2097088" y="2632075"/>
          <p14:tracePt t="79876" x="2166938" y="2598738"/>
          <p14:tracePt t="79904" x="2274888" y="2582863"/>
          <p14:tracePt t="79920" x="2281238" y="2578100"/>
          <p14:tracePt t="79954" x="2286000" y="2578100"/>
          <p14:tracePt t="80153" x="2216150" y="2605088"/>
          <p14:tracePt t="80172" x="2166938" y="2609850"/>
          <p14:tracePt t="80204" x="2097088" y="2625725"/>
          <p14:tracePt t="80261" x="2090738" y="2625725"/>
          <p14:tracePt t="80590" x="2070100" y="2636838"/>
          <p14:tracePt t="80620" x="2058988" y="2636838"/>
          <p14:tracePt t="80682" x="2043113" y="2647950"/>
          <p14:tracePt t="80714" x="1982788" y="2679700"/>
          <p14:tracePt t="80745" x="1962150" y="2686050"/>
          <p14:tracePt t="80778" x="1935163" y="2697163"/>
          <p14:tracePt t="80807" x="1908175" y="2697163"/>
          <p14:tracePt t="80840" x="1901825" y="2697163"/>
          <p14:tracePt t="81542" x="1897063" y="2697163"/>
          <p14:tracePt t="82747" x="1820863" y="2459038"/>
          <p14:tracePt t="82777" x="1728788" y="2312988"/>
          <p14:tracePt t="82808" x="1708150" y="2274888"/>
          <p14:tracePt t="82837" x="1697038" y="2254250"/>
          <p14:tracePt t="82954" x="1766888" y="2335213"/>
          <p14:tracePt t="82978" x="1847850" y="2425700"/>
          <p14:tracePt t="83011" x="1924050" y="2620963"/>
          <p14:tracePt t="83042" x="1973263" y="2843213"/>
          <p14:tracePt t="83075" x="1989138" y="2879725"/>
          <p14:tracePt t="83154" x="1989138" y="2843213"/>
          <p14:tracePt t="83182" x="1989138" y="2832100"/>
          <p14:tracePt t="83281" x="1946275" y="2647950"/>
          <p14:tracePt t="83308" x="1885950" y="2490788"/>
          <p14:tracePt t="83341" x="1793875" y="2398713"/>
          <p14:tracePt t="83370" x="1647825" y="2362200"/>
          <p14:tracePt t="83405" x="1119188" y="2317750"/>
          <p14:tracePt t="83437" x="865188" y="2308225"/>
          <p14:tracePt t="83470" x="820738" y="2308225"/>
          <p14:tracePt t="83495" x="757238" y="2339975"/>
          <p14:tracePt t="83528" x="712788" y="2389188"/>
          <p14:tracePt t="83558" x="1042988" y="2528888"/>
          <p14:tracePt t="83588" x="2378075" y="2659063"/>
          <p14:tracePt t="83625" x="4738688" y="2717800"/>
          <p14:tracePt t="83654" x="5165725" y="2744788"/>
          <p14:tracePt t="83674" x="5203825" y="2751138"/>
          <p14:tracePt t="83725" x="5214938" y="2767013"/>
          <p14:tracePt t="83761" x="5210175" y="2778125"/>
          <p14:tracePt t="83794" x="5041900" y="2809875"/>
          <p14:tracePt t="83824" x="4884738" y="2809875"/>
          <p14:tracePt t="83854" x="4772025" y="2789238"/>
          <p14:tracePt t="83876" x="4513263" y="2755900"/>
          <p14:tracePt t="83904" x="4113213" y="2690813"/>
          <p14:tracePt t="83941" x="3998913" y="2663825"/>
          <p14:tracePt t="84294" x="4144963" y="2659063"/>
          <p14:tracePt t="84328" x="4506913" y="2674938"/>
          <p14:tracePt t="84357" x="4848225" y="2717800"/>
          <p14:tracePt t="84374" x="4987925" y="2728913"/>
          <p14:tracePt t="84405" x="5273675" y="2728913"/>
          <p14:tracePt t="84441" x="5410200" y="2740025"/>
          <p14:tracePt t="84464" x="5426075" y="2744788"/>
          <p14:tracePt t="84995" x="5360988" y="2820988"/>
          <p14:tracePt t="85031" x="5214938" y="2944813"/>
          <p14:tracePt t="85059" x="5019675" y="3079750"/>
          <p14:tracePt t="85090" x="4637088" y="3187700"/>
          <p14:tracePt t="85125" x="3567113" y="3317875"/>
          <p14:tracePt t="85154" x="2978150" y="3344863"/>
          <p14:tracePt t="85175" x="2771775" y="3355975"/>
          <p14:tracePt t="85224" x="2490788" y="3378200"/>
          <p14:tracePt t="85262" x="2274888" y="3387725"/>
          <p14:tracePt t="85292" x="2097088" y="3387725"/>
          <p14:tracePt t="85324" x="1962150" y="3387725"/>
          <p14:tracePt t="85354" x="1735138" y="3387725"/>
          <p14:tracePt t="85377" x="1663700" y="3387725"/>
          <p14:tracePt t="85405" x="1643063" y="3382963"/>
          <p14:tracePt t="85481" x="1631950" y="3378200"/>
          <p14:tracePt t="85511" x="1604963" y="3367088"/>
          <p14:tracePt t="85543" x="1589088" y="3355975"/>
          <p14:tracePt t="85575" x="1577975" y="3344863"/>
          <p14:tracePt t="85638" x="1593850" y="3328988"/>
          <p14:tracePt t="85670" x="1674813" y="3302000"/>
          <p14:tracePt t="85704" x="2090738" y="3290888"/>
          <p14:tracePt t="85746" x="2151063" y="3290888"/>
          <p14:tracePt t="85837" x="2074863" y="3290888"/>
          <p14:tracePt t="85870" x="1982788" y="3302000"/>
          <p14:tracePt t="85904" x="1978025" y="3306763"/>
          <p14:tracePt t="85933" x="1973263" y="3306763"/>
          <p14:tracePt t="85974" x="1966913" y="3313113"/>
          <p14:tracePt t="86011" x="1951038" y="3324225"/>
          <p14:tracePt t="86044" x="1755775" y="3328988"/>
          <p14:tracePt t="86074" x="1604963" y="3286125"/>
          <p14:tracePt t="86103" x="1546225" y="3160713"/>
          <p14:tracePt t="86125" x="1546225" y="3021013"/>
          <p14:tracePt t="86154" x="1546225" y="2847975"/>
          <p14:tracePt t="86187" x="1562100" y="2767013"/>
          <p14:tracePt t="86224" x="1739900" y="2697163"/>
          <p14:tracePt t="86260" x="2074863" y="2674938"/>
          <p14:tracePt t="86293" x="2425700" y="2733675"/>
          <p14:tracePt t="86307" x="2470150" y="2771775"/>
          <p14:tracePt t="86337" x="2652713" y="2998788"/>
          <p14:tracePt t="86375" x="2755900" y="3405188"/>
          <p14:tracePt t="86405" x="2636838" y="3529013"/>
          <p14:tracePt t="86441" x="2459038" y="3544888"/>
          <p14:tracePt t="86464" x="2270125" y="3506788"/>
          <p14:tracePt t="86494" x="2178050" y="3432175"/>
          <p14:tracePt t="86531" x="2128838" y="3371850"/>
          <p14:tracePt t="86557" x="2090738" y="3333750"/>
          <p14:tracePt t="86792" x="2090738" y="3324225"/>
          <p14:tracePt t="86824" x="2090738" y="3306763"/>
          <p14:tracePt t="86854" x="2058988" y="3270250"/>
          <p14:tracePt t="86877" x="2000250" y="3248025"/>
          <p14:tracePt t="86904" x="1870075" y="3205163"/>
          <p14:tracePt t="86941" x="1863725" y="3198813"/>
          <p14:tracePt t="87011" x="1847850" y="3205163"/>
          <p14:tracePt t="87042" x="1836738" y="3225800"/>
          <p14:tracePt t="87075" x="1804988" y="3232150"/>
          <p14:tracePt t="87104" x="1724025" y="3194050"/>
          <p14:tracePt t="87137" x="1697038" y="3113088"/>
          <p14:tracePt t="87170" x="1724025" y="3021013"/>
          <p14:tracePt t="87204" x="1778000" y="2967038"/>
          <p14:tracePt t="87244" x="1816100" y="2955925"/>
          <p14:tracePt t="87280" x="1939925" y="2955925"/>
          <p14:tracePt t="87307" x="2070100" y="2982913"/>
          <p14:tracePt t="87342" x="2081213" y="3021013"/>
          <p14:tracePt t="87375" x="2054225" y="3086100"/>
          <p14:tracePt t="87404" x="1973263" y="3133725"/>
          <p14:tracePt t="87437" x="1946275" y="3144838"/>
          <p14:tracePt t="87481" x="1939925" y="3144838"/>
          <p14:tracePt t="87761" x="2027238" y="3155950"/>
          <p14:tracePt t="87794" x="2389188" y="3155950"/>
          <p14:tracePt t="87809" x="2544763" y="3155950"/>
          <p14:tracePt t="87840" x="2762250" y="3155950"/>
          <p14:tracePt t="87875" x="3016250" y="3155950"/>
          <p14:tracePt t="87907" x="3302000" y="3167063"/>
          <p14:tracePt t="87940" x="3594100" y="3194050"/>
          <p14:tracePt t="87963" x="3625850" y="3209925"/>
          <p14:tracePt t="87995" x="3917950" y="3214688"/>
          <p14:tracePt t="88030" x="4102100" y="3214688"/>
          <p14:tracePt t="88092" x="4117975" y="3214688"/>
          <p14:tracePt t="88120" x="4221163" y="3214688"/>
          <p14:tracePt t="88154" x="4457700" y="3167063"/>
          <p14:tracePt t="88182" x="4518025" y="3155950"/>
          <p14:tracePt t="88224" x="4549775" y="3117850"/>
          <p14:tracePt t="88261" x="4549775" y="3074988"/>
          <p14:tracePt t="88292" x="4491038" y="3032125"/>
          <p14:tracePt t="88324" x="4425950" y="2998788"/>
          <p14:tracePt t="88354" x="4237038" y="2994025"/>
          <p14:tracePt t="88371" x="4133850" y="2994025"/>
          <p14:tracePt t="88405" x="3987800" y="2994025"/>
          <p14:tracePt t="88437" x="3875088" y="3036888"/>
          <p14:tracePt t="88474" x="3556000" y="3178175"/>
          <p14:tracePt t="88511" x="3497263" y="3205163"/>
          <p14:tracePt t="88543" x="3502025" y="3214688"/>
          <p14:tracePt t="88557" x="3524250" y="3225800"/>
          <p14:tracePt t="88590" x="3551238" y="3225800"/>
          <p14:tracePt t="88670" x="3571875" y="3221038"/>
          <p14:tracePt t="88703" x="3771900" y="3214688"/>
          <p14:tracePt t="88747" x="4318000" y="3205163"/>
          <p14:tracePt t="88778" x="4414838" y="3214688"/>
          <p14:tracePt t="88904" x="4340225" y="3236913"/>
          <p14:tracePt t="88932" x="4225925" y="3236913"/>
          <p14:tracePt t="88970" x="3994150" y="3236913"/>
          <p14:tracePt t="88994" x="3967163" y="3221038"/>
          <p14:tracePt t="89041" x="3913188" y="3214688"/>
          <p14:tracePt t="89075" x="3832225" y="3214688"/>
          <p14:tracePt t="89182" x="3863975" y="3214688"/>
          <p14:tracePt t="89225" x="4144963" y="3214688"/>
          <p14:tracePt t="89261" x="4275138" y="3214688"/>
          <p14:tracePt t="89292" x="4313238" y="3214688"/>
          <p14:tracePt t="89324" x="4475163" y="3214688"/>
          <p14:tracePt t="89354" x="4799013" y="3232150"/>
          <p14:tracePt t="89377" x="4987925" y="3232150"/>
          <p14:tracePt t="89405" x="5230813" y="3241675"/>
          <p14:tracePt t="89437" x="5264150" y="3241675"/>
          <p14:tracePt t="90637" x="5138738" y="3405188"/>
          <p14:tracePt t="90670" x="5026025" y="3502025"/>
          <p14:tracePt t="90697" x="4906963" y="3551238"/>
          <p14:tracePt t="90732" x="4765675" y="3567113"/>
          <p14:tracePt t="90759" x="4545013" y="3560763"/>
          <p14:tracePt t="90794" x="4371975" y="3544888"/>
          <p14:tracePt t="90824" x="4349750" y="3544888"/>
          <p14:tracePt t="90854" x="4291013" y="3540125"/>
          <p14:tracePt t="90876" x="4203700" y="3540125"/>
          <p14:tracePt t="90904" x="4102100" y="3540125"/>
          <p14:tracePt t="90937" x="4052888" y="3540125"/>
          <p14:tracePt t="90982" x="4032250" y="3551238"/>
          <p14:tracePt t="91011" x="3949700" y="3587750"/>
          <p14:tracePt t="91042" x="3783013" y="3605213"/>
          <p14:tracePt t="91074" x="3571875" y="3614738"/>
          <p14:tracePt t="91104" x="3468688" y="3652838"/>
          <p14:tracePt t="91137" x="3387725" y="3722688"/>
          <p14:tracePt t="91170" x="3317875" y="3760788"/>
          <p14:tracePt t="91204" x="3243263" y="3776663"/>
          <p14:tracePt t="91244" x="3243263" y="3787775"/>
          <p14:tracePt t="91280" x="3243263" y="3798888"/>
          <p14:tracePt t="91341" x="3209925" y="3776663"/>
          <p14:tracePt t="91375" x="3155950" y="3706813"/>
          <p14:tracePt t="91405" x="3124200" y="3686175"/>
          <p14:tracePt t="91437" x="3086100" y="3663950"/>
          <p14:tracePt t="91475" x="3036888" y="3632200"/>
          <p14:tracePt t="91511" x="3032125" y="3632200"/>
          <p14:tracePt t="91604" x="3032125" y="3625850"/>
          <p14:tracePt t="91654" x="2998788" y="3486150"/>
          <p14:tracePt t="91687" x="2989263" y="3448050"/>
          <p14:tracePt t="91724" x="2994025" y="3432175"/>
          <p14:tracePt t="91781" x="3005138" y="3432175"/>
          <p14:tracePt t="91825" x="3005138" y="3425825"/>
          <p14:tracePt t="93511" x="2928938" y="3556000"/>
          <p14:tracePt t="93543" x="2794000" y="3749675"/>
          <p14:tracePt t="93559" x="2690813" y="3890963"/>
          <p14:tracePt t="93591" x="2609850" y="3944938"/>
          <p14:tracePt t="93625" x="2420938" y="3971925"/>
          <p14:tracePt t="93654" x="2108200" y="4003675"/>
          <p14:tracePt t="93682" x="1901825" y="4021138"/>
          <p14:tracePt t="93724" x="1766888" y="4068763"/>
          <p14:tracePt t="94244" x="1692275" y="4156075"/>
          <p14:tracePt t="94276" x="1663700" y="4214813"/>
          <p14:tracePt t="94308" x="1620838" y="4257675"/>
          <p14:tracePt t="94342" x="1555750" y="4275138"/>
          <p14:tracePt t="94375" x="1400175" y="4264025"/>
          <p14:tracePt t="94405" x="1193800" y="4237038"/>
          <p14:tracePt t="94437" x="1108075" y="4203700"/>
          <p14:tracePt t="94463" x="1101725" y="4198938"/>
          <p14:tracePt t="94574" x="1092200" y="4203700"/>
          <p14:tracePt t="94670" x="1085850" y="4203700"/>
          <p14:tracePt t="95044" x="1274763" y="4203700"/>
          <p14:tracePt t="95076" x="1501775" y="4225925"/>
          <p14:tracePt t="95107" x="1804988" y="4237038"/>
          <p14:tracePt t="95137" x="2032000" y="4237038"/>
          <p14:tracePt t="95175" x="2182813" y="4237038"/>
          <p14:tracePt t="95224" x="2247900" y="4241800"/>
          <p14:tracePt t="95261" x="2270125" y="4241800"/>
          <p14:tracePt t="95292" x="2290763" y="4241800"/>
          <p14:tracePt t="95405" x="2317750" y="4241800"/>
          <p14:tracePt t="95937" x="2405063" y="4241800"/>
          <p14:tracePt t="95962" x="2481263" y="4241800"/>
          <p14:tracePt t="95994" x="2605088" y="4241800"/>
          <p14:tracePt t="96030" x="2616200" y="4241800"/>
          <p14:tracePt t="96120" x="2636838" y="4241800"/>
          <p14:tracePt t="96153" x="2717800" y="4248150"/>
          <p14:tracePt t="96175" x="2740025" y="4248150"/>
          <p14:tracePt t="96325" x="2874963" y="4248150"/>
          <p14:tracePt t="96354" x="3360738" y="4257675"/>
          <p14:tracePt t="96377" x="3679825" y="4268788"/>
          <p14:tracePt t="96405" x="4221163" y="4284663"/>
          <p14:tracePt t="96437" x="4302125" y="4284663"/>
          <p14:tracePt t="96638" x="4295775" y="4284663"/>
          <p14:tracePt t="96731" x="4291013" y="4284663"/>
          <p14:tracePt t="96762" x="4268788" y="4295775"/>
          <p14:tracePt t="96795" x="4176713" y="4333875"/>
          <p14:tracePt t="96824" x="3944938" y="4403725"/>
          <p14:tracePt t="96853" x="3636963" y="4464050"/>
          <p14:tracePt t="96870" x="3544888" y="4475163"/>
          <p14:tracePt t="96905" x="3101975" y="4495800"/>
          <p14:tracePt t="96937" x="2798763" y="4475163"/>
          <p14:tracePt t="96974" x="2674938" y="4394200"/>
          <p14:tracePt t="97011" x="2625725" y="4291013"/>
          <p14:tracePt t="97044" x="2593975" y="4122738"/>
          <p14:tracePt t="97075" x="2605088" y="4037013"/>
          <p14:tracePt t="97103" x="2686050" y="3976688"/>
          <p14:tracePt t="97138" x="3021013" y="3886200"/>
          <p14:tracePt t="97175" x="3441700" y="3913188"/>
          <p14:tracePt t="97220" x="3594100" y="3976688"/>
          <p14:tracePt t="97244" x="3609975" y="4041775"/>
          <p14:tracePt t="97277" x="3609975" y="4106863"/>
          <p14:tracePt t="97308" x="3587750" y="4187825"/>
          <p14:tracePt t="97341" x="3524250" y="4284663"/>
          <p14:tracePt t="97375" x="3502025" y="4306888"/>
          <p14:tracePt t="97674" x="3306763" y="4322763"/>
          <p14:tracePt t="97725" x="2809875" y="4340225"/>
          <p14:tracePt t="97760" x="2663825" y="4340225"/>
          <p14:tracePt t="97790" x="2351088" y="4322763"/>
          <p14:tracePt t="97825" x="2047875" y="4225925"/>
          <p14:tracePt t="97854" x="1962150" y="4129088"/>
          <p14:tracePt t="97877" x="1935163" y="4052888"/>
          <p14:tracePt t="97903" x="1912938" y="3967163"/>
          <p14:tracePt t="97925" x="1901825" y="3922713"/>
          <p14:tracePt t="97970" x="1955800" y="3863975"/>
          <p14:tracePt t="97995" x="2139950" y="3825875"/>
          <p14:tracePt t="98030" x="2432050" y="3814763"/>
          <p14:tracePt t="98057" x="2589213" y="3875088"/>
          <p14:tracePt t="98087" x="2598738" y="3956050"/>
          <p14:tracePt t="98124" x="2578100" y="4075113"/>
          <p14:tracePt t="98154" x="2540000" y="4117975"/>
          <p14:tracePt t="98182" x="2528888" y="4122738"/>
          <p14:tracePt t="98261" x="2589213" y="4102100"/>
          <p14:tracePt t="98293" x="3441700" y="4014788"/>
          <p14:tracePt t="98308" x="3729038" y="4003675"/>
          <p14:tracePt t="98342" x="4652963" y="4003675"/>
          <p14:tracePt t="98370" x="5068888" y="4052888"/>
          <p14:tracePt t="98405" x="5084763" y="4086225"/>
          <p14:tracePt t="98441" x="5080000" y="4113213"/>
          <p14:tracePt t="98463" x="5041900" y="4133850"/>
          <p14:tracePt t="98494" x="4848225" y="4183063"/>
          <p14:tracePt t="98531" x="4603750" y="4183063"/>
          <p14:tracePt t="98557" x="4583113" y="4183063"/>
          <p14:tracePt t="98625" x="4875213" y="4167188"/>
          <p14:tracePt t="98654" x="5068888" y="4167188"/>
          <p14:tracePt t="98681" x="5075238" y="4171950"/>
          <p14:tracePt t="98792" x="5053013" y="4176713"/>
          <p14:tracePt t="98824" x="5048250" y="4176713"/>
          <p14:tracePt t="99031" x="5041900" y="4176713"/>
          <p14:tracePt t="99761" x="4983163" y="4176713"/>
          <p14:tracePt t="99794" x="4322763" y="4194175"/>
          <p14:tracePt t="99824" x="3933825" y="4194175"/>
          <p14:tracePt t="99854" x="3475038" y="4194175"/>
          <p14:tracePt t="99871" x="3360738" y="4194175"/>
          <p14:tracePt t="99904" x="2497138" y="4203700"/>
          <p14:tracePt t="99932" x="2297113" y="4203700"/>
          <p14:tracePt t="99974" x="2139950" y="4203700"/>
          <p14:tracePt t="100011" x="2124075" y="4203700"/>
          <p14:tracePt t="100042" x="2085975" y="4203700"/>
          <p14:tracePt t="100075" x="2020888" y="4198938"/>
          <p14:tracePt t="100103" x="2016125" y="4198938"/>
          <p14:tracePt t="100138" x="1897063" y="4198938"/>
          <p14:tracePt t="100174" x="1285875" y="4167188"/>
          <p14:tracePt t="100220" x="1081088" y="4140200"/>
          <p14:tracePt t="100277" x="1042988" y="4140200"/>
          <p14:tracePt t="100307" x="1031875" y="4140200"/>
          <p14:tracePt t="100425" x="1155700" y="4171950"/>
          <p14:tracePt t="100474" x="1465263" y="4322763"/>
          <p14:tracePt t="100511" x="1458913" y="4349750"/>
          <p14:tracePt t="100544" x="1373188" y="4356100"/>
          <p14:tracePt t="100574" x="1366838" y="4356100"/>
          <p14:tracePt t="100604" x="1939925" y="4322763"/>
          <p14:tracePt t="100637" x="3567113" y="4095750"/>
          <p14:tracePt t="100670" x="5111750" y="3890963"/>
          <p14:tracePt t="100704" x="6235700" y="3825875"/>
          <p14:tracePt t="100748" x="6992938" y="3983038"/>
          <p14:tracePt t="100778" x="7042150" y="4041775"/>
          <p14:tracePt t="100807" x="7051675" y="4064000"/>
          <p14:tracePt t="100842" x="7069138" y="4068763"/>
          <p14:tracePt t="100937" x="7073900" y="4079875"/>
          <p14:tracePt t="100981" x="7078663" y="4079875"/>
          <p14:tracePt t="101010" x="7078663" y="4090988"/>
          <p14:tracePt t="101042" x="7058025" y="4113213"/>
          <p14:tracePt t="101074" x="7019925" y="4149725"/>
          <p14:tracePt t="101104" x="6988175" y="4194175"/>
          <p14:tracePt t="101137" x="6965950" y="4230688"/>
          <p14:tracePt t="101174" x="6954838" y="4275138"/>
          <p14:tracePt t="101224" x="6954838" y="4279900"/>
          <p14:tracePt t="101377" x="6965950" y="4291013"/>
          <p14:tracePt t="101400" x="7004050" y="4291013"/>
          <p14:tracePt t="101437" x="7150100" y="4295775"/>
          <p14:tracePt t="101470" x="7278688" y="4295775"/>
          <p14:tracePt t="101494" x="7419975" y="4295775"/>
          <p14:tracePt t="101527" x="7469188" y="4295775"/>
          <p14:tracePt t="101574" x="7473950" y="4295775"/>
          <p14:tracePt t="101703" x="7462838" y="4295775"/>
          <p14:tracePt t="101748" x="7435850" y="4306888"/>
          <p14:tracePt t="101778" x="7408863" y="4306888"/>
          <p14:tracePt t="101807" x="7377113" y="4306888"/>
          <p14:tracePt t="101840" x="7251700" y="4322763"/>
          <p14:tracePt t="101870" x="7116763" y="4344988"/>
          <p14:tracePt t="101903" x="7089775" y="4349750"/>
          <p14:tracePt t="101975" x="7085013" y="4349750"/>
          <p14:tracePt t="102103" x="7089775" y="4344988"/>
          <p14:tracePt t="102170" x="7089775" y="4340225"/>
          <p14:tracePt t="102309" x="7134225" y="4340225"/>
          <p14:tracePt t="102341" x="7231063" y="4329113"/>
          <p14:tracePt t="102370" x="7370763" y="4329113"/>
          <p14:tracePt t="102405" x="7523163" y="4329113"/>
          <p14:tracePt t="102437" x="7593013" y="4322763"/>
          <p14:tracePt t="102474" x="7750175" y="4313238"/>
          <p14:tracePt t="102511" x="7808913" y="4313238"/>
          <p14:tracePt t="102545" x="7831138" y="4306888"/>
          <p14:tracePt t="102604" x="7858125" y="4302125"/>
          <p14:tracePt t="102637" x="7912100" y="4295775"/>
          <p14:tracePt t="102675" x="7932738" y="4295775"/>
          <p14:tracePt t="102724" x="7950200" y="4291013"/>
          <p14:tracePt t="102761" x="7997825" y="4291013"/>
          <p14:tracePt t="102792" x="8031163" y="4291013"/>
          <p14:tracePt t="102825" x="8051800" y="4284663"/>
          <p14:tracePt t="102875" x="8074025" y="4279900"/>
          <p14:tracePt t="102920" x="8078788" y="4279900"/>
          <p14:tracePt t="102953" x="8105775" y="4279900"/>
          <p14:tracePt t="102996" x="8177213" y="4279900"/>
          <p14:tracePt t="103030" x="8258175" y="4279900"/>
          <p14:tracePt t="103057" x="8359775" y="4279900"/>
          <p14:tracePt t="103092" x="8431213" y="4268788"/>
          <p14:tracePt t="103125" x="8494713" y="4264025"/>
          <p14:tracePt t="103153" x="8566150" y="4264025"/>
          <p14:tracePt t="103174" x="8629650" y="4264025"/>
          <p14:tracePt t="103224" x="8748713" y="4264025"/>
          <p14:tracePt t="103261" x="8755063" y="4264025"/>
          <p14:tracePt t="103307" x="8766175" y="4257675"/>
          <p14:tracePt t="103340" x="8782050" y="4248150"/>
          <p14:tracePt t="103370" x="8847138" y="4248150"/>
          <p14:tracePt t="103405" x="8928100" y="4248150"/>
          <p14:tracePt t="103437" x="9024938" y="4241800"/>
          <p14:tracePt t="103474" x="9144000" y="4230688"/>
          <p14:tracePt t="103511" x="9182100" y="4230688"/>
          <p14:tracePt t="103542" x="9224963" y="4237038"/>
          <p14:tracePt t="103575" x="9263063" y="4237038"/>
          <p14:tracePt t="104125" x="9267825" y="4248150"/>
          <p14:tracePt t="104154" x="9301163" y="4257675"/>
          <p14:tracePt t="104183" x="9321800" y="4257675"/>
          <p14:tracePt t="104214" x="9424988" y="4252913"/>
          <p14:tracePt t="104244" x="9521825" y="4252913"/>
          <p14:tracePt t="104281" x="9701213" y="4252913"/>
          <p14:tracePt t="104307" x="9867900" y="4268788"/>
          <p14:tracePt t="104337" x="9932988" y="4279900"/>
          <p14:tracePt t="104375" x="10029825" y="4302125"/>
          <p14:tracePt t="104405" x="10094913" y="4322763"/>
          <p14:tracePt t="104440" x="10099675" y="4322763"/>
          <p14:tracePt t="104511" x="10040938" y="4329113"/>
          <p14:tracePt t="104542" x="9932988" y="4318000"/>
          <p14:tracePt t="104574" x="9836150" y="4279900"/>
          <p14:tracePt t="104603" x="9755188" y="4221163"/>
          <p14:tracePt t="104625" x="9717088" y="4187825"/>
          <p14:tracePt t="104653" x="9690100" y="4144963"/>
          <p14:tracePt t="104682" x="9683750" y="4075113"/>
          <p14:tracePt t="104725" x="9694863" y="4025900"/>
          <p14:tracePt t="104761" x="9732963" y="4014788"/>
          <p14:tracePt t="104794" x="9786938" y="4010025"/>
          <p14:tracePt t="104824" x="9852025" y="4014788"/>
          <p14:tracePt t="104854" x="9932988" y="4059238"/>
          <p14:tracePt t="104875" x="9948863" y="4079875"/>
          <p14:tracePt t="104903" x="9948863" y="4102100"/>
          <p14:tracePt t="104925" x="9921875" y="4140200"/>
          <p14:tracePt t="104974" x="9786938" y="4237038"/>
          <p14:tracePt t="105011" x="9559925" y="4264025"/>
          <p14:tracePt t="105042" x="9317038" y="4264025"/>
          <p14:tracePt t="105074" x="9220200" y="4221163"/>
          <p14:tracePt t="105103" x="9213850" y="4194175"/>
          <p14:tracePt t="105125" x="9220200" y="4117975"/>
          <p14:tracePt t="105153" x="9240838" y="4075113"/>
          <p14:tracePt t="105187" x="9371013" y="3987800"/>
          <p14:tracePt t="105220" x="9501188" y="3976688"/>
          <p14:tracePt t="105244" x="9591675" y="3994150"/>
          <p14:tracePt t="105280" x="9613900" y="4021138"/>
          <p14:tracePt t="105307" x="9618663" y="4048125"/>
          <p14:tracePt t="105341" x="9625013" y="4079875"/>
          <p14:tracePt t="105375" x="9625013" y="4090988"/>
          <p14:tracePt t="105654" x="9478963" y="4122738"/>
          <p14:tracePt t="105682" x="9344025" y="4160838"/>
          <p14:tracePt t="105714" x="8793163" y="4241800"/>
          <p14:tracePt t="105748" x="8597900" y="4268788"/>
          <p14:tracePt t="105778" x="8489950" y="4268788"/>
          <p14:tracePt t="105807" x="8424863" y="4268788"/>
          <p14:tracePt t="105840" x="8393113" y="4237038"/>
          <p14:tracePt t="105874" x="8393113" y="4203700"/>
          <p14:tracePt t="105903" x="8393113" y="4167188"/>
          <p14:tracePt t="105932" x="8404225" y="4149725"/>
          <p14:tracePt t="105975" x="8539163" y="4117975"/>
          <p14:tracePt t="106011" x="8593138" y="4117975"/>
          <p14:tracePt t="106044" x="8597900" y="4117975"/>
          <p14:tracePt t="106090" x="8602663" y="4133850"/>
          <p14:tracePt t="106120" x="8602663" y="4140200"/>
          <p14:tracePt t="106277" x="8829675" y="4129088"/>
          <p14:tracePt t="106307" x="9451975" y="4129088"/>
          <p14:tracePt t="106337" x="9921875" y="4129088"/>
          <p14:tracePt t="106370" x="10079038" y="4133850"/>
          <p14:tracePt t="106405" x="10310813" y="4149725"/>
          <p14:tracePt t="106437" x="10398125" y="4149725"/>
          <p14:tracePt t="106574" x="10391775" y="4149725"/>
          <p14:tracePt t="106603" x="10360025" y="4156075"/>
          <p14:tracePt t="106625" x="10326688" y="4167188"/>
          <p14:tracePt t="106654" x="10267950" y="4167188"/>
          <p14:tracePt t="106682" x="10164763" y="4171950"/>
          <p14:tracePt t="106720" x="9083675" y="4248150"/>
          <p14:tracePt t="106744" x="7986713" y="4318000"/>
          <p14:tracePt t="106778" x="7305675" y="4414838"/>
          <p14:tracePt t="106807" x="7170738" y="4437063"/>
          <p14:tracePt t="106841" x="7165975" y="4437063"/>
          <p14:tracePt t="106953" x="7165975" y="4441825"/>
          <p14:tracePt t="107187" x="7019925" y="4464050"/>
          <p14:tracePt t="107216" x="6824663" y="4475163"/>
          <p14:tracePt t="107250" x="6626225" y="4468813"/>
          <p14:tracePt t="107277" x="6538913" y="4430713"/>
          <p14:tracePt t="107308" x="6538913" y="4394200"/>
          <p14:tracePt t="107341" x="6523038" y="4241800"/>
          <p14:tracePt t="107376" x="6561138" y="4106863"/>
          <p14:tracePt t="107405" x="6804025" y="4086225"/>
          <p14:tracePt t="107440" x="7085013" y="4102100"/>
          <p14:tracePt t="107464" x="7107238" y="4129088"/>
          <p14:tracePt t="107495" x="7078663" y="4176713"/>
          <p14:tracePt t="107528" x="7031038" y="4210050"/>
          <p14:tracePt t="107558" x="6943725" y="4279900"/>
          <p14:tracePt t="107590" x="6738938" y="4367213"/>
          <p14:tracePt t="107625" x="6588125" y="4371975"/>
          <p14:tracePt t="107653" x="6570663" y="4371975"/>
          <p14:tracePt t="108590" x="6453188" y="4394200"/>
          <p14:tracePt t="108620" x="6365875" y="4398963"/>
          <p14:tracePt t="108654" x="6354763" y="4403725"/>
          <p14:tracePt t="108732" x="6350000" y="4398963"/>
          <p14:tracePt t="108763" x="6338888" y="4383088"/>
          <p14:tracePt t="108792" x="6334125" y="4383088"/>
          <p14:tracePt t="109187" x="6334125" y="4518025"/>
          <p14:tracePt t="109213" x="6338888" y="4567238"/>
          <p14:tracePt t="109244" x="6354763" y="4594225"/>
          <p14:tracePt t="114841" x="4745038" y="2863850"/>
          <p14:tracePt t="114875" x="4648200" y="2728913"/>
          <p14:tracePt t="114905" x="4587875" y="2701925"/>
          <p14:tracePt t="114931" x="4545013" y="2690813"/>
          <p14:tracePt t="114975" x="4414838" y="2670175"/>
          <p14:tracePt t="115011" x="4252913" y="2643188"/>
          <p14:tracePt t="115044" x="4230688" y="2632075"/>
          <p14:tracePt t="115090" x="4230688" y="2598738"/>
          <p14:tracePt t="115124" x="4230688" y="2589213"/>
          <p14:tracePt t="115232" x="4248150" y="2598738"/>
          <p14:tracePt t="115263" x="4387850" y="2605088"/>
          <p14:tracePt t="115290" x="4738688" y="2616200"/>
          <p14:tracePt t="115325" x="5318125" y="2659063"/>
          <p14:tracePt t="115353" x="5576888" y="2690813"/>
          <p14:tracePt t="115370" x="5626100" y="2697163"/>
          <p14:tracePt t="115404" x="5646738" y="2706688"/>
          <p14:tracePt t="115432" x="5646738" y="2728913"/>
          <p14:tracePt t="115475" x="5599113" y="2744788"/>
          <p14:tracePt t="115511" x="5538788" y="2744788"/>
          <p14:tracePt t="115574" x="5511800" y="2755900"/>
          <p14:tracePt t="115607" x="5468938" y="2798763"/>
          <p14:tracePt t="115637" x="5430838" y="2901950"/>
          <p14:tracePt t="115675" x="5360988" y="3036888"/>
          <p14:tracePt t="115724" x="5360988" y="3106738"/>
          <p14:tracePt t="115761" x="5360988" y="3113088"/>
          <p14:tracePt t="115807" x="5383213" y="3043238"/>
          <p14:tracePt t="115842" x="5419725" y="2967038"/>
          <p14:tracePt t="115875" x="5441950" y="2897188"/>
          <p14:tracePt t="115903" x="5441950" y="2863850"/>
          <p14:tracePt t="115932" x="5446713" y="2836863"/>
          <p14:tracePt t="115970" x="5457825" y="2832100"/>
          <p14:tracePt t="116041" x="5464175" y="2897188"/>
          <p14:tracePt t="116074" x="5464175" y="2955925"/>
          <p14:tracePt t="116138" x="5464175" y="2960688"/>
          <p14:tracePt t="116187" x="5430838" y="2847975"/>
          <p14:tracePt t="116224" x="5403850" y="2778125"/>
          <p14:tracePt t="116261" x="5403850" y="2771775"/>
          <p14:tracePt t="116292" x="5403850" y="2767013"/>
          <p14:tracePt t="116324" x="5403850" y="2762250"/>
          <p14:tracePt t="116437" x="5453063" y="2928938"/>
          <p14:tracePt t="116474" x="5549900" y="3113088"/>
          <p14:tracePt t="116511" x="5572125" y="3160713"/>
          <p14:tracePt t="116841" x="5457825" y="3097213"/>
          <p14:tracePt t="116870" x="5214938" y="2955925"/>
          <p14:tracePt t="116903" x="4875213" y="2816225"/>
          <p14:tracePt t="116924" x="4783138" y="2778125"/>
          <p14:tracePt t="116974" x="4733925" y="2771775"/>
          <p14:tracePt t="117011" x="4722813" y="2771775"/>
          <p14:tracePt t="117092" x="4711700" y="2771775"/>
          <p14:tracePt t="117120" x="4679950" y="2771775"/>
          <p14:tracePt t="117153" x="4657725" y="2767013"/>
          <p14:tracePt t="117308" x="4648200" y="2717800"/>
          <p14:tracePt t="117341" x="4637088" y="2670175"/>
          <p14:tracePt t="117375" x="4594225" y="2589213"/>
          <p14:tracePt t="117405" x="4572000" y="2571750"/>
          <p14:tracePt t="117478" x="4506913" y="2632075"/>
          <p14:tracePt t="117511" x="4502150" y="2663825"/>
          <p14:tracePt t="117544" x="4502150" y="2670175"/>
          <p14:tracePt t="117703" x="4522788" y="2663825"/>
          <p14:tracePt t="117744" x="4652963" y="2663825"/>
          <p14:tracePt t="117780" x="4875213" y="2713038"/>
          <p14:tracePt t="117807" x="5106988" y="2762250"/>
          <p14:tracePt t="117841" x="5226050" y="2789238"/>
          <p14:tracePt t="117870" x="5237163" y="2794000"/>
          <p14:tracePt t="117904" x="5264150" y="2805113"/>
          <p14:tracePt t="117932" x="5280025" y="2809875"/>
          <p14:tracePt t="117974" x="5295900" y="2809875"/>
          <p14:tracePt t="118046" x="5318125" y="2798763"/>
          <p14:tracePt t="118073" x="5356225" y="2767013"/>
          <p14:tracePt t="118090" x="5365750" y="2755900"/>
          <p14:tracePt t="118125" x="5414963" y="2728913"/>
          <p14:tracePt t="118153" x="5507038" y="2724150"/>
          <p14:tracePt t="118182" x="5673725" y="2724150"/>
          <p14:tracePt t="118220" x="5738813" y="2767013"/>
          <p14:tracePt t="118245" x="5727700" y="2789238"/>
          <p14:tracePt t="118278" x="5700713" y="2798763"/>
          <p14:tracePt t="118307" x="5646738" y="2809875"/>
          <p14:tracePt t="118342" x="5565775" y="2798763"/>
          <p14:tracePt t="118375" x="5500688" y="2744788"/>
          <p14:tracePt t="118405" x="5480050" y="2663825"/>
          <p14:tracePt t="118441" x="5480050" y="2605088"/>
          <p14:tracePt t="118464" x="5495925" y="2551113"/>
          <p14:tracePt t="118503" x="5534025" y="2508250"/>
          <p14:tracePt t="118531" x="5626100" y="2481263"/>
          <p14:tracePt t="118557" x="5738813" y="2481263"/>
          <p14:tracePt t="118590" x="5846763" y="2490788"/>
          <p14:tracePt t="118620" x="5907088" y="2540000"/>
          <p14:tracePt t="118653" x="5911850" y="2609850"/>
          <p14:tracePt t="118670" x="5911850" y="2632075"/>
          <p14:tracePt t="118703" x="5884863" y="2697163"/>
          <p14:tracePt t="118731" x="5781675" y="2789238"/>
          <p14:tracePt t="118760" x="5657850" y="2825750"/>
          <p14:tracePt t="118794" x="5603875" y="2820988"/>
          <p14:tracePt t="118808" x="5599113" y="2809875"/>
          <p14:tracePt t="118841" x="5561013" y="2701925"/>
          <p14:tracePt t="118875" x="5545138" y="2589213"/>
          <p14:tracePt t="118904" x="5561013" y="2540000"/>
          <p14:tracePt t="118932" x="5619750" y="2501900"/>
          <p14:tracePt t="118974" x="5922963" y="2513013"/>
          <p14:tracePt t="119011" x="5945188" y="2566988"/>
          <p14:tracePt t="119042" x="5945188" y="2652713"/>
          <p14:tracePt t="119074" x="5891213" y="2733675"/>
          <p14:tracePt t="119103" x="5792788" y="2755900"/>
          <p14:tracePt t="119125" x="5680075" y="2755900"/>
          <p14:tracePt t="119153" x="5599113" y="2713038"/>
          <p14:tracePt t="119174" x="5588000" y="2690813"/>
          <p14:tracePt t="119224" x="5657850" y="2540000"/>
          <p14:tracePt t="119261" x="5765800" y="2517775"/>
          <p14:tracePt t="119290" x="5792788" y="2517775"/>
          <p14:tracePt t="119341" x="5792788" y="2524125"/>
          <p14:tracePt t="119375" x="5792788" y="2528888"/>
          <p14:tracePt t="119482" x="5781675" y="2555875"/>
          <p14:tracePt t="119510" x="5765800" y="2663825"/>
          <p14:tracePt t="119542" x="5765800" y="2809875"/>
          <p14:tracePt t="119575" x="5842000" y="3016250"/>
          <p14:tracePt t="119607" x="5846763" y="3113088"/>
          <p14:tracePt t="119638" x="5826125" y="3160713"/>
          <p14:tracePt t="119674" x="5776913" y="3232150"/>
          <p14:tracePt t="119720" x="5707063" y="3313113"/>
          <p14:tracePt t="119744" x="5673725" y="3324225"/>
          <p14:tracePt t="119777" x="5626100" y="3324225"/>
          <p14:tracePt t="119807" x="5538788" y="3290888"/>
          <p14:tracePt t="119841" x="5464175" y="3182938"/>
          <p14:tracePt t="119875" x="5446713" y="2998788"/>
          <p14:tracePt t="119903" x="5453063" y="2967038"/>
          <p14:tracePt t="119925" x="5549900" y="2897188"/>
          <p14:tracePt t="119974" x="5781675" y="2863850"/>
          <p14:tracePt t="120011" x="5837238" y="2913063"/>
          <p14:tracePt t="120042" x="5884863" y="3016250"/>
          <p14:tracePt t="120074" x="5895975" y="3106738"/>
          <p14:tracePt t="120104" x="5884863" y="3160713"/>
          <p14:tracePt t="120125" x="5846763" y="3187700"/>
          <p14:tracePt t="120154" x="5788025" y="3205163"/>
          <p14:tracePt t="120187" x="5695950" y="3160713"/>
          <p14:tracePt t="120220" x="5653088" y="3097213"/>
          <p14:tracePt t="120244" x="5653088" y="3025775"/>
          <p14:tracePt t="120280" x="5749925" y="2940050"/>
          <p14:tracePt t="120308" x="5961063" y="2913063"/>
          <p14:tracePt t="120341" x="6042025" y="2928938"/>
          <p14:tracePt t="120375" x="6042025" y="2994025"/>
          <p14:tracePt t="120404" x="5945188" y="3059113"/>
          <p14:tracePt t="120440" x="5799138" y="3090863"/>
          <p14:tracePt t="120462" x="5754688" y="3090863"/>
          <p14:tracePt t="120494" x="5727700" y="3090863"/>
          <p14:tracePt t="120530" x="5722938" y="3090863"/>
          <p14:tracePt t="120574" x="5727700" y="3074988"/>
          <p14:tracePt t="120603" x="5734050" y="3070225"/>
          <p14:tracePt t="121191" x="5556250" y="2998788"/>
          <p14:tracePt t="121225" x="5145088" y="2798763"/>
          <p14:tracePt t="121260" x="5080000" y="2659063"/>
          <p14:tracePt t="121291" x="5010150" y="2481263"/>
          <p14:tracePt t="121324" x="4733925" y="2205038"/>
          <p14:tracePt t="121338" x="4691063" y="2178050"/>
          <p14:tracePt t="121370" x="4603750" y="2085975"/>
          <p14:tracePt t="121405" x="4598988" y="2043113"/>
          <p14:tracePt t="121437" x="4594225" y="2032000"/>
          <p14:tracePt t="121528" x="4652963" y="2063750"/>
          <p14:tracePt t="121557" x="4657725" y="2074863"/>
          <p14:tracePt t="121588" x="4657725" y="2081213"/>
          <p14:tracePt t="121637" x="4691063" y="2139950"/>
          <p14:tracePt t="121670" x="4711700" y="2171700"/>
          <p14:tracePt t="121703" x="4718050" y="2182813"/>
          <p14:tracePt t="121875" x="4756150" y="2182813"/>
          <p14:tracePt t="121903" x="5048250" y="2182813"/>
          <p14:tracePt t="121926" x="5237163" y="2193925"/>
          <p14:tracePt t="121963" x="5291138" y="2209800"/>
          <p14:tracePt t="121990" x="5273675" y="2227263"/>
          <p14:tracePt t="122012" x="5237163" y="2243138"/>
          <p14:tracePt t="122041" x="5176838" y="2247900"/>
          <p14:tracePt t="122074" x="5068888" y="2247900"/>
          <p14:tracePt t="122104" x="4987925" y="2247900"/>
          <p14:tracePt t="122140" x="4965700" y="2236788"/>
          <p14:tracePt t="122175" x="4922838" y="2189163"/>
          <p14:tracePt t="122220" x="4868863" y="2135188"/>
          <p14:tracePt t="122244" x="4864100" y="2128838"/>
          <p14:tracePt t="122341" x="4830763" y="2108200"/>
          <p14:tracePt t="122375" x="4799013" y="2081213"/>
          <p14:tracePt t="122420" x="4794250" y="2074863"/>
          <p14:tracePt t="122453" x="4787900" y="2063750"/>
          <p14:tracePt t="122478" x="4787900" y="2058988"/>
          <p14:tracePt t="122674" x="4960938" y="2081213"/>
          <p14:tracePt t="122724" x="5160963" y="2108200"/>
          <p14:tracePt t="122824" x="5118100" y="2108200"/>
          <p14:tracePt t="122870" x="5111750" y="2108200"/>
          <p14:tracePt t="122981" x="5111750" y="2117725"/>
          <p14:tracePt t="123010" x="5122863" y="2128838"/>
          <p14:tracePt t="123137" x="4945063" y="2128838"/>
          <p14:tracePt t="123170" x="4760913" y="2128838"/>
          <p14:tracePt t="123203" x="4729163" y="2128838"/>
          <p14:tracePt t="123245" x="4729163" y="2124075"/>
          <p14:tracePt t="123903" x="4722813" y="2128838"/>
          <p14:tracePt t="123936" x="4756150" y="2189163"/>
          <p14:tracePt t="123964" x="4821238" y="2236788"/>
          <p14:tracePt t="123994" x="4918075" y="2290763"/>
          <p14:tracePt t="124030" x="5102225" y="2339975"/>
          <p14:tracePt t="124057" x="5365750" y="2355850"/>
          <p14:tracePt t="124091" x="5561013" y="2378075"/>
          <p14:tracePt t="124125" x="5799138" y="2405063"/>
          <p14:tracePt t="124153" x="5873750" y="2405063"/>
          <p14:tracePt t="124182" x="5965825" y="2409825"/>
          <p14:tracePt t="124220" x="5976938" y="2405063"/>
          <p14:tracePt t="124244" x="5981700" y="2393950"/>
          <p14:tracePt t="124277" x="5981700" y="23828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what </a:t>
            </a:r>
            <a:r>
              <a:rPr kumimoji="1" lang="ja-JP" altLang="en-US" dirty="0"/>
              <a:t>の元の場所は？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56916"/>
            <a:ext cx="10515600" cy="4715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what I ordered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what I wanted to do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what I wanted him to do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what he finally admitted doing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what I consider a challenge</a:t>
            </a:r>
            <a:endParaRPr kumimoji="1" lang="ja-JP" altLang="en-US" dirty="0"/>
          </a:p>
        </p:txBody>
      </p:sp>
      <p:sp>
        <p:nvSpPr>
          <p:cNvPr id="4" name="上矢印 3"/>
          <p:cNvSpPr/>
          <p:nvPr/>
        </p:nvSpPr>
        <p:spPr>
          <a:xfrm>
            <a:off x="3141407" y="1814051"/>
            <a:ext cx="169606" cy="26547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上矢印 3">
            <a:extLst>
              <a:ext uri="{FF2B5EF4-FFF2-40B4-BE49-F238E27FC236}">
                <a16:creationId xmlns:a16="http://schemas.microsoft.com/office/drawing/2014/main" id="{205AFD46-FFB5-40E4-B5F4-19ADEA43A86C}"/>
              </a:ext>
            </a:extLst>
          </p:cNvPr>
          <p:cNvSpPr/>
          <p:nvPr/>
        </p:nvSpPr>
        <p:spPr>
          <a:xfrm>
            <a:off x="3905600" y="2762434"/>
            <a:ext cx="169606" cy="26547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上矢印 3">
            <a:extLst>
              <a:ext uri="{FF2B5EF4-FFF2-40B4-BE49-F238E27FC236}">
                <a16:creationId xmlns:a16="http://schemas.microsoft.com/office/drawing/2014/main" id="{C3E59A2E-0677-447E-81D3-272A4361DFF1}"/>
              </a:ext>
            </a:extLst>
          </p:cNvPr>
          <p:cNvSpPr/>
          <p:nvPr/>
        </p:nvSpPr>
        <p:spPr>
          <a:xfrm>
            <a:off x="4531649" y="3835810"/>
            <a:ext cx="169606" cy="26547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上矢印 3">
            <a:extLst>
              <a:ext uri="{FF2B5EF4-FFF2-40B4-BE49-F238E27FC236}">
                <a16:creationId xmlns:a16="http://schemas.microsoft.com/office/drawing/2014/main" id="{BA41E66B-BA66-4FBD-B74A-ED88FF80AAB7}"/>
              </a:ext>
            </a:extLst>
          </p:cNvPr>
          <p:cNvSpPr/>
          <p:nvPr/>
        </p:nvSpPr>
        <p:spPr>
          <a:xfrm>
            <a:off x="5184007" y="4948658"/>
            <a:ext cx="169606" cy="26547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上矢印 3">
            <a:extLst>
              <a:ext uri="{FF2B5EF4-FFF2-40B4-BE49-F238E27FC236}">
                <a16:creationId xmlns:a16="http://schemas.microsoft.com/office/drawing/2014/main" id="{F07C0A79-DAE4-427F-A568-ED058A2B9450}"/>
              </a:ext>
            </a:extLst>
          </p:cNvPr>
          <p:cNvSpPr/>
          <p:nvPr/>
        </p:nvSpPr>
        <p:spPr>
          <a:xfrm>
            <a:off x="3080011" y="5844414"/>
            <a:ext cx="169606" cy="26547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94120AD6-892B-474B-A12B-2E650CBC3F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94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21"/>
    </mc:Choice>
    <mc:Fallback xmlns="">
      <p:transition spd="slow" advTm="74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794" x="5345113" y="2247900"/>
          <p14:tracePt t="1825" x="5145088" y="2081213"/>
          <p14:tracePt t="1855" x="4830763" y="1917700"/>
          <p14:tracePt t="1890" x="4425950" y="1766888"/>
          <p14:tracePt t="1917" x="4306888" y="1739900"/>
          <p14:tracePt t="1951" x="4187825" y="1724025"/>
          <p14:tracePt t="1968" x="4133850" y="1724025"/>
          <p14:tracePt t="2000" x="3614738" y="1782763"/>
          <p14:tracePt t="2032" x="3313113" y="1827213"/>
          <p14:tracePt t="2060" x="3074988" y="1885950"/>
          <p14:tracePt t="2090" x="2928938" y="1908175"/>
          <p14:tracePt t="2124" x="2782888" y="1944688"/>
          <p14:tracePt t="2153" x="2625725" y="1955800"/>
          <p14:tracePt t="2186" x="2501900" y="1962150"/>
          <p14:tracePt t="2216" x="2463800" y="1966913"/>
          <p14:tracePt t="2266" x="2459038" y="1973263"/>
          <p14:tracePt t="2299" x="2409825" y="1989138"/>
          <p14:tracePt t="2324" x="2312988" y="2020888"/>
          <p14:tracePt t="2357" x="2236788" y="2020888"/>
          <p14:tracePt t="2387" x="2193925" y="2005013"/>
          <p14:tracePt t="2419" x="2139950" y="1978025"/>
          <p14:tracePt t="2449" x="2081213" y="1966913"/>
          <p14:tracePt t="2466" x="1982788" y="1951038"/>
          <p14:tracePt t="2499" x="1836738" y="1912938"/>
          <p14:tracePt t="2515" x="1836738" y="1908175"/>
          <p14:tracePt t="8624" x="2517775" y="2247900"/>
          <p14:tracePt t="8655" x="2663825" y="2236788"/>
          <p14:tracePt t="8686" x="2717800" y="2209800"/>
          <p14:tracePt t="8720" x="2755900" y="2189163"/>
          <p14:tracePt t="8749" x="2762250" y="2178050"/>
          <p14:tracePt t="8827" x="2755900" y="2189163"/>
          <p14:tracePt t="8857" x="2735263" y="2189163"/>
          <p14:tracePt t="8886" x="2674938" y="2117725"/>
          <p14:tracePt t="8919" x="2636838" y="2043113"/>
          <p14:tracePt t="8972" x="2636838" y="2036763"/>
          <p14:tracePt t="9153" x="2690813" y="2074863"/>
          <p14:tracePt t="9184" x="2708275" y="2090738"/>
          <p14:tracePt t="9215" x="2713038" y="2097088"/>
          <p14:tracePt t="9277" x="2713038" y="2101850"/>
          <p14:tracePt t="9357" x="2708275" y="2101850"/>
          <p14:tracePt t="9733" x="2670175" y="2144713"/>
          <p14:tracePt t="9765" x="2598738" y="2236788"/>
          <p14:tracePt t="9794" x="2544763" y="2301875"/>
          <p14:tracePt t="9832" x="2517775" y="2355850"/>
          <p14:tracePt t="9860" x="2497138" y="2378075"/>
          <p14:tracePt t="9887" x="2459038" y="2398713"/>
          <p14:tracePt t="9920" x="2317750" y="2481263"/>
          <p14:tracePt t="9949" x="2254250" y="2517775"/>
          <p14:tracePt t="9967" x="2155825" y="2582863"/>
          <p14:tracePt t="10001" x="2016125" y="2663825"/>
          <p14:tracePt t="10036" x="1908175" y="2713038"/>
          <p14:tracePt t="10060" x="1762125" y="2755900"/>
          <p14:tracePt t="10097" x="1643063" y="2798763"/>
          <p14:tracePt t="10123" x="1550988" y="2859088"/>
          <p14:tracePt t="10153" x="1497013" y="2890838"/>
          <p14:tracePt t="10186" x="1485900" y="2901950"/>
          <p14:tracePt t="10215" x="1465263" y="2913063"/>
          <p14:tracePt t="10249" x="1454150" y="2917825"/>
          <p14:tracePt t="10282" x="1447800" y="2917825"/>
          <p14:tracePt t="10466" x="1447800" y="2913063"/>
          <p14:tracePt t="10607" x="1470025" y="2890838"/>
          <p14:tracePt t="10637" x="1589088" y="2874963"/>
          <p14:tracePt t="10669" x="1858963" y="2852738"/>
          <p14:tracePt t="10686" x="1897063" y="2852738"/>
          <p14:tracePt t="10720" x="2090738" y="2836863"/>
          <p14:tracePt t="10748" x="2155825" y="2832100"/>
          <p14:tracePt t="10782" x="2443163" y="2798763"/>
          <p14:tracePt t="10815" x="2670175" y="2798763"/>
          <p14:tracePt t="10840" x="2708275" y="2798763"/>
          <p14:tracePt t="10938" x="2713038" y="2798763"/>
          <p14:tracePt t="11000" x="2735263" y="2843213"/>
          <p14:tracePt t="11032" x="2762250" y="2874963"/>
          <p14:tracePt t="11070" x="2825750" y="2913063"/>
          <p14:tracePt t="11107" x="2951163" y="2944813"/>
          <p14:tracePt t="11137" x="3171825" y="2978150"/>
          <p14:tracePt t="11169" x="3436938" y="2987675"/>
          <p14:tracePt t="11199" x="3648075" y="3016250"/>
          <p14:tracePt t="11216" x="3695700" y="3016250"/>
          <p14:tracePt t="11249" x="3767138" y="3021013"/>
          <p14:tracePt t="11299" x="3794125" y="3016250"/>
          <p14:tracePt t="11332" x="3929063" y="3016250"/>
          <p14:tracePt t="11357" x="3976688" y="3016250"/>
          <p14:tracePt t="11386" x="3987800" y="3016250"/>
          <p14:tracePt t="11419" x="3994150" y="3016250"/>
          <p14:tracePt t="11527" x="3994150" y="3009900"/>
          <p14:tracePt t="11565" x="3994150" y="3005138"/>
          <p14:tracePt t="16170" x="3544888" y="4037013"/>
          <p14:tracePt t="16199" x="3544888" y="4041775"/>
          <p14:tracePt t="16249" x="3486150" y="4041775"/>
          <p14:tracePt t="16265" x="3459163" y="4048125"/>
          <p14:tracePt t="16299" x="3441700" y="4064000"/>
          <p14:tracePt t="16341" x="3441700" y="4068763"/>
          <p14:tracePt t="16387" x="3436938" y="4068763"/>
          <p14:tracePt t="16420" x="3432175" y="4068763"/>
          <p14:tracePt t="16465" x="3398838" y="4037013"/>
          <p14:tracePt t="16499" x="3371850" y="3998913"/>
          <p14:tracePt t="16532" x="3367088" y="3987800"/>
          <p14:tracePt t="16640" x="3351213" y="3976688"/>
          <p14:tracePt t="16669" x="3344863" y="3967163"/>
          <p14:tracePt t="16703" x="3340100" y="3960813"/>
          <p14:tracePt t="16749" x="3333750" y="3960813"/>
          <p14:tracePt t="17299" x="3367088" y="4010025"/>
          <p14:tracePt t="17324" x="3479800" y="4086225"/>
          <p14:tracePt t="17356" x="3513138" y="4102100"/>
          <p14:tracePt t="17433" x="3533775" y="4059238"/>
          <p14:tracePt t="17470" x="3529013" y="4014788"/>
          <p14:tracePt t="17498" x="3502025" y="3976688"/>
          <p14:tracePt t="17533" x="3414713" y="3895725"/>
          <p14:tracePt t="17566" x="3324225" y="3859213"/>
          <p14:tracePt t="17590" x="3243263" y="3848100"/>
          <p14:tracePt t="17624" x="3160713" y="3836988"/>
          <p14:tracePt t="17653" x="3090863" y="3821113"/>
          <p14:tracePt t="17686" x="3079750" y="3821113"/>
          <p14:tracePt t="17792" x="3074988" y="3821113"/>
          <p14:tracePt t="17857" x="3070225" y="3821113"/>
          <p14:tracePt t="21106" x="3409950" y="4225925"/>
          <p14:tracePt t="21249" x="3409950" y="4221163"/>
          <p14:tracePt t="21449" x="3486150" y="4221163"/>
          <p14:tracePt t="21467" x="3513138" y="4221163"/>
          <p14:tracePt t="21498" x="3587750" y="4221163"/>
          <p14:tracePt t="21529" x="3668713" y="4221163"/>
          <p14:tracePt t="21560" x="3848100" y="4237038"/>
          <p14:tracePt t="21577" x="3886200" y="4237038"/>
          <p14:tracePt t="21607" x="3983038" y="4237038"/>
          <p14:tracePt t="21640" x="4032250" y="4237038"/>
          <p14:tracePt t="21669" x="4041775" y="4237038"/>
          <p14:tracePt t="21700" x="4052888" y="4237038"/>
          <p14:tracePt t="21737" x="4068763" y="4230688"/>
          <p14:tracePt t="21770" x="4086225" y="4230688"/>
          <p14:tracePt t="21826" x="4095750" y="4230688"/>
          <p14:tracePt t="21856" x="4140200" y="4230688"/>
          <p14:tracePt t="21887" x="4198938" y="4230688"/>
          <p14:tracePt t="21920" x="4252913" y="4230688"/>
          <p14:tracePt t="21949" x="4313238" y="4230688"/>
          <p14:tracePt t="21966" x="4414838" y="4230688"/>
          <p14:tracePt t="22000" x="4587875" y="4230688"/>
          <p14:tracePt t="22032" x="4621213" y="4237038"/>
          <p14:tracePt t="22091" x="4657725" y="4257675"/>
          <p14:tracePt t="22123" x="4760913" y="4318000"/>
          <p14:tracePt t="22152" x="4810125" y="4367213"/>
          <p14:tracePt t="22187" x="4848225" y="4398963"/>
          <p14:tracePt t="22220" x="4879975" y="4414838"/>
          <p14:tracePt t="22249" x="4879975" y="4421188"/>
          <p14:tracePt t="22282" x="4891088" y="4441825"/>
          <p14:tracePt t="22308" x="4902200" y="4452938"/>
          <p14:tracePt t="22340" x="4918075" y="4479925"/>
          <p14:tracePt t="22373" x="4965700" y="4495800"/>
          <p14:tracePt t="22403" x="5019675" y="4533900"/>
          <p14:tracePt t="22438" x="5106988" y="4572000"/>
          <p14:tracePt t="22466" x="5192713" y="4598988"/>
          <p14:tracePt t="22499" x="5241925" y="4614863"/>
          <p14:tracePt t="22532" x="5257800" y="4630738"/>
          <p14:tracePt t="22570" x="5268913" y="4652963"/>
          <p14:tracePt t="22607" x="5273675" y="4657725"/>
          <p14:tracePt t="22638" x="5273675" y="4664075"/>
          <p14:tracePt t="22669" x="5280025" y="4679950"/>
          <p14:tracePt t="22733" x="5284788" y="4702175"/>
          <p14:tracePt t="22782" x="5307013" y="4729163"/>
          <p14:tracePt t="22815" x="5338763" y="4760913"/>
          <p14:tracePt t="22840" x="5356225" y="4787900"/>
          <p14:tracePt t="22873" x="5365750" y="4814888"/>
          <p14:tracePt t="22902" x="5376863" y="4830763"/>
          <p14:tracePt t="22936" x="5376863" y="4841875"/>
          <p14:tracePt t="22970" x="5399088" y="4875213"/>
          <p14:tracePt t="23001" x="5414963" y="4911725"/>
          <p14:tracePt t="23032" x="5414963" y="4922838"/>
          <p14:tracePt t="23091" x="5414963" y="4929188"/>
          <p14:tracePt t="23153" x="5387975" y="4933950"/>
          <p14:tracePt t="23185" x="5349875" y="4929188"/>
          <p14:tracePt t="23220" x="5302250" y="4848225"/>
          <p14:tracePt t="23249" x="5273675" y="4738688"/>
          <p14:tracePt t="23282" x="5241925" y="4549775"/>
          <p14:tracePt t="23320" x="5257800" y="4441825"/>
          <p14:tracePt t="23357" x="5322888" y="4376738"/>
          <p14:tracePt t="23389" x="5484813" y="4318000"/>
          <p14:tracePt t="23403" x="5588000" y="4306888"/>
          <p14:tracePt t="23436" x="5837238" y="4306888"/>
          <p14:tracePt t="23465" x="6035675" y="4344988"/>
          <p14:tracePt t="23499" x="6273800" y="4484688"/>
          <p14:tracePt t="23515" x="6334125" y="4545013"/>
          <p14:tracePt t="23549" x="6408738" y="4652963"/>
          <p14:tracePt t="23574" x="6415088" y="4749800"/>
          <p14:tracePt t="23606" x="6381750" y="4826000"/>
          <p14:tracePt t="23638" x="6289675" y="4922838"/>
          <p14:tracePt t="23669" x="6019800" y="5046663"/>
          <p14:tracePt t="23698" x="5938838" y="5073650"/>
          <p14:tracePt t="23732" x="5700713" y="5084763"/>
          <p14:tracePt t="23770" x="5507038" y="5026025"/>
          <p14:tracePt t="23779" x="5446713" y="4965700"/>
          <p14:tracePt t="23804" x="5365750" y="4875213"/>
          <p14:tracePt t="23826" x="5318125" y="4776788"/>
          <p14:tracePt t="23857" x="5311775" y="4657725"/>
          <p14:tracePt t="23886" x="5322888" y="4518025"/>
          <p14:tracePt t="23919" x="5383213" y="4430713"/>
          <p14:tracePt t="23949" x="5473700" y="4394200"/>
          <p14:tracePt t="23966" x="5556250" y="4387850"/>
          <p14:tracePt t="23999" x="5857875" y="4457700"/>
          <p14:tracePt t="24015" x="5907088" y="4495800"/>
          <p14:tracePt t="24048" x="6015038" y="4621213"/>
          <p14:tracePt t="24074" x="6064250" y="4745038"/>
          <p14:tracePt t="24107" x="6080125" y="4841875"/>
          <p14:tracePt t="24140" x="6064250" y="4938713"/>
          <p14:tracePt t="24169" x="5900738" y="5053013"/>
          <p14:tracePt t="24187" x="5792788" y="5080000"/>
          <p14:tracePt t="24215" x="5664200" y="5091113"/>
          <p14:tracePt t="24254" x="5561013" y="5026025"/>
          <p14:tracePt t="24278" x="5495925" y="4929188"/>
          <p14:tracePt t="24320" x="5387975" y="4664075"/>
          <p14:tracePt t="24357" x="5387975" y="4594225"/>
          <p14:tracePt t="24390" x="5549900" y="4522788"/>
          <p14:tracePt t="24419" x="5884863" y="4522788"/>
          <p14:tracePt t="24449" x="6042025" y="4545013"/>
          <p14:tracePt t="24466" x="6111875" y="4576763"/>
          <p14:tracePt t="24498" x="6118225" y="4603750"/>
          <p14:tracePt t="24532" x="6030913" y="4664075"/>
          <p14:tracePt t="24559" x="5972175" y="4679950"/>
          <p14:tracePt t="24589" x="5949950" y="4679950"/>
          <p14:tracePt t="24720" x="5857875" y="4679950"/>
          <p14:tracePt t="24749" x="5853113" y="4657725"/>
          <p14:tracePt t="26732" x="5781675" y="4664075"/>
          <p14:tracePt t="26765" x="5765800" y="4668838"/>
          <p14:tracePt t="27170" x="5630863" y="4603750"/>
          <p14:tracePt t="27199" x="5534025" y="4560888"/>
          <p14:tracePt t="27232" x="5410200" y="4511675"/>
          <p14:tracePt t="27265" x="5387975" y="4484688"/>
          <p14:tracePt t="27304" x="5383213" y="4464050"/>
          <p14:tracePt t="27327" x="5376863" y="4464050"/>
          <p14:tracePt t="27357" x="5338763" y="4457700"/>
          <p14:tracePt t="27387" x="5268913" y="4437063"/>
          <p14:tracePt t="27420" x="5192713" y="4394200"/>
          <p14:tracePt t="27449" x="5075238" y="4349750"/>
          <p14:tracePt t="27466" x="4902200" y="4279900"/>
          <p14:tracePt t="27499" x="4652963" y="4198938"/>
          <p14:tracePt t="27532" x="4513263" y="4140200"/>
          <p14:tracePt t="27565" x="4502150" y="4133850"/>
          <p14:tracePt t="27591" x="4495800" y="4129088"/>
          <p14:tracePt t="27636" x="4479925" y="4129088"/>
          <p14:tracePt t="27670" x="4430713" y="4129088"/>
          <p14:tracePt t="27715" x="4425950" y="4129088"/>
          <p14:tracePt t="27749" x="4421188" y="4129088"/>
          <p14:tracePt t="27782" x="4371975" y="4122738"/>
          <p14:tracePt t="27808" x="4356100" y="4122738"/>
          <p14:tracePt t="27858" x="4349750" y="4122738"/>
          <p14:tracePt t="27904" x="4344988" y="4122738"/>
          <p14:tracePt t="27936" x="4322763" y="4122738"/>
          <p14:tracePt t="27965" x="4318000" y="4122738"/>
          <p14:tracePt t="28015" x="4318000" y="4140200"/>
          <p14:tracePt t="28053" x="4452938" y="4160838"/>
          <p14:tracePt t="28075" x="4502150" y="4160838"/>
          <p14:tracePt t="28107" x="4583113" y="4160838"/>
          <p14:tracePt t="28141" x="4610100" y="4140200"/>
          <p14:tracePt t="28169" x="4641850" y="4113213"/>
          <p14:tracePt t="28186" x="4648200" y="4113213"/>
          <p14:tracePt t="28220" x="4657725" y="4102100"/>
          <p14:tracePt t="28340" x="4657725" y="4095750"/>
          <p14:tracePt t="28453" x="4657725" y="4059238"/>
          <p14:tracePt t="28468" x="4657725" y="4052888"/>
          <p14:tracePt t="28503" x="4657725" y="4037013"/>
          <p14:tracePt t="28574" x="4664075" y="4037013"/>
          <p14:tracePt t="28640" x="4776788" y="4059238"/>
          <p14:tracePt t="28669" x="4976813" y="4117975"/>
          <p14:tracePt t="28703" x="5102225" y="4214813"/>
          <p14:tracePt t="28733" x="5118100" y="4257675"/>
          <p14:tracePt t="28766" x="5122863" y="4291013"/>
          <p14:tracePt t="28803" x="5122863" y="4302125"/>
          <p14:tracePt t="28826" x="5122863" y="4313238"/>
          <p14:tracePt t="28857" x="5122863" y="4329113"/>
          <p14:tracePt t="28886" x="5122863" y="4344988"/>
          <p14:tracePt t="28921" x="5118100" y="4356100"/>
          <p14:tracePt t="28953" x="5106988" y="4371975"/>
          <p14:tracePt t="28970" x="5080000" y="4387850"/>
          <p14:tracePt t="29000" x="5030788" y="4414838"/>
          <p14:tracePt t="29032" x="4983163" y="4437063"/>
          <p14:tracePt t="29061" x="4906963" y="4479925"/>
          <p14:tracePt t="29090" x="4821238" y="4545013"/>
          <p14:tracePt t="29122" x="4702175" y="4630738"/>
          <p14:tracePt t="29153" x="4549775" y="4738688"/>
          <p14:tracePt t="29186" x="4360863" y="4837113"/>
          <p14:tracePt t="29215" x="4160838" y="4902200"/>
          <p14:tracePt t="29249" x="3971925" y="4938713"/>
          <p14:tracePt t="29282" x="3652838" y="4960938"/>
          <p14:tracePt t="29308" x="3468688" y="4960938"/>
          <p14:tracePt t="29340" x="3198813" y="4960938"/>
          <p14:tracePt t="29374" x="3059113" y="4972050"/>
          <p14:tracePt t="29404" x="2906713" y="5003800"/>
          <p14:tracePt t="29436" x="2740025" y="5030788"/>
          <p14:tracePt t="29467" x="2544763" y="5053013"/>
          <p14:tracePt t="29504" x="2382838" y="5064125"/>
          <p14:tracePt t="29527" x="2270125" y="5068888"/>
          <p14:tracePt t="29560" x="2074863" y="5068888"/>
          <p14:tracePt t="29590" x="2036763" y="5064125"/>
          <p14:tracePt t="29685" x="2032000" y="5064125"/>
          <p14:tracePt t="29782" x="2032000" y="5057775"/>
          <p14:tracePt t="30590" x="2027238" y="5165725"/>
          <p14:tracePt t="30621" x="2032000" y="5392738"/>
          <p14:tracePt t="30653" x="2036763" y="5599113"/>
          <p14:tracePt t="30687" x="2054225" y="5684838"/>
          <p14:tracePt t="30825" x="2054225" y="5680075"/>
          <p14:tracePt t="30856" x="2054225" y="5673725"/>
          <p14:tracePt t="31170" x="2124075" y="5495925"/>
          <p14:tracePt t="31199" x="2155825" y="5446713"/>
          <p14:tracePt t="31217" x="2162175" y="5441950"/>
          <p14:tracePt t="31248" x="2200275" y="5426075"/>
          <p14:tracePt t="31282" x="2220913" y="5437188"/>
          <p14:tracePt t="31315" x="2227263" y="5446713"/>
          <p14:tracePt t="39498" x="2540000" y="6111875"/>
          <p14:tracePt t="39527" x="2544763" y="6116638"/>
          <p14:tracePt t="39565" x="2544763" y="6138863"/>
          <p14:tracePt t="39590" x="2562225" y="6161088"/>
          <p14:tracePt t="39623" x="2582863" y="6165850"/>
          <p14:tracePt t="39654" x="2643188" y="6165850"/>
          <p14:tracePt t="39686" x="2717800" y="6165850"/>
          <p14:tracePt t="39716" x="2825750" y="6176963"/>
          <p14:tracePt t="39748" x="2879725" y="6176963"/>
          <p14:tracePt t="39782" x="2886075" y="6172200"/>
          <p14:tracePt t="39811" x="2924175" y="6165850"/>
          <p14:tracePt t="39853" x="3090863" y="6176963"/>
          <p14:tracePt t="39873" x="3160713" y="6181725"/>
          <p14:tracePt t="39903" x="3317875" y="6199188"/>
          <p14:tracePt t="39936" x="3409950" y="6230938"/>
          <p14:tracePt t="39966" x="3421063" y="6246813"/>
          <p14:tracePt t="40004" x="3409950" y="6273800"/>
          <p14:tracePt t="40027" x="3378200" y="6289675"/>
          <p14:tracePt t="40065" x="3270250" y="6289675"/>
          <p14:tracePt t="40090" x="3032125" y="6230938"/>
          <p14:tracePt t="40123" x="2890838" y="6161088"/>
          <p14:tracePt t="40153" x="2809875" y="6080125"/>
          <p14:tracePt t="40186" x="2767013" y="5981700"/>
          <p14:tracePt t="40217" x="2740025" y="5907088"/>
          <p14:tracePt t="40254" x="2744788" y="5826125"/>
          <p14:tracePt t="40282" x="2762250" y="5781675"/>
          <p14:tracePt t="40315" x="2782888" y="5761038"/>
          <p14:tracePt t="40340" x="2832100" y="5738813"/>
          <p14:tracePt t="40372" x="2917825" y="5727700"/>
          <p14:tracePt t="40404" x="2989263" y="5738813"/>
          <p14:tracePt t="40436" x="3009900" y="5761038"/>
          <p14:tracePt t="40465" x="3009900" y="5772150"/>
          <p14:tracePt t="40532" x="3009900" y="5776913"/>
          <p14:tracePt t="40798" x="3124200" y="5792788"/>
          <p14:tracePt t="40826" x="3355975" y="5826125"/>
          <p14:tracePt t="40861" x="3533775" y="5873750"/>
          <p14:tracePt t="40888" x="3587750" y="5895975"/>
          <p14:tracePt t="40919" x="3594100" y="5900738"/>
          <p14:tracePt t="41110" x="3744913" y="5907088"/>
          <p14:tracePt t="41140" x="4095750" y="5918200"/>
          <p14:tracePt t="41169" x="4387850" y="5922963"/>
          <p14:tracePt t="41186" x="4410075" y="5922963"/>
          <p14:tracePt t="41787" x="4306888" y="5972175"/>
          <p14:tracePt t="41810" x="4252913" y="5988050"/>
          <p14:tracePt t="41843" x="4198938" y="5999163"/>
          <p14:tracePt t="41873" x="4052888" y="6015038"/>
          <p14:tracePt t="41906" x="3848100" y="6035675"/>
          <p14:tracePt t="41936" x="3706813" y="6035675"/>
          <p14:tracePt t="41965" x="3625850" y="6035675"/>
          <p14:tracePt t="42000" x="3436938" y="6035675"/>
          <p14:tracePt t="42036" x="3290888" y="6046788"/>
          <p14:tracePt t="42061" x="3194050" y="6035675"/>
          <p14:tracePt t="42090" x="3144838" y="6030913"/>
          <p14:tracePt t="42123" x="3133725" y="6026150"/>
          <p14:tracePt t="42626" x="3313113" y="6015038"/>
          <p14:tracePt t="42654" x="3502025" y="6015038"/>
          <p14:tracePt t="42688" x="3648075" y="6015038"/>
          <p14:tracePt t="42715" x="3713163" y="6015038"/>
          <p14:tracePt t="42748" x="3717925" y="6015038"/>
          <p14:tracePt t="42820" x="3679825" y="6042025"/>
          <p14:tracePt t="42857" x="3609975" y="6057900"/>
          <p14:tracePt t="42890" x="3463925" y="6035675"/>
          <p14:tracePt t="42919" x="3387725" y="5976938"/>
          <p14:tracePt t="42936" x="3371850" y="5949950"/>
          <p14:tracePt t="42970" x="3351213" y="5826125"/>
          <p14:tracePt t="43000" x="3355975" y="5749925"/>
          <p14:tracePt t="43032" x="3405188" y="5664200"/>
          <p14:tracePt t="43070" x="3648075" y="5507038"/>
          <p14:tracePt t="43106" x="3895725" y="5446713"/>
          <p14:tracePt t="43138" x="4113213" y="5437188"/>
          <p14:tracePt t="43169" x="4410075" y="5511800"/>
          <p14:tracePt t="43185" x="4468813" y="5538788"/>
          <p14:tracePt t="43220" x="4664075" y="5684838"/>
          <p14:tracePt t="43248" x="4702175" y="5749925"/>
          <p14:tracePt t="43282" x="4706938" y="5819775"/>
          <p14:tracePt t="43315" x="4657725" y="5880100"/>
          <p14:tracePt t="43340" x="4594225" y="5907088"/>
          <p14:tracePt t="43373" x="4518025" y="5911850"/>
          <p14:tracePt t="43402" x="4457700" y="5911850"/>
          <p14:tracePt t="43766" x="4340225" y="5922963"/>
          <p14:tracePt t="43793" x="3702050" y="5938838"/>
          <p14:tracePt t="43828" x="3194050" y="5938838"/>
          <p14:tracePt t="43856" x="3074988" y="5927725"/>
          <p14:tracePt t="43888" x="2870200" y="5927725"/>
          <p14:tracePt t="43919" x="2636838" y="5927725"/>
          <p14:tracePt t="43935" x="2632075" y="5927725"/>
          <p14:tracePt t="45573" x="2717800" y="5981700"/>
          <p14:tracePt t="45609" x="2940050" y="6042025"/>
          <p14:tracePt t="45639" x="3151188" y="6069013"/>
          <p14:tracePt t="45655" x="3155950" y="6069013"/>
          <p14:tracePt t="45703" x="3155950" y="6062663"/>
          <p14:tracePt t="45748" x="3155950" y="6057900"/>
          <p14:tracePt t="45801" x="3155950" y="6062663"/>
          <p14:tracePt t="45965" x="3167063" y="6073775"/>
          <p14:tracePt t="46000" x="3182938" y="6127750"/>
          <p14:tracePt t="46032" x="3182938" y="6165850"/>
          <p14:tracePt t="46070" x="3117850" y="6188075"/>
          <p14:tracePt t="46107" x="3032125" y="6188075"/>
          <p14:tracePt t="46142" x="3016250" y="6172200"/>
          <p14:tracePt t="46169" x="3005138" y="6111875"/>
          <p14:tracePt t="46186" x="3005138" y="6073775"/>
          <p14:tracePt t="46221" x="3032125" y="5972175"/>
          <p14:tracePt t="46248" x="3063875" y="5927725"/>
          <p14:tracePt t="46282" x="3198813" y="5884863"/>
          <p14:tracePt t="46315" x="3252788" y="5907088"/>
          <p14:tracePt t="46340" x="3279775" y="5976938"/>
          <p14:tracePt t="46372" x="3297238" y="6046788"/>
          <p14:tracePt t="46402" x="3297238" y="6084888"/>
          <p14:tracePt t="46435" x="3297238" y="6089650"/>
          <p14:tracePt t="46569" x="3297238" y="6084888"/>
          <p14:tracePt t="46732" x="2940050" y="6073775"/>
          <p14:tracePt t="46764" x="2625725" y="6062663"/>
          <p14:tracePt t="46799" x="2420938" y="6062663"/>
          <p14:tracePt t="46826" x="2297113" y="6062663"/>
          <p14:tracePt t="46856" x="2151063" y="6069013"/>
          <p14:tracePt t="46889" x="1955800" y="6069013"/>
          <p14:tracePt t="46919" x="1912938" y="6069013"/>
          <p14:tracePt t="46970" x="1908175" y="6069013"/>
          <p14:tracePt t="47106" x="1901825" y="6069013"/>
          <p14:tracePt t="47137" x="1890713" y="6080125"/>
          <p14:tracePt t="47169" x="1843088" y="6122988"/>
          <p14:tracePt t="47203" x="1674813" y="6176963"/>
          <p14:tracePt t="47232" x="1404938" y="6208713"/>
          <p14:tracePt t="47270" x="1189038" y="6176963"/>
          <p14:tracePt t="47320" x="1054100" y="6042025"/>
          <p14:tracePt t="47357" x="984250" y="5907088"/>
          <p14:tracePt t="47390" x="957263" y="5788025"/>
          <p14:tracePt t="47419" x="973138" y="5707063"/>
          <p14:tracePt t="47436" x="984250" y="5691188"/>
          <p14:tracePt t="47465" x="1016000" y="5657850"/>
          <p14:tracePt t="47498" x="1096963" y="5619750"/>
          <p14:tracePt t="47532" x="1231900" y="5576888"/>
          <p14:tracePt t="47570" x="1323975" y="5565775"/>
          <p14:tracePt t="47607" x="1470025" y="5565775"/>
          <p14:tracePt t="47638" x="1566863" y="5565775"/>
          <p14:tracePt t="47669" x="1739900" y="5588000"/>
          <p14:tracePt t="47685" x="1793875" y="5588000"/>
          <p14:tracePt t="47720" x="2043113" y="5626100"/>
          <p14:tracePt t="47748" x="2144713" y="5641975"/>
          <p14:tracePt t="47782" x="2317750" y="5691188"/>
          <p14:tracePt t="47820" x="2398713" y="5718175"/>
          <p14:tracePt t="47856" x="2470150" y="5722938"/>
          <p14:tracePt t="47888" x="2578100" y="5722938"/>
          <p14:tracePt t="47920" x="2751138" y="5722938"/>
          <p14:tracePt t="47933" x="2852738" y="5722938"/>
          <p14:tracePt t="47965" x="3070225" y="5734050"/>
          <p14:tracePt t="48000" x="3324225" y="5745163"/>
          <p14:tracePt t="48032" x="3506788" y="5754688"/>
          <p14:tracePt t="48070" x="3787775" y="5772150"/>
          <p14:tracePt t="48107" x="3906838" y="5781675"/>
          <p14:tracePt t="48140" x="4032250" y="5788025"/>
          <p14:tracePt t="48169" x="4113213" y="5788025"/>
          <p14:tracePt t="48186" x="4129088" y="5788025"/>
          <p14:tracePt t="48215" x="4198938" y="5788025"/>
          <p14:tracePt t="48248" x="4237038" y="5792788"/>
          <p14:tracePt t="48282" x="4252913" y="5792788"/>
          <p14:tracePt t="48320" x="4291013" y="5803900"/>
          <p14:tracePt t="48357" x="4306888" y="5808663"/>
          <p14:tracePt t="48388" x="4313238" y="5819775"/>
          <p14:tracePt t="48419" x="4340225" y="5826125"/>
          <p14:tracePt t="48435" x="4344988" y="5826125"/>
          <p14:tracePt t="48465" x="4371975" y="5830888"/>
          <p14:tracePt t="48499" x="4425950" y="5846763"/>
          <p14:tracePt t="48532" x="4506913" y="5853113"/>
          <p14:tracePt t="48565" x="4540250" y="5857875"/>
          <p14:tracePt t="48590" x="4614863" y="5873750"/>
          <p14:tracePt t="48626" x="4668838" y="5884863"/>
          <p14:tracePt t="48656" x="4679950" y="5891213"/>
          <p14:tracePt t="48684" x="4695825" y="5895975"/>
          <p14:tracePt t="48720" x="4706938" y="5900738"/>
          <p14:tracePt t="49049" x="4695825" y="5907088"/>
          <p14:tracePt t="49079" x="4657725" y="5927725"/>
          <p14:tracePt t="49092" x="4587875" y="5934075"/>
          <p14:tracePt t="49128" x="4318000" y="5965825"/>
          <p14:tracePt t="49160" x="3940175" y="5976938"/>
          <p14:tracePt t="49202" x="3706813" y="5976938"/>
          <p14:tracePt t="49232" x="3421063" y="5976938"/>
          <p14:tracePt t="49270" x="2928938" y="5988050"/>
          <p14:tracePt t="49320" x="2459038" y="5981700"/>
          <p14:tracePt t="49356" x="2220913" y="5972175"/>
          <p14:tracePt t="49389" x="1843088" y="5961063"/>
          <p14:tracePt t="49419" x="1647825" y="5954713"/>
          <p14:tracePt t="49453" x="1546225" y="5945188"/>
          <p14:tracePt t="49466" x="1512888" y="5945188"/>
          <p14:tracePt t="49498" x="1420813" y="5938838"/>
          <p14:tracePt t="49532" x="1400175" y="5938838"/>
          <p14:tracePt t="49606" x="1389063" y="5938838"/>
          <p14:tracePt t="49840" x="1389063" y="5934075"/>
          <p14:tracePt t="50152" x="1474788" y="5934075"/>
          <p14:tracePt t="50186" x="1755775" y="5927725"/>
          <p14:tracePt t="50215" x="2162175" y="5907088"/>
          <p14:tracePt t="50248" x="2566988" y="5880100"/>
          <p14:tracePt t="50277" x="2679700" y="5873750"/>
          <p14:tracePt t="50319" x="2843213" y="5873750"/>
          <p14:tracePt t="50357" x="2913063" y="5873750"/>
          <p14:tracePt t="50390" x="2998788" y="5873750"/>
          <p14:tracePt t="50419" x="3052763" y="5884863"/>
          <p14:tracePt t="50450" x="3225800" y="5900738"/>
          <p14:tracePt t="50468" x="3263900" y="5907088"/>
          <p14:tracePt t="50498" x="3398838" y="5918200"/>
          <p14:tracePt t="50532" x="3448050" y="5922963"/>
          <p14:tracePt t="50569" x="3517900" y="5922963"/>
          <p14:tracePt t="50605" x="3556000" y="5922963"/>
          <p14:tracePt t="51070" x="3529013" y="5938838"/>
          <p14:tracePt t="51105" x="3371850" y="5965825"/>
          <p14:tracePt t="51140" x="3187700" y="5976938"/>
          <p14:tracePt t="51169" x="3097213" y="5981700"/>
          <p14:tracePt t="51199" x="3052763" y="5981700"/>
          <p14:tracePt t="51232" x="2978150" y="5988050"/>
          <p14:tracePt t="51269" x="2955925" y="5988050"/>
          <p14:tracePt t="51574" x="2928938" y="5999163"/>
          <p14:tracePt t="51608" x="2870200" y="5999163"/>
          <p14:tracePt t="51637" x="2825750" y="5999163"/>
          <p14:tracePt t="51669" x="2798763" y="5999163"/>
          <p14:tracePt t="51703" x="2744788" y="6015038"/>
          <p14:tracePt t="51732" x="2562225" y="6035675"/>
          <p14:tracePt t="51770" x="2398713" y="6053138"/>
          <p14:tracePt t="51820" x="2216150" y="6042025"/>
          <p14:tracePt t="51856" x="2058988" y="6019800"/>
          <p14:tracePt t="51890" x="1863725" y="5961063"/>
          <p14:tracePt t="51919" x="1782763" y="5907088"/>
          <p14:tracePt t="51936" x="1773238" y="5891213"/>
          <p14:tracePt t="51965" x="1755775" y="5853113"/>
          <p14:tracePt t="52000" x="1751013" y="5819775"/>
          <p14:tracePt t="52032" x="1762125" y="5803900"/>
          <p14:tracePt t="52070" x="1804988" y="5772150"/>
          <p14:tracePt t="52106" x="1874838" y="5749925"/>
          <p14:tracePt t="52139" x="1978025" y="5749925"/>
          <p14:tracePt t="52232" x="1978025" y="5745163"/>
          <p14:tracePt t="52340" x="1978025" y="5738813"/>
          <p14:tracePt t="52593" x="1973263" y="5738813"/>
          <p14:tracePt t="54015" x="2128838" y="5711825"/>
          <p14:tracePt t="54045" x="2281238" y="5711825"/>
          <p14:tracePt t="54082" x="2312988" y="5711825"/>
          <p14:tracePt t="54137" x="2355850" y="5711825"/>
          <p14:tracePt t="54170" x="2524125" y="5718175"/>
          <p14:tracePt t="54185" x="2562225" y="5718175"/>
          <p14:tracePt t="54215" x="2778125" y="5711825"/>
          <p14:tracePt t="54252" x="3214688" y="5691188"/>
          <p14:tracePt t="54282" x="3468688" y="5680075"/>
          <p14:tracePt t="54320" x="3722688" y="5680075"/>
          <p14:tracePt t="54357" x="3929063" y="5684838"/>
          <p14:tracePt t="54389" x="4306888" y="5684838"/>
          <p14:tracePt t="54419" x="4549775" y="5684838"/>
          <p14:tracePt t="54452" x="4679950" y="5695950"/>
          <p14:tracePt t="54466" x="4706938" y="5695950"/>
          <p14:tracePt t="54499" x="4765675" y="5695950"/>
          <p14:tracePt t="54532" x="4794250" y="5691188"/>
          <p14:tracePt t="54573" x="4794250" y="5684838"/>
          <p14:tracePt t="55782" x="4556125" y="5808663"/>
          <p14:tracePt t="55814" x="4122738" y="5949950"/>
          <p14:tracePt t="55841" x="3906838" y="6003925"/>
          <p14:tracePt t="55873" x="3868738" y="5988050"/>
          <p14:tracePt t="55902" x="3675063" y="5972175"/>
          <p14:tracePt t="55936" x="3409950" y="5972175"/>
          <p14:tracePt t="55965" x="3194050" y="5981700"/>
          <p14:tracePt t="56000" x="3113088" y="6003925"/>
          <p14:tracePt t="56032" x="3048000" y="6015038"/>
          <p14:tracePt t="56065" x="2944813" y="6062663"/>
          <p14:tracePt t="56090" x="2847975" y="6100763"/>
          <p14:tracePt t="56123" x="2782888" y="6138863"/>
          <p14:tracePt t="56152" x="2690813" y="6165850"/>
          <p14:tracePt t="56185" x="2578100" y="6181725"/>
          <p14:tracePt t="56220" x="2432050" y="6181725"/>
          <p14:tracePt t="56248" x="2371725" y="6181725"/>
          <p14:tracePt t="56283" x="2355850" y="6181725"/>
          <p14:tracePt t="56391" x="2355850" y="6176963"/>
          <p14:tracePt t="56515" x="2351088" y="6172200"/>
          <p14:tracePt t="56548" x="2324100" y="6145213"/>
          <p14:tracePt t="56578" x="2312988" y="6138863"/>
          <p14:tracePt t="56902" x="2281238" y="6138863"/>
          <p14:tracePt t="56936" x="2036763" y="6176963"/>
          <p14:tracePt t="56970" x="1762125" y="6188075"/>
          <p14:tracePt t="57000" x="1728788" y="6154738"/>
          <p14:tracePt t="57032" x="1616075" y="6053138"/>
          <p14:tracePt t="57070" x="1258888" y="5819775"/>
          <p14:tracePt t="57108" x="1119188" y="5664200"/>
          <p14:tracePt t="57140" x="1155700" y="5538788"/>
          <p14:tracePt t="57169" x="1323975" y="5426075"/>
          <p14:tracePt t="57202" x="1470025" y="5399088"/>
          <p14:tracePt t="57232" x="1636713" y="5446713"/>
          <p14:tracePt t="57265" x="1773238" y="5565775"/>
          <p14:tracePt t="57298" x="1782763" y="5646738"/>
          <p14:tracePt t="57323" x="1746250" y="5734050"/>
          <p14:tracePt t="57358" x="1685925" y="5799138"/>
          <p14:tracePt t="57390" x="1643063" y="5835650"/>
          <p14:tracePt t="57435" x="1636713" y="5835650"/>
          <p14:tracePt t="57465" x="1627188" y="5842000"/>
          <p14:tracePt t="57498" x="1609725" y="5846763"/>
          <p14:tracePt t="57532" x="1589088" y="5853113"/>
          <p14:tracePt t="57570" x="1582738" y="5857875"/>
          <p14:tracePt t="57874" x="1616075" y="5884863"/>
          <p14:tracePt t="57904" x="1708150" y="5934075"/>
          <p14:tracePt t="57935" x="1766888" y="5976938"/>
          <p14:tracePt t="57970" x="1863725" y="6053138"/>
          <p14:tracePt t="58000" x="1955800" y="6107113"/>
          <p14:tracePt t="58032" x="2020888" y="6149975"/>
          <p14:tracePt t="58070" x="2032000" y="6188075"/>
          <p14:tracePt t="58107" x="2027238" y="6199188"/>
          <p14:tracePt t="58139" x="2009775" y="6203950"/>
          <p14:tracePt t="58169" x="1917700" y="6203950"/>
          <p14:tracePt t="58203" x="1739900" y="6192838"/>
          <p14:tracePt t="58232" x="1550988" y="6145213"/>
          <p14:tracePt t="58269" x="1400175" y="6069013"/>
          <p14:tracePt t="58320" x="1328738" y="5992813"/>
          <p14:tracePt t="58356" x="1323975" y="5918200"/>
          <p14:tracePt t="58391" x="1319213" y="5772150"/>
          <p14:tracePt t="58419" x="1328738" y="5695950"/>
          <p14:tracePt t="58435" x="1366838" y="5641975"/>
          <p14:tracePt t="58470" x="1470025" y="5522913"/>
          <p14:tracePt t="58498" x="1508125" y="5480050"/>
          <p14:tracePt t="58533" x="1577975" y="5426075"/>
          <p14:tracePt t="58570" x="1751013" y="5360988"/>
          <p14:tracePt t="58606" x="2054225" y="5338763"/>
          <p14:tracePt t="58639" x="2324100" y="5327650"/>
          <p14:tracePt t="58669" x="2425700" y="5327650"/>
          <p14:tracePt t="58702" x="2571750" y="5311775"/>
          <p14:tracePt t="58732" x="2767013" y="5295900"/>
          <p14:tracePt t="58765" x="2917825" y="5295900"/>
          <p14:tracePt t="58798" x="3032125" y="5295900"/>
          <p14:tracePt t="58833" x="3236913" y="5318125"/>
          <p14:tracePt t="58859" x="3394075" y="5334000"/>
          <p14:tracePt t="58886" x="3636963" y="5383213"/>
          <p14:tracePt t="58920" x="3832225" y="5446713"/>
          <p14:tracePt t="58934" x="3859213" y="5453063"/>
          <p14:tracePt t="58965" x="3998913" y="5518150"/>
          <p14:tracePt t="59000" x="4187825" y="5626100"/>
          <p14:tracePt t="59032" x="4302125" y="5727700"/>
          <p14:tracePt t="59070" x="4371975" y="5808663"/>
          <p14:tracePt t="59106" x="4376738" y="5891213"/>
          <p14:tracePt t="59139" x="4302125" y="5992813"/>
          <p14:tracePt t="59155" x="4259263" y="6019800"/>
          <p14:tracePt t="59185" x="4014788" y="6138863"/>
          <p14:tracePt t="59220" x="3609975" y="6284913"/>
          <p14:tracePt t="59248" x="3387725" y="6338888"/>
          <p14:tracePt t="59281" x="2955925" y="6403975"/>
          <p14:tracePt t="59315" x="2582863" y="6426200"/>
          <p14:tracePt t="59340" x="2189163" y="6446838"/>
          <p14:tracePt t="59373" x="1885950" y="6442075"/>
          <p14:tracePt t="59402" x="1701800" y="6392863"/>
          <p14:tracePt t="59435" x="1524000" y="6338888"/>
          <p14:tracePt t="59470" x="1350963" y="6230938"/>
          <p14:tracePt t="59498" x="1281113" y="6172200"/>
          <p14:tracePt t="59532" x="1247775" y="6084888"/>
          <p14:tracePt t="59570" x="1247775" y="5981700"/>
          <p14:tracePt t="59606" x="1285875" y="5895975"/>
          <p14:tracePt t="59638" x="1355725" y="5819775"/>
          <p14:tracePt t="59670" x="1663700" y="5684838"/>
          <p14:tracePt t="59699" x="1955800" y="5599113"/>
          <p14:tracePt t="59715" x="2020888" y="5592763"/>
          <p14:tracePt t="59749" x="2274888" y="5545138"/>
          <p14:tracePt t="59782" x="2636838" y="5500688"/>
          <p14:tracePt t="59820" x="2940050" y="5507038"/>
          <p14:tracePt t="59856" x="3270250" y="5538788"/>
          <p14:tracePt t="59889" x="3524250" y="5576888"/>
          <p14:tracePt t="59920" x="3717925" y="5626100"/>
          <p14:tracePt t="59952" x="3868738" y="5691188"/>
          <p14:tracePt t="59966" x="3940175" y="5727700"/>
          <p14:tracePt t="59998" x="4075113" y="5819775"/>
          <p14:tracePt t="60031" x="4129088" y="5891213"/>
          <p14:tracePt t="60070" x="4140200" y="5934075"/>
          <p14:tracePt t="60106" x="4140200" y="5961063"/>
          <p14:tracePt t="60139" x="4140200" y="5976938"/>
          <p14:tracePt t="60169" x="4117975" y="5999163"/>
          <p14:tracePt t="60199" x="4095750" y="6003925"/>
          <p14:tracePt t="60232" x="3879850" y="6019800"/>
          <p14:tracePt t="60269" x="3652838" y="6019800"/>
          <p14:tracePt t="60279" x="3551238" y="6019800"/>
          <p14:tracePt t="60304" x="3425825" y="6019800"/>
          <p14:tracePt t="60328" x="3236913" y="6019800"/>
          <p14:tracePt t="60355" x="2955925" y="6019800"/>
          <p14:tracePt t="60389" x="2616200" y="5999163"/>
          <p14:tracePt t="60419" x="2398713" y="5988050"/>
          <p14:tracePt t="60436" x="2344738" y="5981700"/>
          <p14:tracePt t="60470" x="2085975" y="5961063"/>
          <p14:tracePt t="60498" x="1966913" y="5934075"/>
          <p14:tracePt t="60531" x="1766888" y="5880100"/>
          <p14:tracePt t="60559" x="1631950" y="5819775"/>
          <p14:tracePt t="60589" x="1555750" y="5765800"/>
          <p14:tracePt t="60623" x="1519238" y="5734050"/>
          <p14:tracePt t="60653" x="1492250" y="5700713"/>
          <p14:tracePt t="60686" x="1481138" y="5684838"/>
          <p14:tracePt t="60720" x="1474788" y="5653088"/>
          <p14:tracePt t="60748" x="1474788" y="5630863"/>
          <p14:tracePt t="60781" x="1474788" y="5614988"/>
          <p14:tracePt t="60820" x="1470025" y="5610225"/>
          <p14:tracePt t="60938" x="1470025" y="5646738"/>
          <p14:tracePt t="60965" x="1470025" y="5707063"/>
          <p14:tracePt t="60998" x="1485900" y="5772150"/>
          <p14:tracePt t="61036" x="1497013" y="5792788"/>
          <p14:tracePt t="61068" x="1497013" y="5799138"/>
          <p14:tracePt t="61390" x="1593850" y="5799138"/>
          <p14:tracePt t="61419" x="1658938" y="5830888"/>
          <p14:tracePt t="61436" x="1670050" y="5835650"/>
          <p14:tracePt t="61468" x="1712913" y="5853113"/>
          <p14:tracePt t="61497" x="1762125" y="5862638"/>
          <p14:tracePt t="61531" x="1766888" y="5868988"/>
          <p14:tracePt t="61794" x="1870075" y="5884863"/>
          <p14:tracePt t="61827" x="2074863" y="5884863"/>
          <p14:tracePt t="61857" x="2097088" y="5895975"/>
          <p14:tracePt t="61936" x="2108200" y="5900738"/>
          <p14:tracePt t="62059" x="2108200" y="5907088"/>
          <p14:tracePt t="62169" x="2009775" y="5895975"/>
          <p14:tracePt t="62200" x="1939925" y="5891213"/>
          <p14:tracePt t="62232" x="1912938" y="5891213"/>
          <p14:tracePt t="62265" x="1908175" y="5891213"/>
          <p14:tracePt t="62319" x="1897063" y="5891213"/>
          <p14:tracePt t="62452" x="2000250" y="5891213"/>
          <p14:tracePt t="62466" x="2047875" y="5891213"/>
          <p14:tracePt t="62498" x="2290763" y="5891213"/>
          <p14:tracePt t="62532" x="2324100" y="5884863"/>
          <p14:tracePt t="62919" x="2324100" y="5862638"/>
          <p14:tracePt t="62952" x="2324100" y="5857875"/>
          <p14:tracePt t="63015" x="2317750" y="5857875"/>
          <p14:tracePt t="63106" x="2312988" y="5857875"/>
          <p14:tracePt t="63137" x="2312988" y="5862638"/>
          <p14:tracePt t="64094" x="2297113" y="5868988"/>
          <p14:tracePt t="64122" x="2281238" y="5873750"/>
          <p14:tracePt t="66048" x="2281238" y="5880100"/>
          <p14:tracePt t="66079" x="2281238" y="5891213"/>
          <p14:tracePt t="66155" x="2270125" y="5891213"/>
          <p14:tracePt t="66186" x="2270125" y="5868988"/>
          <p14:tracePt t="66236" x="2274888" y="5842000"/>
          <p14:tracePt t="66265" x="2308225" y="5722938"/>
          <p14:tracePt t="66298" x="2355850" y="5603875"/>
          <p14:tracePt t="66327" x="2447925" y="5500688"/>
          <p14:tracePt t="66358" x="2566988" y="5322888"/>
          <p14:tracePt t="66389" x="2562225" y="5257800"/>
          <p14:tracePt t="66470" x="2544763" y="5257800"/>
          <p14:tracePt t="66548" x="2540000" y="5264150"/>
          <p14:tracePt t="66606" x="2535238" y="5268913"/>
          <p14:tracePt t="66720" x="2528888" y="5268913"/>
          <p14:tracePt t="67106" x="2535238" y="5284788"/>
          <p14:tracePt t="67136" x="2578100" y="5291138"/>
          <p14:tracePt t="67170" x="2674938" y="5311775"/>
          <p14:tracePt t="67200" x="2728913" y="5322888"/>
          <p14:tracePt t="67232" x="2762250" y="5338763"/>
          <p14:tracePt t="67270" x="2809875" y="5345113"/>
          <p14:tracePt t="67310" x="3005138" y="5345113"/>
          <p14:tracePt t="67340" x="3171825" y="5349875"/>
          <p14:tracePt t="67373" x="3306763" y="5349875"/>
          <p14:tracePt t="67402" x="3378200" y="5349875"/>
          <p14:tracePt t="67436" x="3441700" y="5349875"/>
          <p14:tracePt t="67465" x="3560763" y="5349875"/>
          <p14:tracePt t="67498" x="3648075" y="5365750"/>
          <p14:tracePt t="67528" x="3686175" y="5365750"/>
          <p14:tracePt t="67559" x="3740150" y="5365750"/>
          <p14:tracePt t="67590" x="3805238" y="5365750"/>
          <p14:tracePt t="67626" x="3832225" y="5365750"/>
          <p14:tracePt t="68702" x="3913188" y="5338763"/>
          <p14:tracePt t="68734" x="3933825" y="5334000"/>
          <p14:tracePt t="68770" x="3956050" y="5327650"/>
          <p14:tracePt t="68808" x="3976688" y="5318125"/>
          <p14:tracePt t="68844" x="4129088" y="5300663"/>
          <p14:tracePt t="68874" x="4194175" y="5300663"/>
          <p14:tracePt t="68902" x="4225925" y="5300663"/>
          <p14:tracePt t="68935" x="4230688" y="5318125"/>
          <p14:tracePt t="68968" x="4241800" y="5322888"/>
          <p14:tracePt t="68982" x="4264025" y="5322888"/>
          <p14:tracePt t="69020" x="4371975" y="5322888"/>
          <p14:tracePt t="69070" x="4760913" y="5322888"/>
          <p14:tracePt t="69107" x="5003800" y="5318125"/>
          <p14:tracePt t="69140" x="5334000" y="5307013"/>
          <p14:tracePt t="69170" x="5464175" y="5307013"/>
          <p14:tracePt t="69202" x="5576888" y="5307013"/>
          <p14:tracePt t="69234" x="5668963" y="5295900"/>
          <p14:tracePt t="69268" x="5684838" y="5291138"/>
          <p14:tracePt t="69298" x="5691188" y="5284788"/>
          <p14:tracePt t="69339" x="5691188" y="5280025"/>
          <p14:tracePt t="69498" x="5691188" y="5273675"/>
          <p14:tracePt t="70248" x="5707063" y="5311775"/>
          <p14:tracePt t="70280" x="6284913" y="5419725"/>
          <p14:tracePt t="70320" x="6534150" y="5457825"/>
          <p14:tracePt t="70357" x="6581775" y="5464175"/>
          <p14:tracePt t="70389" x="6696075" y="5446713"/>
          <p14:tracePt t="70403" x="6716713" y="5441950"/>
          <p14:tracePt t="70435" x="6788150" y="5426075"/>
          <p14:tracePt t="70470" x="6858000" y="5426075"/>
          <p14:tracePt t="70498" x="6869113" y="5426075"/>
          <p14:tracePt t="70536" x="6907213" y="5414963"/>
          <p14:tracePt t="70560" x="6965950" y="5392738"/>
          <p14:tracePt t="70590" x="7015163" y="5372100"/>
          <p14:tracePt t="70622" x="7035800" y="5360988"/>
          <p14:tracePt t="70654" x="7051675" y="5345113"/>
          <p14:tracePt t="70685" x="7062788" y="5338763"/>
          <p14:tracePt t="70733" x="7069138" y="5334000"/>
          <p14:tracePt t="70887" x="7069138" y="53276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6978"/>
          </a:xfrm>
        </p:spPr>
        <p:txBody>
          <a:bodyPr/>
          <a:lstStyle/>
          <a:p>
            <a:r>
              <a:rPr kumimoji="1" lang="en-US" altLang="ja-JP" dirty="0"/>
              <a:t>what </a:t>
            </a:r>
            <a:r>
              <a:rPr kumimoji="1" lang="ja-JP" altLang="en-US" dirty="0"/>
              <a:t>の</a:t>
            </a:r>
            <a:r>
              <a:rPr lang="ja-JP" altLang="en-US" dirty="0"/>
              <a:t>元</a:t>
            </a:r>
            <a:r>
              <a:rPr kumimoji="1" lang="ja-JP" altLang="en-US" dirty="0"/>
              <a:t>の場所は？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5077" y="1825625"/>
            <a:ext cx="11813458" cy="1285966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Language</a:t>
            </a:r>
            <a:r>
              <a:rPr kumimoji="1" lang="ja-JP" altLang="en-US" dirty="0"/>
              <a:t> </a:t>
            </a:r>
            <a:r>
              <a:rPr kumimoji="1" lang="en-US" altLang="ja-JP" dirty="0"/>
              <a:t>makes</a:t>
            </a:r>
            <a:r>
              <a:rPr kumimoji="1" lang="ja-JP" altLang="en-US" dirty="0"/>
              <a:t> </a:t>
            </a:r>
            <a:r>
              <a:rPr kumimoji="1" lang="en-US" altLang="ja-JP" dirty="0"/>
              <a:t>what</a:t>
            </a:r>
            <a:r>
              <a:rPr kumimoji="1" lang="ja-JP" altLang="en-US" dirty="0"/>
              <a:t> </a:t>
            </a:r>
            <a:r>
              <a:rPr kumimoji="1" lang="en-US" altLang="ja-JP" dirty="0"/>
              <a:t>one man has discovered a common property of everyone.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上矢印 3"/>
          <p:cNvSpPr/>
          <p:nvPr/>
        </p:nvSpPr>
        <p:spPr>
          <a:xfrm>
            <a:off x="7229098" y="2296285"/>
            <a:ext cx="169606" cy="26547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3D2C8E4-780B-4832-BF2B-75412F224AFE}"/>
              </a:ext>
            </a:extLst>
          </p:cNvPr>
          <p:cNvSpPr txBox="1">
            <a:spLocks/>
          </p:cNvSpPr>
          <p:nvPr/>
        </p:nvSpPr>
        <p:spPr>
          <a:xfrm>
            <a:off x="838200" y="3003887"/>
            <a:ext cx="11813458" cy="1383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Language</a:t>
            </a:r>
            <a:r>
              <a:rPr lang="ja-JP" altLang="en-US" dirty="0"/>
              <a:t> </a:t>
            </a:r>
            <a:r>
              <a:rPr lang="en-US" altLang="ja-JP" dirty="0"/>
              <a:t>makes [what one man has discovered]  =</a:t>
            </a:r>
            <a:r>
              <a:rPr lang="ja-JP" altLang="en-US" dirty="0"/>
              <a:t>　目的語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                              [a common property of everyone]</a:t>
            </a:r>
            <a:r>
              <a:rPr lang="ja-JP" altLang="en-US" dirty="0"/>
              <a:t>  </a:t>
            </a:r>
            <a:r>
              <a:rPr lang="en-US" altLang="ja-JP" dirty="0"/>
              <a:t>= </a:t>
            </a:r>
            <a:r>
              <a:rPr lang="ja-JP" altLang="en-US" dirty="0"/>
              <a:t>　目的語・補語？</a:t>
            </a:r>
            <a:endParaRPr lang="en-US" altLang="ja-JP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AF6DCE87-1A58-4BFF-B84A-6B1F92049058}"/>
              </a:ext>
            </a:extLst>
          </p:cNvPr>
          <p:cNvSpPr/>
          <p:nvPr/>
        </p:nvSpPr>
        <p:spPr>
          <a:xfrm>
            <a:off x="10314964" y="3553722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2DE675F-58C9-4C06-8EC7-ACB7EBFEC0F5}"/>
              </a:ext>
            </a:extLst>
          </p:cNvPr>
          <p:cNvSpPr txBox="1">
            <a:spLocks/>
          </p:cNvSpPr>
          <p:nvPr/>
        </p:nvSpPr>
        <p:spPr>
          <a:xfrm>
            <a:off x="760357" y="4408265"/>
            <a:ext cx="11813458" cy="1383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言語は一人の人が発見したものを、みんなの共有財産にする。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言語のおかげで一人の発見がみんなの共有財産となる。</a:t>
            </a:r>
            <a:endParaRPr lang="en-US" altLang="ja-JP" dirty="0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4E0A22DA-BAA0-45A2-9DD3-753E63C4E6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35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09"/>
    </mc:Choice>
    <mc:Fallback xmlns="">
      <p:transition spd="slow" advTm="111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 animBg="1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814" x="6149975" y="4506913"/>
          <p14:tracePt t="1838" x="5556250" y="3783013"/>
          <p14:tracePt t="1869" x="5383213" y="3387725"/>
          <p14:tracePt t="1906" x="5057775" y="3025775"/>
          <p14:tracePt t="1932" x="4340225" y="2663825"/>
          <p14:tracePt t="1963" x="3859213" y="2317750"/>
          <p14:tracePt t="1998" x="3771900" y="2112963"/>
          <p14:tracePt t="2026" x="3729038" y="2047875"/>
          <p14:tracePt t="2055" x="3556000" y="1912938"/>
          <p14:tracePt t="2086" x="3171825" y="1778000"/>
          <p14:tracePt t="2118" x="2859088" y="1616075"/>
          <p14:tracePt t="2151" x="2771775" y="1508125"/>
          <p14:tracePt t="2180" x="2605088" y="1393825"/>
          <p14:tracePt t="2214" x="2443163" y="1355725"/>
          <p14:tracePt t="2243" x="2393950" y="1355725"/>
          <p14:tracePt t="2276" x="2389188" y="1355725"/>
          <p14:tracePt t="2311" x="2389188" y="1346200"/>
          <p14:tracePt t="2414" x="2389188" y="1339850"/>
          <p14:tracePt t="3731" x="2339975" y="1654175"/>
          <p14:tracePt t="3745" x="2317750" y="1755775"/>
          <p14:tracePt t="3782" x="2232025" y="2085975"/>
          <p14:tracePt t="3812" x="2220913" y="2198688"/>
          <p14:tracePt t="3837" x="2236788" y="2209800"/>
          <p14:tracePt t="3901" x="2232025" y="2274888"/>
          <p14:tracePt t="3931" x="2243138" y="2344738"/>
          <p14:tracePt t="3963" x="2297113" y="2366963"/>
          <p14:tracePt t="3994" x="2339975" y="2378075"/>
          <p14:tracePt t="4043" x="2344738" y="2382838"/>
          <p14:tracePt t="4076" x="2378075" y="2371725"/>
          <p14:tracePt t="4115" x="2490788" y="2328863"/>
          <p14:tracePt t="4133" x="2528888" y="2328863"/>
          <p14:tracePt t="4167" x="2578100" y="2328863"/>
          <p14:tracePt t="4197" x="2598738" y="2328863"/>
          <p14:tracePt t="4213" x="2605088" y="2328863"/>
          <p14:tracePt t="4248" x="2697163" y="2339975"/>
          <p14:tracePt t="4276" x="2755900" y="2351088"/>
          <p14:tracePt t="4310" x="2859088" y="2382838"/>
          <p14:tracePt t="4343" x="2913063" y="2393950"/>
          <p14:tracePt t="4376" x="2955925" y="2398713"/>
          <p14:tracePt t="4401" x="2994025" y="2409825"/>
          <p14:tracePt t="4430" x="3048000" y="2416175"/>
          <p14:tracePt t="4464" x="3070225" y="2420938"/>
          <p14:tracePt t="4493" x="3079750" y="2420938"/>
          <p14:tracePt t="4526" x="3090863" y="2420938"/>
          <p14:tracePt t="4565" x="3124200" y="2409825"/>
          <p14:tracePt t="4588" x="3144838" y="2398713"/>
          <p14:tracePt t="4621" x="3178175" y="2382838"/>
          <p14:tracePt t="4651" x="3252788" y="2362200"/>
          <p14:tracePt t="4680" x="3351213" y="2362200"/>
          <p14:tracePt t="4714" x="3409950" y="2362200"/>
          <p14:tracePt t="4743" x="3448050" y="2366963"/>
          <p14:tracePt t="4778" x="3497263" y="2366963"/>
          <p14:tracePt t="4814" x="3540125" y="2366963"/>
          <p14:tracePt t="4837" x="3578225" y="2362200"/>
          <p14:tracePt t="4867" x="3621088" y="2355850"/>
          <p14:tracePt t="4901" x="3632200" y="2355850"/>
          <p14:tracePt t="4930" x="3641725" y="2344738"/>
          <p14:tracePt t="4961" x="3663950" y="2335213"/>
          <p14:tracePt t="4998" x="3679825" y="2335213"/>
          <p14:tracePt t="5043" x="3695700" y="2335213"/>
          <p14:tracePt t="5076" x="3767138" y="2335213"/>
          <p14:tracePt t="5101" x="3859213" y="2335213"/>
          <p14:tracePt t="5134" x="3949700" y="2328863"/>
          <p14:tracePt t="5167" x="4048125" y="2312988"/>
          <p14:tracePt t="5196" x="4122738" y="2312988"/>
          <p14:tracePt t="5231" x="4313238" y="2301875"/>
          <p14:tracePt t="5244" x="4367213" y="2301875"/>
          <p14:tracePt t="5276" x="4452938" y="2301875"/>
          <p14:tracePt t="5305" x="4502150" y="2301875"/>
          <p14:tracePt t="5348" x="4567238" y="2297113"/>
          <p14:tracePt t="5385" x="4610100" y="2297113"/>
          <p14:tracePt t="5418" x="4679950" y="2290763"/>
          <p14:tracePt t="5447" x="4706938" y="2290763"/>
          <p14:tracePt t="5480" x="4787900" y="2290763"/>
          <p14:tracePt t="5510" x="4864100" y="2290763"/>
          <p14:tracePt t="5542" x="4956175" y="2312988"/>
          <p14:tracePt t="5576" x="5014913" y="2324100"/>
          <p14:tracePt t="5609" x="5091113" y="2335213"/>
          <p14:tracePt t="5641" x="5172075" y="2355850"/>
          <p14:tracePt t="5679" x="5284788" y="2371725"/>
          <p14:tracePt t="5713" x="5356225" y="2378075"/>
          <p14:tracePt t="5748" x="5453063" y="2393950"/>
          <p14:tracePt t="5778" x="5518150" y="2416175"/>
          <p14:tracePt t="5814" x="5572125" y="2436813"/>
          <p14:tracePt t="5837" x="5619750" y="2463800"/>
          <p14:tracePt t="5867" x="5668963" y="2474913"/>
          <p14:tracePt t="5904" x="5718175" y="2481263"/>
          <p14:tracePt t="5931" x="5734050" y="2486025"/>
          <p14:tracePt t="5963" x="5749925" y="2486025"/>
          <p14:tracePt t="5994" x="5788025" y="2497138"/>
          <p14:tracePt t="6029" x="5810250" y="2501900"/>
          <p14:tracePt t="6059" x="5837238" y="2508250"/>
          <p14:tracePt t="6092" x="5864225" y="2508250"/>
          <p14:tracePt t="6117" x="5880100" y="2508250"/>
          <p14:tracePt t="6151" x="5891213" y="2508250"/>
          <p14:tracePt t="6182" x="5907088" y="2513013"/>
          <p14:tracePt t="6213" x="5934075" y="2528888"/>
          <p14:tracePt t="6243" x="5949950" y="2535238"/>
          <p14:tracePt t="6276" x="5954713" y="2540000"/>
          <p14:tracePt t="6314" x="5961063" y="2544763"/>
          <p14:tracePt t="6337" x="5965825" y="2551113"/>
          <p14:tracePt t="6371" x="5981700" y="2551113"/>
          <p14:tracePt t="6401" x="6042025" y="2555875"/>
          <p14:tracePt t="6430" x="6100763" y="2555875"/>
          <p14:tracePt t="6463" x="6192838" y="2555875"/>
          <p14:tracePt t="6493" x="6376988" y="2535238"/>
          <p14:tracePt t="6526" x="6496050" y="2517775"/>
          <p14:tracePt t="6564" x="6570663" y="2501900"/>
          <p14:tracePt t="6587" x="6657975" y="2497138"/>
          <p14:tracePt t="6621" x="6804025" y="2486025"/>
          <p14:tracePt t="6651" x="6884988" y="2481263"/>
          <p14:tracePt t="6681" x="6961188" y="2481263"/>
          <p14:tracePt t="6714" x="7031038" y="2470150"/>
          <p14:tracePt t="6748" x="7112000" y="2470150"/>
          <p14:tracePt t="6776" x="7143750" y="2459038"/>
          <p14:tracePt t="6809" x="7170738" y="2459038"/>
          <p14:tracePt t="6843" x="7219950" y="2452688"/>
          <p14:tracePt t="6868" x="7273925" y="2452688"/>
          <p14:tracePt t="6905" x="7296150" y="2452688"/>
          <p14:tracePt t="6946" x="7296150" y="2447925"/>
          <p14:tracePt t="6980" x="7300913" y="2447925"/>
          <p14:tracePt t="7076" x="7305675" y="2447925"/>
          <p14:tracePt t="7121" x="7354888" y="2452688"/>
          <p14:tracePt t="7151" x="7377113" y="2452688"/>
          <p14:tracePt t="7196" x="7381875" y="2452688"/>
          <p14:tracePt t="7226" x="7397750" y="2459038"/>
          <p14:tracePt t="7244" x="7408863" y="2463800"/>
          <p14:tracePt t="7276" x="7424738" y="2470150"/>
          <p14:tracePt t="7309" x="7458075" y="2481263"/>
          <p14:tracePt t="7343" x="7496175" y="2486025"/>
          <p14:tracePt t="7367" x="7523163" y="2486025"/>
          <p14:tracePt t="7401" x="7554913" y="2497138"/>
          <p14:tracePt t="7430" x="7581900" y="2501900"/>
          <p14:tracePt t="7464" x="7597775" y="2508250"/>
          <p14:tracePt t="7497" x="7669213" y="2535238"/>
          <p14:tracePt t="7526" x="7700963" y="2544763"/>
          <p14:tracePt t="7563" x="7781925" y="2571750"/>
          <p14:tracePt t="7594" x="7820025" y="2589213"/>
          <p14:tracePt t="7630" x="7874000" y="2598738"/>
          <p14:tracePt t="7667" x="7932738" y="2632075"/>
          <p14:tracePt t="7697" x="7959725" y="2647950"/>
          <p14:tracePt t="7713" x="7966075" y="2652713"/>
          <p14:tracePt t="7743" x="7986713" y="2663825"/>
          <p14:tracePt t="7776" x="8013700" y="2679700"/>
          <p14:tracePt t="7814" x="8024813" y="2713038"/>
          <p14:tracePt t="7837" x="8035925" y="2744788"/>
          <p14:tracePt t="7867" x="8035925" y="2778125"/>
          <p14:tracePt t="7901" x="7993063" y="2843213"/>
          <p14:tracePt t="7930" x="7900988" y="2933700"/>
          <p14:tracePt t="7963" x="7786688" y="3036888"/>
          <p14:tracePt t="7993" x="7646988" y="3167063"/>
          <p14:tracePt t="8026" x="7554913" y="3221038"/>
          <p14:tracePt t="8064" x="7462838" y="3279775"/>
          <p14:tracePt t="8094" x="7377113" y="3333750"/>
          <p14:tracePt t="8126" x="7327900" y="3378200"/>
          <p14:tracePt t="8151" x="7300913" y="3387725"/>
          <p14:tracePt t="8180" x="7289800" y="3394075"/>
          <p14:tracePt t="8214" x="7278688" y="3398838"/>
          <p14:tracePt t="8242" x="7258050" y="3409950"/>
          <p14:tracePt t="8276" x="7235825" y="3414713"/>
          <p14:tracePt t="8305" x="7208838" y="3432175"/>
          <p14:tracePt t="8337" x="7204075" y="3432175"/>
          <p14:tracePt t="8713" x="7204075" y="3436938"/>
          <p14:tracePt t="8743" x="7204075" y="3441700"/>
          <p14:tracePt t="8814" x="7197725" y="3452813"/>
          <p14:tracePt t="8837" x="7197725" y="3459163"/>
          <p14:tracePt t="8946" x="7188200" y="3463925"/>
          <p14:tracePt t="8982" x="7170738" y="3468688"/>
          <p14:tracePt t="10727" x="7116763" y="3479800"/>
          <p14:tracePt t="10744" x="7107238" y="3479800"/>
          <p14:tracePt t="10778" x="6977063" y="3475038"/>
          <p14:tracePt t="10809" x="6723063" y="3463925"/>
          <p14:tracePt t="10838" x="6442075" y="3436938"/>
          <p14:tracePt t="10868" x="6181725" y="3387725"/>
          <p14:tracePt t="10901" x="6046788" y="3351213"/>
          <p14:tracePt t="10930" x="5934075" y="3328988"/>
          <p14:tracePt t="10963" x="5826125" y="3317875"/>
          <p14:tracePt t="10993" x="5707063" y="3313113"/>
          <p14:tracePt t="11026" x="5684838" y="3302000"/>
          <p14:tracePt t="11058" x="5673725" y="3290888"/>
          <p14:tracePt t="11092" x="5668963" y="3286125"/>
          <p14:tracePt t="11135" x="5664200" y="3279775"/>
          <p14:tracePt t="11164" x="5657850" y="3279775"/>
          <p14:tracePt t="11230" x="5641975" y="3275013"/>
          <p14:tracePt t="11249" x="5637213" y="3275013"/>
          <p14:tracePt t="11293" x="5630863" y="3275013"/>
          <p14:tracePt t="11359" x="5610225" y="3275013"/>
          <p14:tracePt t="11384" x="5592763" y="3275013"/>
          <p14:tracePt t="11417" x="5576888" y="3263900"/>
          <p14:tracePt t="11463" x="5572125" y="3263900"/>
          <p14:tracePt t="11510" x="5561013" y="3263900"/>
          <p14:tracePt t="11543" x="5549900" y="3259138"/>
          <p14:tracePt t="11614" x="5495925" y="3259138"/>
          <p14:tracePt t="11634" x="5446713" y="3259138"/>
          <p14:tracePt t="11667" x="5329238" y="3241675"/>
          <p14:tracePt t="11697" x="5253038" y="3221038"/>
          <p14:tracePt t="11714" x="5199063" y="3198813"/>
          <p14:tracePt t="11743" x="4999038" y="3167063"/>
          <p14:tracePt t="11778" x="4729163" y="3128963"/>
          <p14:tracePt t="11814" x="4587875" y="3074988"/>
          <p14:tracePt t="11837" x="4513263" y="3052763"/>
          <p14:tracePt t="11867" x="4367213" y="3021013"/>
          <p14:tracePt t="11904" x="4221163" y="2982913"/>
          <p14:tracePt t="11932" x="4156075" y="2955925"/>
          <p14:tracePt t="11964" x="4086225" y="2924175"/>
          <p14:tracePt t="11998" x="3983038" y="2874963"/>
          <p14:tracePt t="12026" x="3929063" y="2863850"/>
          <p14:tracePt t="12059" x="3836988" y="2832100"/>
          <p14:tracePt t="12093" x="3794125" y="2816225"/>
          <p14:tracePt t="12118" x="3729038" y="2794000"/>
          <p14:tracePt t="12151" x="3675063" y="2767013"/>
          <p14:tracePt t="12180" x="3621088" y="2740025"/>
          <p14:tracePt t="12214" x="3560763" y="2706688"/>
          <p14:tracePt t="12242" x="3533775" y="2697163"/>
          <p14:tracePt t="12276" x="3475038" y="2652713"/>
          <p14:tracePt t="12314" x="3360738" y="2582863"/>
          <p14:tracePt t="12337" x="3290888" y="2524125"/>
          <p14:tracePt t="12368" x="3259138" y="2470150"/>
          <p14:tracePt t="12401" x="3225800" y="2416175"/>
          <p14:tracePt t="12430" x="3171825" y="2366963"/>
          <p14:tracePt t="12464" x="3155950" y="2328863"/>
          <p14:tracePt t="12493" x="3133725" y="2274888"/>
          <p14:tracePt t="12526" x="3128963" y="2232025"/>
          <p14:tracePt t="12570" x="3128963" y="2151063"/>
          <p14:tracePt t="12586" x="3128963" y="2144713"/>
          <p14:tracePt t="12617" x="3155950" y="2108200"/>
          <p14:tracePt t="12650" x="3178175" y="2074863"/>
          <p14:tracePt t="12680" x="3194050" y="2058988"/>
          <p14:tracePt t="12713" x="3209925" y="2058988"/>
          <p14:tracePt t="12743" x="3221038" y="2047875"/>
          <p14:tracePt t="12793" x="3275013" y="2043113"/>
          <p14:tracePt t="12826" x="3344863" y="2058988"/>
          <p14:tracePt t="12860" x="3367088" y="2074863"/>
          <p14:tracePt t="12919" x="3371850" y="2090738"/>
          <p14:tracePt t="12946" x="3371850" y="2101850"/>
          <p14:tracePt t="12993" x="3378200" y="2101850"/>
          <p14:tracePt t="13343" x="3378200" y="2112963"/>
          <p14:tracePt t="13371" x="3382963" y="2124075"/>
          <p14:tracePt t="13400" x="3387725" y="2135188"/>
          <p14:tracePt t="13526" x="3394075" y="2144713"/>
          <p14:tracePt t="13560" x="3409950" y="2171700"/>
          <p14:tracePt t="13593" x="3432175" y="2193925"/>
          <p14:tracePt t="13622" x="3452813" y="2216150"/>
          <p14:tracePt t="13672" x="3459163" y="2227263"/>
          <p14:tracePt t="13697" x="3459163" y="2232025"/>
          <p14:tracePt t="13730" x="3463925" y="2243138"/>
          <p14:tracePt t="13778" x="3468688" y="2243138"/>
          <p14:tracePt t="13814" x="3468688" y="2247900"/>
          <p14:tracePt t="14063" x="3479800" y="2254250"/>
          <p14:tracePt t="14180" x="3486150" y="2254250"/>
          <p14:tracePt t="16384" x="4037013" y="2301875"/>
          <p14:tracePt t="16477" x="4048125" y="2301875"/>
          <p14:tracePt t="16743" x="4106863" y="2312988"/>
          <p14:tracePt t="16779" x="4376738" y="2317750"/>
          <p14:tracePt t="16814" x="4533900" y="2328863"/>
          <p14:tracePt t="16837" x="4572000" y="2328863"/>
          <p14:tracePt t="16917" x="4587875" y="2324100"/>
          <p14:tracePt t="17231" x="4803775" y="2324100"/>
          <p14:tracePt t="17246" x="4879975" y="2312988"/>
          <p14:tracePt t="17281" x="5091113" y="2297113"/>
          <p14:tracePt t="17326" x="5091113" y="2290763"/>
          <p14:tracePt t="17778" x="5284788" y="2281238"/>
          <p14:tracePt t="17809" x="5549900" y="2270125"/>
          <p14:tracePt t="17836" x="5691188" y="2263775"/>
          <p14:tracePt t="17871" x="5810250" y="2259013"/>
          <p14:tracePt t="17901" x="5868988" y="2243138"/>
          <p14:tracePt t="17932" x="5949950" y="2243138"/>
          <p14:tracePt t="17963" x="6046788" y="2227263"/>
          <p14:tracePt t="17993" x="6149975" y="2227263"/>
          <p14:tracePt t="18026" x="6253163" y="2227263"/>
          <p14:tracePt t="18059" x="6365875" y="2220913"/>
          <p14:tracePt t="18093" x="6388100" y="2220913"/>
          <p14:tracePt t="18314" x="6388100" y="2216150"/>
          <p14:tracePt t="19342" x="6235700" y="2263775"/>
          <p14:tracePt t="19371" x="6145213" y="2290763"/>
          <p14:tracePt t="19402" x="6100763" y="2317750"/>
          <p14:tracePt t="19434" x="5999163" y="2366963"/>
          <p14:tracePt t="19463" x="5884863" y="2398713"/>
          <p14:tracePt t="19493" x="5738813" y="2416175"/>
          <p14:tracePt t="19527" x="5626100" y="2436813"/>
          <p14:tracePt t="19559" x="5518150" y="2470150"/>
          <p14:tracePt t="19593" x="5322888" y="2486025"/>
          <p14:tracePt t="19620" x="5106988" y="2497138"/>
          <p14:tracePt t="19651" x="4891088" y="2490788"/>
          <p14:tracePt t="19681" x="4576763" y="2481263"/>
          <p14:tracePt t="19714" x="4275138" y="2463800"/>
          <p14:tracePt t="19743" x="4032250" y="2452688"/>
          <p14:tracePt t="19778" x="3906838" y="2432050"/>
          <p14:tracePt t="19814" x="3895725" y="2425700"/>
          <p14:tracePt t="21618" x="4014788" y="2382838"/>
          <p14:tracePt t="21649" x="4037013" y="2382838"/>
          <p14:tracePt t="21685" x="4048125" y="2405063"/>
          <p14:tracePt t="21714" x="4052888" y="2420938"/>
          <p14:tracePt t="21743" x="4086225" y="2425700"/>
          <p14:tracePt t="21778" x="4349750" y="2389188"/>
          <p14:tracePt t="21815" x="4603750" y="2355850"/>
          <p14:tracePt t="21838" x="4879975" y="2344738"/>
          <p14:tracePt t="21880" x="5014913" y="2324100"/>
          <p14:tracePt t="21917" x="5080000" y="2317750"/>
          <p14:tracePt t="21931" x="5133975" y="2317750"/>
          <p14:tracePt t="21963" x="5338763" y="2317750"/>
          <p14:tracePt t="21993" x="5545138" y="2308225"/>
          <p14:tracePt t="22026" x="5734050" y="2297113"/>
          <p14:tracePt t="22059" x="5976938" y="2297113"/>
          <p14:tracePt t="22093" x="6096000" y="2297113"/>
          <p14:tracePt t="22117" x="6154738" y="2290763"/>
          <p14:tracePt t="22150" x="6192838" y="2286000"/>
          <p14:tracePt t="22183" x="6253163" y="2286000"/>
          <p14:tracePt t="22213" x="6327775" y="2286000"/>
          <p14:tracePt t="22243" x="6392863" y="2286000"/>
          <p14:tracePt t="22276" x="6442075" y="2286000"/>
          <p14:tracePt t="22314" x="6484938" y="2286000"/>
          <p14:tracePt t="22338" x="6511925" y="2286000"/>
          <p14:tracePt t="22376" x="6550025" y="2286000"/>
          <p14:tracePt t="22401" x="6615113" y="2301875"/>
          <p14:tracePt t="22433" x="6642100" y="2301875"/>
          <p14:tracePt t="22464" x="6657975" y="2301875"/>
          <p14:tracePt t="22493" x="6684963" y="2301875"/>
          <p14:tracePt t="22526" x="6700838" y="2301875"/>
          <p14:tracePt t="22565" x="6716713" y="2301875"/>
          <p14:tracePt t="22588" x="6734175" y="2297113"/>
          <p14:tracePt t="22618" x="6808788" y="2297113"/>
          <p14:tracePt t="22651" x="6880225" y="2297113"/>
          <p14:tracePt t="22684" x="6896100" y="2297113"/>
          <p14:tracePt t="22713" x="6900863" y="2290763"/>
          <p14:tracePt t="22746" x="6911975" y="2286000"/>
          <p14:tracePt t="22778" x="6916738" y="2281238"/>
          <p14:tracePt t="22809" x="6927850" y="2281238"/>
          <p14:tracePt t="22859" x="6943725" y="2281238"/>
          <p14:tracePt t="22884" x="6950075" y="2281238"/>
          <p14:tracePt t="23060" x="6961188" y="2281238"/>
          <p14:tracePt t="23094" x="6988175" y="2274888"/>
          <p14:tracePt t="23119" x="7046913" y="2274888"/>
          <p14:tracePt t="23148" x="7242175" y="2274888"/>
          <p14:tracePt t="23180" x="7478713" y="2274888"/>
          <p14:tracePt t="23214" x="7604125" y="2263775"/>
          <p14:tracePt t="23243" x="7642225" y="2259013"/>
          <p14:tracePt t="23276" x="7651750" y="2254250"/>
          <p14:tracePt t="23309" x="7669213" y="2247900"/>
          <p14:tracePt t="23342" x="7673975" y="2247900"/>
          <p14:tracePt t="23385" x="7673975" y="2243138"/>
          <p14:tracePt t="23430" x="7696200" y="2236788"/>
          <p14:tracePt t="23463" x="7766050" y="2220913"/>
          <p14:tracePt t="23496" x="7851775" y="2216150"/>
          <p14:tracePt t="23530" x="8154988" y="2205038"/>
          <p14:tracePt t="23563" x="8397875" y="2193925"/>
          <p14:tracePt t="23587" x="8586788" y="2182813"/>
          <p14:tracePt t="23621" x="8755063" y="2182813"/>
          <p14:tracePt t="23650" x="8932863" y="2182813"/>
          <p14:tracePt t="23681" x="9148763" y="2189163"/>
          <p14:tracePt t="23714" x="9317038" y="2189163"/>
          <p14:tracePt t="23743" x="9494838" y="2189163"/>
          <p14:tracePt t="23778" x="9899650" y="2182813"/>
          <p14:tracePt t="23814" x="10164763" y="2182813"/>
          <p14:tracePt t="23837" x="10353675" y="2171700"/>
          <p14:tracePt t="23859" x="10445750" y="2166938"/>
          <p14:tracePt t="23883" x="10537825" y="2155825"/>
          <p14:tracePt t="23916" x="10652125" y="2155825"/>
          <p14:tracePt t="23948" x="10760075" y="2155825"/>
          <p14:tracePt t="23976" x="10771188" y="2155825"/>
          <p14:tracePt t="24014" x="10787063" y="2155825"/>
          <p14:tracePt t="24150" x="10764838" y="2155825"/>
          <p14:tracePt t="24182" x="10694988" y="2155825"/>
          <p14:tracePt t="24213" x="10560050" y="2151063"/>
          <p14:tracePt t="24242" x="10353675" y="2135188"/>
          <p14:tracePt t="24276" x="10117138" y="2135188"/>
          <p14:tracePt t="24309" x="9809163" y="2139950"/>
          <p14:tracePt t="24342" x="9591675" y="2162175"/>
          <p14:tracePt t="24370" x="9386888" y="2178050"/>
          <p14:tracePt t="24400" x="9117013" y="2209800"/>
          <p14:tracePt t="24432" x="8786813" y="2236788"/>
          <p14:tracePt t="24463" x="8532813" y="2259013"/>
          <p14:tracePt t="24493" x="8366125" y="2259013"/>
          <p14:tracePt t="24527" x="8197850" y="2270125"/>
          <p14:tracePt t="24542" x="8143875" y="2270125"/>
          <p14:tracePt t="24571" x="7993063" y="2274888"/>
          <p14:tracePt t="24609" x="7923213" y="2274888"/>
          <p14:tracePt t="24633" x="7878763" y="2274888"/>
          <p14:tracePt t="24669" x="7770813" y="2290763"/>
          <p14:tracePt t="24696" x="7712075" y="2308225"/>
          <p14:tracePt t="24727" x="7669213" y="2308225"/>
          <p14:tracePt t="24743" x="7635875" y="2308225"/>
          <p14:tracePt t="24780" x="7620000" y="2312988"/>
          <p14:tracePt t="24814" x="7608888" y="2317750"/>
          <p14:tracePt t="24837" x="7593013" y="2324100"/>
          <p14:tracePt t="24864" x="7581900" y="2324100"/>
          <p14:tracePt t="24883" x="7577138" y="2324100"/>
          <p14:tracePt t="24963" x="7550150" y="2281238"/>
          <p14:tracePt t="24996" x="7539038" y="2205038"/>
          <p14:tracePt t="25030" x="7543800" y="2108200"/>
          <p14:tracePt t="25059" x="7593013" y="2009775"/>
          <p14:tracePt t="25088" x="7646988" y="1939925"/>
          <p14:tracePt t="25126" x="7732713" y="1870075"/>
          <p14:tracePt t="25149" x="7878763" y="1766888"/>
          <p14:tracePt t="25187" x="8051800" y="1681163"/>
          <p14:tracePt t="25213" x="8132763" y="1643063"/>
          <p14:tracePt t="25243" x="8262938" y="1593850"/>
          <p14:tracePt t="25280" x="8386763" y="1535113"/>
          <p14:tracePt t="25309" x="8489950" y="1474788"/>
          <p14:tracePt t="25342" x="8555038" y="1443038"/>
          <p14:tracePt t="25380" x="8712200" y="1393825"/>
          <p14:tracePt t="25399" x="8797925" y="1377950"/>
          <p14:tracePt t="25436" x="8932863" y="1355725"/>
          <p14:tracePt t="25463" x="9056688" y="1335088"/>
          <p14:tracePt t="25493" x="9175750" y="1319213"/>
          <p14:tracePt t="25530" x="9375775" y="1319213"/>
          <p14:tracePt t="25559" x="9532938" y="1308100"/>
          <p14:tracePt t="25592" x="9690100" y="1301750"/>
          <p14:tracePt t="25630" x="9906000" y="1301750"/>
          <p14:tracePt t="25666" x="10094913" y="1301750"/>
          <p14:tracePt t="25698" x="10517188" y="1323975"/>
          <p14:tracePt t="25730" x="10748963" y="1362075"/>
          <p14:tracePt t="25743" x="10802938" y="1382713"/>
          <p14:tracePt t="25781" x="11137900" y="1454150"/>
          <p14:tracePt t="25809" x="11256963" y="1492250"/>
          <p14:tracePt t="25837" x="11342688" y="1555750"/>
          <p14:tracePt t="25853" x="11376025" y="1589088"/>
          <p14:tracePt t="25887" x="11423650" y="1701800"/>
          <p14:tracePt t="25900" x="11430000" y="1724025"/>
          <p14:tracePt t="25933" x="11434763" y="1809750"/>
          <p14:tracePt t="25963" x="11414125" y="1912938"/>
          <p14:tracePt t="25993" x="11333163" y="2032000"/>
          <p14:tracePt t="26026" x="11164888" y="2189163"/>
          <p14:tracePt t="26059" x="10953750" y="2328863"/>
          <p14:tracePt t="26087" x="10699750" y="2447925"/>
          <p14:tracePt t="26130" x="10290175" y="2582863"/>
          <p14:tracePt t="26149" x="10110788" y="2632075"/>
          <p14:tracePt t="26187" x="9701213" y="2717800"/>
          <p14:tracePt t="26199" x="9555163" y="2740025"/>
          <p14:tracePt t="26229" x="9240838" y="2740025"/>
          <p14:tracePt t="26243" x="9166225" y="2740025"/>
          <p14:tracePt t="26280" x="8770938" y="2724150"/>
          <p14:tracePt t="26309" x="8566150" y="2686050"/>
          <p14:tracePt t="26343" x="8447088" y="2632075"/>
          <p14:tracePt t="26379" x="8366125" y="2544763"/>
          <p14:tracePt t="26417" x="8366125" y="2481263"/>
          <p14:tracePt t="26448" x="8420100" y="2339975"/>
          <p14:tracePt t="26495" x="8575675" y="2205038"/>
          <p14:tracePt t="26530" x="8847138" y="2090738"/>
          <p14:tracePt t="26559" x="9040813" y="2070100"/>
          <p14:tracePt t="26587" x="9128125" y="2081213"/>
          <p14:tracePt t="26630" x="9094788" y="2112963"/>
          <p14:tracePt t="26666" x="8921750" y="2155825"/>
          <p14:tracePt t="26696" x="8462963" y="2205038"/>
          <p14:tracePt t="26729" x="7766050" y="2243138"/>
          <p14:tracePt t="26748" x="7586663" y="2254250"/>
          <p14:tracePt t="26776" x="7462838" y="2254250"/>
          <p14:tracePt t="26809" x="7116763" y="2247900"/>
          <p14:tracePt t="26837" x="6831013" y="2236788"/>
          <p14:tracePt t="26880" x="6707188" y="2232025"/>
          <p14:tracePt t="26899" x="6689725" y="2232025"/>
          <p14:tracePt t="26936" x="6680200" y="2232025"/>
          <p14:tracePt t="27383" x="6707188" y="2216150"/>
          <p14:tracePt t="27414" x="6869113" y="2193925"/>
          <p14:tracePt t="27446" x="7161213" y="2171700"/>
          <p14:tracePt t="27479" x="7415213" y="2171700"/>
          <p14:tracePt t="27509" x="7500938" y="2171700"/>
          <p14:tracePt t="27543" x="7532688" y="2189163"/>
          <p14:tracePt t="27581" x="7543800" y="2198688"/>
          <p14:tracePt t="27603" x="7550150" y="2198688"/>
          <p14:tracePt t="27915" x="7685088" y="2112963"/>
          <p14:tracePt t="27946" x="8116888" y="1993900"/>
          <p14:tracePt t="27982" x="8359775" y="1978025"/>
          <p14:tracePt t="28009" x="8424863" y="2020888"/>
          <p14:tracePt t="28047" x="8440738" y="2090738"/>
          <p14:tracePt t="28061" x="8440738" y="2151063"/>
          <p14:tracePt t="28088" x="8404225" y="2243138"/>
          <p14:tracePt t="28125" x="8382000" y="2263775"/>
          <p14:tracePt t="28153" x="8375650" y="2263775"/>
          <p14:tracePt t="28930" x="8321675" y="2281238"/>
          <p14:tracePt t="28965" x="7712075" y="2366963"/>
          <p14:tracePt t="28993" x="6900863" y="2436813"/>
          <p14:tracePt t="29026" x="6327775" y="2436813"/>
          <p14:tracePt t="29059" x="5527675" y="2405063"/>
          <p14:tracePt t="29096" x="5129213" y="2382838"/>
          <p14:tracePt t="29119" x="4875213" y="2351088"/>
          <p14:tracePt t="29153" x="4794250" y="2312988"/>
          <p14:tracePt t="29183" x="4756150" y="2301875"/>
          <p14:tracePt t="29215" x="4729163" y="2301875"/>
          <p14:tracePt t="29247" x="4668838" y="2286000"/>
          <p14:tracePt t="29276" x="4637088" y="2286000"/>
          <p14:tracePt t="29310" x="4502150" y="2328863"/>
          <p14:tracePt t="29342" x="4322763" y="2425700"/>
          <p14:tracePt t="29376" x="4149725" y="2540000"/>
          <p14:tracePt t="29403" x="3940175" y="2625725"/>
          <p14:tracePt t="29429" x="3355975" y="2713038"/>
          <p14:tracePt t="29464" x="2960688" y="2706688"/>
          <p14:tracePt t="29498" x="2724150" y="2566988"/>
          <p14:tracePt t="29525" x="2686050" y="2481263"/>
          <p14:tracePt t="29559" x="2670175" y="2328863"/>
          <p14:tracePt t="29597" x="2724150" y="2198688"/>
          <p14:tracePt t="29620" x="2789238" y="2108200"/>
          <p14:tracePt t="29653" x="2924175" y="2020888"/>
          <p14:tracePt t="29683" x="3144838" y="1939925"/>
          <p14:tracePt t="29712" x="3405188" y="1924050"/>
          <p14:tracePt t="29743" x="3506788" y="1955800"/>
          <p14:tracePt t="29777" x="3571875" y="2108200"/>
          <p14:tracePt t="29813" x="3578225" y="2259013"/>
          <p14:tracePt t="29847" x="3551238" y="2389188"/>
          <p14:tracePt t="29870" x="3533775" y="2420938"/>
          <p14:tracePt t="29933" x="3529013" y="2420938"/>
          <p14:tracePt t="42309" x="3641725" y="3182938"/>
          <p14:tracePt t="42342" x="3490913" y="3140075"/>
          <p14:tracePt t="42369" x="3452813" y="3106738"/>
          <p14:tracePt t="42399" x="3452813" y="3063875"/>
          <p14:tracePt t="42433" x="3441700" y="2998788"/>
          <p14:tracePt t="42463" x="3371850" y="2913063"/>
          <p14:tracePt t="42493" x="3275013" y="2863850"/>
          <p14:tracePt t="42525" x="3243263" y="2825750"/>
          <p14:tracePt t="42609" x="3275013" y="2951163"/>
          <p14:tracePt t="42633" x="3275013" y="3005138"/>
          <p14:tracePt t="42667" x="3270250" y="3097213"/>
          <p14:tracePt t="42696" x="3259138" y="3140075"/>
          <p14:tracePt t="42730" x="3290888" y="3178175"/>
          <p14:tracePt t="42747" x="3306763" y="3194050"/>
          <p14:tracePt t="42777" x="3313113" y="3198813"/>
          <p14:tracePt t="42809" x="3324225" y="3198813"/>
          <p14:tracePt t="42843" x="3333750" y="3187700"/>
          <p14:tracePt t="42875" x="3351213" y="3187700"/>
          <p14:tracePt t="42900" x="3398838" y="3187700"/>
          <p14:tracePt t="42933" x="3479800" y="3167063"/>
          <p14:tracePt t="42963" x="3490913" y="3140075"/>
          <p14:tracePt t="42992" x="3490913" y="3106738"/>
          <p14:tracePt t="43026" x="3490913" y="3090863"/>
          <p14:tracePt t="43059" x="3490913" y="3079750"/>
          <p14:tracePt t="43096" x="3497263" y="3079750"/>
          <p14:tracePt t="43166" x="3497263" y="3106738"/>
          <p14:tracePt t="43196" x="3490913" y="3140075"/>
          <p14:tracePt t="43229" x="3533775" y="3194050"/>
          <p14:tracePt t="43243" x="3587750" y="3205163"/>
          <p14:tracePt t="43276" x="3859213" y="3221038"/>
          <p14:tracePt t="43309" x="4221163" y="3232150"/>
          <p14:tracePt t="43342" x="4403725" y="3248025"/>
          <p14:tracePt t="43376" x="4533900" y="3290888"/>
          <p14:tracePt t="43400" x="4711700" y="3297238"/>
          <p14:tracePt t="43433" x="4783138" y="3313113"/>
          <p14:tracePt t="43463" x="4803775" y="3324225"/>
          <p14:tracePt t="43492" x="4864100" y="3328988"/>
          <p14:tracePt t="43526" x="4945063" y="3328988"/>
          <p14:tracePt t="43559" x="4949825" y="3351213"/>
          <p14:tracePt t="43592" x="4956175" y="3367088"/>
          <p14:tracePt t="43626" x="4965700" y="3367088"/>
          <p14:tracePt t="43666" x="4972050" y="3367088"/>
          <p14:tracePt t="43713" x="4976813" y="3360738"/>
          <p14:tracePt t="43743" x="5003800" y="3340100"/>
          <p14:tracePt t="43777" x="5106988" y="3297238"/>
          <p14:tracePt t="43809" x="5145088" y="3279775"/>
          <p14:tracePt t="43842" x="5183188" y="3270250"/>
          <p14:tracePt t="43867" x="5264150" y="3263900"/>
          <p14:tracePt t="43900" x="5376863" y="3248025"/>
          <p14:tracePt t="43930" x="5507038" y="3236913"/>
          <p14:tracePt t="43963" x="5599113" y="3236913"/>
          <p14:tracePt t="43996" x="5684838" y="3241675"/>
          <p14:tracePt t="44026" x="5781675" y="3241675"/>
          <p14:tracePt t="44059" x="5907088" y="3241675"/>
          <p14:tracePt t="44092" x="5965825" y="3252788"/>
          <p14:tracePt t="44125" x="6073775" y="3263900"/>
          <p14:tracePt t="44150" x="6172200" y="3263900"/>
          <p14:tracePt t="44183" x="6242050" y="3263900"/>
          <p14:tracePt t="44213" x="6253163" y="3286125"/>
          <p14:tracePt t="44243" x="6253163" y="3306763"/>
          <p14:tracePt t="44276" x="6269038" y="3324225"/>
          <p14:tracePt t="44309" x="6296025" y="3324225"/>
          <p14:tracePt t="44359" x="6284913" y="3333750"/>
          <p14:tracePt t="44383" x="6269038" y="3340100"/>
          <p14:tracePt t="44416" x="6257925" y="3344863"/>
          <p14:tracePt t="44462" x="6246813" y="3344863"/>
          <p14:tracePt t="44492" x="6230938" y="3351213"/>
          <p14:tracePt t="44526" x="6215063" y="3355975"/>
          <p14:tracePt t="44559" x="6208713" y="3360738"/>
          <p14:tracePt t="44592" x="6199188" y="3371850"/>
          <p14:tracePt t="44625" x="6176963" y="3382963"/>
          <p14:tracePt t="44649" x="6154738" y="3387725"/>
          <p14:tracePt t="44683" x="6122988" y="3405188"/>
          <p14:tracePt t="44712" x="6030913" y="3425825"/>
          <p14:tracePt t="44746" x="5819775" y="3475038"/>
          <p14:tracePt t="44759" x="5630863" y="3517900"/>
          <p14:tracePt t="44792" x="5360988" y="3578225"/>
          <p14:tracePt t="44825" x="5172075" y="3625850"/>
          <p14:tracePt t="44859" x="4972050" y="3668713"/>
          <p14:tracePt t="44892" x="4826000" y="3690938"/>
          <p14:tracePt t="44916" x="4729163" y="3702050"/>
          <p14:tracePt t="44946" x="4598988" y="3706813"/>
          <p14:tracePt t="44979" x="4371975" y="3706813"/>
          <p14:tracePt t="45009" x="4225925" y="3695700"/>
          <p14:tracePt t="45042" x="4113213" y="3679825"/>
          <p14:tracePt t="45076" x="3998913" y="3648075"/>
          <p14:tracePt t="45109" x="3832225" y="3609975"/>
          <p14:tracePt t="45133" x="3787775" y="3578225"/>
          <p14:tracePt t="45167" x="3722688" y="3502025"/>
          <p14:tracePt t="45196" x="3717925" y="3452813"/>
          <p14:tracePt t="45229" x="3717925" y="3360738"/>
          <p14:tracePt t="45244" x="3733800" y="3328988"/>
          <p14:tracePt t="45276" x="3778250" y="3241675"/>
          <p14:tracePt t="45309" x="3863975" y="3113088"/>
          <p14:tracePt t="45342" x="3944938" y="3025775"/>
          <p14:tracePt t="45368" x="4005263" y="2978150"/>
          <p14:tracePt t="45400" x="4095750" y="2928938"/>
          <p14:tracePt t="45433" x="4248150" y="2874963"/>
          <p14:tracePt t="45463" x="4430713" y="2809875"/>
          <p14:tracePt t="45496" x="4610100" y="2755900"/>
          <p14:tracePt t="45526" x="4772025" y="2717800"/>
          <p14:tracePt t="45559" x="4983163" y="2674938"/>
          <p14:tracePt t="45592" x="5111750" y="2647950"/>
          <p14:tracePt t="45625" x="5210175" y="2625725"/>
          <p14:tracePt t="45650" x="5318125" y="2616200"/>
          <p14:tracePt t="45683" x="5495925" y="2605088"/>
          <p14:tracePt t="45713" x="5700713" y="2598738"/>
          <p14:tracePt t="45742" x="5830888" y="2598738"/>
          <p14:tracePt t="45776" x="5961063" y="2598738"/>
          <p14:tracePt t="45809" x="6145213" y="2616200"/>
          <p14:tracePt t="45842" x="6300788" y="2625725"/>
          <p14:tracePt t="45867" x="6446838" y="2643188"/>
          <p14:tracePt t="45900" x="6570663" y="2670175"/>
          <p14:tracePt t="45930" x="6662738" y="2690813"/>
          <p14:tracePt t="45963" x="6743700" y="2713038"/>
          <p14:tracePt t="45992" x="6824663" y="2740025"/>
          <p14:tracePt t="46026" x="6880225" y="2767013"/>
          <p14:tracePt t="46059" x="6950075" y="2794000"/>
          <p14:tracePt t="46092" x="6992938" y="2820988"/>
          <p14:tracePt t="46125" x="7058025" y="2863850"/>
          <p14:tracePt t="46150" x="7089775" y="2897188"/>
          <p14:tracePt t="46183" x="7100888" y="2924175"/>
          <p14:tracePt t="46213" x="7107238" y="2955925"/>
          <p14:tracePt t="46246" x="7100888" y="2994025"/>
          <p14:tracePt t="46276" x="7015163" y="3052763"/>
          <p14:tracePt t="46309" x="6873875" y="3140075"/>
          <p14:tracePt t="46342" x="6846888" y="3151188"/>
          <p14:tracePt t="46742" x="6673850" y="3333750"/>
          <p14:tracePt t="46777" x="6311900" y="3706813"/>
          <p14:tracePt t="46809" x="5988050" y="4021138"/>
          <p14:tracePt t="46842" x="5954713" y="4144963"/>
          <p14:tracePt t="46871" x="6026150" y="4203700"/>
          <p14:tracePt t="46900" x="6100763" y="4268788"/>
          <p14:tracePt t="46933" x="6138863" y="4318000"/>
          <p14:tracePt t="46963" x="6149975" y="4333875"/>
          <p14:tracePt t="47009" x="6149975" y="4349750"/>
          <p14:tracePt t="47042" x="6145213" y="4360863"/>
          <p14:tracePt t="47076" x="6127750" y="4367213"/>
          <p14:tracePt t="47109" x="6100763" y="4376738"/>
          <p14:tracePt t="47142" x="6091238" y="4383088"/>
          <p14:tracePt t="47167" x="6080125" y="4383088"/>
          <p14:tracePt t="47196" x="6042025" y="4383088"/>
          <p14:tracePt t="47229" x="5927725" y="4383088"/>
          <p14:tracePt t="47247" x="5853113" y="4383088"/>
          <p14:tracePt t="47259" x="5819775" y="4383088"/>
          <p14:tracePt t="47292" x="5695950" y="4383088"/>
          <p14:tracePt t="47325" x="5507038" y="4394200"/>
          <p14:tracePt t="47359" x="5284788" y="4403725"/>
          <p14:tracePt t="47392" x="5133975" y="4403725"/>
          <p14:tracePt t="47417" x="4992688" y="4403725"/>
          <p14:tracePt t="47446" x="4749800" y="4414838"/>
          <p14:tracePt t="47479" x="4502150" y="4394200"/>
          <p14:tracePt t="47509" x="4394200" y="4360863"/>
          <p14:tracePt t="47542" x="4329113" y="4329113"/>
          <p14:tracePt t="47575" x="4252913" y="4279900"/>
          <p14:tracePt t="47609" x="4187825" y="4203700"/>
          <p14:tracePt t="47633" x="4176713" y="4149725"/>
          <p14:tracePt t="47666" x="4160838" y="4090988"/>
          <p14:tracePt t="47696" x="4176713" y="4041775"/>
          <p14:tracePt t="47729" x="4387850" y="3906838"/>
          <p14:tracePt t="47743" x="4441825" y="3879850"/>
          <p14:tracePt t="47777" x="4675188" y="3798888"/>
          <p14:tracePt t="47809" x="4826000" y="3744913"/>
          <p14:tracePt t="47842" x="4999038" y="3706813"/>
          <p14:tracePt t="47875" x="5192713" y="3668713"/>
          <p14:tracePt t="47900" x="5376863" y="3652838"/>
          <p14:tracePt t="47933" x="5500688" y="3621088"/>
          <p14:tracePt t="47963" x="5691188" y="3571875"/>
          <p14:tracePt t="47996" x="5884863" y="3533775"/>
          <p14:tracePt t="48025" x="6015038" y="3517900"/>
          <p14:tracePt t="48059" x="6215063" y="3495675"/>
          <p14:tracePt t="48092" x="6408738" y="3468688"/>
          <p14:tracePt t="48126" x="6561138" y="3452813"/>
          <p14:tracePt t="48150" x="6689725" y="3452813"/>
          <p14:tracePt t="48183" x="6842125" y="3452813"/>
          <p14:tracePt t="48213" x="6981825" y="3452813"/>
          <p14:tracePt t="48242" x="7116763" y="3463925"/>
          <p14:tracePt t="48276" x="7285038" y="3490913"/>
          <p14:tracePt t="48309" x="7469188" y="3551238"/>
          <p14:tracePt t="48343" x="7608888" y="3632200"/>
          <p14:tracePt t="48375" x="7689850" y="3713163"/>
          <p14:tracePt t="48400" x="7739063" y="3794125"/>
          <p14:tracePt t="48433" x="7766050" y="3841750"/>
          <p14:tracePt t="48463" x="7770813" y="3879850"/>
          <p14:tracePt t="48492" x="7770813" y="3913188"/>
          <p14:tracePt t="48526" x="7732713" y="3976688"/>
          <p14:tracePt t="48559" x="7662863" y="4048125"/>
          <p14:tracePt t="48592" x="7604125" y="4106863"/>
          <p14:tracePt t="48625" x="7523163" y="4149725"/>
          <p14:tracePt t="48650" x="7343775" y="4237038"/>
          <p14:tracePt t="48683" x="7154863" y="4322763"/>
          <p14:tracePt t="48713" x="6977063" y="4376738"/>
          <p14:tracePt t="48743" x="6734175" y="4425950"/>
          <p14:tracePt t="48777" x="6408738" y="4464050"/>
          <p14:tracePt t="48809" x="6165850" y="4475163"/>
          <p14:tracePt t="48842" x="5976938" y="4475163"/>
          <p14:tracePt t="48867" x="5788025" y="4475163"/>
          <p14:tracePt t="48899" x="5522913" y="4468813"/>
          <p14:tracePt t="48933" x="5253038" y="4437063"/>
          <p14:tracePt t="48963" x="5030788" y="4398963"/>
          <p14:tracePt t="48996" x="4857750" y="4356100"/>
          <p14:tracePt t="49026" x="4756150" y="4322763"/>
          <p14:tracePt t="49059" x="4691063" y="4268788"/>
          <p14:tracePt t="49092" x="4675188" y="4230688"/>
          <p14:tracePt t="49125" x="4664075" y="4183063"/>
          <p14:tracePt t="49150" x="4657725" y="4140200"/>
          <p14:tracePt t="49183" x="4657725" y="4113213"/>
          <p14:tracePt t="49213" x="4702175" y="4025900"/>
          <p14:tracePt t="49242" x="4760913" y="3967163"/>
          <p14:tracePt t="49276" x="4821238" y="3917950"/>
          <p14:tracePt t="49309" x="4945063" y="3863975"/>
          <p14:tracePt t="49342" x="5106988" y="3810000"/>
          <p14:tracePt t="49375" x="5329238" y="3760788"/>
          <p14:tracePt t="49399" x="5480050" y="3717925"/>
          <p14:tracePt t="49433" x="5641975" y="3668713"/>
          <p14:tracePt t="49463" x="5788025" y="3641725"/>
          <p14:tracePt t="49493" x="5945188" y="3621088"/>
          <p14:tracePt t="49525" x="6080125" y="3594100"/>
          <p14:tracePt t="49559" x="6253163" y="3567113"/>
          <p14:tracePt t="49592" x="6392863" y="3567113"/>
          <p14:tracePt t="49617" x="6550025" y="3556000"/>
          <p14:tracePt t="49650" x="6646863" y="3560763"/>
          <p14:tracePt t="49683" x="6700838" y="3571875"/>
          <p14:tracePt t="49712" x="6750050" y="3605213"/>
          <p14:tracePt t="49742" x="6808788" y="3663950"/>
          <p14:tracePt t="49776" x="6869113" y="3740150"/>
          <p14:tracePt t="49809" x="6907213" y="3798888"/>
          <p14:tracePt t="49842" x="6907213" y="3832225"/>
          <p14:tracePt t="49875" x="6862763" y="3868738"/>
          <p14:tracePt t="49900" x="6788150" y="3933825"/>
          <p14:tracePt t="49933" x="6662738" y="4003675"/>
          <p14:tracePt t="49963" x="6550025" y="4048125"/>
          <p14:tracePt t="49992" x="6496050" y="4052888"/>
          <p14:tracePt t="50025" x="6473825" y="4052888"/>
          <p14:tracePt t="50075" x="6469063" y="4052888"/>
          <p14:tracePt t="51183" x="6453188" y="4059238"/>
          <p14:tracePt t="51242" x="6484938" y="3929063"/>
          <p14:tracePt t="51276" x="6565900" y="3740150"/>
          <p14:tracePt t="51310" x="6577013" y="3582988"/>
          <p14:tracePt t="51335" x="6577013" y="3533775"/>
          <p14:tracePt t="51370" x="6592888" y="3479800"/>
          <p14:tracePt t="51400" x="6592888" y="3463925"/>
          <p14:tracePt t="51429" x="6592888" y="3459163"/>
          <p14:tracePt t="51479" x="6588125" y="3452813"/>
          <p14:tracePt t="51546" x="6581775" y="3452813"/>
          <p14:tracePt t="51696" x="6561138" y="3452813"/>
          <p14:tracePt t="51729" x="6511925" y="3452813"/>
          <p14:tracePt t="51744" x="6496050" y="3452813"/>
          <p14:tracePt t="51778" x="6388100" y="3452813"/>
          <p14:tracePt t="51811" x="6262688" y="3475038"/>
          <p14:tracePt t="51836" x="6172200" y="3502025"/>
          <p14:tracePt t="51869" x="6057900" y="3517900"/>
          <p14:tracePt t="51900" x="5981700" y="3524250"/>
          <p14:tracePt t="51933" x="5873750" y="3533775"/>
          <p14:tracePt t="51963" x="5745163" y="3540125"/>
          <p14:tracePt t="51992" x="5561013" y="3551238"/>
          <p14:tracePt t="52025" x="5383213" y="3551238"/>
          <p14:tracePt t="52059" x="5210175" y="3524250"/>
          <p14:tracePt t="52092" x="5041900" y="3495675"/>
          <p14:tracePt t="52125" x="4857750" y="3486150"/>
          <p14:tracePt t="52150" x="4765675" y="3463925"/>
          <p14:tracePt t="52180" x="4738688" y="3452813"/>
          <p14:tracePt t="52212" x="4738688" y="3448050"/>
          <p14:tracePt t="52509" x="4814888" y="3448050"/>
          <p14:tracePt t="52542" x="4911725" y="3421063"/>
          <p14:tracePt t="52576" x="5019675" y="3398838"/>
          <p14:tracePt t="52603" x="5102225" y="3394075"/>
          <p14:tracePt t="52635" x="5133975" y="3382963"/>
          <p14:tracePt t="52666" x="5172075" y="3378200"/>
          <p14:tracePt t="52696" x="5230813" y="3371850"/>
          <p14:tracePt t="52729" x="5268913" y="3371850"/>
          <p14:tracePt t="53525" x="5538788" y="3344863"/>
          <p14:tracePt t="53559" x="5911850" y="3302000"/>
          <p14:tracePt t="53587" x="6096000" y="3275013"/>
          <p14:tracePt t="53609" x="6188075" y="3270250"/>
          <p14:tracePt t="53633" x="6284913" y="3259138"/>
          <p14:tracePt t="53666" x="6415088" y="3263900"/>
          <p14:tracePt t="53696" x="6523038" y="3270250"/>
          <p14:tracePt t="53726" x="6561138" y="3275013"/>
          <p14:tracePt t="54242" x="6469063" y="3279775"/>
          <p14:tracePt t="54276" x="6376988" y="3297238"/>
          <p14:tracePt t="54309" x="6100763" y="3344863"/>
          <p14:tracePt t="54342" x="5695950" y="3387725"/>
          <p14:tracePt t="54375" x="5329238" y="3421063"/>
          <p14:tracePt t="54399" x="5160963" y="3432175"/>
          <p14:tracePt t="54429" x="4929188" y="3436938"/>
          <p14:tracePt t="54462" x="4711700" y="3459163"/>
          <p14:tracePt t="54492" x="4567238" y="3475038"/>
          <p14:tracePt t="54526" x="4502150" y="3479800"/>
          <p14:tracePt t="54559" x="4475163" y="3490913"/>
          <p14:tracePt t="54592" x="4457700" y="3490913"/>
          <p14:tracePt t="54625" x="4448175" y="3490913"/>
          <p14:tracePt t="54649" x="4441825" y="3490913"/>
          <p14:tracePt t="54743" x="4437063" y="3490913"/>
          <p14:tracePt t="54777" x="4371975" y="3495675"/>
          <p14:tracePt t="54809" x="4286250" y="3502025"/>
          <p14:tracePt t="54843" x="4171950" y="3502025"/>
          <p14:tracePt t="54875" x="4048125" y="3490913"/>
          <p14:tracePt t="54900" x="3906838" y="3432175"/>
          <p14:tracePt t="54933" x="3783013" y="3333750"/>
          <p14:tracePt t="54963" x="3771900" y="3279775"/>
          <p14:tracePt t="54992" x="3771900" y="3259138"/>
          <p14:tracePt t="55166" x="3852863" y="3275013"/>
          <p14:tracePt t="55196" x="3906838" y="3317875"/>
          <p14:tracePt t="55229" x="3917950" y="3340100"/>
          <p14:tracePt t="55325" x="3906838" y="3324225"/>
          <p14:tracePt t="55359" x="3895725" y="3286125"/>
          <p14:tracePt t="55383" x="3895725" y="3263900"/>
          <p14:tracePt t="55416" x="3902075" y="3252788"/>
          <p14:tracePt t="56075" x="3902075" y="3344863"/>
          <p14:tracePt t="56102" x="3895725" y="3490913"/>
          <p14:tracePt t="56135" x="3913188" y="3675063"/>
          <p14:tracePt t="56165" x="3929063" y="3787775"/>
          <p14:tracePt t="56196" x="3929063" y="3825875"/>
          <p14:tracePt t="56229" x="3929063" y="3841750"/>
          <p14:tracePt t="56243" x="3922713" y="3848100"/>
          <p14:tracePt t="56276" x="3913188" y="3879850"/>
          <p14:tracePt t="56309" x="3906838" y="3890963"/>
          <p14:tracePt t="56509" x="3902075" y="3890963"/>
          <p14:tracePt t="56542" x="3902075" y="3895725"/>
          <p14:tracePt t="56715" x="3917950" y="3895725"/>
          <p14:tracePt t="56746" x="3940175" y="3895725"/>
          <p14:tracePt t="56760" x="3960813" y="3895725"/>
          <p14:tracePt t="56792" x="3998913" y="3895725"/>
          <p14:tracePt t="56821" x="4079875" y="3890963"/>
          <p14:tracePt t="56859" x="4291013" y="3875088"/>
          <p14:tracePt t="56892" x="4457700" y="3863975"/>
          <p14:tracePt t="56916" x="4549775" y="3859213"/>
          <p14:tracePt t="56946" x="4657725" y="3859213"/>
          <p14:tracePt t="56979" x="4852988" y="3848100"/>
          <p14:tracePt t="57009" x="5014913" y="3848100"/>
          <p14:tracePt t="57042" x="5133975" y="3848100"/>
          <p14:tracePt t="57075" x="5219700" y="3848100"/>
          <p14:tracePt t="57109" x="5345113" y="3848100"/>
          <p14:tracePt t="57133" x="5383213" y="3848100"/>
          <p14:tracePt t="57166" x="5430838" y="3841750"/>
          <p14:tracePt t="57196" x="5473700" y="3841750"/>
          <p14:tracePt t="57229" x="5565775" y="3821113"/>
          <p14:tracePt t="57243" x="5588000" y="3821113"/>
          <p14:tracePt t="57275" x="5668963" y="3805238"/>
          <p14:tracePt t="57310" x="5853113" y="3798888"/>
          <p14:tracePt t="57343" x="5961063" y="3794125"/>
          <p14:tracePt t="57375" x="6030913" y="3783013"/>
          <p14:tracePt t="57400" x="6118225" y="3776663"/>
          <p14:tracePt t="57433" x="6219825" y="3776663"/>
          <p14:tracePt t="57463" x="6318250" y="3776663"/>
          <p14:tracePt t="57496" x="6426200" y="3771900"/>
          <p14:tracePt t="57525" x="6534150" y="3760788"/>
          <p14:tracePt t="57562" x="6700838" y="3756025"/>
          <p14:tracePt t="57592" x="6880225" y="3744913"/>
          <p14:tracePt t="57625" x="7134225" y="3744913"/>
          <p14:tracePt t="57650" x="7512050" y="3733800"/>
          <p14:tracePt t="57683" x="7824788" y="3733800"/>
          <p14:tracePt t="57714" x="7939088" y="3744913"/>
          <p14:tracePt t="57742" x="7943850" y="3744913"/>
          <p14:tracePt t="58080" x="7927975" y="3794125"/>
          <p14:tracePt t="58103" x="7923213" y="3841750"/>
          <p14:tracePt t="58133" x="7878763" y="3983038"/>
          <p14:tracePt t="58166" x="7797800" y="4102100"/>
          <p14:tracePt t="58199" x="7624763" y="4198938"/>
          <p14:tracePt t="58229" x="7462838" y="4225925"/>
          <p14:tracePt t="58246" x="7435850" y="4225925"/>
          <p14:tracePt t="58276" x="7305675" y="4225925"/>
          <p14:tracePt t="58309" x="7046913" y="4171950"/>
          <p14:tracePt t="58346" x="6923088" y="4086225"/>
          <p14:tracePt t="58368" x="6842125" y="3994150"/>
          <p14:tracePt t="58399" x="6815138" y="3940175"/>
          <p14:tracePt t="58430" x="6815138" y="3886200"/>
          <p14:tracePt t="58463" x="6831013" y="3825875"/>
          <p14:tracePt t="58493" x="6889750" y="3767138"/>
          <p14:tracePt t="58525" x="6977063" y="3686175"/>
          <p14:tracePt t="58559" x="7112000" y="3605213"/>
          <p14:tracePt t="58596" x="7215188" y="3582988"/>
          <p14:tracePt t="58619" x="7332663" y="3567113"/>
          <p14:tracePt t="58650" x="7431088" y="3567113"/>
          <p14:tracePt t="58686" x="7554913" y="3614738"/>
          <p14:tracePt t="58712" x="7646988" y="3702050"/>
          <p14:tracePt t="58746" x="7673975" y="3798888"/>
          <p14:tracePt t="58777" x="7673975" y="3922713"/>
          <p14:tracePt t="58809" x="7651750" y="3998913"/>
          <p14:tracePt t="58837" x="7597775" y="4048125"/>
          <p14:tracePt t="58853" x="7577138" y="4052888"/>
          <p14:tracePt t="58887" x="7559675" y="4059238"/>
          <p14:tracePt t="58916" x="7554913" y="4059238"/>
          <p14:tracePt t="58948" x="7543800" y="4064000"/>
          <p14:tracePt t="58979" x="7523163" y="4079875"/>
          <p14:tracePt t="59009" x="7397750" y="4113213"/>
          <p14:tracePt t="59042" x="7231063" y="4122738"/>
          <p14:tracePt t="59080" x="7062788" y="4106863"/>
          <p14:tracePt t="59104" x="7015163" y="4068763"/>
          <p14:tracePt t="59133" x="6965950" y="4003675"/>
          <p14:tracePt t="59166" x="6907213" y="3917950"/>
          <p14:tracePt t="59196" x="6873875" y="3836988"/>
          <p14:tracePt t="59230" x="6873875" y="3740150"/>
          <p14:tracePt t="59246" x="6884988" y="3713163"/>
          <p14:tracePt t="59280" x="6977063" y="3621088"/>
          <p14:tracePt t="59309" x="7138988" y="3556000"/>
          <p14:tracePt t="59346" x="7300913" y="3529013"/>
          <p14:tracePt t="59368" x="7388225" y="3529013"/>
          <p14:tracePt t="59401" x="7489825" y="3560763"/>
          <p14:tracePt t="59433" x="7559675" y="3625850"/>
          <p14:tracePt t="59463" x="7570788" y="3679825"/>
          <p14:tracePt t="59496" x="7577138" y="3749675"/>
          <p14:tracePt t="59526" x="7577138" y="3798888"/>
          <p14:tracePt t="59559" x="7554913" y="3836988"/>
          <p14:tracePt t="59587" x="7539038" y="3848100"/>
          <p14:tracePt t="59637" x="7532688" y="3848100"/>
          <p14:tracePt t="59933" x="7419975" y="3902075"/>
          <p14:tracePt t="59964" x="7062788" y="4010025"/>
          <p14:tracePt t="59996" x="6797675" y="4106863"/>
          <p14:tracePt t="60030" x="6435725" y="4187825"/>
          <p14:tracePt t="60062" x="5900738" y="4275138"/>
          <p14:tracePt t="60092" x="5226050" y="4340225"/>
          <p14:tracePt t="60118" x="4821238" y="4349750"/>
          <p14:tracePt t="60152" x="4610100" y="4313238"/>
          <p14:tracePt t="60183" x="4425950" y="4264025"/>
          <p14:tracePt t="60213" x="4264025" y="4237038"/>
          <p14:tracePt t="60243" x="4117975" y="4210050"/>
          <p14:tracePt t="60275" x="3983038" y="4194175"/>
          <p14:tracePt t="60309" x="3929063" y="4171950"/>
          <p14:tracePt t="60346" x="3929063" y="4156075"/>
          <p14:tracePt t="60368" x="3929063" y="4133850"/>
          <p14:tracePt t="60400" x="3933825" y="4122738"/>
          <p14:tracePt t="60546" x="3933825" y="4117975"/>
          <p14:tracePt t="60629" x="4025900" y="4086225"/>
          <p14:tracePt t="60666" x="4194175" y="4059238"/>
          <p14:tracePt t="60698" x="4383088" y="4030663"/>
          <p14:tracePt t="60730" x="4513263" y="4021138"/>
          <p14:tracePt t="60746" x="4587875" y="4021138"/>
          <p14:tracePt t="60777" x="4884738" y="3983038"/>
          <p14:tracePt t="60809" x="5138738" y="3976688"/>
          <p14:tracePt t="60846" x="5318125" y="3976688"/>
          <p14:tracePt t="60869" x="5329238" y="3976688"/>
          <p14:tracePt t="60900" x="5345113" y="3976688"/>
          <p14:tracePt t="60937" x="5356225" y="3976688"/>
          <p14:tracePt t="60981" x="5360988" y="3976688"/>
          <p14:tracePt t="61008" x="5360988" y="3983038"/>
          <p14:tracePt t="61309" x="5345113" y="3987800"/>
          <p14:tracePt t="61342" x="5338763" y="3994150"/>
          <p14:tracePt t="61369" x="5334000" y="3998913"/>
          <p14:tracePt t="61462" x="5329238" y="3998913"/>
          <p14:tracePt t="63416" x="5156200" y="4090988"/>
          <p14:tracePt t="63446" x="4976813" y="4144963"/>
          <p14:tracePt t="63479" x="4810125" y="4122738"/>
          <p14:tracePt t="63509" x="4452938" y="4079875"/>
          <p14:tracePt t="63542" x="4113213" y="4037013"/>
          <p14:tracePt t="63575" x="3933825" y="3967163"/>
          <p14:tracePt t="63609" x="3886200" y="3852863"/>
          <p14:tracePt t="63636" x="3868738" y="3836988"/>
          <p14:tracePt t="63666" x="3832225" y="3805238"/>
          <p14:tracePt t="63696" x="3798888" y="3771900"/>
          <p14:tracePt t="63729" x="3756025" y="3729038"/>
          <p14:tracePt t="63745" x="3751263" y="3722688"/>
          <p14:tracePt t="63777" x="3729038" y="3706813"/>
          <p14:tracePt t="63837" x="3695700" y="3706813"/>
          <p14:tracePt t="63853" x="3648075" y="3706813"/>
          <p14:tracePt t="63886" x="3517900" y="3706813"/>
          <p14:tracePt t="63916" x="3360738" y="3706813"/>
          <p14:tracePt t="63948" x="3194050" y="3706813"/>
          <p14:tracePt t="63979" x="3009900" y="3679825"/>
          <p14:tracePt t="64009" x="2836863" y="3652838"/>
          <p14:tracePt t="64043" x="2713038" y="3609975"/>
          <p14:tracePt t="64079" x="2616200" y="3533775"/>
          <p14:tracePt t="64103" x="2566988" y="3475038"/>
          <p14:tracePt t="64146" x="2513013" y="3355975"/>
          <p14:tracePt t="64164" x="2501900" y="3306763"/>
          <p14:tracePt t="64197" x="2501900" y="3232150"/>
          <p14:tracePt t="64230" x="2528888" y="3182938"/>
          <p14:tracePt t="64246" x="2544763" y="3178175"/>
          <p14:tracePt t="64280" x="2616200" y="3124200"/>
          <p14:tracePt t="64309" x="2652713" y="3090863"/>
          <p14:tracePt t="64346" x="2679700" y="3063875"/>
          <p14:tracePt t="64368" x="2717800" y="3036888"/>
          <p14:tracePt t="64399" x="2778125" y="3005138"/>
          <p14:tracePt t="64436" x="2816225" y="2982913"/>
          <p14:tracePt t="64462" x="2886075" y="2971800"/>
          <p14:tracePt t="64494" x="3009900" y="2955925"/>
          <p14:tracePt t="64543" x="3070225" y="2955925"/>
          <p14:tracePt t="64575" x="3171825" y="2978150"/>
          <p14:tracePt t="64609" x="3252788" y="3043238"/>
          <p14:tracePt t="64651" x="3324225" y="3124200"/>
          <p14:tracePt t="64683" x="3351213" y="3160713"/>
          <p14:tracePt t="64713" x="3355975" y="3221038"/>
          <p14:tracePt t="64743" x="3360738" y="3275013"/>
          <p14:tracePt t="64781" x="3344863" y="3360738"/>
          <p14:tracePt t="64809" x="3302000" y="3425825"/>
          <p14:tracePt t="64846" x="3243263" y="3490913"/>
          <p14:tracePt t="64869" x="3187700" y="3540125"/>
          <p14:tracePt t="64916" x="3178175" y="3540125"/>
          <p14:tracePt t="64980" x="3171825" y="3540125"/>
          <p14:tracePt t="66137" x="3171825" y="3544888"/>
          <p14:tracePt t="66164" x="3187700" y="3544888"/>
          <p14:tracePt t="66196" x="3270250" y="3502025"/>
          <p14:tracePt t="66229" x="3371850" y="3468688"/>
          <p14:tracePt t="66247" x="3432175" y="3452813"/>
          <p14:tracePt t="66281" x="3686175" y="3378200"/>
          <p14:tracePt t="66308" x="3852863" y="3340100"/>
          <p14:tracePt t="66346" x="3987800" y="3313113"/>
          <p14:tracePt t="66369" x="4113213" y="3306763"/>
          <p14:tracePt t="66400" x="4221163" y="3297238"/>
          <p14:tracePt t="66433" x="4259263" y="3297238"/>
          <p14:tracePt t="66464" x="4295775" y="3297238"/>
          <p14:tracePt t="66497" x="4394200" y="3297238"/>
          <p14:tracePt t="66530" x="4522788" y="3297238"/>
          <p14:tracePt t="66576" x="4484688" y="3302000"/>
          <p14:tracePt t="66609" x="4344988" y="3328988"/>
          <p14:tracePt t="66636" x="4291013" y="3328988"/>
          <p14:tracePt t="66666" x="4090988" y="3328988"/>
          <p14:tracePt t="66698" x="3798888" y="3317875"/>
          <p14:tracePt t="66730" x="3740150" y="3263900"/>
          <p14:tracePt t="66746" x="3733800" y="3241675"/>
          <p14:tracePt t="66781" x="3733800" y="3140075"/>
          <p14:tracePt t="66809" x="3740150" y="3070225"/>
          <p14:tracePt t="66842" x="3805238" y="2971800"/>
          <p14:tracePt t="66880" x="4041775" y="2843213"/>
          <p14:tracePt t="66916" x="4210050" y="2744788"/>
          <p14:tracePt t="66948" x="4403725" y="2686050"/>
          <p14:tracePt t="66980" x="4695825" y="2632075"/>
          <p14:tracePt t="67009" x="5064125" y="2589213"/>
          <p14:tracePt t="67046" x="5307013" y="2562225"/>
          <p14:tracePt t="67075" x="5473700" y="2544763"/>
          <p14:tracePt t="67109" x="5718175" y="2544763"/>
          <p14:tracePt t="67136" x="5830888" y="2544763"/>
          <p14:tracePt t="67166" x="6026150" y="2544763"/>
          <p14:tracePt t="67198" x="6219825" y="2566988"/>
          <p14:tracePt t="67230" x="6311900" y="2598738"/>
          <p14:tracePt t="67243" x="6334125" y="2605088"/>
          <p14:tracePt t="67275" x="6446838" y="2659063"/>
          <p14:tracePt t="67309" x="6696075" y="2762250"/>
          <p14:tracePt t="67346" x="6835775" y="2825750"/>
          <p14:tracePt t="67371" x="6927850" y="2870200"/>
          <p14:tracePt t="67400" x="6970713" y="2917825"/>
          <p14:tracePt t="67430" x="7004050" y="2971800"/>
          <p14:tracePt t="67463" x="7031038" y="3032125"/>
          <p14:tracePt t="67497" x="7031038" y="3090863"/>
          <p14:tracePt t="67512" x="7031038" y="3113088"/>
          <p14:tracePt t="67546" x="6970713" y="3187700"/>
          <p14:tracePt t="67575" x="6804025" y="3279775"/>
          <p14:tracePt t="67609" x="6489700" y="3351213"/>
          <p14:tracePt t="67633" x="6372225" y="3378200"/>
          <p14:tracePt t="67668" x="6235700" y="3414713"/>
          <p14:tracePt t="67696" x="6127750" y="3432175"/>
          <p14:tracePt t="67729" x="5891213" y="3486150"/>
          <p14:tracePt t="67748" x="5857875" y="3486150"/>
          <p14:tracePt t="67777" x="5857875" y="3490913"/>
          <p14:tracePt t="68929" x="5680075" y="3502025"/>
          <p14:tracePt t="68962" x="5219700" y="3551238"/>
          <p14:tracePt t="68992" x="4814888" y="3560763"/>
          <p14:tracePt t="69025" x="4648200" y="3560763"/>
          <p14:tracePt t="69060" x="4333875" y="3551238"/>
          <p14:tracePt t="69096" x="4102100" y="3556000"/>
          <p14:tracePt t="69120" x="3960813" y="3560763"/>
          <p14:tracePt t="69153" x="3859213" y="3560763"/>
          <p14:tracePt t="69183" x="3751263" y="3571875"/>
          <p14:tracePt t="69212" x="3641725" y="3587750"/>
          <p14:tracePt t="69246" x="3560763" y="3614738"/>
          <p14:tracePt t="69275" x="3463925" y="3636963"/>
          <p14:tracePt t="69309" x="3259138" y="3702050"/>
          <p14:tracePt t="69347" x="3243263" y="3717925"/>
          <p14:tracePt t="69397" x="3236913" y="3717925"/>
          <p14:tracePt t="69546" x="3187700" y="3659188"/>
          <p14:tracePt t="69575" x="3133725" y="3578225"/>
          <p14:tracePt t="69609" x="3036888" y="3409950"/>
          <p14:tracePt t="69634" x="3005138" y="3355975"/>
          <p14:tracePt t="69668" x="2971800" y="3302000"/>
          <p14:tracePt t="69696" x="2955925" y="3286125"/>
          <p14:tracePt t="69729" x="2940050" y="3275013"/>
          <p14:tracePt t="69809" x="2940050" y="3270250"/>
          <p14:tracePt t="70105" x="2940050" y="3263900"/>
          <p14:tracePt t="70134" x="3124200" y="3232150"/>
          <p14:tracePt t="70165" x="3243263" y="3232150"/>
          <p14:tracePt t="70196" x="3405188" y="3232150"/>
          <p14:tracePt t="70229" x="3713163" y="3209925"/>
          <p14:tracePt t="70249" x="3917950" y="3187700"/>
          <p14:tracePt t="70277" x="4122738" y="3171825"/>
          <p14:tracePt t="70309" x="4214813" y="3171825"/>
          <p14:tracePt t="70342" x="4252913" y="3171825"/>
          <p14:tracePt t="70368" x="4259263" y="3171825"/>
          <p14:tracePt t="70401" x="4259263" y="3160713"/>
          <p14:tracePt t="70433" x="4259263" y="3155950"/>
          <p14:tracePt t="70777" x="4264025" y="3221038"/>
          <p14:tracePt t="70809" x="4268788" y="3306763"/>
          <p14:tracePt t="70846" x="4268788" y="3432175"/>
          <p14:tracePt t="70870" x="4268788" y="3529013"/>
          <p14:tracePt t="70903" x="4268788" y="3598863"/>
          <p14:tracePt t="70932" x="4268788" y="3668713"/>
          <p14:tracePt t="70965" x="4279900" y="3776663"/>
          <p14:tracePt t="70992" x="4279900" y="3863975"/>
          <p14:tracePt t="71025" x="4279900" y="3886200"/>
          <p14:tracePt t="71060" x="4279900" y="3890963"/>
          <p14:tracePt t="71322" x="4394200" y="3836988"/>
          <p14:tracePt t="71359" x="4641850" y="3690938"/>
          <p14:tracePt t="71386" x="4810125" y="3556000"/>
          <p14:tracePt t="71416" x="5138738" y="3394075"/>
          <p14:tracePt t="71446" x="5583238" y="3252788"/>
          <p14:tracePt t="71479" x="5945188" y="3178175"/>
          <p14:tracePt t="71509" x="5981700" y="3167063"/>
          <p14:tracePt t="71576" x="5981700" y="3160713"/>
          <p14:tracePt t="71619" x="5972175" y="3160713"/>
          <p14:tracePt t="71653" x="5938838" y="3167063"/>
          <p14:tracePt t="71683" x="5788025" y="3182938"/>
          <p14:tracePt t="71714" x="5576888" y="3209925"/>
          <p14:tracePt t="71746" x="5334000" y="3241675"/>
          <p14:tracePt t="71762" x="5203825" y="3259138"/>
          <p14:tracePt t="71797" x="4949825" y="3279775"/>
          <p14:tracePt t="71812" x="4783138" y="3290888"/>
          <p14:tracePt t="71846" x="4603750" y="3290888"/>
          <p14:tracePt t="71870" x="4452938" y="3241675"/>
          <p14:tracePt t="71899" x="4318000" y="3140075"/>
          <p14:tracePt t="71929" x="4268788" y="3070225"/>
          <p14:tracePt t="71964" x="4248150" y="2987675"/>
          <p14:tracePt t="71997" x="4248150" y="2917825"/>
          <p14:tracePt t="72025" x="4291013" y="2863850"/>
          <p14:tracePt t="72060" x="4430713" y="2809875"/>
          <p14:tracePt t="72097" x="4675188" y="2789238"/>
          <p14:tracePt t="72133" x="4852988" y="2789238"/>
          <p14:tracePt t="72165" x="4956175" y="2798763"/>
          <p14:tracePt t="72196" x="5019675" y="2836863"/>
          <p14:tracePt t="72229" x="5176838" y="2928938"/>
          <p14:tracePt t="72246" x="5187950" y="2940050"/>
          <p14:tracePt t="72275" x="5199063" y="2951163"/>
          <p14:tracePt t="72313" x="5237163" y="2994025"/>
          <p14:tracePt t="72342" x="5268913" y="3025775"/>
          <p14:tracePt t="72375" x="5268913" y="3059113"/>
          <p14:tracePt t="72403" x="5268913" y="3090863"/>
          <p14:tracePt t="72433" x="5253038" y="3155950"/>
          <p14:tracePt t="72464" x="5149850" y="3259138"/>
          <p14:tracePt t="72497" x="5037138" y="3328988"/>
          <p14:tracePt t="72512" x="5014913" y="3333750"/>
          <p14:tracePt t="72548" x="4868863" y="3340100"/>
          <p14:tracePt t="72597" x="4637088" y="3317875"/>
          <p14:tracePt t="72619" x="4479925" y="3290888"/>
          <p14:tracePt t="72649" x="4421188" y="3263900"/>
          <p14:tracePt t="72679" x="4398963" y="3248025"/>
          <p14:tracePt t="72713" x="4387850" y="3209925"/>
          <p14:tracePt t="72747" x="4383088" y="3140075"/>
          <p14:tracePt t="72777" x="4437063" y="3052763"/>
          <p14:tracePt t="72813" x="4533900" y="2982913"/>
          <p14:tracePt t="72847" x="4664075" y="2940050"/>
          <p14:tracePt t="72870" x="4799013" y="2924175"/>
          <p14:tracePt t="72903" x="4976813" y="2933700"/>
          <p14:tracePt t="72933" x="5122863" y="3009900"/>
          <p14:tracePt t="72965" x="5230813" y="3086100"/>
          <p14:tracePt t="72996" x="5257800" y="3128963"/>
          <p14:tracePt t="73025" x="5257800" y="3160713"/>
          <p14:tracePt t="73063" x="5230813" y="3198813"/>
          <p14:tracePt t="73096" x="5214938" y="3205163"/>
          <p14:tracePt t="73146" x="5210175" y="3205163"/>
          <p14:tracePt t="73559" x="5210175" y="3209925"/>
          <p14:tracePt t="73596" x="5219700" y="3225800"/>
          <p14:tracePt t="73620" x="5376863" y="3306763"/>
          <p14:tracePt t="73650" x="5518150" y="3367088"/>
          <p14:tracePt t="73682" x="5761038" y="3459163"/>
          <p14:tracePt t="73713" x="6015038" y="3609975"/>
          <p14:tracePt t="73747" x="6230938" y="3740150"/>
          <p14:tracePt t="73762" x="6365875" y="3805238"/>
          <p14:tracePt t="73796" x="6480175" y="3875088"/>
          <p14:tracePt t="73825" x="6489700" y="3906838"/>
          <p14:tracePt t="73854" x="6489700" y="3940175"/>
          <p14:tracePt t="73883" x="6473825" y="3994150"/>
          <p14:tracePt t="73915" x="6403975" y="4079875"/>
          <p14:tracePt t="73947" x="6242050" y="4210050"/>
          <p14:tracePt t="73962" x="6219825" y="4214813"/>
          <p14:tracePt t="73997" x="6035675" y="4237038"/>
          <p14:tracePt t="74025" x="5700713" y="4237038"/>
          <p14:tracePt t="74060" x="5322888" y="4237038"/>
          <p14:tracePt t="74092" x="5106988" y="4230688"/>
          <p14:tracePt t="74125" x="4884738" y="4198938"/>
          <p14:tracePt t="74153" x="4756150" y="4156075"/>
          <p14:tracePt t="74183" x="4711700" y="4102100"/>
          <p14:tracePt t="74214" x="4706938" y="4003675"/>
          <p14:tracePt t="74247" x="4738688" y="3890963"/>
          <p14:tracePt t="74262" x="4772025" y="3852863"/>
          <p14:tracePt t="74297" x="4864100" y="3771900"/>
          <p14:tracePt t="74325" x="5095875" y="3652838"/>
          <p14:tracePt t="74354" x="5345113" y="3540125"/>
          <p14:tracePt t="74383" x="5534025" y="3486150"/>
          <p14:tracePt t="74415" x="5630863" y="3468688"/>
          <p14:tracePt t="74446" x="5788025" y="3468688"/>
          <p14:tracePt t="74479" x="6057900" y="3490913"/>
          <p14:tracePt t="74509" x="6203950" y="3517900"/>
          <p14:tracePt t="74547" x="6354763" y="3544888"/>
          <p14:tracePt t="74557" x="6399213" y="3560763"/>
          <p14:tracePt t="74580" x="6446838" y="3587750"/>
          <p14:tracePt t="74620" x="6496050" y="3641725"/>
          <p14:tracePt t="74654" x="6496050" y="3702050"/>
          <p14:tracePt t="74683" x="6496050" y="3798888"/>
          <p14:tracePt t="74714" x="6453188" y="3940175"/>
          <p14:tracePt t="74747" x="6203950" y="4144963"/>
          <p14:tracePt t="74777" x="6127750" y="4171950"/>
          <p14:tracePt t="75153" x="6080125" y="4268788"/>
          <p14:tracePt t="75181" x="6008688" y="4367213"/>
          <p14:tracePt t="75212" x="5907088" y="4457700"/>
          <p14:tracePt t="75248" x="5846763" y="4491038"/>
          <p14:tracePt t="75275" x="5837238" y="4491038"/>
          <p14:tracePt t="75310" x="5819775" y="4502150"/>
          <p14:tracePt t="75559" x="5819775" y="4506913"/>
          <p14:tracePt t="75609" x="5837238" y="4506913"/>
          <p14:tracePt t="79964" x="5614988" y="3967163"/>
          <p14:tracePt t="79996" x="5592763" y="3722688"/>
          <p14:tracePt t="80028" x="5556250" y="3578225"/>
          <p14:tracePt t="80064" x="5549900" y="3551238"/>
          <p14:tracePt t="80092" x="5549900" y="3544888"/>
          <p14:tracePt t="80125" x="5549900" y="3551238"/>
          <p14:tracePt t="80196" x="5561013" y="3529013"/>
          <p14:tracePt t="80229" x="5556250" y="3513138"/>
          <p14:tracePt t="80248" x="5511800" y="3513138"/>
          <p14:tracePt t="80275" x="5473700" y="3524250"/>
          <p14:tracePt t="80309" x="5430838" y="3533775"/>
          <p14:tracePt t="80346" x="5387975" y="3544888"/>
          <p14:tracePt t="80370" x="5257800" y="3486150"/>
          <p14:tracePt t="80403" x="5030788" y="3398838"/>
          <p14:tracePt t="80433" x="4765675" y="3286125"/>
          <p14:tracePt t="80465" x="4641850" y="3209925"/>
          <p14:tracePt t="80497" x="4587875" y="3151188"/>
          <p14:tracePt t="80528" x="4556125" y="3063875"/>
          <p14:tracePt t="80558" x="4549775" y="3048000"/>
          <p14:tracePt t="80604" x="4572000" y="3009900"/>
          <p14:tracePt t="80633" x="4637088" y="2960688"/>
          <p14:tracePt t="80666" x="4738688" y="2913063"/>
          <p14:tracePt t="80696" x="4868863" y="2879725"/>
          <p14:tracePt t="80729" x="4992688" y="2879725"/>
          <p14:tracePt t="80747" x="5084763" y="2890838"/>
          <p14:tracePt t="80759" x="5129213" y="2906713"/>
          <p14:tracePt t="80792" x="5273675" y="2951163"/>
          <p14:tracePt t="80825" x="5453063" y="2998788"/>
          <p14:tracePt t="80859" x="5630863" y="3048000"/>
          <p14:tracePt t="80883" x="5684838" y="3086100"/>
          <p14:tracePt t="80916" x="5707063" y="3133725"/>
          <p14:tracePt t="80952" x="5707063" y="3144838"/>
          <p14:tracePt t="81009" x="5707063" y="3151188"/>
          <p14:tracePt t="81149" x="5707063" y="3155950"/>
          <p14:tracePt t="81229" x="5788025" y="3344863"/>
          <p14:tracePt t="81243" x="5826125" y="3387725"/>
          <p14:tracePt t="81275" x="5999163" y="3636963"/>
          <p14:tracePt t="81309" x="6154738" y="3832225"/>
          <p14:tracePt t="81342" x="6165850" y="3879850"/>
          <p14:tracePt t="81375" x="6154738" y="3922713"/>
          <p14:tracePt t="81399" x="6118225" y="3976688"/>
          <p14:tracePt t="81433" x="6080125" y="4021138"/>
          <p14:tracePt t="81462" x="6015038" y="4037013"/>
          <p14:tracePt t="81492" x="5949950" y="4052888"/>
          <p14:tracePt t="81525" x="5864225" y="4059238"/>
          <p14:tracePt t="81563" x="5734050" y="4041775"/>
          <p14:tracePt t="81592" x="5561013" y="3994150"/>
          <p14:tracePt t="81626" x="5453063" y="3944938"/>
          <p14:tracePt t="81648" x="5410200" y="3922713"/>
          <p14:tracePt t="81680" x="5376863" y="3895725"/>
          <p14:tracePt t="81718" x="5365750" y="3879850"/>
          <p14:tracePt t="81748" x="5365750" y="3868738"/>
          <p14:tracePt t="81777" x="5437188" y="3805238"/>
          <p14:tracePt t="81812" x="5500688" y="3771900"/>
          <p14:tracePt t="81842" x="5556250" y="3749675"/>
          <p14:tracePt t="81875" x="5614988" y="3740150"/>
          <p14:tracePt t="81899" x="5727700" y="3740150"/>
          <p14:tracePt t="81933" x="5891213" y="3760788"/>
          <p14:tracePt t="81962" x="6080125" y="3798888"/>
          <p14:tracePt t="81995" x="6215063" y="3852863"/>
          <p14:tracePt t="82025" x="6253163" y="3886200"/>
          <p14:tracePt t="82062" x="6253163" y="3890963"/>
          <p14:tracePt t="82292" x="6100763" y="4090988"/>
          <p14:tracePt t="82325" x="5981700" y="4344988"/>
          <p14:tracePt t="82353" x="5927725" y="4475163"/>
          <p14:tracePt t="82383" x="5918200" y="4506913"/>
          <p14:tracePt t="82433" x="5900738" y="4495800"/>
          <p14:tracePt t="82462" x="5880100" y="4479925"/>
          <p14:tracePt t="82496" x="5754688" y="4464050"/>
          <p14:tracePt t="82525" x="5711825" y="4448175"/>
          <p14:tracePt t="82646" x="5711825" y="4441825"/>
          <p14:tracePt t="84383" x="5776913" y="4576763"/>
          <p14:tracePt t="84417" x="5938838" y="4652963"/>
          <p14:tracePt t="84447" x="5945188" y="4652963"/>
          <p14:tracePt t="84547" x="5949950" y="4652963"/>
          <p14:tracePt t="84946" x="5961063" y="4652963"/>
          <p14:tracePt t="85009" x="5927725" y="4603750"/>
          <p14:tracePt t="85042" x="5749925" y="4479925"/>
          <p14:tracePt t="85075" x="5295900" y="4360863"/>
          <p14:tracePt t="85109" x="4702175" y="4279900"/>
          <p14:tracePt t="85133" x="4576763" y="4279900"/>
          <p14:tracePt t="85166" x="4491038" y="4291013"/>
          <p14:tracePt t="85195" x="4468813" y="4306888"/>
          <p14:tracePt t="85229" x="4344988" y="4340225"/>
          <p14:tracePt t="85246" x="4279900" y="4340225"/>
          <p14:tracePt t="85275" x="4086225" y="4344988"/>
          <p14:tracePt t="85308" x="3917950" y="4356100"/>
          <p14:tracePt t="85342" x="3798888" y="4371975"/>
          <p14:tracePt t="85375" x="3686175" y="4360863"/>
          <p14:tracePt t="85399" x="3556000" y="4284663"/>
          <p14:tracePt t="85433" x="3497263" y="4241800"/>
          <p14:tracePt t="85462" x="3490913" y="4230688"/>
          <p14:tracePt t="85496" x="3486150" y="4214813"/>
          <p14:tracePt t="85525" x="3479800" y="4194175"/>
          <p14:tracePt t="85559" x="3468688" y="4149725"/>
          <p14:tracePt t="85592" x="3463925" y="4113213"/>
          <p14:tracePt t="85625" x="3459163" y="4068763"/>
          <p14:tracePt t="85649" x="3441700" y="4030663"/>
          <p14:tracePt t="85683" x="3421063" y="4025900"/>
          <p14:tracePt t="85729" x="3409950" y="4059238"/>
          <p14:tracePt t="85743" x="3414713" y="4068763"/>
          <p14:tracePt t="85777" x="3497263" y="4122738"/>
          <p14:tracePt t="85812" x="3506788" y="4129088"/>
          <p14:tracePt t="85918" x="3513138" y="4122738"/>
          <p14:tracePt t="85979" x="3513138" y="4117975"/>
          <p14:tracePt t="86142" x="3432175" y="4021138"/>
          <p14:tracePt t="86166" x="3405188" y="4003675"/>
          <p14:tracePt t="86202" x="3387725" y="4003675"/>
          <p14:tracePt t="86246" x="3382963" y="4003675"/>
          <p14:tracePt t="86275" x="3378200" y="4003675"/>
          <p14:tracePt t="86325" x="3378200" y="4014788"/>
          <p14:tracePt t="86363" x="3409950" y="4059238"/>
          <p14:tracePt t="86384" x="3468688" y="4086225"/>
          <p14:tracePt t="86416" x="3540125" y="4106863"/>
          <p14:tracePt t="86446" x="3544888" y="4106863"/>
          <p14:tracePt t="86479" x="3544888" y="4090988"/>
          <p14:tracePt t="86508" x="3544888" y="4075113"/>
          <p14:tracePt t="86542" x="3540125" y="4059238"/>
          <p14:tracePt t="86575" x="3529013" y="4041775"/>
          <p14:tracePt t="86633" x="3540125" y="4030663"/>
          <p14:tracePt t="86666" x="3544888" y="4025900"/>
          <p14:tracePt t="86949" x="3702050" y="4037013"/>
          <p14:tracePt t="86977" x="3902075" y="4037013"/>
          <p14:tracePt t="87008" x="4068763" y="4037013"/>
          <p14:tracePt t="87042" x="4156075" y="4037013"/>
          <p14:tracePt t="87075" x="4252913" y="4025900"/>
          <p14:tracePt t="87104" x="4383088" y="4021138"/>
          <p14:tracePt t="87135" x="4475163" y="4021138"/>
          <p14:tracePt t="87167" x="4641850" y="4003675"/>
          <p14:tracePt t="87195" x="4722813" y="4003675"/>
          <p14:tracePt t="87229" x="4938713" y="3994150"/>
          <p14:tracePt t="87243" x="4965700" y="3994150"/>
          <p14:tracePt t="87275" x="5064125" y="3983038"/>
          <p14:tracePt t="87308" x="5203825" y="3960813"/>
          <p14:tracePt t="87342" x="5349875" y="3944938"/>
          <p14:tracePt t="87375" x="5484813" y="3929063"/>
          <p14:tracePt t="87399" x="5641975" y="3906838"/>
          <p14:tracePt t="87430" x="5810250" y="3890963"/>
          <p14:tracePt t="87462" x="5988050" y="3879850"/>
          <p14:tracePt t="87495" x="6181725" y="3875088"/>
          <p14:tracePt t="87525" x="6323013" y="3875088"/>
          <p14:tracePt t="87559" x="6507163" y="3852863"/>
          <p14:tracePt t="87592" x="6653213" y="3836988"/>
          <p14:tracePt t="87625" x="6754813" y="3821113"/>
          <p14:tracePt t="87649" x="6858000" y="3814763"/>
          <p14:tracePt t="87683" x="6965950" y="3814763"/>
          <p14:tracePt t="87712" x="7042150" y="3805238"/>
          <p14:tracePt t="87746" x="7107238" y="3798888"/>
          <p14:tracePt t="87777" x="7177088" y="3787775"/>
          <p14:tracePt t="87813" x="7262813" y="3787775"/>
          <p14:tracePt t="87842" x="7354888" y="3787775"/>
          <p14:tracePt t="87875" x="7446963" y="3787775"/>
          <p14:tracePt t="87899" x="7532688" y="3787775"/>
          <p14:tracePt t="87934" x="7615238" y="3787775"/>
          <p14:tracePt t="87962" x="7689850" y="3787775"/>
          <p14:tracePt t="87992" x="7759700" y="3787775"/>
          <p14:tracePt t="88025" x="7820025" y="3794125"/>
          <p14:tracePt t="88059" x="7874000" y="3805238"/>
          <p14:tracePt t="88092" x="7912100" y="3821113"/>
          <p14:tracePt t="88125" x="7970838" y="3832225"/>
          <p14:tracePt t="88149" x="7993063" y="3832225"/>
          <p14:tracePt t="88260" x="7993063" y="3825875"/>
          <p14:tracePt t="88396" x="7997825" y="3825875"/>
          <p14:tracePt t="88492" x="8004175" y="3832225"/>
          <p14:tracePt t="88525" x="8008938" y="3836988"/>
          <p14:tracePt t="88558" x="8058150" y="3863975"/>
          <p14:tracePt t="88592" x="8101013" y="3886200"/>
          <p14:tracePt t="88625" x="8128000" y="3895725"/>
          <p14:tracePt t="88666" x="8143875" y="3895725"/>
          <p14:tracePt t="88777" x="8139113" y="3890963"/>
          <p14:tracePt t="88963" x="8150225" y="3886200"/>
          <p14:tracePt t="88995" x="8247063" y="3859213"/>
          <p14:tracePt t="89025" x="8440738" y="3841750"/>
          <p14:tracePt t="89059" x="8629650" y="3798888"/>
          <p14:tracePt t="89092" x="8728075" y="3776663"/>
          <p14:tracePt t="89125" x="8809038" y="3760788"/>
          <p14:tracePt t="89149" x="8863013" y="3749675"/>
          <p14:tracePt t="89184" x="8905875" y="3749675"/>
          <p14:tracePt t="89212" x="8948738" y="3749675"/>
          <p14:tracePt t="89245" x="8975725" y="3749675"/>
          <p14:tracePt t="89275" x="9009063" y="3756025"/>
          <p14:tracePt t="89309" x="9051925" y="3771900"/>
          <p14:tracePt t="89342" x="9067800" y="3776663"/>
          <p14:tracePt t="89375" x="9067800" y="3783013"/>
          <p14:tracePt t="89416" x="9051925" y="3783013"/>
          <p14:tracePt t="89449" x="9009063" y="3771900"/>
          <p14:tracePt t="89479" x="8955088" y="3756025"/>
          <p14:tracePt t="89509" x="8943975" y="3756025"/>
          <p14:tracePt t="89825" x="8916988" y="3794125"/>
          <p14:tracePt t="89853" x="8824913" y="3879850"/>
          <p14:tracePt t="89883" x="8651875" y="4059238"/>
          <p14:tracePt t="89916" x="8505825" y="4230688"/>
          <p14:tracePt t="89946" x="8462963" y="4313238"/>
          <p14:tracePt t="89979" x="8462963" y="4329113"/>
          <p14:tracePt t="90092" x="8431213" y="4360863"/>
          <p14:tracePt t="90125" x="8420100" y="4367213"/>
          <p14:tracePt t="90195" x="8404225" y="4367213"/>
          <p14:tracePt t="90229" x="8305800" y="4371975"/>
          <p14:tracePt t="90246" x="8285163" y="4371975"/>
          <p14:tracePt t="90275" x="8274050" y="4371975"/>
          <p14:tracePt t="90433" x="8274050" y="4376738"/>
          <p14:tracePt t="95153" x="7550150" y="4911725"/>
          <p14:tracePt t="95181" x="7305675" y="4691063"/>
          <p14:tracePt t="95212" x="6965950" y="4491038"/>
          <p14:tracePt t="95242" x="6734175" y="4394200"/>
          <p14:tracePt t="95275" x="6516688" y="4356100"/>
          <p14:tracePt t="95311" x="6307138" y="4356100"/>
          <p14:tracePt t="95336" x="6289675" y="4356100"/>
          <p14:tracePt t="95463" x="6289675" y="4371975"/>
          <p14:tracePt t="95496" x="6289675" y="4394200"/>
          <p14:tracePt t="97875" x="5480050" y="4852988"/>
          <p14:tracePt t="97901" x="5484813" y="4868863"/>
          <p14:tracePt t="97945" x="5457825" y="4868863"/>
          <p14:tracePt t="97979" x="5338763" y="4884738"/>
          <p14:tracePt t="98008" x="5307013" y="4891088"/>
          <p14:tracePt t="98062" x="5307013" y="4848225"/>
          <p14:tracePt t="98092" x="5302250" y="4799013"/>
          <p14:tracePt t="98125" x="5257800" y="4745038"/>
          <p14:tracePt t="98149" x="5203825" y="4657725"/>
          <p14:tracePt t="98183" x="5149850" y="4518025"/>
          <p14:tracePt t="98212" x="5106988" y="4333875"/>
          <p14:tracePt t="98245" x="5014913" y="4086225"/>
          <p14:tracePt t="98275" x="4922838" y="3913188"/>
          <p14:tracePt t="98309" x="4837113" y="3767138"/>
          <p14:tracePt t="98342" x="4810125" y="3702050"/>
          <p14:tracePt t="98375" x="4794250" y="3668713"/>
          <p14:tracePt t="98402" x="4794250" y="3652838"/>
          <p14:tracePt t="98558" x="4738688" y="3641725"/>
          <p14:tracePt t="98593" x="4625975" y="3621088"/>
          <p14:tracePt t="98618" x="4529138" y="3605213"/>
          <p14:tracePt t="98649" x="4437063" y="3578225"/>
          <p14:tracePt t="98683" x="4340225" y="3551238"/>
          <p14:tracePt t="98712" x="4198938" y="3495675"/>
          <p14:tracePt t="98745" x="4106863" y="3448050"/>
          <p14:tracePt t="98777" x="4086225" y="3421063"/>
          <p14:tracePt t="98792" x="4079875" y="3398838"/>
          <p14:tracePt t="98825" x="4064000" y="3328988"/>
          <p14:tracePt t="98862" x="4086225" y="3198813"/>
          <p14:tracePt t="98884" x="4122738" y="3124200"/>
          <p14:tracePt t="98916" x="4198938" y="3016250"/>
          <p14:tracePt t="98945" x="4302125" y="2933700"/>
          <p14:tracePt t="98979" x="4430713" y="2843213"/>
          <p14:tracePt t="99009" x="4549775" y="2794000"/>
          <p14:tracePt t="99042" x="4706938" y="2767013"/>
          <p14:tracePt t="99075" x="4852988" y="2751138"/>
          <p14:tracePt t="99108" x="5048250" y="2740025"/>
          <p14:tracePt t="99142" x="5241925" y="2755900"/>
          <p14:tracePt t="99165" x="5322888" y="2767013"/>
          <p14:tracePt t="99195" x="5403850" y="2789238"/>
          <p14:tracePt t="99229" x="5522913" y="2847975"/>
          <p14:tracePt t="99243" x="5545138" y="2859088"/>
          <p14:tracePt t="99275" x="5603875" y="2913063"/>
          <p14:tracePt t="99313" x="5700713" y="3009900"/>
          <p14:tracePt t="99342" x="5749925" y="3086100"/>
          <p14:tracePt t="99375" x="5754688" y="3117850"/>
          <p14:tracePt t="99399" x="5754688" y="3124200"/>
          <p14:tracePt t="99900" x="5815013" y="3306763"/>
          <p14:tracePt t="99932" x="5864225" y="3517900"/>
          <p14:tracePt t="99962" x="5911850" y="3729038"/>
          <p14:tracePt t="99992" x="5965825" y="3868738"/>
          <p14:tracePt t="100025" x="5981700" y="3922713"/>
          <p14:tracePt t="100063" x="5981700" y="3944938"/>
          <p14:tracePt t="100092" x="5981700" y="3960813"/>
          <p14:tracePt t="100125" x="5981700" y="3998913"/>
          <p14:tracePt t="100149" x="5965825" y="4025900"/>
          <p14:tracePt t="100182" x="5938838" y="4048125"/>
          <p14:tracePt t="100212" x="5884863" y="4059238"/>
          <p14:tracePt t="100246" x="5788025" y="4068763"/>
          <p14:tracePt t="100275" x="5684838" y="4068763"/>
          <p14:tracePt t="100308" x="5576888" y="4068763"/>
          <p14:tracePt t="100342" x="5556250" y="4059238"/>
          <p14:tracePt t="100375" x="5511800" y="4014788"/>
          <p14:tracePt t="100400" x="5500688" y="3960813"/>
          <p14:tracePt t="100432" x="5511800" y="3895725"/>
          <p14:tracePt t="100462" x="5588000" y="3832225"/>
          <p14:tracePt t="100496" x="5668963" y="3783013"/>
          <p14:tracePt t="100525" x="5788025" y="3744913"/>
          <p14:tracePt t="100563" x="5938838" y="3702050"/>
          <p14:tracePt t="100591" x="6046788" y="3686175"/>
          <p14:tracePt t="100625" x="6149975" y="3679825"/>
          <p14:tracePt t="100649" x="6269038" y="3679825"/>
          <p14:tracePt t="100684" x="6392863" y="3679825"/>
          <p14:tracePt t="100713" x="6500813" y="3679825"/>
          <p14:tracePt t="100745" x="6626225" y="3679825"/>
          <p14:tracePt t="100777" x="6815138" y="3679825"/>
          <p14:tracePt t="100792" x="6858000" y="3690938"/>
          <p14:tracePt t="100825" x="7024688" y="3717925"/>
          <p14:tracePt t="100859" x="7181850" y="3783013"/>
          <p14:tracePt t="100892" x="7278688" y="3836988"/>
          <p14:tracePt t="100916" x="7332663" y="3890963"/>
          <p14:tracePt t="100945" x="7354888" y="3933825"/>
          <p14:tracePt t="100979" x="7354888" y="3967163"/>
          <p14:tracePt t="101008" x="7339013" y="4003675"/>
          <p14:tracePt t="101042" x="7289800" y="4041775"/>
          <p14:tracePt t="101075" x="7197725" y="4095750"/>
          <p14:tracePt t="101108" x="7008813" y="4140200"/>
          <p14:tracePt t="101142" x="6858000" y="4149725"/>
          <p14:tracePt t="101166" x="6788150" y="4149725"/>
          <p14:tracePt t="101196" x="6716713" y="4149725"/>
          <p14:tracePt t="101229" x="6619875" y="4149725"/>
          <p14:tracePt t="101246" x="6608763" y="4144963"/>
          <p14:tracePt t="101276" x="6570663" y="4129088"/>
          <p14:tracePt t="101313" x="6500813" y="4113213"/>
          <p14:tracePt t="101342" x="6484938" y="4106863"/>
          <p14:tracePt t="101383" x="6480175" y="4106863"/>
          <p14:tracePt t="101416" x="6462713" y="4090988"/>
          <p14:tracePt t="101446" x="6426200" y="4059238"/>
          <p14:tracePt t="101479" x="6399213" y="4014788"/>
          <p14:tracePt t="101509" x="6392863" y="3976688"/>
          <p14:tracePt t="101541" x="6399213" y="3940175"/>
          <p14:tracePt t="101575" x="6430963" y="3895725"/>
          <p14:tracePt t="101609" x="6480175" y="3859213"/>
          <p14:tracePt t="101632" x="6484938" y="3852863"/>
          <p14:tracePt t="101666" x="6489700" y="3848100"/>
          <p14:tracePt t="102167" x="6354763" y="3917950"/>
          <p14:tracePt t="102183" x="6296025" y="3944938"/>
          <p14:tracePt t="102215" x="6042025" y="4068763"/>
          <p14:tracePt t="102246" x="5734050" y="4214813"/>
          <p14:tracePt t="102263" x="5356225" y="4383088"/>
          <p14:tracePt t="102292" x="4933950" y="4583113"/>
          <p14:tracePt t="102325" x="4522788" y="4783138"/>
          <p14:tracePt t="102358" x="4052888" y="4983163"/>
          <p14:tracePt t="102382" x="3940175" y="5037138"/>
          <p14:tracePt t="102416" x="3798888" y="5106988"/>
          <p14:tracePt t="102445" x="3598863" y="5165725"/>
          <p14:tracePt t="102479" x="3317875" y="5253038"/>
          <p14:tracePt t="102512" x="3167063" y="5300663"/>
          <p14:tracePt t="102542" x="2982913" y="5349875"/>
          <p14:tracePt t="102575" x="2717800" y="5419725"/>
          <p14:tracePt t="102609" x="2355850" y="5500688"/>
          <p14:tracePt t="102641" x="2209800" y="5527675"/>
          <p14:tracePt t="102666" x="2135188" y="5534025"/>
          <p14:tracePt t="102696" x="2058988" y="5545138"/>
          <p14:tracePt t="102729" x="2020888" y="5545138"/>
          <p14:tracePt t="102743" x="2009775" y="5545138"/>
          <p14:tracePt t="102776" x="1955800" y="5538788"/>
          <p14:tracePt t="102809" x="1854200" y="5538788"/>
          <p14:tracePt t="102842" x="1782763" y="5527675"/>
          <p14:tracePt t="102875" x="1735138" y="5507038"/>
          <p14:tracePt t="102899" x="1724025" y="5500688"/>
          <p14:tracePt t="102929" x="1712913" y="5484813"/>
          <p14:tracePt t="102963" x="1712913" y="5446713"/>
          <p14:tracePt t="102995" x="1712913" y="5410200"/>
          <p14:tracePt t="103025" x="1724025" y="5360988"/>
          <p14:tracePt t="103062" x="1751013" y="5318125"/>
          <p14:tracePt t="103092" x="1836738" y="5291138"/>
          <p14:tracePt t="103125" x="1935163" y="5264150"/>
          <p14:tracePt t="103149" x="2043113" y="5257800"/>
          <p14:tracePt t="103183" x="2117725" y="5253038"/>
          <p14:tracePt t="103212" x="2151063" y="5253038"/>
          <p14:tracePt t="103245" x="2243138" y="5257800"/>
          <p14:tracePt t="103275" x="2362200" y="5268913"/>
          <p14:tracePt t="103313" x="2389188" y="5273675"/>
          <p14:tracePt t="103547" x="2382838" y="5273675"/>
          <p14:tracePt t="103696" x="2425700" y="5273675"/>
          <p14:tracePt t="103729" x="2744788" y="5273675"/>
          <p14:tracePt t="103746" x="2809875" y="5268913"/>
          <p14:tracePt t="103777" x="3106738" y="5241925"/>
          <p14:tracePt t="103792" x="3182938" y="5230813"/>
          <p14:tracePt t="103825" x="3344863" y="5203825"/>
          <p14:tracePt t="103862" x="3540125" y="5187950"/>
          <p14:tracePt t="103884" x="3609975" y="5187950"/>
          <p14:tracePt t="103915" x="3722688" y="5187950"/>
          <p14:tracePt t="103945" x="3922713" y="5192713"/>
          <p14:tracePt t="103980" x="4133850" y="5192713"/>
          <p14:tracePt t="104008" x="4225925" y="5192713"/>
          <p14:tracePt t="104042" x="4306888" y="5199063"/>
          <p14:tracePt t="104075" x="4367213" y="5199063"/>
          <p14:tracePt t="104108" x="4403725" y="5210175"/>
          <p14:tracePt t="104142" x="4430713" y="5210175"/>
          <p14:tracePt t="104166" x="4475163" y="5210175"/>
          <p14:tracePt t="104199" x="4560888" y="5214938"/>
          <p14:tracePt t="104229" x="4614863" y="5219700"/>
          <p14:tracePt t="104246" x="4648200" y="5230813"/>
          <p14:tracePt t="104275" x="4733925" y="5230813"/>
          <p14:tracePt t="104308" x="4857750" y="5237163"/>
          <p14:tracePt t="104342" x="4956175" y="5253038"/>
          <p14:tracePt t="104375" x="5057775" y="5284788"/>
          <p14:tracePt t="104399" x="5118100" y="5291138"/>
          <p14:tracePt t="104434" x="5160963" y="5291138"/>
          <p14:tracePt t="104462" x="5176838" y="5291138"/>
          <p14:tracePt t="104508" x="5183188" y="5291138"/>
          <p14:tracePt t="104825" x="5192713" y="5291138"/>
          <p14:tracePt t="104851" x="5210175" y="5291138"/>
          <p14:tracePt t="104886" x="5226050" y="5291138"/>
          <p14:tracePt t="104916" x="5237163" y="5295900"/>
          <p14:tracePt t="104945" x="5253038" y="5295900"/>
          <p14:tracePt t="104979" x="5291138" y="5295900"/>
          <p14:tracePt t="105008" x="5311775" y="5291138"/>
          <p14:tracePt t="105047" x="5318125" y="5291138"/>
          <p14:tracePt t="105463" x="5345113" y="5291138"/>
          <p14:tracePt t="105496" x="5372100" y="5291138"/>
          <p14:tracePt t="105525" x="5410200" y="5291138"/>
          <p14:tracePt t="105563" x="5446713" y="5291138"/>
          <p14:tracePt t="105591" x="5480050" y="5291138"/>
          <p14:tracePt t="105625" x="5507038" y="5291138"/>
          <p14:tracePt t="105668" x="5538788" y="5291138"/>
          <p14:tracePt t="105696" x="5549900" y="5284788"/>
          <p14:tracePt t="105729" x="5592763" y="5284788"/>
          <p14:tracePt t="105743" x="5599113" y="5284788"/>
          <p14:tracePt t="105777" x="5673725" y="5284788"/>
          <p14:tracePt t="105792" x="5691188" y="5284788"/>
          <p14:tracePt t="105825" x="5722938" y="5284788"/>
          <p14:tracePt t="105859" x="5776913" y="5284788"/>
          <p14:tracePt t="105891" x="5792788" y="5284788"/>
          <p14:tracePt t="105916" x="5810250" y="5284788"/>
          <p14:tracePt t="105945" x="5837238" y="5280025"/>
          <p14:tracePt t="105979" x="5857875" y="5280025"/>
          <p14:tracePt t="106008" x="5864225" y="5273675"/>
          <p14:tracePt t="106092" x="5868988" y="5268913"/>
          <p14:tracePt t="106125" x="5873750" y="5268913"/>
          <p14:tracePt t="106152" x="5880100" y="5268913"/>
          <p14:tracePt t="106182" x="5884863" y="5264150"/>
          <p14:tracePt t="106212" x="5895975" y="5257800"/>
          <p14:tracePt t="106245" x="5907088" y="5253038"/>
          <p14:tracePt t="106276" x="5949950" y="5246688"/>
          <p14:tracePt t="106313" x="6015038" y="5237163"/>
          <p14:tracePt t="106342" x="6030913" y="5237163"/>
          <p14:tracePt t="106375" x="6046788" y="5230813"/>
          <p14:tracePt t="106399" x="6064250" y="52308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0382"/>
          </a:xfrm>
        </p:spPr>
        <p:txBody>
          <a:bodyPr/>
          <a:lstStyle/>
          <a:p>
            <a:r>
              <a:rPr lang="ja-JP" altLang="en-US" dirty="0"/>
              <a:t>関係副詞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1948" y="2382224"/>
            <a:ext cx="11729216" cy="90412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the </a:t>
            </a:r>
            <a:r>
              <a:rPr lang="en-US" altLang="ja-JP" dirty="0"/>
              <a:t> house</a:t>
            </a:r>
            <a:r>
              <a:rPr kumimoji="1" lang="en-US" altLang="ja-JP" dirty="0"/>
              <a:t>    my son was born </a:t>
            </a:r>
            <a:r>
              <a:rPr kumimoji="1" lang="en-US" altLang="ja-JP" b="1" dirty="0">
                <a:solidFill>
                  <a:srgbClr val="FF0000"/>
                </a:solidFill>
              </a:rPr>
              <a:t>where</a:t>
            </a:r>
            <a:r>
              <a:rPr kumimoji="1" lang="en-US" altLang="ja-JP" dirty="0"/>
              <a:t>.</a:t>
            </a:r>
            <a:r>
              <a:rPr kumimoji="1" lang="ja-JP" altLang="en-US" dirty="0"/>
              <a:t>　</a:t>
            </a:r>
            <a:r>
              <a:rPr kumimoji="1" lang="en-US" altLang="ja-JP" dirty="0"/>
              <a:t>the house    </a:t>
            </a:r>
            <a:r>
              <a:rPr lang="en-US" altLang="ja-JP" dirty="0"/>
              <a:t>my son was born in </a:t>
            </a:r>
            <a:r>
              <a:rPr lang="en-US" altLang="ja-JP" b="1" dirty="0">
                <a:solidFill>
                  <a:srgbClr val="0070C0"/>
                </a:solidFill>
              </a:rPr>
              <a:t>which</a:t>
            </a:r>
            <a:r>
              <a:rPr kumimoji="1" lang="en-US" altLang="ja-JP" dirty="0"/>
              <a:t>     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351948" y="1454970"/>
            <a:ext cx="11001851" cy="576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house    My son was born there.     the house   My son was born in it.</a:t>
            </a:r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987632" y="1851122"/>
            <a:ext cx="326831" cy="5570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43343" y="3585292"/>
            <a:ext cx="5548744" cy="904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house  </a:t>
            </a:r>
            <a:r>
              <a:rPr lang="en-US" altLang="ja-JP" b="1" dirty="0">
                <a:solidFill>
                  <a:srgbClr val="FF0000"/>
                </a:solidFill>
              </a:rPr>
              <a:t>where</a:t>
            </a:r>
            <a:r>
              <a:rPr lang="en-US" altLang="ja-JP" dirty="0"/>
              <a:t>  my son was born</a:t>
            </a:r>
            <a:endParaRPr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2688492" y="2990987"/>
            <a:ext cx="2196123" cy="5193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>
            <a:off x="8091055" y="2911659"/>
            <a:ext cx="2990744" cy="73708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6243483" y="3600328"/>
            <a:ext cx="5837681" cy="2150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the house </a:t>
            </a:r>
            <a:r>
              <a:rPr lang="en-US" altLang="ja-JP" b="1" dirty="0">
                <a:solidFill>
                  <a:srgbClr val="0070C0"/>
                </a:solidFill>
              </a:rPr>
              <a:t> which</a:t>
            </a:r>
            <a:r>
              <a:rPr lang="en-US" altLang="ja-JP" dirty="0"/>
              <a:t>  my son was born in</a:t>
            </a:r>
          </a:p>
          <a:p>
            <a:pPr marL="0" indent="0">
              <a:buNone/>
            </a:pPr>
            <a:r>
              <a:rPr lang="en-US" altLang="ja-JP" dirty="0"/>
              <a:t>the house  </a:t>
            </a:r>
            <a:r>
              <a:rPr lang="en-US" altLang="ja-JP" b="1" dirty="0">
                <a:solidFill>
                  <a:srgbClr val="0070C0"/>
                </a:solidFill>
              </a:rPr>
              <a:t>that</a:t>
            </a:r>
            <a:r>
              <a:rPr lang="en-US" altLang="ja-JP" dirty="0"/>
              <a:t> my son was born in</a:t>
            </a:r>
          </a:p>
          <a:p>
            <a:pPr marL="0" indent="0">
              <a:buNone/>
            </a:pPr>
            <a:r>
              <a:rPr lang="en-US" altLang="ja-JP" dirty="0"/>
              <a:t>the house </a:t>
            </a:r>
            <a:r>
              <a:rPr lang="en-US" altLang="ja-JP" b="1" dirty="0">
                <a:solidFill>
                  <a:srgbClr val="0070C0"/>
                </a:solidFill>
              </a:rPr>
              <a:t>in which</a:t>
            </a:r>
            <a:r>
              <a:rPr lang="en-US" altLang="ja-JP" dirty="0"/>
              <a:t> my son was born</a:t>
            </a:r>
            <a:endParaRPr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10730342" y="1890496"/>
            <a:ext cx="326831" cy="5570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211539EB-3DEA-41C4-9492-639660761C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9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32"/>
    </mc:Choice>
    <mc:Fallback xmlns="">
      <p:transition spd="slow" advTm="10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18" grpId="0" build="p"/>
    </p:bldLst>
  </p:timing>
  <p:extLst>
    <p:ext uri="{3A86A75C-4F4B-4683-9AE1-C65F6400EC91}">
      <p14:laserTraceLst xmlns:p14="http://schemas.microsoft.com/office/powerpoint/2010/main">
        <p14:tracePtLst>
          <p14:tracePt t="2434" x="5819775" y="5111750"/>
          <p14:tracePt t="2468" x="5734050" y="4819650"/>
          <p14:tracePt t="2499" x="5722938" y="4706938"/>
          <p14:tracePt t="2533" x="5684838" y="4614863"/>
          <p14:tracePt t="2570" x="5664200" y="4529138"/>
          <p14:tracePt t="2607" x="5614988" y="4398963"/>
          <p14:tracePt t="2640" x="5572125" y="4302125"/>
          <p14:tracePt t="2670" x="5545138" y="4214813"/>
          <p14:tracePt t="2699" x="5527675" y="4160838"/>
          <p14:tracePt t="2732" x="5522913" y="4133850"/>
          <p14:tracePt t="2771" x="5495925" y="4052888"/>
          <p14:tracePt t="2793" x="5464175" y="3994150"/>
          <p14:tracePt t="2836" x="5387975" y="3810000"/>
          <p14:tracePt t="2856" x="5318125" y="3679825"/>
          <p14:tracePt t="2886" x="5199063" y="3452813"/>
          <p14:tracePt t="2920" x="5053013" y="3155950"/>
          <p14:tracePt t="2937" x="5037138" y="3113088"/>
          <p14:tracePt t="2971" x="5019675" y="3097213"/>
          <p14:tracePt t="2999" x="5019675" y="3090863"/>
          <p14:tracePt t="3920" x="5095875" y="3317875"/>
          <p14:tracePt t="3938" x="5165725" y="3432175"/>
          <p14:tracePt t="3971" x="5219700" y="3495675"/>
          <p14:tracePt t="3995" x="5246688" y="3533775"/>
          <p14:tracePt t="4027" x="5253038" y="3540125"/>
          <p14:tracePt t="4626" x="5230813" y="3551238"/>
          <p14:tracePt t="4654" x="5219700" y="3551238"/>
          <p14:tracePt t="9249" x="5138738" y="3641725"/>
          <p14:tracePt t="9282" x="5129213" y="3648075"/>
          <p14:tracePt t="9356" x="5133975" y="3648075"/>
          <p14:tracePt t="9385" x="5138738" y="3636963"/>
          <p14:tracePt t="9420" x="5138738" y="3598863"/>
          <p14:tracePt t="9436" x="5138738" y="3594100"/>
          <p14:tracePt t="9465" x="5149850" y="3571875"/>
          <p14:tracePt t="9498" x="5149850" y="3560763"/>
          <p14:tracePt t="9536" x="5149850" y="3556000"/>
          <p14:tracePt t="9560" x="5156200" y="3556000"/>
          <p14:tracePt t="9652" x="5156200" y="3551238"/>
          <p14:tracePt t="9780" x="5145088" y="3468688"/>
          <p14:tracePt t="9810" x="5165725" y="3355975"/>
          <p14:tracePt t="9839" x="5192713" y="3290888"/>
          <p14:tracePt t="9873" x="5203825" y="3252788"/>
          <p14:tracePt t="9902" x="5203825" y="3236913"/>
          <p14:tracePt t="9935" x="5214938" y="3209925"/>
          <p14:tracePt t="9967" x="5214938" y="3205163"/>
          <p14:tracePt t="10895" x="5199063" y="3436938"/>
          <p14:tracePt t="10921" x="5192713" y="3578225"/>
          <p14:tracePt t="10936" x="5183188" y="3609975"/>
          <p14:tracePt t="10971" x="5145088" y="3722688"/>
          <p14:tracePt t="10999" x="5133975" y="3744913"/>
          <p14:tracePt t="11028" x="5111750" y="3756025"/>
          <p14:tracePt t="11060" x="5041900" y="3760788"/>
          <p14:tracePt t="11090" x="4945063" y="3744913"/>
          <p14:tracePt t="11123" x="4857750" y="3675063"/>
          <p14:tracePt t="11152" x="4765675" y="3571875"/>
          <p14:tracePt t="11183" x="4583113" y="3448050"/>
          <p14:tracePt t="11220" x="4117975" y="3225800"/>
          <p14:tracePt t="11249" x="3794125" y="3048000"/>
          <p14:tracePt t="11278" x="3506788" y="2863850"/>
          <p14:tracePt t="11308" x="3194050" y="2724150"/>
          <p14:tracePt t="11340" x="2863850" y="2571750"/>
          <p14:tracePt t="11377" x="2636838" y="2486025"/>
          <p14:tracePt t="11403" x="2486025" y="2425700"/>
          <p14:tracePt t="11433" x="2344738" y="2366963"/>
          <p14:tracePt t="11465" x="2286000" y="2335213"/>
          <p14:tracePt t="11499" x="2205038" y="2243138"/>
          <p14:tracePt t="11532" x="2085975" y="2112963"/>
          <p14:tracePt t="11572" x="1982788" y="2000250"/>
          <p14:tracePt t="11589" x="1912938" y="1935163"/>
          <p14:tracePt t="11626" x="1827213" y="1863725"/>
          <p14:tracePt t="11652" x="1751013" y="1793875"/>
          <p14:tracePt t="11683" x="1636713" y="1728788"/>
          <p14:tracePt t="11720" x="1519238" y="1643063"/>
          <p14:tracePt t="11749" x="1319213" y="1566863"/>
          <p14:tracePt t="11776" x="1184275" y="1508125"/>
          <p14:tracePt t="11815" x="984250" y="1400175"/>
          <p14:tracePt t="11840" x="865188" y="1285875"/>
          <p14:tracePt t="11872" x="800100" y="1184275"/>
          <p14:tracePt t="11904" x="773113" y="1085850"/>
          <p14:tracePt t="11936" x="784225" y="1031875"/>
          <p14:tracePt t="11971" x="838200" y="989013"/>
          <p14:tracePt t="11998" x="993775" y="966788"/>
          <p14:tracePt t="12027" x="1146175" y="950913"/>
          <p14:tracePt t="12058" x="1501775" y="930275"/>
          <p14:tracePt t="12092" x="1593850" y="957263"/>
          <p14:tracePt t="12126" x="1600200" y="966788"/>
          <p14:tracePt t="12152" x="1589088" y="973138"/>
          <p14:tracePt t="12215" x="1582738" y="973138"/>
          <p14:tracePt t="12249" x="1573213" y="973138"/>
          <p14:tracePt t="12565" x="1555750" y="1027113"/>
          <p14:tracePt t="12598" x="1555750" y="1074738"/>
          <p14:tracePt t="12636" x="1555750" y="1101725"/>
          <p14:tracePt t="12668" x="1555750" y="1123950"/>
          <p14:tracePt t="12699" x="1573213" y="1150938"/>
          <p14:tracePt t="12734" x="1600200" y="1200150"/>
          <p14:tracePt t="12770" x="1647825" y="1274763"/>
          <p14:tracePt t="12794" x="1674813" y="1323975"/>
          <p14:tracePt t="12824" x="1739900" y="1427163"/>
          <p14:tracePt t="12856" x="1816100" y="1539875"/>
          <p14:tracePt t="12889" x="1962150" y="1708150"/>
          <p14:tracePt t="12919" x="2054225" y="1809750"/>
          <p14:tracePt t="12937" x="2155825" y="1897063"/>
          <p14:tracePt t="12971" x="2301875" y="2005013"/>
          <p14:tracePt t="12999" x="2405063" y="2108200"/>
          <p14:tracePt t="13027" x="2459038" y="2155825"/>
          <p14:tracePt t="13058" x="2474913" y="2171700"/>
          <p14:tracePt t="13090" x="2481263" y="2189163"/>
          <p14:tracePt t="13126" x="2486025" y="2193925"/>
          <p14:tracePt t="13152" x="2490788" y="2193925"/>
          <p14:tracePt t="15032" x="2490788" y="2209800"/>
          <p14:tracePt t="15058" x="2247900" y="2166938"/>
          <p14:tracePt t="15091" x="1978025" y="2117725"/>
          <p14:tracePt t="15127" x="1863725" y="2097088"/>
          <p14:tracePt t="15169" x="1685925" y="2054225"/>
          <p14:tracePt t="15198" x="1474788" y="2005013"/>
          <p14:tracePt t="15238" x="1292225" y="1924050"/>
          <p14:tracePt t="15282" x="1184275" y="1917700"/>
          <p14:tracePt t="15321" x="1155700" y="1897063"/>
          <p14:tracePt t="15340" x="1155700" y="1885950"/>
          <p14:tracePt t="15373" x="1166813" y="1874838"/>
          <p14:tracePt t="15404" x="1166813" y="1858963"/>
          <p14:tracePt t="15437" x="1162050" y="1843088"/>
          <p14:tracePt t="15451" x="1155700" y="1836738"/>
          <p14:tracePt t="15499" x="1155700" y="1831975"/>
          <p14:tracePt t="15591" x="1155700" y="1827213"/>
          <p14:tracePt t="15683" x="1135063" y="1827213"/>
          <p14:tracePt t="15715" x="1128713" y="1831975"/>
          <p14:tracePt t="16027" x="1128713" y="1885950"/>
          <p14:tracePt t="16044" x="1139825" y="1901825"/>
          <p14:tracePt t="16073" x="1150938" y="1944688"/>
          <p14:tracePt t="16105" x="1173163" y="2000250"/>
          <p14:tracePt t="16138" x="1220788" y="2058988"/>
          <p14:tracePt t="16169" x="1231900" y="2081213"/>
          <p14:tracePt t="16199" x="1247775" y="2097088"/>
          <p14:tracePt t="16237" x="1254125" y="2101850"/>
          <p14:tracePt t="16638" x="1265238" y="2108200"/>
          <p14:tracePt t="16670" x="1265238" y="2112963"/>
          <p14:tracePt t="16736" x="1373188" y="2117725"/>
          <p14:tracePt t="16767" x="1562100" y="2117725"/>
          <p14:tracePt t="16799" x="1928813" y="2112963"/>
          <p14:tracePt t="16824" x="2097088" y="2101850"/>
          <p14:tracePt t="16855" x="2398713" y="2074863"/>
          <p14:tracePt t="16887" x="2528888" y="2054225"/>
          <p14:tracePt t="16920" x="2605088" y="2047875"/>
          <p14:tracePt t="16936" x="2616200" y="2043113"/>
          <p14:tracePt t="16971" x="2643188" y="2020888"/>
          <p14:tracePt t="16998" x="2659063" y="2005013"/>
          <p14:tracePt t="17027" x="2663825" y="2005013"/>
          <p14:tracePt t="17171" x="2674938" y="2005013"/>
          <p14:tracePt t="17200" x="2674938" y="2016125"/>
          <p14:tracePt t="17248" x="2751138" y="2016125"/>
          <p14:tracePt t="17278" x="2847975" y="2009775"/>
          <p14:tracePt t="17310" x="2944813" y="1989138"/>
          <p14:tracePt t="17340" x="3059113" y="1966913"/>
          <p14:tracePt t="17377" x="3160713" y="1944688"/>
          <p14:tracePt t="17391" x="3178175" y="1944688"/>
          <p14:tracePt t="17419" x="3205163" y="1935163"/>
          <p14:tracePt t="17586" x="3209925" y="1935163"/>
          <p14:tracePt t="17635" x="3209925" y="1939925"/>
          <p14:tracePt t="17669" x="3209925" y="1944688"/>
          <p14:tracePt t="17720" x="3236913" y="1944688"/>
          <p14:tracePt t="17749" x="3302000" y="1951038"/>
          <p14:tracePt t="17782" x="3405188" y="1951038"/>
          <p14:tracePt t="17815" x="3587750" y="1935163"/>
          <p14:tracePt t="17840" x="3733800" y="1917700"/>
          <p14:tracePt t="17876" x="3832225" y="1912938"/>
          <p14:tracePt t="17902" x="3902075" y="1912938"/>
          <p14:tracePt t="17934" x="3960813" y="1901825"/>
          <p14:tracePt t="17967" x="4068763" y="1897063"/>
          <p14:tracePt t="17982" x="4086225" y="1897063"/>
          <p14:tracePt t="18015" x="4149725" y="1897063"/>
          <p14:tracePt t="18048" x="4214813" y="1897063"/>
          <p14:tracePt t="18073" x="4252913" y="1897063"/>
          <p14:tracePt t="18106" x="4367213" y="1897063"/>
          <p14:tracePt t="18139" x="4414838" y="1897063"/>
          <p14:tracePt t="18202" x="4425950" y="1897063"/>
          <p14:tracePt t="18235" x="4448175" y="1897063"/>
          <p14:tracePt t="18270" x="4475163" y="1897063"/>
          <p14:tracePt t="18319" x="4513263" y="1897063"/>
          <p14:tracePt t="18356" x="4572000" y="1897063"/>
          <p14:tracePt t="18389" x="4718050" y="1881188"/>
          <p14:tracePt t="18419" x="4933950" y="1863725"/>
          <p14:tracePt t="18436" x="4987925" y="1854200"/>
          <p14:tracePt t="18465" x="5102225" y="1836738"/>
          <p14:tracePt t="18499" x="5129213" y="1831975"/>
          <p14:tracePt t="18532" x="5183188" y="1831975"/>
          <p14:tracePt t="18565" x="5253038" y="1836738"/>
          <p14:tracePt t="18589" x="5268913" y="1836738"/>
          <p14:tracePt t="18770" x="5257800" y="1847850"/>
          <p14:tracePt t="18821" x="5219700" y="1863725"/>
          <p14:tracePt t="18839" x="5183188" y="1870075"/>
          <p14:tracePt t="18871" x="5111750" y="1885950"/>
          <p14:tracePt t="18903" x="5068888" y="1885950"/>
          <p14:tracePt t="18936" x="5003800" y="1854200"/>
          <p14:tracePt t="18966" x="4922838" y="1782763"/>
          <p14:tracePt t="18998" x="4852988" y="1712913"/>
          <p14:tracePt t="19027" x="4810125" y="1647825"/>
          <p14:tracePt t="19058" x="4787900" y="1577975"/>
          <p14:tracePt t="19089" x="4783138" y="1524000"/>
          <p14:tracePt t="19122" x="4783138" y="1470025"/>
          <p14:tracePt t="19154" x="4803775" y="1438275"/>
          <p14:tracePt t="19185" x="4857750" y="1404938"/>
          <p14:tracePt t="19220" x="4992688" y="1350963"/>
          <p14:tracePt t="19251" x="5068888" y="1339850"/>
          <p14:tracePt t="19282" x="5133975" y="1339850"/>
          <p14:tracePt t="19315" x="5192713" y="1346200"/>
          <p14:tracePt t="19339" x="5273675" y="1373188"/>
          <p14:tracePt t="19376" x="5356225" y="1420813"/>
          <p14:tracePt t="19402" x="5387975" y="1447800"/>
          <p14:tracePt t="19436" x="5426075" y="1470025"/>
          <p14:tracePt t="19465" x="5468938" y="1508125"/>
          <p14:tracePt t="19504" x="5491163" y="1566863"/>
          <p14:tracePt t="19532" x="5511800" y="1604963"/>
          <p14:tracePt t="19565" x="5518150" y="1654175"/>
          <p14:tracePt t="19590" x="5522913" y="1712913"/>
          <p14:tracePt t="19622" x="5522913" y="1766888"/>
          <p14:tracePt t="19652" x="5507038" y="1804988"/>
          <p14:tracePt t="19685" x="5484813" y="1854200"/>
          <p14:tracePt t="19715" x="5457825" y="1908175"/>
          <p14:tracePt t="19753" x="5414963" y="1978025"/>
          <p14:tracePt t="19781" x="5403850" y="1989138"/>
          <p14:tracePt t="19809" x="5399088" y="1993900"/>
          <p14:tracePt t="19839" x="5383213" y="2005013"/>
          <p14:tracePt t="19870" x="5322888" y="2005013"/>
          <p14:tracePt t="19902" x="5237163" y="2000250"/>
          <p14:tracePt t="19936" x="5183188" y="1982788"/>
          <p14:tracePt t="19967" x="5149850" y="1944688"/>
          <p14:tracePt t="20003" x="5122863" y="1912938"/>
          <p14:tracePt t="20032" x="5118100" y="1901825"/>
          <p14:tracePt t="20060" x="5118100" y="1897063"/>
          <p14:tracePt t="21033" x="4567238" y="2047875"/>
          <p14:tracePt t="21059" x="4095750" y="2166938"/>
          <p14:tracePt t="21089" x="3960813" y="2182813"/>
          <p14:tracePt t="21120" x="3940175" y="2189163"/>
          <p14:tracePt t="21153" x="3852863" y="2193925"/>
          <p14:tracePt t="21185" x="3713163" y="2209800"/>
          <p14:tracePt t="21215" x="3675063" y="2227263"/>
          <p14:tracePt t="21635" x="3578225" y="2236788"/>
          <p14:tracePt t="21670" x="2998788" y="2286000"/>
          <p14:tracePt t="21698" x="2697163" y="2281238"/>
          <p14:tracePt t="21732" x="2416175" y="2259013"/>
          <p14:tracePt t="21761" x="2128838" y="2259013"/>
          <p14:tracePt t="21802" x="1847850" y="2263775"/>
          <p14:tracePt t="21826" x="1809750" y="2263775"/>
          <p14:tracePt t="22066" x="1809750" y="2270125"/>
          <p14:tracePt t="22481" x="1858963" y="2270125"/>
          <p14:tracePt t="22513" x="2027238" y="2247900"/>
          <p14:tracePt t="22553" x="2751138" y="2124075"/>
          <p14:tracePt t="22576" x="3275013" y="2020888"/>
          <p14:tracePt t="22608" x="4122738" y="1908175"/>
          <p14:tracePt t="22635" x="4387850" y="1897063"/>
          <p14:tracePt t="22670" x="4610100" y="1901825"/>
          <p14:tracePt t="22703" x="4776788" y="1928813"/>
          <p14:tracePt t="22732" x="4875213" y="1928813"/>
          <p14:tracePt t="22765" x="4983163" y="1924050"/>
          <p14:tracePt t="22803" x="5080000" y="1897063"/>
          <p14:tracePt t="22839" x="5080000" y="1890713"/>
          <p14:tracePt t="22936" x="5075238" y="1890713"/>
          <p14:tracePt t="22967" x="4938713" y="1890713"/>
          <p14:tracePt t="22982" x="4918075" y="1881188"/>
          <p14:tracePt t="23015" x="4848225" y="1809750"/>
          <p14:tracePt t="23052" x="4799013" y="1663700"/>
          <p14:tracePt t="23074" x="4799013" y="1620838"/>
          <p14:tracePt t="23109" x="4857750" y="1492250"/>
          <p14:tracePt t="23139" x="4906963" y="1431925"/>
          <p14:tracePt t="23168" x="4956175" y="1404938"/>
          <p14:tracePt t="23198" x="5014913" y="1382713"/>
          <p14:tracePt t="23232" x="5160963" y="1382713"/>
          <p14:tracePt t="23265" x="5295900" y="1404938"/>
          <p14:tracePt t="23302" x="5338763" y="1420813"/>
          <p14:tracePt t="23326" x="5356225" y="1443038"/>
          <p14:tracePt t="23359" x="5383213" y="1508125"/>
          <p14:tracePt t="23389" x="5430838" y="1609725"/>
          <p14:tracePt t="23420" x="5464175" y="1735138"/>
          <p14:tracePt t="23436" x="5464175" y="1755775"/>
          <p14:tracePt t="23465" x="5464175" y="1804988"/>
          <p14:tracePt t="23503" x="5403850" y="1885950"/>
          <p14:tracePt t="23532" x="5311775" y="1924050"/>
          <p14:tracePt t="23565" x="5129213" y="1944688"/>
          <p14:tracePt t="23589" x="5041900" y="1955800"/>
          <p14:tracePt t="23621" x="5030788" y="1955800"/>
          <p14:tracePt t="24059" x="5068888" y="2005013"/>
          <p14:tracePt t="24091" x="5053013" y="2058988"/>
          <p14:tracePt t="24121" x="4956175" y="2074863"/>
          <p14:tracePt t="24152" x="4911725" y="2097088"/>
          <p14:tracePt t="24186" x="4864100" y="2097088"/>
          <p14:tracePt t="24341" x="4906963" y="2097088"/>
          <p14:tracePt t="24389" x="4983163" y="2117725"/>
          <p14:tracePt t="24435" x="5075238" y="2043113"/>
          <p14:tracePt t="24465" x="5383213" y="1982788"/>
          <p14:tracePt t="24503" x="6831013" y="1643063"/>
          <p14:tracePt t="24531" x="7262813" y="1562100"/>
          <p14:tracePt t="24560" x="7361238" y="1550988"/>
          <p14:tracePt t="24589" x="7388225" y="1550988"/>
          <p14:tracePt t="24623" x="7435850" y="1566863"/>
          <p14:tracePt t="24652" x="7496175" y="1589088"/>
          <p14:tracePt t="24685" x="7559675" y="1604963"/>
          <p14:tracePt t="24719" x="7673975" y="1609725"/>
          <p14:tracePt t="24753" x="7869238" y="1609725"/>
          <p14:tracePt t="24782" x="7927975" y="1609725"/>
          <p14:tracePt t="24920" x="7808913" y="1719263"/>
          <p14:tracePt t="24936" x="7759700" y="1746250"/>
          <p14:tracePt t="24967" x="7586663" y="1881188"/>
          <p14:tracePt t="25004" x="7485063" y="1924050"/>
          <p14:tracePt t="25026" x="7419975" y="1939925"/>
          <p14:tracePt t="25065" x="7215188" y="1955800"/>
          <p14:tracePt t="25089" x="7096125" y="1966913"/>
          <p14:tracePt t="25122" x="7058025" y="1973263"/>
          <p14:tracePt t="25170" x="7051675" y="1973263"/>
          <p14:tracePt t="25215" x="7051675" y="1978025"/>
          <p14:tracePt t="25253" x="7107238" y="2000250"/>
          <p14:tracePt t="25282" x="7539038" y="2054225"/>
          <p14:tracePt t="25315" x="7797800" y="2036763"/>
          <p14:tracePt t="25339" x="7804150" y="2020888"/>
          <p14:tracePt t="25370" x="7793038" y="2005013"/>
          <p14:tracePt t="25402" x="7804150" y="1982788"/>
          <p14:tracePt t="25436" x="7869238" y="1955800"/>
          <p14:tracePt t="25465" x="7900988" y="1935163"/>
          <p14:tracePt t="25498" x="7943850" y="1917700"/>
          <p14:tracePt t="25532" x="8013700" y="1912938"/>
          <p14:tracePt t="25560" x="8040688" y="1912938"/>
          <p14:tracePt t="25603" x="8074025" y="1912938"/>
          <p14:tracePt t="25626" x="8094663" y="1912938"/>
          <p14:tracePt t="25652" x="8159750" y="1912938"/>
          <p14:tracePt t="25685" x="8231188" y="1912938"/>
          <p14:tracePt t="25715" x="8386763" y="1897063"/>
          <p14:tracePt t="25753" x="8647113" y="1870075"/>
          <p14:tracePt t="25782" x="8759825" y="1863725"/>
          <p14:tracePt t="25809" x="8867775" y="1847850"/>
          <p14:tracePt t="25839" x="9024938" y="1827213"/>
          <p14:tracePt t="25872" x="9110663" y="1827213"/>
          <p14:tracePt t="25903" x="9148763" y="1827213"/>
          <p14:tracePt t="25935" x="9182100" y="1827213"/>
          <p14:tracePt t="25969" x="9301163" y="1831975"/>
          <p14:tracePt t="26003" x="9371013" y="1831975"/>
          <p14:tracePt t="26059" x="9375775" y="1831975"/>
          <p14:tracePt t="26089" x="9402763" y="1827213"/>
          <p14:tracePt t="26122" x="9494838" y="1816100"/>
          <p14:tracePt t="26153" x="9548813" y="1804988"/>
          <p14:tracePt t="26185" x="9571038" y="1800225"/>
          <p14:tracePt t="26215" x="9640888" y="1800225"/>
          <p14:tracePt t="26248" x="9705975" y="1800225"/>
          <p14:tracePt t="26281" x="9755188" y="1809750"/>
          <p14:tracePt t="26311" x="9775825" y="1816100"/>
          <p14:tracePt t="26339" x="9782175" y="1816100"/>
          <p14:tracePt t="26620" x="9798050" y="1816100"/>
          <p14:tracePt t="26652" x="9948863" y="1820863"/>
          <p14:tracePt t="26686" x="10126663" y="1820863"/>
          <p14:tracePt t="26715" x="10218738" y="1820863"/>
          <p14:tracePt t="26753" x="10267950" y="1820863"/>
          <p14:tracePt t="26782" x="10326688" y="1820863"/>
          <p14:tracePt t="26810" x="10407650" y="1827213"/>
          <p14:tracePt t="26839" x="10440988" y="1831975"/>
          <p14:tracePt t="26870" x="10452100" y="1836738"/>
          <p14:tracePt t="26903" x="10463213" y="1836738"/>
          <p14:tracePt t="27031" x="10483850" y="1836738"/>
          <p14:tracePt t="27060" x="10521950" y="1847850"/>
          <p14:tracePt t="27090" x="10544175" y="1858963"/>
          <p14:tracePt t="27120" x="10564813" y="1858963"/>
          <p14:tracePt t="27154" x="10591800" y="1863725"/>
          <p14:tracePt t="27185" x="10625138" y="1874838"/>
          <p14:tracePt t="27219" x="10668000" y="1897063"/>
          <p14:tracePt t="27248" x="10679113" y="1897063"/>
          <p14:tracePt t="27281" x="10683875" y="1897063"/>
          <p14:tracePt t="27503" x="10688638" y="1897063"/>
          <p14:tracePt t="27531" x="10710863" y="1908175"/>
          <p14:tracePt t="27559" x="10721975" y="1924050"/>
          <p14:tracePt t="27606" x="10726738" y="1928813"/>
          <p14:tracePt t="27639" x="10726738" y="1935163"/>
          <p14:tracePt t="27702" x="10706100" y="1885950"/>
          <p14:tracePt t="27732" x="10683875" y="1809750"/>
          <p14:tracePt t="27765" x="10679113" y="1719263"/>
          <p14:tracePt t="27802" x="10688638" y="1674813"/>
          <p14:tracePt t="27859" x="10694988" y="1670050"/>
          <p14:tracePt t="27889" x="10737850" y="1685925"/>
          <p14:tracePt t="27920" x="10780713" y="1735138"/>
          <p14:tracePt t="27936" x="10780713" y="1746250"/>
          <p14:tracePt t="27966" x="10780713" y="1789113"/>
          <p14:tracePt t="28003" x="10760075" y="1820863"/>
          <p14:tracePt t="28048" x="10753725" y="1827213"/>
          <p14:tracePt t="28515" x="10760075" y="1890713"/>
          <p14:tracePt t="28552" x="10760075" y="1966913"/>
          <p14:tracePt t="28575" x="10760075" y="1989138"/>
          <p14:tracePt t="28610" x="10760075" y="1993900"/>
          <p14:tracePt t="28669" x="10694988" y="1978025"/>
          <p14:tracePt t="28698" x="10634663" y="1928813"/>
          <p14:tracePt t="28732" x="10580688" y="1881188"/>
          <p14:tracePt t="28766" x="10553700" y="1831975"/>
          <p14:tracePt t="28791" x="10533063" y="1789113"/>
          <p14:tracePt t="28824" x="10526713" y="1735138"/>
          <p14:tracePt t="28860" x="10521950" y="1658938"/>
          <p14:tracePt t="28887" x="10521950" y="1636713"/>
          <p14:tracePt t="28910" x="10526713" y="1627188"/>
          <p14:tracePt t="28937" x="10544175" y="1600200"/>
          <p14:tracePt t="28949" x="10580688" y="1566863"/>
          <p14:tracePt t="28982" x="10625138" y="1539875"/>
          <p14:tracePt t="29015" x="10668000" y="1519238"/>
          <p14:tracePt t="29048" x="10688638" y="1512888"/>
          <p14:tracePt t="29089" x="10706100" y="1512888"/>
          <p14:tracePt t="29122" x="10753725" y="1512888"/>
          <p14:tracePt t="29152" x="10825163" y="1524000"/>
          <p14:tracePt t="29185" x="10868025" y="1555750"/>
          <p14:tracePt t="29216" x="10879138" y="1593850"/>
          <p14:tracePt t="29248" x="10868025" y="1670050"/>
          <p14:tracePt t="29282" x="10852150" y="1708150"/>
          <p14:tracePt t="29309" x="10852150" y="1712913"/>
          <p14:tracePt t="29503" x="10645775" y="1820863"/>
          <p14:tracePt t="29527" x="10472738" y="1912938"/>
          <p14:tracePt t="29560" x="10353675" y="1966913"/>
          <p14:tracePt t="29589" x="10294938" y="1989138"/>
          <p14:tracePt t="29620" x="10229850" y="2009775"/>
          <p14:tracePt t="29652" x="10153650" y="2016125"/>
          <p14:tracePt t="29686" x="10126663" y="2020888"/>
          <p14:tracePt t="29781" x="10160000" y="2016125"/>
          <p14:tracePt t="29809" x="10229850" y="1993900"/>
          <p14:tracePt t="29839" x="10326688" y="1982788"/>
          <p14:tracePt t="29871" x="10425113" y="1978025"/>
          <p14:tracePt t="29903" x="10445750" y="1973263"/>
          <p14:tracePt t="30058" x="10425113" y="1973263"/>
          <p14:tracePt t="30092" x="10326688" y="1989138"/>
          <p14:tracePt t="30122" x="10225088" y="1993900"/>
          <p14:tracePt t="30159" x="10209213" y="1993900"/>
          <p14:tracePt t="30232" x="10272713" y="1973263"/>
          <p14:tracePt t="30265" x="10407650" y="1951038"/>
          <p14:tracePt t="30302" x="10641013" y="1939925"/>
          <p14:tracePt t="30326" x="10672763" y="1939925"/>
          <p14:tracePt t="30498" x="10733088" y="1955800"/>
          <p14:tracePt t="30532" x="10798175" y="1982788"/>
          <p14:tracePt t="30560" x="10825163" y="2000250"/>
          <p14:tracePt t="30590" x="10814050" y="2009775"/>
          <p14:tracePt t="30621" x="10726738" y="2016125"/>
          <p14:tracePt t="30653" x="10564813" y="2000250"/>
          <p14:tracePt t="30686" x="10490200" y="1935163"/>
          <p14:tracePt t="30715" x="10472738" y="1890713"/>
          <p14:tracePt t="30753" x="10467975" y="1782763"/>
          <p14:tracePt t="30782" x="10467975" y="1697038"/>
          <p14:tracePt t="30810" x="10490200" y="1616075"/>
          <p14:tracePt t="30839" x="10533063" y="1539875"/>
          <p14:tracePt t="30873" x="10602913" y="1481138"/>
          <p14:tracePt t="30903" x="10688638" y="1447800"/>
          <p14:tracePt t="30936" x="10883900" y="1447800"/>
          <p14:tracePt t="30967" x="11034713" y="1485900"/>
          <p14:tracePt t="31003" x="11110913" y="1566863"/>
          <p14:tracePt t="31031" x="11115675" y="1636713"/>
          <p14:tracePt t="31060" x="11072813" y="1762125"/>
          <p14:tracePt t="31103" x="10971213" y="1973263"/>
          <p14:tracePt t="31123" x="10937875" y="2016125"/>
          <p14:tracePt t="31152" x="10879138" y="2043113"/>
          <p14:tracePt t="31185" x="10775950" y="2047875"/>
          <p14:tracePt t="31215" x="10591800" y="2032000"/>
          <p14:tracePt t="31248" x="10452100" y="1885950"/>
          <p14:tracePt t="31282" x="10418763" y="1755775"/>
          <p14:tracePt t="31310" x="10402888" y="1643063"/>
          <p14:tracePt t="31339" x="10414000" y="1546225"/>
          <p14:tracePt t="31370" x="10445750" y="1485900"/>
          <p14:tracePt t="31403" x="10521950" y="1438275"/>
          <p14:tracePt t="31435" x="10625138" y="1400175"/>
          <p14:tracePt t="31465" x="10748963" y="1404938"/>
          <p14:tracePt t="31503" x="10868025" y="1492250"/>
          <p14:tracePt t="31526" x="10926763" y="1566863"/>
          <p14:tracePt t="31559" x="11018838" y="1778000"/>
          <p14:tracePt t="31589" x="11041063" y="1908175"/>
          <p14:tracePt t="31622" x="11002963" y="2054225"/>
          <p14:tracePt t="31652" x="10942638" y="2124075"/>
          <p14:tracePt t="31685" x="10852150" y="2151063"/>
          <p14:tracePt t="31715" x="10560050" y="2144713"/>
          <p14:tracePt t="31753" x="10198100" y="2005013"/>
          <p14:tracePt t="31782" x="10063163" y="1831975"/>
          <p14:tracePt t="31815" x="10036175" y="1670050"/>
          <p14:tracePt t="31839" x="10056813" y="1555750"/>
          <p14:tracePt t="31874" x="10213975" y="1377950"/>
          <p14:tracePt t="31902" x="10402888" y="1301750"/>
          <p14:tracePt t="31936" x="10571163" y="1296988"/>
          <p14:tracePt t="31967" x="10760075" y="1355725"/>
          <p14:tracePt t="31998" x="10906125" y="1550988"/>
          <p14:tracePt t="32032" x="10960100" y="1724025"/>
          <p14:tracePt t="32059" x="10960100" y="1890713"/>
          <p14:tracePt t="32089" x="10906125" y="2020888"/>
          <p14:tracePt t="32121" x="10753725" y="2117725"/>
          <p14:tracePt t="32153" x="10521950" y="2139950"/>
          <p14:tracePt t="32186" x="10252075" y="2074863"/>
          <p14:tracePt t="32215" x="10045700" y="1908175"/>
          <p14:tracePt t="32254" x="9964738" y="1674813"/>
          <p14:tracePt t="32282" x="9975850" y="1492250"/>
          <p14:tracePt t="32310" x="10063163" y="1355725"/>
          <p14:tracePt t="32339" x="10306050" y="1258888"/>
          <p14:tracePt t="32373" x="10591800" y="1247775"/>
          <p14:tracePt t="32402" x="10780713" y="1308100"/>
          <p14:tracePt t="32436" x="10899775" y="1458913"/>
          <p14:tracePt t="32465" x="10926763" y="1593850"/>
          <p14:tracePt t="32503" x="10879138" y="1804988"/>
          <p14:tracePt t="32531" x="10760075" y="1944688"/>
          <p14:tracePt t="32559" x="10607675" y="1989138"/>
          <p14:tracePt t="32602" x="10283825" y="1966913"/>
          <p14:tracePt t="32622" x="10186988" y="1924050"/>
          <p14:tracePt t="32653" x="10164763" y="1858963"/>
          <p14:tracePt t="32685" x="10164763" y="1820863"/>
          <p14:tracePt t="32715" x="10171113" y="1809750"/>
          <p14:tracePt t="32748" x="10175875" y="1809750"/>
          <p14:tracePt t="33935" x="10144125" y="1809750"/>
          <p14:tracePt t="33966" x="9564688" y="2070100"/>
          <p14:tracePt t="34003" x="8786813" y="2420938"/>
          <p14:tracePt t="34031" x="7786688" y="2501900"/>
          <p14:tracePt t="34060" x="6689725" y="2443163"/>
          <p14:tracePt t="34089" x="6161088" y="2328863"/>
          <p14:tracePt t="34120" x="5864225" y="2254250"/>
          <p14:tracePt t="34153" x="5727700" y="2205038"/>
          <p14:tracePt t="34186" x="5711825" y="2193925"/>
          <p14:tracePt t="34215" x="5695950" y="2166938"/>
          <p14:tracePt t="34248" x="5491163" y="2135188"/>
          <p14:tracePt t="34281" x="5457825" y="2135188"/>
          <p14:tracePt t="34359" x="5437188" y="2063750"/>
          <p14:tracePt t="34385" x="5414963" y="2020888"/>
          <p14:tracePt t="34419" x="5349875" y="1935163"/>
          <p14:tracePt t="34436" x="5329238" y="1912938"/>
          <p14:tracePt t="34465" x="5295900" y="1885950"/>
          <p14:tracePt t="34503" x="5291138" y="1885950"/>
          <p14:tracePt t="34552" x="5273675" y="1870075"/>
          <p14:tracePt t="34605" x="5268913" y="1863725"/>
          <p14:tracePt t="39936" x="3929063" y="3052763"/>
          <p14:tracePt t="39967" x="3722688" y="3070225"/>
          <p14:tracePt t="40003" x="3486150" y="3032125"/>
          <p14:tracePt t="40031" x="3340100" y="3005138"/>
          <p14:tracePt t="40065" x="3182938" y="2978150"/>
          <p14:tracePt t="40089" x="3117850" y="2955925"/>
          <p14:tracePt t="40121" x="3079750" y="2928938"/>
          <p14:tracePt t="40152" x="3070225" y="2924175"/>
          <p14:tracePt t="40198" x="3070225" y="2847975"/>
          <p14:tracePt t="40231" x="3086100" y="2809875"/>
          <p14:tracePt t="40265" x="3133725" y="2762250"/>
          <p14:tracePt t="40302" x="3236913" y="2724150"/>
          <p14:tracePt t="40326" x="3328988" y="2706688"/>
          <p14:tracePt t="40359" x="3425825" y="2701925"/>
          <p14:tracePt t="40389" x="3571875" y="2717800"/>
          <p14:tracePt t="40419" x="3778250" y="2717800"/>
          <p14:tracePt t="40438" x="3913188" y="2717800"/>
          <p14:tracePt t="40464" x="4021138" y="2717800"/>
          <p14:tracePt t="40503" x="4214813" y="2717800"/>
          <p14:tracePt t="40532" x="4340225" y="2717800"/>
          <p14:tracePt t="40559" x="4441825" y="2717800"/>
          <p14:tracePt t="40588" x="4567238" y="2717800"/>
          <p14:tracePt t="40623" x="4652963" y="2717800"/>
          <p14:tracePt t="40658" x="4803775" y="2706688"/>
          <p14:tracePt t="40685" x="4891088" y="2706688"/>
          <p14:tracePt t="40719" x="5102225" y="2706688"/>
          <p14:tracePt t="40748" x="5322888" y="2713038"/>
          <p14:tracePt t="40782" x="5426075" y="2717800"/>
          <p14:tracePt t="40815" x="5437188" y="2740025"/>
          <p14:tracePt t="40858" x="5437188" y="2755900"/>
          <p14:tracePt t="40889" x="5437188" y="2789238"/>
          <p14:tracePt t="40918" x="5414963" y="2832100"/>
          <p14:tracePt t="40936" x="5392738" y="2843213"/>
          <p14:tracePt t="40966" x="5311775" y="2879725"/>
          <p14:tracePt t="41002" x="5145088" y="2870200"/>
          <p14:tracePt t="41031" x="4965700" y="2794000"/>
          <p14:tracePt t="41060" x="4852988" y="2706688"/>
          <p14:tracePt t="41103" x="4776788" y="2582863"/>
          <p14:tracePt t="41122" x="4760913" y="2501900"/>
          <p14:tracePt t="41152" x="4760913" y="2382838"/>
          <p14:tracePt t="41185" x="4814888" y="2243138"/>
          <p14:tracePt t="41215" x="4902200" y="2155825"/>
          <p14:tracePt t="41253" x="5003800" y="2144713"/>
          <p14:tracePt t="41282" x="5080000" y="2144713"/>
          <p14:tracePt t="41309" x="5160963" y="2144713"/>
          <p14:tracePt t="41339" x="5280025" y="2182813"/>
          <p14:tracePt t="41370" x="5399088" y="2232025"/>
          <p14:tracePt t="41403" x="5480050" y="2286000"/>
          <p14:tracePt t="41436" x="5538788" y="2328863"/>
          <p14:tracePt t="41465" x="5549900" y="2378075"/>
          <p14:tracePt t="41503" x="5549900" y="2490788"/>
          <p14:tracePt t="41526" x="5527675" y="2566988"/>
          <p14:tracePt t="41565" x="5441950" y="2690813"/>
          <p14:tracePt t="41589" x="5372100" y="2733675"/>
          <p14:tracePt t="41620" x="5302250" y="2755900"/>
          <p14:tracePt t="41652" x="5226050" y="2771775"/>
          <p14:tracePt t="41686" x="5118100" y="2794000"/>
          <p14:tracePt t="41716" x="5030788" y="2794000"/>
          <p14:tracePt t="41752" x="4852988" y="2751138"/>
          <p14:tracePt t="41781" x="4810125" y="2686050"/>
          <p14:tracePt t="41810" x="4803775" y="2632075"/>
          <p14:tracePt t="41839" x="4826000" y="2540000"/>
          <p14:tracePt t="41870" x="4906963" y="2459038"/>
          <p14:tracePt t="41902" x="4965700" y="2416175"/>
          <p14:tracePt t="41935" x="5037138" y="2409825"/>
          <p14:tracePt t="41966" x="5264150" y="2425700"/>
          <p14:tracePt t="42003" x="5414963" y="2474913"/>
          <p14:tracePt t="42032" x="5441950" y="2501900"/>
          <p14:tracePt t="42060" x="5473700" y="2578100"/>
          <p14:tracePt t="42089" x="5495925" y="2620963"/>
          <p14:tracePt t="42120" x="5457825" y="2670175"/>
          <p14:tracePt t="42152" x="5360988" y="2717800"/>
          <p14:tracePt t="42185" x="5257800" y="2728913"/>
          <p14:tracePt t="42215" x="5133975" y="2701925"/>
          <p14:tracePt t="42248" x="4976813" y="2616200"/>
          <p14:tracePt t="42282" x="4949825" y="2544763"/>
          <p14:tracePt t="42309" x="4972050" y="2470150"/>
          <p14:tracePt t="42339" x="5037138" y="2409825"/>
          <p14:tracePt t="42370" x="5187950" y="2351088"/>
          <p14:tracePt t="42402" x="5329238" y="2339975"/>
          <p14:tracePt t="42435" x="5441950" y="2382838"/>
          <p14:tracePt t="42466" x="5473700" y="2463800"/>
          <p14:tracePt t="42503" x="5437188" y="2620963"/>
          <p14:tracePt t="42532" x="5349875" y="2744788"/>
          <p14:tracePt t="42559" x="5291138" y="2782888"/>
          <p14:tracePt t="42589" x="5192713" y="2782888"/>
          <p14:tracePt t="42622" x="5053013" y="2706688"/>
          <p14:tracePt t="42659" x="4987925" y="2582863"/>
          <p14:tracePt t="42685" x="4987925" y="2524125"/>
          <p14:tracePt t="42715" x="5026025" y="2463800"/>
          <p14:tracePt t="42753" x="5264150" y="2420938"/>
          <p14:tracePt t="42782" x="5410200" y="2443163"/>
          <p14:tracePt t="42810" x="5484813" y="2524125"/>
          <p14:tracePt t="42839" x="5507038" y="2605088"/>
          <p14:tracePt t="42870" x="5480050" y="2659063"/>
          <p14:tracePt t="42903" x="5376863" y="2701925"/>
          <p14:tracePt t="42935" x="5241925" y="2697163"/>
          <p14:tracePt t="42965" x="5138738" y="2625725"/>
          <p14:tracePt t="42998" x="5122863" y="2474913"/>
          <p14:tracePt t="43031" x="5187950" y="2432050"/>
          <p14:tracePt t="43059" x="5291138" y="2420938"/>
          <p14:tracePt t="43089" x="5307013" y="2420938"/>
          <p14:tracePt t="43153" x="5241925" y="2436813"/>
          <p14:tracePt t="43186" x="5172075" y="2351088"/>
          <p14:tracePt t="43215" x="5156200" y="2182813"/>
          <p14:tracePt t="43253" x="5129213" y="2020888"/>
          <p14:tracePt t="43282" x="5102225" y="1955800"/>
          <p14:tracePt t="43310" x="5095875" y="1939925"/>
          <p14:tracePt t="43408" x="5118100" y="1962150"/>
          <p14:tracePt t="43436" x="5160963" y="2054225"/>
          <p14:tracePt t="43465" x="5273675" y="2324100"/>
          <p14:tracePt t="43504" x="5372100" y="2625725"/>
          <p14:tracePt t="43527" x="5383213" y="2670175"/>
          <p14:tracePt t="43559" x="5383213" y="2679700"/>
          <p14:tracePt t="47419" x="3998913" y="3814763"/>
          <p14:tracePt t="47436" x="3960813" y="3814763"/>
          <p14:tracePt t="47465" x="3744913" y="3810000"/>
          <p14:tracePt t="47500" x="3382963" y="3740150"/>
          <p14:tracePt t="47537" x="3286125" y="3722688"/>
          <p14:tracePt t="47581" x="3279775" y="3706813"/>
          <p14:tracePt t="47606" x="3279775" y="3702050"/>
          <p14:tracePt t="47643" x="3275013" y="3695700"/>
          <p14:tracePt t="47809" x="3182938" y="3760788"/>
          <p14:tracePt t="47841" x="3133725" y="3798888"/>
          <p14:tracePt t="47871" x="3097213" y="3841750"/>
          <p14:tracePt t="47902" x="3052763" y="3875088"/>
          <p14:tracePt t="47936" x="3021013" y="3886200"/>
          <p14:tracePt t="47951" x="2982913" y="3890963"/>
          <p14:tracePt t="47981" x="2940050" y="3890963"/>
          <p14:tracePt t="48015" x="2901950" y="3890963"/>
          <p14:tracePt t="48325" x="2933700" y="3886200"/>
          <p14:tracePt t="48356" x="2978150" y="3879850"/>
          <p14:tracePt t="48390" x="3113088" y="3879850"/>
          <p14:tracePt t="48419" x="3187700" y="3879850"/>
          <p14:tracePt t="48437" x="3221038" y="3879850"/>
          <p14:tracePt t="48465" x="3236913" y="3879850"/>
          <p14:tracePt t="48498" x="3279775" y="3879850"/>
          <p14:tracePt t="48532" x="3328988" y="3875088"/>
          <p14:tracePt t="48565" x="3425825" y="3868738"/>
          <p14:tracePt t="48593" x="3490913" y="3863975"/>
          <p14:tracePt t="48623" x="3524250" y="3863975"/>
          <p14:tracePt t="48652" x="3551238" y="3863975"/>
          <p14:tracePt t="48685" x="3621088" y="3863975"/>
          <p14:tracePt t="48715" x="3706813" y="3863975"/>
          <p14:tracePt t="48748" x="3848100" y="3863975"/>
          <p14:tracePt t="48782" x="4005263" y="3863975"/>
          <p14:tracePt t="48815" x="4144963" y="3863975"/>
          <p14:tracePt t="48839" x="4230688" y="3863975"/>
          <p14:tracePt t="48873" x="4295775" y="3863975"/>
          <p14:tracePt t="48902" x="4376738" y="3863975"/>
          <p14:tracePt t="48936" x="4475163" y="3863975"/>
          <p14:tracePt t="48967" x="4549775" y="3863975"/>
          <p14:tracePt t="49003" x="4630738" y="3863975"/>
          <p14:tracePt t="49031" x="4722813" y="3848100"/>
          <p14:tracePt t="49065" x="4799013" y="3836988"/>
          <p14:tracePt t="49089" x="4841875" y="3836988"/>
          <p14:tracePt t="49123" x="4895850" y="3836988"/>
          <p14:tracePt t="49152" x="5003800" y="3832225"/>
          <p14:tracePt t="49186" x="5122863" y="3825875"/>
          <p14:tracePt t="49215" x="5230813" y="3825875"/>
          <p14:tracePt t="49248" x="5253038" y="3825875"/>
          <p14:tracePt t="50231" x="5246688" y="3825875"/>
          <p14:tracePt t="50261" x="5241925" y="3825875"/>
          <p14:tracePt t="50402" x="5192713" y="3879850"/>
          <p14:tracePt t="50435" x="5102225" y="3994150"/>
          <p14:tracePt t="50465" x="4965700" y="4090988"/>
          <p14:tracePt t="50498" x="4841875" y="4133850"/>
          <p14:tracePt t="50532" x="4787900" y="4133850"/>
          <p14:tracePt t="50565" x="4760913" y="4129088"/>
          <p14:tracePt t="50589" x="4749800" y="4113213"/>
          <p14:tracePt t="50623" x="4749800" y="4090988"/>
          <p14:tracePt t="50652" x="4749800" y="4079875"/>
          <p14:tracePt t="50685" x="4749800" y="4068763"/>
          <p14:tracePt t="50765" x="4749800" y="4064000"/>
          <p14:tracePt t="50815" x="4749800" y="4059238"/>
          <p14:tracePt t="50885" x="4745038" y="4048125"/>
          <p14:tracePt t="50936" x="4738688" y="4030663"/>
          <p14:tracePt t="50966" x="4733925" y="4014788"/>
          <p14:tracePt t="50998" x="4722813" y="3994150"/>
          <p14:tracePt t="51032" x="4718050" y="3971925"/>
          <p14:tracePt t="51065" x="4711700" y="3956050"/>
          <p14:tracePt t="51106" x="4706938" y="3944938"/>
          <p14:tracePt t="51139" x="4702175" y="3940175"/>
          <p14:tracePt t="51298" x="4702175" y="3933825"/>
          <p14:tracePt t="51336" x="4695825" y="3933825"/>
          <p14:tracePt t="51389" x="4679950" y="3940175"/>
          <p14:tracePt t="51419" x="4664075" y="3949700"/>
          <p14:tracePt t="51436" x="4657725" y="3956050"/>
          <p14:tracePt t="51465" x="4652963" y="3960813"/>
          <p14:tracePt t="51498" x="4648200" y="3960813"/>
          <p14:tracePt t="51590" x="4630738" y="3967163"/>
          <p14:tracePt t="51623" x="4598988" y="3971925"/>
          <p14:tracePt t="51652" x="4587875" y="3971925"/>
          <p14:tracePt t="52152" x="4583113" y="3971925"/>
          <p14:tracePt t="53873" x="4484688" y="3987800"/>
          <p14:tracePt t="53901" x="4344988" y="3998913"/>
          <p14:tracePt t="53936" x="4268788" y="3998913"/>
          <p14:tracePt t="53966" x="4237038" y="3998913"/>
          <p14:tracePt t="54003" x="4225925" y="3987800"/>
          <p14:tracePt t="54026" x="4221163" y="3987800"/>
          <p14:tracePt t="54185" x="4221163" y="3998913"/>
          <p14:tracePt t="54217" x="4230688" y="3998913"/>
          <p14:tracePt t="54265" x="4279900" y="3998913"/>
          <p14:tracePt t="54295" x="4383088" y="3994150"/>
          <p14:tracePt t="54325" x="4545013" y="3994150"/>
          <p14:tracePt t="54356" x="4706938" y="3994150"/>
          <p14:tracePt t="54389" x="4729163" y="3994150"/>
          <p14:tracePt t="54498" x="4722813" y="3994150"/>
          <p14:tracePt t="54535" x="4718050" y="3994150"/>
          <p14:tracePt t="54796" x="4583113" y="3994150"/>
          <p14:tracePt t="54826" x="4214813" y="3994150"/>
          <p14:tracePt t="54855" x="3668713" y="4014788"/>
          <p14:tracePt t="54888" x="3074988" y="4037013"/>
          <p14:tracePt t="54919" x="2652713" y="4075113"/>
          <p14:tracePt t="54936" x="2528888" y="4079875"/>
          <p14:tracePt t="54966" x="2378075" y="4095750"/>
          <p14:tracePt t="54998" x="2371725" y="4102100"/>
          <p14:tracePt t="55035" x="2432050" y="4102100"/>
          <p14:tracePt t="55065" x="2474913" y="4102100"/>
          <p14:tracePt t="55102" x="2508250" y="4102100"/>
          <p14:tracePt t="55123" x="2517775" y="4102100"/>
          <p14:tracePt t="55152" x="2540000" y="4106863"/>
          <p14:tracePt t="55231" x="2393950" y="4106863"/>
          <p14:tracePt t="55265" x="2193925" y="4079875"/>
          <p14:tracePt t="55298" x="2117725" y="3929063"/>
          <p14:tracePt t="55335" x="2128838" y="3756025"/>
          <p14:tracePt t="55357" x="2236788" y="3632200"/>
          <p14:tracePt t="55391" x="2366963" y="3571875"/>
          <p14:tracePt t="55418" x="2513013" y="3560763"/>
          <p14:tracePt t="55437" x="2589213" y="3621088"/>
          <p14:tracePt t="55451" x="2625725" y="3659188"/>
          <p14:tracePt t="55485" x="2755900" y="3821113"/>
          <p14:tracePt t="55514" x="2798763" y="3956050"/>
          <p14:tracePt t="55543" x="2740025" y="4037013"/>
          <p14:tracePt t="55581" x="2524125" y="4068763"/>
          <p14:tracePt t="55605" x="2366963" y="4025900"/>
          <p14:tracePt t="55636" x="2254250" y="3890963"/>
          <p14:tracePt t="55669" x="2335213" y="3690938"/>
          <p14:tracePt t="55702" x="2697163" y="3605213"/>
          <p14:tracePt t="55731" x="2890838" y="3605213"/>
          <p14:tracePt t="55765" x="2917825" y="3648075"/>
          <p14:tracePt t="55798" x="2874963" y="3810000"/>
          <p14:tracePt t="55823" x="2832100" y="3852863"/>
          <p14:tracePt t="55855" x="2690813" y="3906838"/>
          <p14:tracePt t="55891" x="2659063" y="3906838"/>
          <p14:tracePt t="55918" x="2674938" y="3875088"/>
          <p14:tracePt t="55936" x="2679700" y="3863975"/>
          <p14:tracePt t="55966" x="2686050" y="3859213"/>
          <p14:tracePt t="56052" x="2362200" y="3933825"/>
          <p14:tracePt t="56075" x="1978025" y="3994150"/>
          <p14:tracePt t="56106" x="1577975" y="4037013"/>
          <p14:tracePt t="56138" x="1524000" y="4037013"/>
          <p14:tracePt t="56185" x="1593850" y="4037013"/>
          <p14:tracePt t="56215" x="1663700" y="4037013"/>
          <p14:tracePt t="56248" x="1692275" y="4037013"/>
          <p14:tracePt t="56281" x="1728788" y="4037013"/>
          <p14:tracePt t="56309" x="1793875" y="4037013"/>
          <p14:tracePt t="56338" x="1820863" y="4037013"/>
          <p14:tracePt t="56373" x="1836738" y="4037013"/>
          <p14:tracePt t="56402" x="1854200" y="4030663"/>
          <p14:tracePt t="56435" x="1858963" y="4030663"/>
          <p14:tracePt t="57014" x="1924050" y="4014788"/>
          <p14:tracePt t="57041" x="1962150" y="4003675"/>
          <p14:tracePt t="57076" x="2016125" y="3976688"/>
          <p14:tracePt t="57106" x="2074863" y="3949700"/>
          <p14:tracePt t="57142" x="2144713" y="3917950"/>
          <p14:tracePt t="57169" x="2227263" y="3868738"/>
          <p14:tracePt t="57198" x="2344738" y="3832225"/>
          <p14:tracePt t="57231" x="2409825" y="3805238"/>
          <p14:tracePt t="57265" x="2432050" y="3798888"/>
          <p14:tracePt t="57298" x="2474913" y="3767138"/>
          <p14:tracePt t="57323" x="2528888" y="3729038"/>
          <p14:tracePt t="57357" x="2620963" y="3675063"/>
          <p14:tracePt t="57389" x="2701925" y="3625850"/>
          <p14:tracePt t="57418" x="2789238" y="3571875"/>
          <p14:tracePt t="57436" x="2816225" y="3560763"/>
          <p14:tracePt t="57465" x="2978150" y="3448050"/>
          <p14:tracePt t="57499" x="3506788" y="3232150"/>
          <p14:tracePt t="57531" x="4176713" y="3032125"/>
          <p14:tracePt t="57565" x="5199063" y="2767013"/>
          <p14:tracePt t="57598" x="6069013" y="2620963"/>
          <p14:tracePt t="57638" x="6599238" y="2582863"/>
          <p14:tracePt t="57668" x="6846888" y="2578100"/>
          <p14:tracePt t="57702" x="7031038" y="2555875"/>
          <p14:tracePt t="57731" x="7134225" y="2540000"/>
          <p14:tracePt t="57765" x="7231063" y="2524125"/>
          <p14:tracePt t="57793" x="7327900" y="2501900"/>
          <p14:tracePt t="57836" x="7408863" y="2474913"/>
          <p14:tracePt t="57855" x="7559675" y="2447925"/>
          <p14:tracePt t="57885" x="7743825" y="2393950"/>
          <p14:tracePt t="57919" x="7939088" y="2328863"/>
          <p14:tracePt t="57936" x="8020050" y="2301875"/>
          <p14:tracePt t="57966" x="8262938" y="2270125"/>
          <p14:tracePt t="57998" x="8797925" y="2247900"/>
          <p14:tracePt t="58031" x="9094788" y="2247900"/>
          <p14:tracePt t="58059" x="9321800" y="2247900"/>
          <p14:tracePt t="58089" x="9613900" y="2227263"/>
          <p14:tracePt t="58122" x="9813925" y="2198688"/>
          <p14:tracePt t="58152" x="9937750" y="2171700"/>
          <p14:tracePt t="58185" x="10045700" y="2144713"/>
          <p14:tracePt t="58215" x="10186988" y="2090738"/>
          <p14:tracePt t="58248" x="10252075" y="2047875"/>
          <p14:tracePt t="58281" x="10267950" y="2027238"/>
          <p14:tracePt t="58315" x="10283825" y="2005013"/>
          <p14:tracePt t="58353" x="10353675" y="1955800"/>
          <p14:tracePt t="58372" x="10398125" y="1928813"/>
          <p14:tracePt t="58401" x="10564813" y="1885950"/>
          <p14:tracePt t="58435" x="10661650" y="1858963"/>
          <p14:tracePt t="58465" x="10683875" y="1854200"/>
          <p14:tracePt t="58498" x="10694988" y="1843088"/>
          <p14:tracePt t="58535" x="10699750" y="1836738"/>
          <p14:tracePt t="58585" x="10699750" y="1831975"/>
          <p14:tracePt t="59152" x="10721975" y="1831975"/>
          <p14:tracePt t="59186" x="10748963" y="1854200"/>
          <p14:tracePt t="59214" x="10764838" y="1854200"/>
          <p14:tracePt t="59248" x="10764838" y="1858963"/>
          <p14:tracePt t="59607" x="10814050" y="1939925"/>
          <p14:tracePt t="59638" x="10922000" y="2101850"/>
          <p14:tracePt t="59654" x="10987088" y="2171700"/>
          <p14:tracePt t="59685" x="11068050" y="2281238"/>
          <p14:tracePt t="59715" x="11088688" y="2297113"/>
          <p14:tracePt t="59746" x="11099800" y="2308225"/>
          <p14:tracePt t="59798" x="11099800" y="2312988"/>
          <p14:tracePt t="60052" x="11110913" y="2371725"/>
          <p14:tracePt t="60074" x="11126788" y="2425700"/>
          <p14:tracePt t="60105" x="11137900" y="2481263"/>
          <p14:tracePt t="60138" x="11149013" y="2497138"/>
          <p14:tracePt t="60781" x="11079163" y="2425700"/>
          <p14:tracePt t="60810" x="10991850" y="2301875"/>
          <p14:tracePt t="60839" x="10953750" y="2205038"/>
          <p14:tracePt t="60872" x="10948988" y="2178050"/>
          <p14:tracePt t="60919" x="10948988" y="2171700"/>
          <p14:tracePt t="61036" x="10899775" y="2155825"/>
          <p14:tracePt t="61059" x="10645775" y="2009775"/>
          <p14:tracePt t="61090" x="10494963" y="1847850"/>
          <p14:tracePt t="61122" x="10402888" y="1690688"/>
          <p14:tracePt t="61152" x="10371138" y="1577975"/>
          <p14:tracePt t="61185" x="10364788" y="1524000"/>
          <p14:tracePt t="61215" x="10364788" y="1481138"/>
          <p14:tracePt t="61248" x="10506075" y="1362075"/>
          <p14:tracePt t="61281" x="10668000" y="1281113"/>
          <p14:tracePt t="61315" x="10780713" y="1254125"/>
          <p14:tracePt t="61339" x="10825163" y="1247775"/>
          <p14:tracePt t="61372" x="10926763" y="1265238"/>
          <p14:tracePt t="61423" x="11164888" y="1447800"/>
          <p14:tracePt t="61435" x="11202988" y="1508125"/>
          <p14:tracePt t="61465" x="11234738" y="1620838"/>
          <p14:tracePt t="61503" x="11234738" y="1728788"/>
          <p14:tracePt t="61531" x="11187113" y="1804988"/>
          <p14:tracePt t="61565" x="11110913" y="1863725"/>
          <p14:tracePt t="61598" x="11034713" y="1890713"/>
          <p14:tracePt t="61638" x="11025188" y="1890713"/>
          <p14:tracePt t="61686" x="11018838" y="1890713"/>
          <p14:tracePt t="61892" x="11018838" y="1897063"/>
          <p14:tracePt t="66357" x="11122025" y="2000250"/>
          <p14:tracePt t="66388" x="11149013" y="1939925"/>
          <p14:tracePt t="66418" x="11106150" y="1885950"/>
          <p14:tracePt t="66435" x="11088688" y="1863725"/>
          <p14:tracePt t="66465" x="11088688" y="1858963"/>
          <p14:tracePt t="66502" x="11045825" y="1901825"/>
          <p14:tracePt t="66531" x="10980738" y="1982788"/>
          <p14:tracePt t="66565" x="10971213" y="2032000"/>
          <p14:tracePt t="66592" x="10926763" y="2081213"/>
          <p14:tracePt t="66622" x="10856913" y="2220913"/>
          <p14:tracePt t="66652" x="10791825" y="2409825"/>
          <p14:tracePt t="66685" x="10614025" y="2643188"/>
          <p14:tracePt t="66714" x="10245725" y="3059113"/>
          <p14:tracePt t="66753" x="9845675" y="3517900"/>
          <p14:tracePt t="66781" x="9575800" y="3722688"/>
          <p14:tracePt t="66809" x="9240838" y="3890963"/>
          <p14:tracePt t="66838" x="8912225" y="4052888"/>
          <p14:tracePt t="66874" x="8728075" y="4133850"/>
          <p14:tracePt t="66901" x="8689975" y="4149725"/>
          <p14:tracePt t="66936" x="8689975" y="4156075"/>
          <p14:tracePt t="67059" x="8685213" y="4156075"/>
          <p14:tracePt t="67105" x="8674100" y="4140200"/>
          <p14:tracePt t="67139" x="8559800" y="4122738"/>
          <p14:tracePt t="67169" x="8128000" y="4113213"/>
          <p14:tracePt t="67199" x="7673975" y="4113213"/>
          <p14:tracePt t="67231" x="7370763" y="4113213"/>
          <p14:tracePt t="67265" x="7215188" y="4106863"/>
          <p14:tracePt t="67303" x="7096125" y="4086225"/>
          <p14:tracePt t="67325" x="7046913" y="4075113"/>
          <p14:tracePt t="67355" x="6981825" y="4068763"/>
          <p14:tracePt t="67389" x="6880225" y="4068763"/>
          <p14:tracePt t="67418" x="6808788" y="4068763"/>
          <p14:tracePt t="67438" x="6765925" y="4064000"/>
          <p14:tracePt t="67465" x="6754813" y="4059238"/>
          <p14:tracePt t="67503" x="6734175" y="4052888"/>
          <p14:tracePt t="67526" x="6711950" y="4052888"/>
          <p14:tracePt t="67565" x="6604000" y="4048125"/>
          <p14:tracePt t="67589" x="6565900" y="4041775"/>
          <p14:tracePt t="67622" x="6550025" y="4041775"/>
          <p14:tracePt t="67802" x="6550025" y="4052888"/>
          <p14:tracePt t="67824" x="6554788" y="4059238"/>
          <p14:tracePt t="67855" x="6599238" y="4059238"/>
          <p14:tracePt t="67888" x="6765925" y="4059238"/>
          <p14:tracePt t="67919" x="6934200" y="4064000"/>
          <p14:tracePt t="67936" x="6970713" y="4064000"/>
          <p14:tracePt t="67967" x="7143750" y="4075113"/>
          <p14:tracePt t="67998" x="7300913" y="4090988"/>
          <p14:tracePt t="68031" x="7408863" y="4095750"/>
          <p14:tracePt t="68065" x="7496175" y="4095750"/>
          <p14:tracePt t="68092" x="7550150" y="4106863"/>
          <p14:tracePt t="68122" x="7604125" y="4122738"/>
          <p14:tracePt t="68151" x="7716838" y="4133850"/>
          <p14:tracePt t="68186" x="7885113" y="4133850"/>
          <p14:tracePt t="68215" x="7970838" y="4133850"/>
          <p14:tracePt t="68252" x="8051800" y="4117975"/>
          <p14:tracePt t="68281" x="8143875" y="4106863"/>
          <p14:tracePt t="68315" x="8213725" y="4102100"/>
          <p14:tracePt t="68348" x="8262938" y="4102100"/>
          <p14:tracePt t="68392" x="8274050" y="4102100"/>
          <p14:tracePt t="68418" x="8285163" y="4095750"/>
          <p14:tracePt t="68435" x="8289925" y="4095750"/>
          <p14:tracePt t="68464" x="8343900" y="4086225"/>
          <p14:tracePt t="68502" x="8420100" y="4068763"/>
          <p14:tracePt t="68536" x="8474075" y="4064000"/>
          <p14:tracePt t="68559" x="8582025" y="4064000"/>
          <p14:tracePt t="68598" x="8732838" y="4048125"/>
          <p14:tracePt t="68638" x="8863013" y="4030663"/>
          <p14:tracePt t="68670" x="8948738" y="4025900"/>
          <p14:tracePt t="68699" x="9063038" y="4014788"/>
          <p14:tracePt t="68731" x="9175750" y="4003675"/>
          <p14:tracePt t="68765" x="9236075" y="3998913"/>
          <p14:tracePt t="68793" x="9305925" y="3994150"/>
          <p14:tracePt t="68831" x="9391650" y="3994150"/>
          <p14:tracePt t="68855" x="9440863" y="3994150"/>
          <p14:tracePt t="68895" x="9510713" y="3994150"/>
          <p14:tracePt t="68918" x="9559925" y="3994150"/>
          <p14:tracePt t="68936" x="9582150" y="3994150"/>
          <p14:tracePt t="68965" x="9625013" y="3994150"/>
          <p14:tracePt t="68998" x="9683750" y="3994150"/>
          <p14:tracePt t="69031" x="9744075" y="3994150"/>
          <p14:tracePt t="69065" x="9802813" y="3994150"/>
          <p14:tracePt t="69102" x="9910763" y="3994150"/>
          <p14:tracePt t="69123" x="9971088" y="3994150"/>
          <p14:tracePt t="69157" x="10025063" y="3994150"/>
          <p14:tracePt t="69185" x="10056813" y="3994150"/>
          <p14:tracePt t="69215" x="10110788" y="3994150"/>
          <p14:tracePt t="69248" x="10175875" y="3994150"/>
          <p14:tracePt t="69285" x="10229850" y="3994150"/>
          <p14:tracePt t="69308" x="10317163" y="3994150"/>
          <p14:tracePt t="69339" x="10425113" y="3994150"/>
          <p14:tracePt t="69375" x="10521950" y="3983038"/>
          <p14:tracePt t="69401" x="10618788" y="3983038"/>
          <p14:tracePt t="69435" x="10661650" y="3983038"/>
          <p14:tracePt t="69465" x="10668000" y="3983038"/>
          <p14:tracePt t="69686" x="10661650" y="3983038"/>
          <p14:tracePt t="69718" x="10490200" y="3971925"/>
          <p14:tracePt t="69748" x="9971088" y="3971925"/>
          <p14:tracePt t="69781" x="9447213" y="3987800"/>
          <p14:tracePt t="69815" x="9274175" y="4010025"/>
          <p14:tracePt t="69839" x="9132888" y="4025900"/>
          <p14:tracePt t="69872" x="8874125" y="4064000"/>
          <p14:tracePt t="69902" x="8739188" y="4079875"/>
          <p14:tracePt t="69935" x="8667750" y="4064000"/>
          <p14:tracePt t="69970" x="8602663" y="3967163"/>
          <p14:tracePt t="69998" x="8555038" y="3841750"/>
          <p14:tracePt t="70031" x="8501063" y="3652838"/>
          <p14:tracePt t="70068" x="8501063" y="3556000"/>
          <p14:tracePt t="70136" x="8435975" y="3679825"/>
          <p14:tracePt t="70168" x="8150225" y="4149725"/>
          <p14:tracePt t="70198" x="8101013" y="4210050"/>
          <p14:tracePt t="70281" x="8035925" y="3976688"/>
          <p14:tracePt t="70319" x="8040688" y="3632200"/>
          <p14:tracePt t="70355" x="8123238" y="3452813"/>
          <p14:tracePt t="70388" x="8204200" y="3421063"/>
          <p14:tracePt t="70419" x="8424863" y="3560763"/>
          <p14:tracePt t="70437" x="8624888" y="3749675"/>
          <p14:tracePt t="70468" x="8755063" y="3933825"/>
          <p14:tracePt t="70498" x="8786813" y="4021138"/>
          <p14:tracePt t="70531" x="8786813" y="4037013"/>
          <p14:tracePt t="70747" x="8782050" y="4037013"/>
          <p14:tracePt t="71686" x="9294813" y="3771900"/>
          <p14:tracePt t="71715" x="10717213" y="3394075"/>
          <p14:tracePt t="71748" x="11126788" y="3328988"/>
          <p14:tracePt t="71781" x="11306175" y="3333750"/>
          <p14:tracePt t="71819" x="11645900" y="3421063"/>
          <p14:tracePt t="71855" x="11857038" y="3468688"/>
          <p14:tracePt t="71888" x="11949113" y="3468688"/>
          <p14:tracePt t="71918" x="11958638" y="3468688"/>
          <p14:tracePt t="71966" x="11985625" y="3479800"/>
          <p14:tracePt t="71998" x="12111038" y="3587750"/>
          <p14:tracePt t="72031" x="12104688" y="3702050"/>
          <p14:tracePt t="72069" x="12034838" y="3836988"/>
          <p14:tracePt t="72105" x="11996738" y="3940175"/>
          <p14:tracePt t="72136" x="11980863" y="4025900"/>
          <p14:tracePt t="72169" x="11938000" y="4106863"/>
          <p14:tracePt t="72201" x="11922125" y="4129088"/>
          <p14:tracePt t="72231" x="11877675" y="4144963"/>
          <p14:tracePt t="72268" x="11645900" y="4171950"/>
          <p14:tracePt t="72298" x="11533188" y="4183063"/>
          <p14:tracePt t="72325" x="11445875" y="4183063"/>
          <p14:tracePt t="72355" x="11207750" y="4140200"/>
          <p14:tracePt t="72388" x="11034713" y="4030663"/>
          <p14:tracePt t="72418" x="10971213" y="3902075"/>
          <p14:tracePt t="72436" x="10971213" y="3852863"/>
          <p14:tracePt t="72465" x="10964863" y="3744913"/>
          <p14:tracePt t="72498" x="10980738" y="3556000"/>
          <p14:tracePt t="72532" x="11034713" y="3409950"/>
          <p14:tracePt t="72568" x="11122025" y="3302000"/>
          <p14:tracePt t="72605" x="11191875" y="3263900"/>
          <p14:tracePt t="72637" x="11288713" y="3252788"/>
          <p14:tracePt t="72668" x="11441113" y="3286125"/>
          <p14:tracePt t="72698" x="11549063" y="3360738"/>
          <p14:tracePt t="72731" x="11607800" y="3463925"/>
          <p14:tracePt t="72769" x="11668125" y="3587750"/>
          <p14:tracePt t="72814" x="11677650" y="3717925"/>
          <p14:tracePt t="72839" x="11672888" y="3825875"/>
          <p14:tracePt t="72875" x="11634788" y="3933825"/>
          <p14:tracePt t="72901" x="11618913" y="4010025"/>
          <p14:tracePt t="72935" x="11596688" y="4041775"/>
          <p14:tracePt t="72969" x="11515725" y="4059238"/>
          <p14:tracePt t="72998" x="11450638" y="4059238"/>
          <p14:tracePt t="73031" x="11445875" y="4059238"/>
          <p14:tracePt t="73168" x="11387138" y="3998913"/>
          <p14:tracePt t="73198" x="11045825" y="3686175"/>
          <p14:tracePt t="73231" x="10710863" y="3106738"/>
          <p14:tracePt t="73265" x="10391775" y="2216150"/>
          <p14:tracePt t="73298" x="10191750" y="1735138"/>
          <p14:tracePt t="73325" x="10117138" y="1631950"/>
          <p14:tracePt t="73355" x="10083800" y="1573213"/>
          <p14:tracePt t="73418" x="10121900" y="1573213"/>
          <p14:tracePt t="73437" x="10137775" y="1573213"/>
          <p14:tracePt t="73451" x="10144125" y="1573213"/>
          <p14:tracePt t="73481" x="10218738" y="1609725"/>
          <p14:tracePt t="73520" x="10375900" y="1762125"/>
          <p14:tracePt t="73564" x="10398125" y="1836738"/>
          <p14:tracePt t="73598" x="10398125" y="1847850"/>
          <p14:tracePt t="73719" x="10434638" y="1836738"/>
          <p14:tracePt t="73748" x="10483850" y="1816100"/>
          <p14:tracePt t="73781" x="10510838" y="1809750"/>
          <p14:tracePt t="73819" x="10602913" y="1827213"/>
          <p14:tracePt t="73855" x="10688638" y="1881188"/>
          <p14:tracePt t="73887" x="10802938" y="2016125"/>
          <p14:tracePt t="73902" x="10818813" y="2036763"/>
          <p14:tracePt t="73935" x="10879138" y="2090738"/>
          <p14:tracePt t="73970" x="10971213" y="2193925"/>
          <p14:tracePt t="73998" x="11106150" y="2301875"/>
          <p14:tracePt t="74031" x="11241088" y="2398713"/>
          <p14:tracePt t="74069" x="11272838" y="2486025"/>
          <p14:tracePt t="74105" x="11272838" y="2513013"/>
          <p14:tracePt t="74136" x="11272838" y="2535238"/>
          <p14:tracePt t="74169" x="11279188" y="2605088"/>
          <p14:tracePt t="74198" x="11279188" y="2663825"/>
          <p14:tracePt t="74231" x="11272838" y="2697163"/>
          <p14:tracePt t="74269" x="11234738" y="2724150"/>
          <p14:tracePt t="74314" x="11160125" y="2724150"/>
          <p14:tracePt t="74339" x="10991850" y="2647950"/>
          <p14:tracePt t="74375" x="10926763" y="2551113"/>
          <p14:tracePt t="74405" x="10899775" y="2470150"/>
          <p14:tracePt t="74436" x="10899775" y="2416175"/>
          <p14:tracePt t="74469" x="10942638" y="2328863"/>
          <p14:tracePt t="74498" x="11061700" y="2281238"/>
          <p14:tracePt t="74531" x="11229975" y="2281238"/>
          <p14:tracePt t="74568" x="11430000" y="2382838"/>
          <p14:tracePt t="74605" x="11479213" y="2481263"/>
          <p14:tracePt t="74638" x="11488738" y="2598738"/>
          <p14:tracePt t="74668" x="11488738" y="2686050"/>
          <p14:tracePt t="74698" x="11434763" y="2762250"/>
          <p14:tracePt t="74731" x="11180763" y="2852738"/>
          <p14:tracePt t="74764" x="10991850" y="2863850"/>
          <p14:tracePt t="74798" x="10922000" y="2789238"/>
          <p14:tracePt t="74826" x="10922000" y="2744788"/>
          <p14:tracePt t="74855" x="10971213" y="2690813"/>
          <p14:tracePt t="74887" x="11126788" y="2616200"/>
          <p14:tracePt t="74918" x="11252200" y="2578100"/>
          <p14:tracePt t="74934" x="11279188" y="2566988"/>
          <p14:tracePt t="74969" x="11360150" y="2571750"/>
          <p14:tracePt t="74998" x="11403013" y="2625725"/>
          <p14:tracePt t="75031" x="11418888" y="2706688"/>
          <p14:tracePt t="75069" x="11407775" y="2762250"/>
          <p14:tracePt t="75105" x="11407775" y="2767013"/>
          <p14:tracePt t="75152" x="11391900" y="2740025"/>
          <p14:tracePt t="75185" x="11380788" y="2713038"/>
          <p14:tracePt t="75218" x="11353800" y="2659063"/>
          <p14:tracePt t="75248" x="11288713" y="2593975"/>
          <p14:tracePt t="75281" x="11176000" y="2452688"/>
          <p14:tracePt t="75319" x="11095038" y="2312988"/>
          <p14:tracePt t="75355" x="11025188" y="2220913"/>
          <p14:tracePt t="75386" x="10910888" y="2124075"/>
          <p14:tracePt t="75419" x="10829925" y="2047875"/>
          <p14:tracePt t="75437" x="10798175" y="2009775"/>
          <p14:tracePt t="75448" x="10798175" y="2005013"/>
          <p14:tracePt t="75548" x="10798175" y="2027238"/>
          <p14:tracePt t="75576" x="10807700" y="2070100"/>
          <p14:tracePt t="75605" x="10818813" y="2117725"/>
          <p14:tracePt t="75636" x="10818813" y="2124075"/>
          <p14:tracePt t="75702" x="10744200" y="2058988"/>
          <p14:tracePt t="75731" x="10668000" y="1924050"/>
          <p14:tracePt t="75769" x="10587038" y="1719263"/>
          <p14:tracePt t="75819" x="10560050" y="1492250"/>
          <p14:tracePt t="75855" x="10548938" y="1393825"/>
          <p14:tracePt t="75889" x="10602913" y="1296988"/>
          <p14:tracePt t="75918" x="10706100" y="1274763"/>
          <p14:tracePt t="75934" x="10744200" y="1274763"/>
          <p14:tracePt t="75970" x="10906125" y="1328738"/>
          <p14:tracePt t="75998" x="10975975" y="1420813"/>
          <p14:tracePt t="76031" x="11034713" y="1550988"/>
          <p14:tracePt t="76068" x="11095038" y="1874838"/>
          <p14:tracePt t="76105" x="11106150" y="2074863"/>
          <p14:tracePt t="76136" x="11072813" y="2151063"/>
          <p14:tracePt t="76169" x="10942638" y="2171700"/>
          <p14:tracePt t="76198" x="10753725" y="2070100"/>
          <p14:tracePt t="76231" x="10598150" y="1778000"/>
          <p14:tracePt t="76264" x="10571163" y="1609725"/>
          <p14:tracePt t="76298" x="10575925" y="1550988"/>
          <p14:tracePt t="76355" x="10618788" y="1573213"/>
          <p14:tracePt t="76387" x="10895013" y="1712913"/>
          <p14:tracePt t="76401" x="10906125" y="1728788"/>
          <p14:tracePt t="76436" x="10915650" y="1746250"/>
          <p14:tracePt t="76468" x="10915650" y="1751013"/>
          <p14:tracePt t="76655" x="10861675" y="1778000"/>
          <p14:tracePt t="76684" x="10467975" y="1924050"/>
          <p14:tracePt t="76719" x="10236200" y="2009775"/>
          <p14:tracePt t="76937" x="10236200" y="2005013"/>
          <p14:tracePt t="77075" x="10294938" y="1982788"/>
          <p14:tracePt t="77107" x="10494963" y="1955800"/>
          <p14:tracePt t="77123" x="10517188" y="1955800"/>
          <p14:tracePt t="77152" x="10553700" y="1955800"/>
          <p14:tracePt t="77466" x="10414000" y="1955800"/>
          <p14:tracePt t="77498" x="10310813" y="1928813"/>
          <p14:tracePt t="77527" x="10306050" y="1917700"/>
          <p14:tracePt t="78718" x="10306050" y="1912938"/>
          <p14:tracePt t="79168" x="10521950" y="1955800"/>
          <p14:tracePt t="79198" x="10744200" y="2000250"/>
          <p14:tracePt t="79231" x="10888663" y="2081213"/>
          <p14:tracePt t="79269" x="11056938" y="2220913"/>
          <p14:tracePt t="79314" x="11261725" y="2378075"/>
          <p14:tracePt t="79348" x="11483975" y="2670175"/>
          <p14:tracePt t="79389" x="11515725" y="2794000"/>
          <p14:tracePt t="79418" x="11506200" y="2798763"/>
          <p14:tracePt t="79436" x="11499850" y="2805113"/>
          <p14:tracePt t="79469" x="11310938" y="2820988"/>
          <p14:tracePt t="79499" x="11061700" y="2820988"/>
          <p14:tracePt t="79531" x="10933113" y="2809875"/>
          <p14:tracePt t="79565" x="10856913" y="2751138"/>
          <p14:tracePt t="79588" x="10760075" y="2562225"/>
          <p14:tracePt t="79625" x="10733088" y="2351088"/>
          <p14:tracePt t="79651" x="10737850" y="2193925"/>
          <p14:tracePt t="79686" x="10771188" y="2128838"/>
          <p14:tracePt t="79719" x="10971213" y="2101850"/>
          <p14:tracePt t="79748" x="11202988" y="2128838"/>
          <p14:tracePt t="79776" x="11279188" y="2162175"/>
          <p14:tracePt t="79814" x="11418888" y="2301875"/>
          <p14:tracePt t="79848" x="11515725" y="2463800"/>
          <p14:tracePt t="79889" x="11560175" y="2751138"/>
          <p14:tracePt t="79919" x="11537950" y="2859088"/>
          <p14:tracePt t="79934" x="11515725" y="2879725"/>
          <p14:tracePt t="79966" x="11337925" y="2933700"/>
          <p14:tracePt t="79998" x="11007725" y="2951163"/>
          <p14:tracePt t="80031" x="10829925" y="2886075"/>
          <p14:tracePt t="80068" x="10688638" y="2706688"/>
          <p14:tracePt t="80105" x="10672763" y="2524125"/>
          <p14:tracePt t="80136" x="10726738" y="2324100"/>
          <p14:tracePt t="80169" x="10895013" y="2189163"/>
          <p14:tracePt t="80198" x="11061700" y="2178050"/>
          <p14:tracePt t="80231" x="11229975" y="2247900"/>
          <p14:tracePt t="80264" x="11342688" y="2355850"/>
          <p14:tracePt t="80298" x="11407775" y="2513013"/>
          <p14:tracePt t="80325" x="11418888" y="2632075"/>
          <p14:tracePt t="80355" x="11380788" y="2782888"/>
          <p14:tracePt t="80387" x="11137900" y="2852738"/>
          <p14:tracePt t="80419" x="10964863" y="2832100"/>
          <p14:tracePt t="80435" x="10942638" y="2820988"/>
          <p14:tracePt t="80469" x="10895013" y="2751138"/>
          <p14:tracePt t="80498" x="10888663" y="2744788"/>
          <p14:tracePt t="80998" x="10883900" y="2863850"/>
          <p14:tracePt t="81027" x="10861675" y="3043238"/>
          <p14:tracePt t="81065" x="11014075" y="3409950"/>
          <p14:tracePt t="81098" x="11549063" y="3848100"/>
          <p14:tracePt t="81138" x="11764963" y="4059238"/>
          <p14:tracePt t="81168" x="11780838" y="4133850"/>
          <p14:tracePt t="81201" x="11695113" y="4210050"/>
          <p14:tracePt t="81231" x="11526838" y="4291013"/>
          <p14:tracePt t="81269" x="11376025" y="4302125"/>
          <p14:tracePt t="81318" x="11268075" y="4194175"/>
          <p14:tracePt t="81355" x="11261725" y="4140200"/>
          <p14:tracePt t="81388" x="11261725" y="4122738"/>
          <p14:tracePt t="81436" x="11479213" y="4102100"/>
          <p14:tracePt t="81464" x="11787188" y="4090988"/>
          <p14:tracePt t="81498" x="11985625" y="4095750"/>
          <p14:tracePt t="81531" x="11991975" y="4095750"/>
          <p14:tracePt t="81569" x="11791950" y="4106863"/>
          <p14:tracePt t="81605" x="10971213" y="4187825"/>
          <p14:tracePt t="81636" x="10807700" y="4203700"/>
          <p14:tracePt t="81702" x="10807700" y="4214813"/>
          <p14:tracePt t="81748" x="10807700" y="4221163"/>
          <p14:tracePt t="81814" x="10807700" y="4214813"/>
          <p14:tracePt t="81839" x="10807700" y="4198938"/>
          <p14:tracePt t="81886" x="10807700" y="4194175"/>
          <p14:tracePt t="81919" x="10209213" y="4183063"/>
          <p14:tracePt t="81934" x="10052050" y="4183063"/>
          <p14:tracePt t="81969" x="9240838" y="4086225"/>
          <p14:tracePt t="81997" x="8856663" y="3960813"/>
          <p14:tracePt t="82031" x="8712200" y="3890963"/>
          <p14:tracePt t="82068" x="8678863" y="3868738"/>
          <p14:tracePt t="82105" x="8651875" y="3863975"/>
          <p14:tracePt t="82136" x="8624888" y="3859213"/>
          <p14:tracePt t="82169" x="8548688" y="3859213"/>
          <p14:tracePt t="82198" x="8393113" y="3859213"/>
          <p14:tracePt t="82231" x="7966075" y="3859213"/>
          <p14:tracePt t="82265" x="7469188" y="3821113"/>
          <p14:tracePt t="82297" x="6750050" y="3690938"/>
          <p14:tracePt t="82325" x="6554788" y="3636963"/>
          <p14:tracePt t="82355" x="6403975" y="3582988"/>
          <p14:tracePt t="82388" x="6365875" y="3567113"/>
          <p14:tracePt t="82419" x="6361113" y="3567113"/>
          <p14:tracePt t="82435" x="6354763" y="3567113"/>
          <p14:tracePt t="82469" x="6318250" y="3556000"/>
          <p14:tracePt t="82498" x="6246813" y="3544888"/>
          <p14:tracePt t="82531" x="6242050" y="3544888"/>
          <p14:tracePt t="82576" x="6235700" y="3544888"/>
          <p14:tracePt t="82605" x="6219825" y="3533775"/>
          <p14:tracePt t="82638" x="6145213" y="3556000"/>
          <p14:tracePt t="82669" x="5949950" y="3652838"/>
          <p14:tracePt t="82701" x="5565775" y="3798888"/>
          <p14:tracePt t="82731" x="5118100" y="3960813"/>
          <p14:tracePt t="82768" x="4852988" y="4021138"/>
          <p14:tracePt t="82798" x="4637088" y="4003675"/>
          <p14:tracePt t="82832" x="4430713" y="3987800"/>
          <p14:tracePt t="82855" x="4367213" y="3987800"/>
          <p14:tracePt t="82887" x="4349750" y="3987800"/>
          <p14:tracePt t="82935" x="4356100" y="4003675"/>
          <p14:tracePt t="82966" x="4371975" y="4021138"/>
          <p14:tracePt t="82998" x="4464050" y="4041775"/>
          <p14:tracePt t="83036" x="4583113" y="4041775"/>
          <p14:tracePt t="83058" x="4879975" y="4037013"/>
          <p14:tracePt t="83093" x="5549900" y="3863975"/>
          <p14:tracePt t="83122" x="6149975" y="3713163"/>
          <p14:tracePt t="83152" x="6172200" y="3702050"/>
          <p14:tracePt t="83202" x="6149975" y="3729038"/>
          <p14:tracePt t="83235" x="6046788" y="3771900"/>
          <p14:tracePt t="83264" x="5864225" y="3798888"/>
          <p14:tracePt t="83301" x="5749925" y="3798888"/>
          <p14:tracePt t="83323" x="5657850" y="3805238"/>
          <p14:tracePt t="83356" x="5349875" y="3825875"/>
          <p14:tracePt t="83386" x="5048250" y="3836988"/>
          <p14:tracePt t="83418" x="4852988" y="3859213"/>
          <p14:tracePt t="83464" x="4902200" y="3863975"/>
          <p14:tracePt t="83498" x="5538788" y="3863975"/>
          <p14:tracePt t="83536" x="5826125" y="3863975"/>
          <p14:tracePt t="83558" x="5934075" y="3895725"/>
          <p14:tracePt t="83592" x="5965825" y="3929063"/>
          <p14:tracePt t="83621" x="5972175" y="3933825"/>
          <p14:tracePt t="83653" x="5891213" y="3944938"/>
          <p14:tracePt t="83685" x="5734050" y="3944938"/>
          <p14:tracePt t="83714" x="5641975" y="3944938"/>
          <p14:tracePt t="83752" x="5610225" y="3933825"/>
          <p14:tracePt t="83793" x="5664200" y="3863975"/>
          <p14:tracePt t="83835" x="5934075" y="3722688"/>
          <p14:tracePt t="83855" x="5976938" y="3717925"/>
          <p14:tracePt t="83891" x="6057900" y="3740150"/>
          <p14:tracePt t="83918" x="6080125" y="3794125"/>
          <p14:tracePt t="83938" x="6084888" y="3825875"/>
          <p14:tracePt t="83965" x="6084888" y="3848100"/>
          <p14:tracePt t="83999" x="5961063" y="3890963"/>
          <p14:tracePt t="84035" x="5776913" y="3895725"/>
          <p14:tracePt t="84064" x="5727700" y="3852863"/>
          <p14:tracePt t="84091" x="5711825" y="3744913"/>
          <p14:tracePt t="84122" x="5846763" y="3571875"/>
          <p14:tracePt t="84152" x="6127750" y="3490913"/>
          <p14:tracePt t="84185" x="6192838" y="3506788"/>
          <p14:tracePt t="84215" x="6203950" y="3605213"/>
          <p14:tracePt t="84248" x="6176963" y="3749675"/>
          <p14:tracePt t="84285" x="6096000" y="3879850"/>
          <p14:tracePt t="84308" x="5976938" y="3929063"/>
          <p14:tracePt t="84342" x="5810250" y="3917950"/>
          <p14:tracePt t="84372" x="5707063" y="3810000"/>
          <p14:tracePt t="84401" x="5684838" y="3740150"/>
          <p14:tracePt t="84436" x="5684838" y="3722688"/>
          <p14:tracePt t="84592" x="5684838" y="3717925"/>
          <p14:tracePt t="84622" x="5673725" y="3717925"/>
          <p14:tracePt t="88548" x="6765925" y="4306888"/>
          <p14:tracePt t="88576" x="6889750" y="4367213"/>
          <p14:tracePt t="88605" x="6943725" y="4387850"/>
          <p14:tracePt t="88637" x="6965950" y="4394200"/>
          <p14:tracePt t="88668" x="6970713" y="4394200"/>
          <p14:tracePt t="88715" x="6981825" y="4410075"/>
          <p14:tracePt t="88748" x="7089775" y="4475163"/>
          <p14:tracePt t="88781" x="7231063" y="4549775"/>
          <p14:tracePt t="88814" x="7278688" y="4576763"/>
          <p14:tracePt t="88848" x="7289800" y="4583113"/>
          <p14:tracePt t="88919" x="7343775" y="4576763"/>
          <p14:tracePt t="88935" x="7361238" y="4576763"/>
          <p14:tracePt t="88966" x="7469188" y="4576763"/>
          <p14:tracePt t="88998" x="7786688" y="4594225"/>
          <p14:tracePt t="89031" x="7993063" y="4587875"/>
          <p14:tracePt t="89068" x="8139113" y="4560888"/>
          <p14:tracePt t="89105" x="8247063" y="4556125"/>
          <p14:tracePt t="89138" x="8343900" y="4549775"/>
          <p14:tracePt t="89168" x="8404225" y="4549775"/>
          <p14:tracePt t="89198" x="8435975" y="4545013"/>
          <p14:tracePt t="89231" x="8489950" y="4533900"/>
          <p14:tracePt t="89269" x="8593138" y="4529138"/>
          <p14:tracePt t="89298" x="8647113" y="4522788"/>
          <p14:tracePt t="89326" x="8694738" y="4502150"/>
          <p14:tracePt t="89355" x="8766175" y="4484688"/>
          <p14:tracePt t="89388" x="8820150" y="4479925"/>
          <p14:tracePt t="89419" x="8820150" y="4475163"/>
          <p14:tracePt t="92564" x="10052050" y="2366963"/>
          <p14:tracePt t="92590" x="10418763" y="2085975"/>
          <p14:tracePt t="92625" x="10456863" y="2070100"/>
          <p14:tracePt t="92653" x="10483850" y="2101850"/>
          <p14:tracePt t="92684" x="10537825" y="2254250"/>
          <p14:tracePt t="92714" x="10533063" y="2324100"/>
          <p14:tracePt t="92747" x="10517188" y="2328863"/>
          <p14:tracePt t="92781" x="10510838" y="2236788"/>
          <p14:tracePt t="92819" x="10483850" y="2117725"/>
          <p14:tracePt t="92875" x="10494963" y="2182813"/>
          <p14:tracePt t="92901" x="10661650" y="2351088"/>
          <p14:tracePt t="92934" x="10841038" y="2551113"/>
          <p14:tracePt t="92966" x="10845800" y="2697163"/>
          <p14:tracePt t="92998" x="10661650" y="2843213"/>
          <p14:tracePt t="93031" x="10236200" y="3059113"/>
          <p14:tracePt t="93068" x="8786813" y="3836988"/>
          <p14:tracePt t="93105" x="7770813" y="4598988"/>
          <p14:tracePt t="93137" x="7408863" y="5030788"/>
          <p14:tracePt t="93168" x="7339013" y="5311775"/>
          <p14:tracePt t="93201" x="7305675" y="5410200"/>
          <p14:tracePt t="93231" x="7235825" y="5507038"/>
          <p14:tracePt t="93264" x="7192963" y="5549900"/>
          <p14:tracePt t="93298" x="7170738" y="5561013"/>
          <p14:tracePt t="93355" x="7089775" y="5561013"/>
          <p14:tracePt t="93388" x="6889750" y="5538788"/>
          <p14:tracePt t="93419" x="6788150" y="5491163"/>
          <p14:tracePt t="93434" x="6765925" y="5468938"/>
          <p14:tracePt t="93469" x="6684963" y="5392738"/>
          <p14:tracePt t="93498" x="6662738" y="5338763"/>
          <p14:tracePt t="93532" x="6657975" y="5295900"/>
          <p14:tracePt t="93569" x="6662738" y="5253038"/>
          <p14:tracePt t="93605" x="6669088" y="5237163"/>
          <p14:tracePt t="93636" x="6669088" y="5226050"/>
          <p14:tracePt t="93748" x="6684963" y="5226050"/>
          <p14:tracePt t="93781" x="6696075" y="5219700"/>
          <p14:tracePt t="93819" x="6707188" y="5203825"/>
          <p14:tracePt t="93855" x="6707188" y="5183188"/>
          <p14:tracePt t="93886" x="6700838" y="5149850"/>
          <p14:tracePt t="93919" x="6635750" y="5102225"/>
          <p14:tracePt t="93934" x="6626225" y="5091113"/>
          <p14:tracePt t="93970" x="6615113" y="5068888"/>
          <p14:tracePt t="93998" x="6615113" y="5057775"/>
          <p14:tracePt t="94047" x="6635750" y="5041900"/>
          <p14:tracePt t="94076" x="6653213" y="5041900"/>
          <p14:tracePt t="94105" x="6680200" y="5037138"/>
          <p14:tracePt t="94136" x="6723063" y="5030788"/>
          <p14:tracePt t="94169" x="6869113" y="5030788"/>
          <p14:tracePt t="94201" x="7134225" y="5019675"/>
          <p14:tracePt t="94231" x="7366000" y="5019675"/>
          <p14:tracePt t="94268" x="7532688" y="5014913"/>
          <p14:tracePt t="94319" x="7673975" y="4999038"/>
          <p14:tracePt t="94355" x="7732713" y="4992688"/>
          <p14:tracePt t="94388" x="7831138" y="4976813"/>
          <p14:tracePt t="94418" x="7896225" y="4972050"/>
          <p14:tracePt t="94435" x="7916863" y="4972050"/>
          <p14:tracePt t="94464" x="7981950" y="4972050"/>
          <p14:tracePt t="94498" x="8101013" y="4960938"/>
          <p14:tracePt t="94531" x="8159750" y="4960938"/>
          <p14:tracePt t="94569" x="8247063" y="4949825"/>
          <p14:tracePt t="94605" x="8316913" y="4938713"/>
          <p14:tracePt t="94636" x="8393113" y="4938713"/>
          <p14:tracePt t="94668" x="8555038" y="4938713"/>
          <p14:tracePt t="94701" x="8667750" y="4938713"/>
          <p14:tracePt t="94732" x="8732838" y="4938713"/>
          <p14:tracePt t="94769" x="8836025" y="4945063"/>
          <p14:tracePt t="94818" x="8982075" y="4956175"/>
          <p14:tracePt t="94855" x="9024938" y="4956175"/>
          <p14:tracePt t="94886" x="9051925" y="4956175"/>
          <p14:tracePt t="94919" x="9117013" y="4956175"/>
          <p14:tracePt t="94934" x="9128125" y="4956175"/>
          <p14:tracePt t="94969" x="9220200" y="4956175"/>
          <p14:tracePt t="94998" x="9278938" y="4956175"/>
          <p14:tracePt t="95031" x="9337675" y="4956175"/>
          <p14:tracePt t="95064" x="9409113" y="4956175"/>
          <p14:tracePt t="95089" x="9456738" y="4956175"/>
          <p14:tracePt t="95122" x="9505950" y="4956175"/>
          <p14:tracePt t="95155" x="9586913" y="4956175"/>
          <p14:tracePt t="95185" x="9656763" y="4956175"/>
          <p14:tracePt t="95219" x="9728200" y="4956175"/>
          <p14:tracePt t="95248" x="9825038" y="4956175"/>
          <p14:tracePt t="95281" x="9928225" y="4956175"/>
          <p14:tracePt t="95319" x="10052050" y="4956175"/>
          <p14:tracePt t="95355" x="10198100" y="4956175"/>
          <p14:tracePt t="95387" x="10317163" y="4949825"/>
          <p14:tracePt t="95418" x="10398125" y="4949825"/>
          <p14:tracePt t="95437" x="10418763" y="4949825"/>
          <p14:tracePt t="95464" x="10456863" y="4949825"/>
          <p14:tracePt t="95498" x="10544175" y="4949825"/>
          <p14:tracePt t="95531" x="10629900" y="4949825"/>
          <p14:tracePt t="95564" x="10672763" y="4949825"/>
          <p14:tracePt t="95589" x="10683875" y="4960938"/>
          <p14:tracePt t="95651" x="10683875" y="4965700"/>
          <p14:tracePt t="95686" x="10625138" y="4983163"/>
          <p14:tracePt t="95719" x="10456863" y="4983163"/>
          <p14:tracePt t="95748" x="10353675" y="4938713"/>
          <p14:tracePt t="95781" x="10317163" y="4875213"/>
          <p14:tracePt t="95818" x="10306050" y="4745038"/>
          <p14:tracePt t="95855" x="10306050" y="4702175"/>
          <p14:tracePt t="95888" x="10310813" y="4695825"/>
          <p14:tracePt t="95935" x="10333038" y="4702175"/>
          <p14:tracePt t="95969" x="10371138" y="4733925"/>
          <p14:tracePt t="95998" x="10375900" y="4756150"/>
          <p14:tracePt t="96031" x="10375900" y="4760913"/>
          <p14:tracePt t="96105" x="10375900" y="4765675"/>
          <p14:tracePt t="96685" x="10364788" y="4765675"/>
          <p14:tracePt t="97464" x="10079038" y="4918075"/>
          <p14:tracePt t="97498" x="9683750" y="5010150"/>
          <p14:tracePt t="97531" x="9193213" y="4956175"/>
          <p14:tracePt t="97564" x="9029700" y="4799013"/>
          <p14:tracePt t="97590" x="8928100" y="4475163"/>
          <p14:tracePt t="97623" x="8748713" y="4102100"/>
          <p14:tracePt t="97658" x="8586788" y="3841750"/>
          <p14:tracePt t="97686" x="8570913" y="3798888"/>
          <p14:tracePt t="97714" x="8586788" y="3783013"/>
          <p14:tracePt t="97748" x="8759825" y="3836988"/>
          <p14:tracePt t="97781" x="8797925" y="3879850"/>
          <p14:tracePt t="97809" x="8705850" y="3922713"/>
          <p14:tracePt t="97848" x="8328025" y="3956050"/>
          <p14:tracePt t="97888" x="8240713" y="3875088"/>
          <p14:tracePt t="97919" x="8274050" y="3783013"/>
          <p14:tracePt t="97936" x="8332788" y="3744913"/>
          <p14:tracePt t="97966" x="8474075" y="3706813"/>
          <p14:tracePt t="97998" x="8651875" y="3706813"/>
          <p14:tracePt t="98031" x="8674100" y="3722688"/>
          <p14:tracePt t="98064" x="8640763" y="3756025"/>
          <p14:tracePt t="98097" x="8555038" y="3794125"/>
          <p14:tracePt t="98298" x="8559800" y="3794125"/>
          <p14:tracePt t="98343" x="8559800" y="3787775"/>
          <p14:tracePt t="98714" x="8667750" y="3787775"/>
          <p14:tracePt t="98748" x="9047163" y="3805238"/>
          <p14:tracePt t="98781" x="9278938" y="3825875"/>
          <p14:tracePt t="98815" x="9463088" y="3841750"/>
          <p14:tracePt t="98840" x="9629775" y="3852863"/>
          <p14:tracePt t="98872" x="9721850" y="3890963"/>
          <p14:tracePt t="98903" x="9840913" y="3940175"/>
          <p14:tracePt t="98935" x="10002838" y="3983038"/>
          <p14:tracePt t="98966" x="10148888" y="4010025"/>
          <p14:tracePt t="98998" x="10380663" y="4021138"/>
          <p14:tracePt t="99031" x="10587038" y="4030663"/>
          <p14:tracePt t="99059" x="10787063" y="4030663"/>
          <p14:tracePt t="99089" x="10964863" y="4025900"/>
          <p14:tracePt t="99120" x="11160125" y="3998913"/>
          <p14:tracePt t="99151" x="11279188" y="3971925"/>
          <p14:tracePt t="99185" x="11333163" y="3949700"/>
          <p14:tracePt t="99214" x="11364913" y="3944938"/>
          <p14:tracePt t="99252" x="11434763" y="3940175"/>
          <p14:tracePt t="99281" x="11445875" y="3940175"/>
          <p14:tracePt t="99323" x="11461750" y="3933825"/>
          <p14:tracePt t="99355" x="11499850" y="3929063"/>
          <p14:tracePt t="99389" x="11526838" y="3922713"/>
          <p14:tracePt t="99435" x="11542713" y="3917950"/>
          <p14:tracePt t="99464" x="11549063" y="3913188"/>
          <p14:tracePt t="99502" x="11549063" y="3902075"/>
          <p14:tracePt t="99653" x="11499850" y="4025900"/>
          <p14:tracePt t="99683" x="11380788" y="4210050"/>
          <p14:tracePt t="99714" x="11306175" y="4329113"/>
          <p14:tracePt t="99748" x="11299825" y="4356100"/>
          <p14:tracePt t="99998" x="10656888" y="4711700"/>
          <p14:tracePt t="100031" x="9382125" y="5203825"/>
          <p14:tracePt t="100060" x="8782050" y="5453063"/>
          <p14:tracePt t="100089" x="8689975" y="5468938"/>
          <p14:tracePt t="100120" x="8586788" y="5464175"/>
          <p14:tracePt t="100151" x="8370888" y="5446713"/>
          <p14:tracePt t="100185" x="8321675" y="5430838"/>
          <p14:tracePt t="100215" x="8312150" y="5426075"/>
          <p14:tracePt t="100252" x="8289925" y="5392738"/>
          <p14:tracePt t="100281" x="8231188" y="5345113"/>
          <p14:tracePt t="100309" x="8116888" y="5226050"/>
          <p14:tracePt t="100352" x="7970838" y="5106988"/>
          <p14:tracePt t="100372" x="7943850" y="5073650"/>
          <p14:tracePt t="100401" x="7943850" y="5057775"/>
          <p14:tracePt t="100515" x="7943850" y="5053013"/>
          <p14:tracePt t="100552" x="7943850" y="5046663"/>
          <p14:tracePt t="100638" x="7943850" y="50419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4287" y="358067"/>
            <a:ext cx="10515600" cy="970382"/>
          </a:xfrm>
        </p:spPr>
        <p:txBody>
          <a:bodyPr/>
          <a:lstStyle/>
          <a:p>
            <a:r>
              <a:rPr lang="ja-JP" altLang="en-US" dirty="0"/>
              <a:t>関係副詞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1161" y="2380645"/>
            <a:ext cx="11729216" cy="90412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the day</a:t>
            </a:r>
            <a:r>
              <a:rPr kumimoji="1" lang="en-US" altLang="ja-JP" dirty="0"/>
              <a:t>    I have no class </a:t>
            </a:r>
            <a:r>
              <a:rPr lang="en-US" altLang="ja-JP" b="1" dirty="0">
                <a:solidFill>
                  <a:srgbClr val="FF0000"/>
                </a:solidFill>
              </a:rPr>
              <a:t>when</a:t>
            </a:r>
            <a:r>
              <a:rPr kumimoji="1" lang="en-US" altLang="ja-JP" dirty="0"/>
              <a:t>.</a:t>
            </a:r>
            <a:r>
              <a:rPr kumimoji="1" lang="ja-JP" altLang="en-US" dirty="0"/>
              <a:t>　        </a:t>
            </a:r>
            <a:r>
              <a:rPr kumimoji="1" lang="en-US" altLang="ja-JP" dirty="0"/>
              <a:t>the day </a:t>
            </a:r>
            <a:r>
              <a:rPr lang="en-US" altLang="ja-JP" b="1" dirty="0">
                <a:solidFill>
                  <a:srgbClr val="0070C0"/>
                </a:solidFill>
              </a:rPr>
              <a:t>which </a:t>
            </a:r>
            <a:r>
              <a:rPr lang="en-US" altLang="ja-JP" dirty="0"/>
              <a:t>comes after Monday</a:t>
            </a:r>
            <a:r>
              <a:rPr kumimoji="1" lang="en-US" altLang="ja-JP" dirty="0"/>
              <a:t>     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91161" y="1504015"/>
            <a:ext cx="11001851" cy="576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day    I have no class then.           the day   It comes after Monday.</a:t>
            </a:r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4433455" y="1900566"/>
            <a:ext cx="13850" cy="5368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43343" y="3585292"/>
            <a:ext cx="5548744" cy="904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day  </a:t>
            </a:r>
            <a:r>
              <a:rPr lang="en-US" altLang="ja-JP" b="1" dirty="0">
                <a:solidFill>
                  <a:srgbClr val="FF0000"/>
                </a:solidFill>
              </a:rPr>
              <a:t>when</a:t>
            </a:r>
            <a:r>
              <a:rPr lang="en-US" altLang="ja-JP" dirty="0"/>
              <a:t>  I have no class</a:t>
            </a:r>
            <a:endParaRPr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2299855" y="2832202"/>
            <a:ext cx="2279961" cy="753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7190505" y="1926826"/>
            <a:ext cx="4" cy="4863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E04A2700-278F-4A86-9AD8-AE6D8AFE42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48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60"/>
    </mc:Choice>
    <mc:Fallback xmlns="">
      <p:transition spd="slow" advTm="11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7" grpId="0" build="p"/>
    </p:bldLst>
  </p:timing>
  <p:extLst>
    <p:ext uri="{3A86A75C-4F4B-4683-9AE1-C65F6400EC91}">
      <p14:laserTraceLst xmlns:p14="http://schemas.microsoft.com/office/powerpoint/2010/main">
        <p14:tracePtLst>
          <p14:tracePt t="6581" x="712788" y="4956175"/>
          <p14:tracePt t="6639" x="842963" y="4738688"/>
          <p14:tracePt t="6676" x="935038" y="4464050"/>
          <p14:tracePt t="6717" x="977900" y="3906838"/>
          <p14:tracePt t="6752" x="977900" y="3513138"/>
          <p14:tracePt t="6795" x="966788" y="3182938"/>
          <p14:tracePt t="6831" x="903288" y="3079750"/>
          <p14:tracePt t="6867" x="892175" y="3005138"/>
          <p14:tracePt t="6902" x="892175" y="2955925"/>
          <p14:tracePt t="6931" x="885825" y="2901950"/>
          <p14:tracePt t="6950" x="881063" y="2870200"/>
          <p14:tracePt t="6987" x="896938" y="2674938"/>
          <p14:tracePt t="7034" x="896938" y="2405063"/>
          <p14:tracePt t="7053" x="896938" y="2301875"/>
          <p14:tracePt t="7091" x="912813" y="2139950"/>
          <p14:tracePt t="7128" x="919163" y="2090738"/>
          <p14:tracePt t="7164" x="919163" y="2058988"/>
          <p14:tracePt t="7207" x="930275" y="2047875"/>
          <p14:tracePt t="7244" x="957263" y="2047875"/>
          <p14:tracePt t="7282" x="984250" y="2047875"/>
          <p14:tracePt t="7391" x="984250" y="2043113"/>
          <p14:tracePt t="7447" x="1004888" y="2032000"/>
          <p14:tracePt t="7484" x="1047750" y="2027238"/>
          <p14:tracePt t="7521" x="1254125" y="2032000"/>
          <p14:tracePt t="7556" x="1409700" y="2043113"/>
          <p14:tracePt t="7602" x="1647825" y="2027238"/>
          <p14:tracePt t="7638" x="1870075" y="2032000"/>
          <p14:tracePt t="7675" x="1946275" y="2047875"/>
          <p14:tracePt t="7711" x="1962150" y="2047875"/>
          <p14:tracePt t="7747" x="2009775" y="2054225"/>
          <p14:tracePt t="7782" x="2047875" y="2054225"/>
          <p14:tracePt t="7817" x="2135188" y="2085975"/>
          <p14:tracePt t="7852" x="2189163" y="2101850"/>
          <p14:tracePt t="7887" x="2297113" y="2101850"/>
          <p14:tracePt t="7934" x="2420938" y="2101850"/>
          <p14:tracePt t="7953" x="2459038" y="2101850"/>
          <p14:tracePt t="7990" x="2535238" y="2117725"/>
          <p14:tracePt t="8026" x="2578100" y="2128838"/>
          <p14:tracePt t="8048" x="2582863" y="2128838"/>
          <p14:tracePt t="8146" x="2566988" y="2124075"/>
          <p14:tracePt t="8181" x="2490788" y="2097088"/>
          <p14:tracePt t="8217" x="2447925" y="2074863"/>
          <p14:tracePt t="8252" x="2425700" y="2058988"/>
          <p14:tracePt t="8289" x="2378075" y="2020888"/>
          <p14:tracePt t="8325" x="2355850" y="2005013"/>
          <p14:tracePt t="8367" x="2339975" y="1989138"/>
          <p14:tracePt t="8402" x="2339975" y="1982788"/>
          <p14:tracePt t="8422" x="2339975" y="1978025"/>
          <p14:tracePt t="8458" x="2362200" y="1978025"/>
          <p14:tracePt t="8504" x="2425700" y="1989138"/>
          <p14:tracePt t="8539" x="2481263" y="1989138"/>
          <p14:tracePt t="8556" x="2517775" y="1989138"/>
          <p14:tracePt t="8575" x="2578100" y="1989138"/>
          <p14:tracePt t="8597" x="2690813" y="1982788"/>
          <p14:tracePt t="8613" x="2713038" y="1982788"/>
          <p14:tracePt t="8647" x="2825750" y="1978025"/>
          <p14:tracePt t="8681" x="3016250" y="1962150"/>
          <p14:tracePt t="8717" x="3297238" y="1962150"/>
          <p14:tracePt t="8763" x="3540125" y="1962150"/>
          <p14:tracePt t="8808" x="3652838" y="1962150"/>
          <p14:tracePt t="8843" x="3760788" y="1951038"/>
          <p14:tracePt t="8887" x="3832225" y="1944688"/>
          <p14:tracePt t="8941" x="3832225" y="1935163"/>
          <p14:tracePt t="8976" x="3836988" y="1924050"/>
          <p14:tracePt t="9010" x="3836988" y="1912938"/>
          <p14:tracePt t="9031" x="3836988" y="1908175"/>
          <p14:tracePt t="9048" x="3836988" y="1901825"/>
          <p14:tracePt t="9234" x="3863975" y="1897063"/>
          <p14:tracePt t="9269" x="3944938" y="1897063"/>
          <p14:tracePt t="9308" x="4048125" y="1897063"/>
          <p14:tracePt t="9331" x="4122738" y="1897063"/>
          <p14:tracePt t="9358" x="4279900" y="1897063"/>
          <p14:tracePt t="9393" x="4371975" y="1901825"/>
          <p14:tracePt t="9430" x="4421188" y="1901825"/>
          <p14:tracePt t="9464" x="4464050" y="1901825"/>
          <p14:tracePt t="9719" x="4464050" y="1897063"/>
          <p14:tracePt t="9756" x="4318000" y="1897063"/>
          <p14:tracePt t="9792" x="4167188" y="1863725"/>
          <p14:tracePt t="9814" x="4167188" y="1843088"/>
          <p14:tracePt t="9858" x="4210050" y="1766888"/>
          <p14:tracePt t="9894" x="4295775" y="1724025"/>
          <p14:tracePt t="9931" x="4441825" y="1658938"/>
          <p14:tracePt t="9966" x="4522788" y="1609725"/>
          <p14:tracePt t="10013" x="4664075" y="1593850"/>
          <p14:tracePt t="10048" x="4794250" y="1616075"/>
          <p14:tracePt t="10088" x="4933950" y="1724025"/>
          <p14:tracePt t="10123" x="4960938" y="1773238"/>
          <p14:tracePt t="10158" x="4983163" y="1831975"/>
          <p14:tracePt t="10193" x="4983163" y="1863725"/>
          <p14:tracePt t="10230" x="4911725" y="1928813"/>
          <p14:tracePt t="10266" x="4799013" y="1989138"/>
          <p14:tracePt t="10313" x="4706938" y="2016125"/>
          <p14:tracePt t="10348" x="4684713" y="2016125"/>
          <p14:tracePt t="10384" x="4630738" y="2000250"/>
          <p14:tracePt t="10419" x="4567238" y="1944688"/>
          <p14:tracePt t="10455" x="4567238" y="1939925"/>
          <p14:tracePt t="12632" x="6019800" y="2020888"/>
          <p14:tracePt t="12673" x="6069013" y="2020888"/>
          <p14:tracePt t="12709" x="6161088" y="2036763"/>
          <p14:tracePt t="12744" x="6199188" y="2036763"/>
          <p14:tracePt t="12806" x="6235700" y="2036763"/>
          <p14:tracePt t="12829" x="6296025" y="2036763"/>
          <p14:tracePt t="12866" x="6403975" y="2047875"/>
          <p14:tracePt t="12903" x="6500813" y="2043113"/>
          <p14:tracePt t="12942" x="6853238" y="2032000"/>
          <p14:tracePt t="12988" x="7035800" y="2020888"/>
          <p14:tracePt t="13042" x="7035800" y="2016125"/>
          <p14:tracePt t="13107" x="6981825" y="1982788"/>
          <p14:tracePt t="13146" x="6900863" y="1962150"/>
          <p14:tracePt t="13181" x="6846888" y="1955800"/>
          <p14:tracePt t="13203" x="6835775" y="1955800"/>
          <p14:tracePt t="13240" x="6815138" y="1962150"/>
          <p14:tracePt t="13277" x="6761163" y="1973263"/>
          <p14:tracePt t="13298" x="6684963" y="1973263"/>
          <p14:tracePt t="13314" x="6635750" y="1973263"/>
          <p14:tracePt t="13351" x="6457950" y="1973263"/>
          <p14:tracePt t="13388" x="6073775" y="1917700"/>
          <p14:tracePt t="13436" x="5938838" y="1863725"/>
          <p14:tracePt t="13866" x="6015038" y="1863725"/>
          <p14:tracePt t="13912" x="6334125" y="1870075"/>
          <p14:tracePt t="13971" x="6761163" y="1908175"/>
          <p14:tracePt t="14011" x="6923088" y="1935163"/>
          <p14:tracePt t="14058" x="7042150" y="1962150"/>
          <p14:tracePt t="14097" x="7138988" y="1966913"/>
          <p14:tracePt t="14114" x="7143750" y="1966913"/>
          <p14:tracePt t="14151" x="7161213" y="1966913"/>
          <p14:tracePt t="14190" x="7296150" y="1982788"/>
          <p14:tracePt t="14225" x="7431088" y="1993900"/>
          <p14:tracePt t="14261" x="7458075" y="1993900"/>
          <p14:tracePt t="14308" x="7458075" y="1978025"/>
          <p14:tracePt t="14361" x="7458075" y="1962150"/>
          <p14:tracePt t="14431" x="7458075" y="1955800"/>
          <p14:tracePt t="14539" x="7458075" y="1951038"/>
          <p14:tracePt t="14781" x="7500938" y="1924050"/>
          <p14:tracePt t="14826" x="7516813" y="1917700"/>
          <p14:tracePt t="14867" x="7532688" y="1917700"/>
          <p14:tracePt t="14952" x="7539038" y="1917700"/>
          <p14:tracePt t="15005" x="7543800" y="1912938"/>
          <p14:tracePt t="15058" x="7570788" y="1908175"/>
          <p14:tracePt t="15097" x="7586663" y="1908175"/>
          <p14:tracePt t="15169" x="7712075" y="1901825"/>
          <p14:tracePt t="15190" x="7797800" y="1901825"/>
          <p14:tracePt t="15225" x="7986713" y="1901825"/>
          <p14:tracePt t="15261" x="8289925" y="1901825"/>
          <p14:tracePt t="15297" x="8674100" y="1870075"/>
          <p14:tracePt t="15334" x="8982075" y="1858963"/>
          <p14:tracePt t="15371" x="9321800" y="1836738"/>
          <p14:tracePt t="15391" x="9355138" y="1836738"/>
          <p14:tracePt t="15427" x="9398000" y="1827213"/>
          <p14:tracePt t="15466" x="9478963" y="1820863"/>
          <p14:tracePt t="15511" x="9652000" y="1809750"/>
          <p14:tracePt t="15532" x="9656763" y="1809750"/>
          <p14:tracePt t="15684" x="9629775" y="1809750"/>
          <p14:tracePt t="15730" x="9494838" y="1809750"/>
          <p14:tracePt t="15750" x="9420225" y="1809750"/>
          <p14:tracePt t="15786" x="9321800" y="1804988"/>
          <p14:tracePt t="15821" x="9121775" y="1804988"/>
          <p14:tracePt t="15869" x="8678863" y="1804988"/>
          <p14:tracePt t="15906" x="8355013" y="1804988"/>
          <p14:tracePt t="15950" x="8008938" y="1804988"/>
          <p14:tracePt t="15998" x="7577138" y="1836738"/>
          <p14:tracePt t="16034" x="7392988" y="1874838"/>
          <p14:tracePt t="16054" x="7327900" y="1897063"/>
          <p14:tracePt t="16092" x="7285038" y="1908175"/>
          <p14:tracePt t="16132" x="7204075" y="1944688"/>
          <p14:tracePt t="16177" x="7015163" y="1982788"/>
          <p14:tracePt t="16214" x="6950075" y="1982788"/>
          <p14:tracePt t="16235" x="6907213" y="1982788"/>
          <p14:tracePt t="16273" x="6862763" y="1973263"/>
          <p14:tracePt t="16310" x="6819900" y="1897063"/>
          <p14:tracePt t="16347" x="6792913" y="1793875"/>
          <p14:tracePt t="16382" x="6792913" y="1724025"/>
          <p14:tracePt t="16421" x="6815138" y="1658938"/>
          <p14:tracePt t="16459" x="6853238" y="1620838"/>
          <p14:tracePt t="16496" x="6934200" y="1582738"/>
          <p14:tracePt t="16532" x="7116763" y="1566863"/>
          <p14:tracePt t="16549" x="7219950" y="1566863"/>
          <p14:tracePt t="16596" x="7361238" y="1589088"/>
          <p14:tracePt t="16631" x="7469188" y="1631950"/>
          <p14:tracePt t="16667" x="7581900" y="1697038"/>
          <p14:tracePt t="16714" x="7631113" y="1778000"/>
          <p14:tracePt t="16735" x="7642225" y="1816100"/>
          <p14:tracePt t="16771" x="7646988" y="1863725"/>
          <p14:tracePt t="16806" x="7624763" y="1908175"/>
          <p14:tracePt t="16842" x="7516813" y="1993900"/>
          <p14:tracePt t="16877" x="7435850" y="2016125"/>
          <p14:tracePt t="16910" x="7339013" y="2020888"/>
          <p14:tracePt t="16944" x="7258050" y="2020888"/>
          <p14:tracePt t="16978" x="7246938" y="2009775"/>
          <p14:tracePt t="17884" x="7273925" y="2005013"/>
          <p14:tracePt t="17906" x="7285038" y="2005013"/>
          <p14:tracePt t="17963" x="7285038" y="2009775"/>
          <p14:tracePt t="17999" x="7251700" y="2005013"/>
          <p14:tracePt t="18036" x="7208838" y="1993900"/>
          <p14:tracePt t="18056" x="7177088" y="1989138"/>
          <p14:tracePt t="18104" x="7019925" y="1917700"/>
          <p14:tracePt t="18140" x="6911975" y="1820863"/>
          <p14:tracePt t="18177" x="6846888" y="1708150"/>
          <p14:tracePt t="18213" x="6819900" y="1627188"/>
          <p14:tracePt t="18234" x="6808788" y="1582738"/>
          <p14:tracePt t="18273" x="6815138" y="1519238"/>
          <p14:tracePt t="18309" x="6862763" y="1481138"/>
          <p14:tracePt t="18344" x="6927850" y="1458913"/>
          <p14:tracePt t="18380" x="7089775" y="1458913"/>
          <p14:tracePt t="18415" x="7192963" y="1474788"/>
          <p14:tracePt t="18463" x="7278688" y="1550988"/>
          <p14:tracePt t="18484" x="7312025" y="1636713"/>
          <p14:tracePt t="18521" x="7327900" y="1885950"/>
          <p14:tracePt t="18549" x="7269163" y="1993900"/>
          <p14:tracePt t="18595" x="7258050" y="2005013"/>
          <p14:tracePt t="19124" x="7170738" y="1993900"/>
          <p14:tracePt t="19162" x="7051675" y="1890713"/>
          <p14:tracePt t="19201" x="7046913" y="1782763"/>
          <p14:tracePt t="19238" x="7046913" y="1663700"/>
          <p14:tracePt t="19275" x="7069138" y="1609725"/>
          <p14:tracePt t="19311" x="7134225" y="1539875"/>
          <p14:tracePt t="19347" x="7177088" y="1512888"/>
          <p14:tracePt t="19392" x="7235825" y="1512888"/>
          <p14:tracePt t="19428" x="7415213" y="1616075"/>
          <p14:tracePt t="19463" x="7442200" y="1735138"/>
          <p14:tracePt t="19498" x="7415213" y="1908175"/>
          <p14:tracePt t="19534" x="7370763" y="1951038"/>
          <p14:tracePt t="19551" x="7370763" y="1955800"/>
          <p14:tracePt t="19773" x="7285038" y="1973263"/>
          <p14:tracePt t="19808" x="7127875" y="2000250"/>
          <p14:tracePt t="19831" x="7112000" y="2000250"/>
          <p14:tracePt t="19849" x="7107238" y="2000250"/>
          <p14:tracePt t="22042" x="4194175" y="2335213"/>
          <p14:tracePt t="22062" x="3475038" y="2335213"/>
          <p14:tracePt t="22098" x="3036888" y="2317750"/>
          <p14:tracePt t="22137" x="2767013" y="2297113"/>
          <p14:tracePt t="22183" x="2420938" y="2297113"/>
          <p14:tracePt t="22204" x="2382838" y="2281238"/>
          <p14:tracePt t="22293" x="2362200" y="2281238"/>
          <p14:tracePt t="22332" x="2355850" y="2274888"/>
          <p14:tracePt t="22410" x="2398713" y="2254250"/>
          <p14:tracePt t="22447" x="2551113" y="2220913"/>
          <p14:tracePt t="22491" x="2767013" y="2209800"/>
          <p14:tracePt t="22533" x="2820988" y="2209800"/>
          <p14:tracePt t="22592" x="2879725" y="2209800"/>
          <p14:tracePt t="22630" x="2955925" y="2209800"/>
          <p14:tracePt t="22665" x="2960688" y="2209800"/>
          <p14:tracePt t="22750" x="2960688" y="2198688"/>
          <p14:tracePt t="32717" x="3744913" y="2382838"/>
          <p14:tracePt t="32766" x="3971925" y="2443163"/>
          <p14:tracePt t="32799" x="4122738" y="2540000"/>
          <p14:tracePt t="32817" x="4210050" y="2593975"/>
          <p14:tracePt t="32883" x="4230688" y="2598738"/>
          <p14:tracePt t="32921" x="4286250" y="2582863"/>
          <p14:tracePt t="32969" x="4848225" y="2636838"/>
          <p14:tracePt t="33004" x="5329238" y="2690813"/>
          <p14:tracePt t="33041" x="6181725" y="2794000"/>
          <p14:tracePt t="33060" x="6608763" y="2809875"/>
          <p14:tracePt t="33099" x="6911975" y="2820988"/>
          <p14:tracePt t="33136" x="6938963" y="2820988"/>
          <p14:tracePt t="33750" x="6907213" y="2820988"/>
          <p14:tracePt t="33793" x="6873875" y="2832100"/>
          <p14:tracePt t="33837" x="6815138" y="2782888"/>
          <p14:tracePt t="33865" x="6684963" y="2674938"/>
          <p14:tracePt t="33891" x="6489700" y="2625725"/>
          <p14:tracePt t="33933" x="6165850" y="2566988"/>
          <p14:tracePt t="33977" x="5846763" y="2508250"/>
          <p14:tracePt t="34013" x="5700713" y="2481263"/>
          <p14:tracePt t="34051" x="5345113" y="2459038"/>
          <p14:tracePt t="34091" x="5133975" y="2447925"/>
          <p14:tracePt t="34136" x="5080000" y="2452688"/>
          <p14:tracePt t="34184" x="4949825" y="2463800"/>
          <p14:tracePt t="34221" x="4776788" y="2486025"/>
          <p14:tracePt t="34277" x="4090988" y="2582863"/>
          <p14:tracePt t="34314" x="3632200" y="2647950"/>
          <p14:tracePt t="34350" x="3178175" y="2713038"/>
          <p14:tracePt t="34390" x="2843213" y="2789238"/>
          <p14:tracePt t="34429" x="2308225" y="2852738"/>
          <p14:tracePt t="34476" x="1966913" y="2852738"/>
          <p14:tracePt t="34511" x="1870075" y="2852738"/>
          <p14:tracePt t="34558" x="1789113" y="2847975"/>
          <p14:tracePt t="34597" x="1631950" y="2836863"/>
          <p14:tracePt t="34642" x="1438275" y="2820988"/>
          <p14:tracePt t="34682" x="1177925" y="2805113"/>
          <p14:tracePt t="34725" x="1027113" y="2778125"/>
          <p14:tracePt t="34764" x="993775" y="2771775"/>
          <p14:tracePt t="35140" x="1362075" y="2751138"/>
          <p14:tracePt t="35178" x="1746250" y="2740025"/>
          <p14:tracePt t="35225" x="1820863" y="2733675"/>
          <p14:tracePt t="35261" x="1854200" y="2724150"/>
          <p14:tracePt t="35297" x="2166938" y="2701925"/>
          <p14:tracePt t="35342" x="2301875" y="2701925"/>
          <p14:tracePt t="35747" x="2344738" y="2794000"/>
          <p14:tracePt t="35785" x="2409825" y="2852738"/>
          <p14:tracePt t="35826" x="2463800" y="2870200"/>
          <p14:tracePt t="35862" x="2481263" y="2863850"/>
          <p14:tracePt t="35899" x="2497138" y="2832100"/>
          <p14:tracePt t="35936" x="2517775" y="2816225"/>
          <p14:tracePt t="35990" x="2708275" y="2816225"/>
          <p14:tracePt t="36017" x="2951163" y="2820988"/>
          <p14:tracePt t="36034" x="3086100" y="2832100"/>
          <p14:tracePt t="36061" x="3367088" y="2852738"/>
          <p14:tracePt t="36097" x="3497263" y="2859088"/>
          <p14:tracePt t="36117" x="3556000" y="2859088"/>
          <p14:tracePt t="36136" x="3587750" y="2859088"/>
          <p14:tracePt t="36184" x="3729038" y="2847975"/>
          <p14:tracePt t="36221" x="3987800" y="2852738"/>
          <p14:tracePt t="36258" x="4183063" y="2852738"/>
          <p14:tracePt t="36296" x="4414838" y="2843213"/>
          <p14:tracePt t="36342" x="4594225" y="2825750"/>
          <p14:tracePt t="36380" x="4598988" y="2825750"/>
          <p14:tracePt t="36523" x="4598988" y="2820988"/>
          <p14:tracePt t="36826" x="4545013" y="2820988"/>
          <p14:tracePt t="36866" x="4252913" y="2733675"/>
          <p14:tracePt t="36902" x="4171950" y="2551113"/>
          <p14:tracePt t="36951" x="4237038" y="2432050"/>
          <p14:tracePt t="36990" x="4475163" y="2398713"/>
          <p14:tracePt t="37030" x="4664075" y="2425700"/>
          <p14:tracePt t="37048" x="4668838" y="2436813"/>
          <p14:tracePt t="37085" x="4675188" y="2470150"/>
          <p14:tracePt t="37121" x="4675188" y="2486025"/>
          <p14:tracePt t="37141" x="4675188" y="2490788"/>
          <p14:tracePt t="37267" x="4621213" y="2501900"/>
          <p14:tracePt t="37302" x="4587875" y="2508250"/>
          <p14:tracePt t="37339" x="4576763" y="2508250"/>
          <p14:tracePt t="37487" x="4576763" y="2513013"/>
          <p14:tracePt t="40662" x="4275138" y="2859088"/>
          <p14:tracePt t="40699" x="4113213" y="3021013"/>
          <p14:tracePt t="40747" x="3922713" y="3155950"/>
          <p14:tracePt t="40765" x="3868738" y="3171825"/>
          <p14:tracePt t="40806" x="3609975" y="3286125"/>
          <p14:tracePt t="40850" x="3382963" y="3394075"/>
          <p14:tracePt t="40886" x="3248025" y="3490913"/>
          <p14:tracePt t="40923" x="3063875" y="3625850"/>
          <p14:tracePt t="40955" x="3025775" y="3659188"/>
          <p14:tracePt t="40991" x="3025775" y="3690938"/>
          <p14:tracePt t="41030" x="3106738" y="3783013"/>
          <p14:tracePt t="41049" x="3243263" y="3848100"/>
          <p14:tracePt t="41087" x="3448050" y="3913188"/>
          <p14:tracePt t="41123" x="3648075" y="3956050"/>
          <p14:tracePt t="41171" x="4052888" y="3976688"/>
          <p14:tracePt t="41219" x="4356100" y="3976688"/>
          <p14:tracePt t="41267" x="4360863" y="3983038"/>
          <p14:tracePt t="41319" x="4371975" y="3983038"/>
          <p14:tracePt t="42450" x="4367213" y="3983038"/>
          <p14:tracePt t="43008" x="4367213" y="3987800"/>
          <p14:tracePt t="43127" x="4318000" y="4021138"/>
          <p14:tracePt t="43163" x="4302125" y="4025900"/>
          <p14:tracePt t="43200" x="4291013" y="4041775"/>
          <p14:tracePt t="43238" x="4230688" y="4079875"/>
          <p14:tracePt t="43275" x="4149725" y="4113213"/>
          <p14:tracePt t="43310" x="4025900" y="4133850"/>
          <p14:tracePt t="43347" x="3906838" y="4090988"/>
          <p14:tracePt t="43364" x="3841750" y="4086225"/>
          <p14:tracePt t="43412" x="3621088" y="4025900"/>
          <p14:tracePt t="43448" x="3502025" y="3949700"/>
          <p14:tracePt t="43469" x="3490913" y="3944938"/>
          <p14:tracePt t="43513" x="3479800" y="3933825"/>
          <p14:tracePt t="43549" x="3475038" y="3933825"/>
          <p14:tracePt t="43708" x="3490913" y="3940175"/>
          <p14:tracePt t="43746" x="3502025" y="3956050"/>
          <p14:tracePt t="43790" x="3517900" y="3998913"/>
          <p14:tracePt t="43830" x="3560763" y="4059238"/>
          <p14:tracePt t="43867" x="3771900" y="4156075"/>
          <p14:tracePt t="43902" x="4005263" y="4167188"/>
          <p14:tracePt t="43940" x="4106863" y="4167188"/>
          <p14:tracePt t="44047" x="4090988" y="4171950"/>
          <p14:tracePt t="44094" x="4075113" y="4176713"/>
          <p14:tracePt t="44132" x="4041775" y="4187825"/>
          <p14:tracePt t="44171" x="3956050" y="4225925"/>
          <p14:tracePt t="44210" x="3587750" y="4237038"/>
          <p14:tracePt t="44247" x="3355975" y="4221163"/>
          <p14:tracePt t="44284" x="3313113" y="4214813"/>
          <p14:tracePt t="44981" x="3214688" y="4252913"/>
          <p14:tracePt t="45028" x="2960688" y="4306888"/>
          <p14:tracePt t="45048" x="2832100" y="4306888"/>
          <p14:tracePt t="45085" x="2517775" y="4248150"/>
          <p14:tracePt t="45122" x="2112963" y="4144963"/>
          <p14:tracePt t="45169" x="1643063" y="3967163"/>
          <p14:tracePt t="45204" x="1474788" y="3886200"/>
          <p14:tracePt t="45242" x="1350963" y="3787775"/>
          <p14:tracePt t="45282" x="1119188" y="3436938"/>
          <p14:tracePt t="45325" x="1085850" y="3317875"/>
          <p14:tracePt t="45363" x="1155700" y="3178175"/>
          <p14:tracePt t="45399" x="1431925" y="3009900"/>
          <p14:tracePt t="45436" x="1908175" y="2951163"/>
          <p14:tracePt t="45492" x="2501900" y="3016250"/>
          <p14:tracePt t="45531" x="3090863" y="3232150"/>
          <p14:tracePt t="45549" x="3378200" y="3324225"/>
          <p14:tracePt t="45596" x="3533775" y="3432175"/>
          <p14:tracePt t="45631" x="3621088" y="3533775"/>
          <p14:tracePt t="45669" x="3922713" y="3621088"/>
          <p14:tracePt t="45708" x="4237038" y="3659188"/>
          <p14:tracePt t="45757" x="4302125" y="3679825"/>
          <p14:tracePt t="45782" x="4306888" y="3679825"/>
          <p14:tracePt t="46706" x="4313238" y="3679825"/>
          <p14:tracePt t="46744" x="4329113" y="3679825"/>
          <p14:tracePt t="46782" x="4437063" y="3524250"/>
          <p14:tracePt t="46821" x="4513263" y="3302000"/>
          <p14:tracePt t="46855" x="4502150" y="3182938"/>
          <p14:tracePt t="46892" x="4425950" y="3171825"/>
          <p14:tracePt t="46926" x="4333875" y="3171825"/>
          <p14:tracePt t="46961" x="4210050" y="3209925"/>
          <p14:tracePt t="46996" x="4129088" y="3248025"/>
          <p14:tracePt t="47031" x="3895725" y="3324225"/>
          <p14:tracePt t="47049" x="3679825" y="3414713"/>
          <p14:tracePt t="47085" x="3378200" y="3556000"/>
          <p14:tracePt t="47123" x="2982913" y="3706813"/>
          <p14:tracePt t="47171" x="2578100" y="3810000"/>
          <p14:tracePt t="47207" x="2474913" y="3814763"/>
          <p14:tracePt t="47225" x="2470150" y="3814763"/>
          <p14:tracePt t="47260" x="2463800" y="3821113"/>
          <p14:tracePt t="47306" x="2443163" y="3863975"/>
          <p14:tracePt t="47329" x="2436813" y="3906838"/>
          <p14:tracePt t="47347" x="2436813" y="3933825"/>
          <p14:tracePt t="47390" x="2416175" y="3967163"/>
          <p14:tracePt t="47431" x="2297113" y="3994150"/>
          <p14:tracePt t="47469" x="2108200" y="3967163"/>
          <p14:tracePt t="47506" x="2085975" y="3913188"/>
          <p14:tracePt t="47543" x="2117725" y="3825875"/>
          <p14:tracePt t="47561" x="2205038" y="3794125"/>
          <p14:tracePt t="47598" x="2724150" y="3783013"/>
          <p14:tracePt t="47635" x="3468688" y="3729038"/>
          <p14:tracePt t="47671" x="3713163" y="3663950"/>
          <p14:tracePt t="47719" x="4237038" y="3432175"/>
          <p14:tracePt t="47757" x="4441825" y="3333750"/>
          <p14:tracePt t="47782" x="4464050" y="3306763"/>
          <p14:tracePt t="47819" x="4495800" y="3225800"/>
          <p14:tracePt t="47867" x="4598988" y="3140075"/>
          <p14:tracePt t="47919" x="4598988" y="3133725"/>
          <p14:tracePt t="47955" x="4598988" y="3117850"/>
          <p14:tracePt t="47992" x="4452938" y="3106738"/>
          <p14:tracePt t="48029" x="3798888" y="3270250"/>
          <p14:tracePt t="48048" x="3551238" y="3394075"/>
          <p14:tracePt t="48096" x="3106738" y="3636963"/>
          <p14:tracePt t="48141" x="3021013" y="3663950"/>
          <p14:tracePt t="48183" x="3043238" y="3632200"/>
          <p14:tracePt t="48227" x="3043238" y="3625850"/>
          <p14:tracePt t="48265" x="3070225" y="3598863"/>
          <p14:tracePt t="48300" x="3117850" y="3540125"/>
          <p14:tracePt t="48337" x="3286125" y="3387725"/>
          <p14:tracePt t="48366" x="3463925" y="3232150"/>
          <p14:tracePt t="48406" x="3841750" y="2767013"/>
          <p14:tracePt t="48446" x="3929063" y="2501900"/>
          <p14:tracePt t="48491" x="4113213" y="2274888"/>
          <p14:tracePt t="48520" x="4167188" y="2216150"/>
          <p14:tracePt t="48539" x="4176713" y="2193925"/>
          <p14:tracePt t="48561" x="4198938" y="2171700"/>
          <p14:tracePt t="48599" x="4306888" y="2117725"/>
          <p14:tracePt t="48636" x="4344988" y="2097088"/>
          <p14:tracePt t="48690" x="4360863" y="2097088"/>
          <p14:tracePt t="48730" x="4302125" y="2144713"/>
          <p14:tracePt t="48751" x="4302125" y="2178050"/>
          <p14:tracePt t="48790" x="4268788" y="2236788"/>
          <p14:tracePt t="48827" x="4221163" y="2259013"/>
          <p14:tracePt t="48846" x="4214813" y="2263775"/>
          <p14:tracePt t="48896" x="4129088" y="2193925"/>
          <p14:tracePt t="48913" x="4106863" y="2171700"/>
          <p14:tracePt t="48947" x="3976688" y="2016125"/>
          <p14:tracePt t="48981" x="3967163" y="1908175"/>
          <p14:tracePt t="49000" x="3967163" y="1831975"/>
          <p14:tracePt t="49045" x="3971925" y="1697038"/>
          <p14:tracePt t="49067" x="3994150" y="1582738"/>
          <p14:tracePt t="49086" x="4010025" y="1539875"/>
          <p14:tracePt t="49116" x="4059238" y="1458913"/>
          <p14:tracePt t="49155" x="4264025" y="1323975"/>
          <p14:tracePt t="49192" x="4614863" y="1238250"/>
          <p14:tracePt t="49230" x="4787900" y="1238250"/>
          <p14:tracePt t="49251" x="4857750" y="1292225"/>
          <p14:tracePt t="49287" x="5003800" y="1465263"/>
          <p14:tracePt t="49326" x="5106988" y="1631950"/>
          <p14:tracePt t="49374" x="5122863" y="1762125"/>
          <p14:tracePt t="49410" x="5102225" y="1843088"/>
          <p14:tracePt t="49440" x="4999038" y="1939925"/>
          <p14:tracePt t="49462" x="4864100" y="2005013"/>
          <p14:tracePt t="49508" x="4560888" y="2081213"/>
          <p14:tracePt t="49546" x="4430713" y="2081213"/>
          <p14:tracePt t="49583" x="4248150" y="2058988"/>
          <p14:tracePt t="49621" x="3917950" y="1962150"/>
          <p14:tracePt t="49642" x="3841750" y="1901825"/>
          <p14:tracePt t="49680" x="3821113" y="1782763"/>
          <p14:tracePt t="49715" x="3848100" y="1685925"/>
          <p14:tracePt t="49764" x="4095750" y="1519238"/>
          <p14:tracePt t="49801" x="4572000" y="1447800"/>
          <p14:tracePt t="49837" x="4841875" y="1447800"/>
          <p14:tracePt t="49865" x="4891088" y="1447800"/>
          <p14:tracePt t="49904" x="4992688" y="1524000"/>
          <p14:tracePt t="49940" x="5075238" y="1674813"/>
          <p14:tracePt t="49977" x="5084763" y="1793875"/>
          <p14:tracePt t="49996" x="5084763" y="1843088"/>
          <p14:tracePt t="50015" x="5064125" y="1912938"/>
          <p14:tracePt t="50052" x="4972050" y="2009775"/>
          <p14:tracePt t="50090" x="4765675" y="2074863"/>
          <p14:tracePt t="50127" x="4475163" y="2085975"/>
          <p14:tracePt t="50167" x="4156075" y="2070100"/>
          <p14:tracePt t="50192" x="3994150" y="2000250"/>
          <p14:tracePt t="50230" x="3895725" y="1843088"/>
          <p14:tracePt t="50250" x="3886200" y="1766888"/>
          <p14:tracePt t="50286" x="3895725" y="1620838"/>
          <p14:tracePt t="50323" x="4005263" y="1501775"/>
          <p14:tracePt t="50368" x="4383088" y="1420813"/>
          <p14:tracePt t="50392" x="4560888" y="1420813"/>
          <p14:tracePt t="50430" x="4722813" y="1501775"/>
          <p14:tracePt t="50467" x="4826000" y="1670050"/>
          <p14:tracePt t="50514" x="4868863" y="1827213"/>
          <p14:tracePt t="50550" x="4852988" y="1939925"/>
          <p14:tracePt t="50598" x="4648200" y="2016125"/>
          <p14:tracePt t="50644" x="4398963" y="2016125"/>
          <p14:tracePt t="50681" x="4129088" y="1793875"/>
          <p14:tracePt t="50717" x="4117975" y="1658938"/>
          <p14:tracePt t="50754" x="4203700" y="1609725"/>
          <p14:tracePt t="50801" x="4637088" y="1616075"/>
          <p14:tracePt t="50846" x="4745038" y="1746250"/>
          <p14:tracePt t="50890" x="4722813" y="1870075"/>
          <p14:tracePt t="50933" x="4625975" y="1917700"/>
          <p14:tracePt t="50976" x="4403725" y="1885950"/>
          <p14:tracePt t="51011" x="4349750" y="1778000"/>
          <p14:tracePt t="51031" x="4349750" y="1751013"/>
          <p14:tracePt t="51049" x="4394200" y="1724025"/>
          <p14:tracePt t="51086" x="4610100" y="1697038"/>
          <p14:tracePt t="51122" x="4875213" y="1719263"/>
          <p14:tracePt t="51159" x="4848225" y="1804988"/>
          <p14:tracePt t="51203" x="4760913" y="1858963"/>
          <p14:tracePt t="51242" x="4664075" y="1881188"/>
          <p14:tracePt t="51270" x="4625975" y="1874838"/>
          <p14:tracePt t="51291" x="4614863" y="1858963"/>
          <p14:tracePt t="51328" x="4614863" y="1843088"/>
          <p14:tracePt t="51365" x="4621213" y="1836738"/>
          <p14:tracePt t="51497" x="4529138" y="1836738"/>
          <p14:tracePt t="51544" x="4383088" y="1827213"/>
          <p14:tracePt t="51569" x="4225925" y="1809750"/>
          <p14:tracePt t="51613" x="3879850" y="1778000"/>
          <p14:tracePt t="51651" x="3486150" y="1719263"/>
          <p14:tracePt t="51702" x="3021013" y="1604963"/>
          <p14:tracePt t="51746" x="2967038" y="1593850"/>
          <p14:tracePt t="51812" x="2989263" y="1593850"/>
          <p14:tracePt t="51858" x="3140075" y="1620838"/>
          <p14:tracePt t="51897" x="3598863" y="1685925"/>
          <p14:tracePt t="51914" x="3686175" y="1708150"/>
          <p14:tracePt t="51961" x="4068763" y="1809750"/>
          <p14:tracePt t="51990" x="4279900" y="1847850"/>
          <p14:tracePt t="52011" x="4383088" y="1870075"/>
          <p14:tracePt t="52047" x="4522788" y="1939925"/>
          <p14:tracePt t="52094" x="4533900" y="1962150"/>
          <p14:tracePt t="52132" x="4545013" y="1982788"/>
          <p14:tracePt t="52169" x="4583113" y="2016125"/>
          <p14:tracePt t="52204" x="4598988" y="2032000"/>
          <p14:tracePt t="52241" x="4610100" y="2063750"/>
          <p14:tracePt t="52277" x="4695825" y="2101850"/>
          <p14:tracePt t="52315" x="4733925" y="2112963"/>
          <p14:tracePt t="52352" x="4738688" y="2112963"/>
          <p14:tracePt t="53858" x="4745038" y="2128838"/>
          <p14:tracePt t="53906" x="5365750" y="2151063"/>
          <p14:tracePt t="53941" x="5945188" y="2144713"/>
          <p14:tracePt t="53988" x="6430963" y="2144713"/>
          <p14:tracePt t="54027" x="6646863" y="2135188"/>
          <p14:tracePt t="54054" x="6750050" y="2117725"/>
          <p14:tracePt t="54091" x="6873875" y="2117725"/>
          <p14:tracePt t="54133" x="6916738" y="2117725"/>
          <p14:tracePt t="54175" x="6923088" y="2117725"/>
          <p14:tracePt t="54231" x="7008813" y="2117725"/>
          <p14:tracePt t="54269" x="7134225" y="2117725"/>
          <p14:tracePt t="54317" x="7192963" y="2112963"/>
          <p14:tracePt t="54390" x="7046913" y="2112963"/>
          <p14:tracePt t="54427" x="6777038" y="2101850"/>
          <p14:tracePt t="54464" x="6716713" y="2085975"/>
          <p14:tracePt t="54486" x="6684963" y="2081213"/>
          <p14:tracePt t="54523" x="6615113" y="2054225"/>
          <p14:tracePt t="54552" x="6554788" y="2020888"/>
          <p14:tracePt t="54589" x="6511925" y="2000250"/>
          <p14:tracePt t="54610" x="6496050" y="1993900"/>
          <p14:tracePt t="54646" x="6415088" y="1962150"/>
          <p14:tracePt t="54682" x="6327775" y="1951038"/>
          <p14:tracePt t="54807" x="6361113" y="1951038"/>
          <p14:tracePt t="54831" x="6511925" y="1966913"/>
          <p14:tracePt t="54871" x="6923088" y="1955800"/>
          <p14:tracePt t="54891" x="6981825" y="1928813"/>
          <p14:tracePt t="54977" x="7138988" y="1908175"/>
          <p14:tracePt t="55014" x="7181850" y="1908175"/>
          <p14:tracePt t="55823" x="7188200" y="1944688"/>
          <p14:tracePt t="55882" x="7273925" y="2178050"/>
          <p14:tracePt t="55929" x="7327900" y="2281238"/>
          <p14:tracePt t="55967" x="7339013" y="2328863"/>
          <p14:tracePt t="56002" x="7343775" y="2366963"/>
          <p14:tracePt t="56037" x="7354888" y="2405063"/>
          <p14:tracePt t="56221" x="7361238" y="2436813"/>
          <p14:tracePt t="56270" x="7388225" y="2528888"/>
          <p14:tracePt t="56318" x="7397750" y="2647950"/>
          <p14:tracePt t="56367" x="7397750" y="2686050"/>
          <p14:tracePt t="56402" x="7397750" y="2690813"/>
          <p14:tracePt t="56442" x="7388225" y="2697163"/>
          <p14:tracePt t="56481" x="7366000" y="2697163"/>
          <p14:tracePt t="56525" x="7219950" y="2513013"/>
          <p14:tracePt t="56564" x="7085013" y="2243138"/>
          <p14:tracePt t="56601" x="7042150" y="2036763"/>
          <p14:tracePt t="56637" x="7069138" y="1955800"/>
          <p14:tracePt t="56691" x="7134225" y="1890713"/>
          <p14:tracePt t="56757" x="7177088" y="1890713"/>
          <p14:tracePt t="56925" x="7123113" y="1858963"/>
          <p14:tracePt t="56967" x="6884988" y="1474788"/>
          <p14:tracePt t="56992" x="6873875" y="1346200"/>
          <p14:tracePt t="57032" x="6907213" y="1184275"/>
          <p14:tracePt t="57058" x="6934200" y="1173163"/>
          <p14:tracePt t="57096" x="7035800" y="1193800"/>
          <p14:tracePt t="57133" x="7327900" y="1416050"/>
          <p14:tracePt t="57173" x="7370763" y="1604963"/>
          <p14:tracePt t="57210" x="7224713" y="1735138"/>
          <p14:tracePt t="57246" x="7058025" y="1746250"/>
          <p14:tracePt t="57282" x="6970713" y="1724025"/>
          <p14:tracePt t="57320" x="6970713" y="1719263"/>
          <p14:tracePt t="57358" x="6970713" y="1712913"/>
          <p14:tracePt t="57394" x="6992938" y="1697038"/>
          <p14:tracePt t="57431" x="7096125" y="1697038"/>
          <p14:tracePt t="57469" x="7161213" y="1724025"/>
          <p14:tracePt t="57500" x="7262813" y="1831975"/>
          <p14:tracePt t="57538" x="7366000" y="2090738"/>
          <p14:tracePt t="57556" x="7366000" y="2155825"/>
          <p14:tracePt t="57577" x="7377113" y="2432050"/>
          <p14:tracePt t="57614" x="7424738" y="2663825"/>
          <p14:tracePt t="57650" x="7451725" y="2886075"/>
          <p14:tracePt t="57673" x="7451725" y="2897188"/>
          <p14:tracePt t="57815" x="7451725" y="2890838"/>
          <p14:tracePt t="60519" x="7451725" y="2998788"/>
          <p14:tracePt t="60555" x="7442200" y="2998788"/>
          <p14:tracePt t="60580" x="7435850" y="2987675"/>
          <p14:tracePt t="60626" x="7431088" y="2971800"/>
          <p14:tracePt t="60747" x="7451725" y="2955925"/>
          <p14:tracePt t="60782" x="7516813" y="2928938"/>
          <p14:tracePt t="60821" x="7604125" y="2897188"/>
          <p14:tracePt t="60868" x="7840663" y="2852738"/>
          <p14:tracePt t="60904" x="7970838" y="2852738"/>
          <p14:tracePt t="60948" x="8047038" y="2852738"/>
          <p14:tracePt t="61013" x="8085138" y="2847975"/>
          <p14:tracePt t="61048" x="8123238" y="2843213"/>
          <p14:tracePt t="61087" x="8235950" y="2843213"/>
          <p14:tracePt t="61115" x="8321675" y="2843213"/>
          <p14:tracePt t="61158" x="8474075" y="2825750"/>
          <p14:tracePt t="61182" x="8521700" y="2825750"/>
          <p14:tracePt t="61218" x="8678863" y="2820988"/>
          <p14:tracePt t="61254" x="8766175" y="2820988"/>
          <p14:tracePt t="61301" x="8943975" y="2820988"/>
          <p14:tracePt t="61347" x="9137650" y="2820988"/>
          <p14:tracePt t="61394" x="9240838" y="2825750"/>
          <p14:tracePt t="61442" x="9332913" y="2825750"/>
          <p14:tracePt t="61484" x="9490075" y="2825750"/>
          <p14:tracePt t="61527" x="9744075" y="2825750"/>
          <p14:tracePt t="61544" x="9798050" y="2825750"/>
          <p14:tracePt t="61591" x="10153650" y="2825750"/>
          <p14:tracePt t="61640" x="10348913" y="2825750"/>
          <p14:tracePt t="61679" x="10499725" y="2852738"/>
          <p14:tracePt t="61715" x="10564813" y="2859088"/>
          <p14:tracePt t="61763" x="10571163" y="2859088"/>
          <p14:tracePt t="61800" x="10591800" y="2870200"/>
          <p14:tracePt t="61838" x="10598150" y="2870200"/>
          <p14:tracePt t="61962" x="10548938" y="2890838"/>
          <p14:tracePt t="61999" x="10375900" y="2906713"/>
          <p14:tracePt t="62035" x="10267950" y="2917825"/>
          <p14:tracePt t="62061" x="10209213" y="2924175"/>
          <p14:tracePt t="62106" x="10153650" y="2924175"/>
          <p14:tracePt t="62144" x="10133013" y="2924175"/>
          <p14:tracePt t="62414" x="10144125" y="2924175"/>
          <p14:tracePt t="62461" x="10225088" y="2901950"/>
          <p14:tracePt t="62498" x="10245725" y="2890838"/>
          <p14:tracePt t="62551" x="10245725" y="2886075"/>
          <p14:tracePt t="62598" x="10263188" y="2879725"/>
          <p14:tracePt t="62663" x="10267950" y="2870200"/>
          <p14:tracePt t="62698" x="10272713" y="2863850"/>
          <p14:tracePt t="62754" x="10279063" y="2859088"/>
          <p14:tracePt t="63117" x="10036175" y="2874963"/>
          <p14:tracePt t="63155" x="9771063" y="2897188"/>
          <p14:tracePt t="63192" x="9571038" y="2906713"/>
          <p14:tracePt t="63234" x="9436100" y="2913063"/>
          <p14:tracePt t="63296" x="9294813" y="2913063"/>
          <p14:tracePt t="63340" x="9290050" y="2913063"/>
          <p14:tracePt t="63413" x="9278938" y="2913063"/>
          <p14:tracePt t="63450" x="9166225" y="2924175"/>
          <p14:tracePt t="63488" x="8716963" y="2924175"/>
          <p14:tracePt t="63525" x="8267700" y="2933700"/>
          <p14:tracePt t="63562" x="7658100" y="2960688"/>
          <p14:tracePt t="63600" x="7539038" y="2967038"/>
          <p14:tracePt t="63725" x="7539038" y="2971800"/>
          <p14:tracePt t="63830" x="7539038" y="2978150"/>
          <p14:tracePt t="63867" x="7424738" y="2978150"/>
          <p14:tracePt t="63904" x="7078663" y="2978150"/>
          <p14:tracePt t="63951" x="6680200" y="2978150"/>
          <p14:tracePt t="63988" x="6588125" y="2978150"/>
          <p14:tracePt t="64319" x="6669088" y="2978150"/>
          <p14:tracePt t="64356" x="6792913" y="2978150"/>
          <p14:tracePt t="64392" x="7073900" y="2971800"/>
          <p14:tracePt t="64431" x="7615238" y="2960688"/>
          <p14:tracePt t="64475" x="7981950" y="2994025"/>
          <p14:tracePt t="64516" x="8004175" y="3032125"/>
          <p14:tracePt t="64563" x="7981950" y="3036888"/>
          <p14:tracePt t="64600" x="7916863" y="3048000"/>
          <p14:tracePt t="64637" x="7820025" y="3048000"/>
          <p14:tracePt t="64658" x="7759700" y="3048000"/>
          <p14:tracePt t="64674" x="7685088" y="3025775"/>
          <p14:tracePt t="64710" x="7451725" y="2960688"/>
          <p14:tracePt t="64746" x="7269163" y="2863850"/>
          <p14:tracePt t="64763" x="7235825" y="2843213"/>
          <p14:tracePt t="64809" x="7024688" y="2643188"/>
          <p14:tracePt t="64830" x="6981825" y="2544763"/>
          <p14:tracePt t="64864" x="6981825" y="2447925"/>
          <p14:tracePt t="64897" x="7062788" y="2324100"/>
          <p14:tracePt t="64930" x="7161213" y="2259013"/>
          <p14:tracePt t="64965" x="7285038" y="2216150"/>
          <p14:tracePt t="65013" x="7608888" y="2243138"/>
          <p14:tracePt t="65050" x="7808913" y="2286000"/>
          <p14:tracePt t="65089" x="7905750" y="2335213"/>
          <p14:tracePt t="65110" x="7932738" y="2362200"/>
          <p14:tracePt t="65146" x="7977188" y="2447925"/>
          <p14:tracePt t="65191" x="7993063" y="2582863"/>
          <p14:tracePt t="65231" x="7943850" y="2686050"/>
          <p14:tracePt t="65269" x="7858125" y="2744788"/>
          <p14:tracePt t="65307" x="7689850" y="2789238"/>
          <p14:tracePt t="65352" x="7366000" y="2816225"/>
          <p14:tracePt t="65389" x="7215188" y="2825750"/>
          <p14:tracePt t="65427" x="7188200" y="2825750"/>
          <p14:tracePt t="65463" x="7143750" y="2762250"/>
          <p14:tracePt t="65485" x="7116763" y="2686050"/>
          <p14:tracePt t="65523" x="7100888" y="2517775"/>
          <p14:tracePt t="65558" x="7138988" y="2409825"/>
          <p14:tracePt t="65580" x="7192963" y="2366963"/>
          <p14:tracePt t="65617" x="7462838" y="2328863"/>
          <p14:tracePt t="65664" x="7689850" y="2362200"/>
          <p14:tracePt t="65700" x="7939088" y="2474913"/>
          <p14:tracePt t="65739" x="8004175" y="2551113"/>
          <p14:tracePt t="65777" x="8008938" y="2643188"/>
          <p14:tracePt t="65796" x="7997825" y="2670175"/>
          <p14:tracePt t="65831" x="7896225" y="2825750"/>
          <p14:tracePt t="65871" x="7743825" y="2913063"/>
          <p14:tracePt t="65919" x="7577138" y="2917825"/>
          <p14:tracePt t="65967" x="7388225" y="2798763"/>
          <p14:tracePt t="66016" x="7323138" y="2701925"/>
          <p14:tracePt t="66050" x="7316788" y="2605088"/>
          <p14:tracePt t="66091" x="7350125" y="2551113"/>
          <p14:tracePt t="66136" x="7462838" y="2508250"/>
          <p14:tracePt t="66190" x="7759700" y="2555875"/>
          <p14:tracePt t="66231" x="7831138" y="2620963"/>
          <p14:tracePt t="66252" x="7831138" y="2636838"/>
          <p14:tracePt t="66292" x="7786688" y="2728913"/>
          <p14:tracePt t="66346" x="7566025" y="2870200"/>
          <p14:tracePt t="66383" x="7550150" y="2874963"/>
          <p14:tracePt t="66464" x="7516813" y="2852738"/>
          <p14:tracePt t="66500" x="7505700" y="2836863"/>
          <p14:tracePt t="66627" x="7424738" y="2778125"/>
          <p14:tracePt t="66664" x="7312025" y="2690813"/>
          <p14:tracePt t="66701" x="7231063" y="2486025"/>
          <p14:tracePt t="66746" x="7208838" y="2189163"/>
          <p14:tracePt t="66791" x="7204075" y="1944688"/>
          <p14:tracePt t="66832" x="7181850" y="1843088"/>
          <p14:tracePt t="66869" x="7177088" y="1820863"/>
          <p14:tracePt t="66954" x="7177088" y="1897063"/>
          <p14:tracePt t="66991" x="7192963" y="2166938"/>
          <p14:tracePt t="67036" x="7296150" y="2582863"/>
          <p14:tracePt t="67055" x="7343775" y="2717800"/>
          <p14:tracePt t="67076" x="7370763" y="2805113"/>
          <p14:tracePt t="67113" x="7370763" y="2825750"/>
          <p14:tracePt t="69963" x="6950075" y="3371850"/>
          <p14:tracePt t="70000" x="6318250" y="3394075"/>
          <p14:tracePt t="70039" x="5864225" y="3306763"/>
          <p14:tracePt t="70059" x="5572125" y="3214688"/>
          <p14:tracePt t="70097" x="5053013" y="3009900"/>
          <p14:tracePt t="70133" x="4664075" y="2852738"/>
          <p14:tracePt t="70171" x="4129088" y="2659063"/>
          <p14:tracePt t="70219" x="3560763" y="2497138"/>
          <p14:tracePt t="70266" x="3178175" y="2405063"/>
          <p14:tracePt t="70302" x="2609850" y="2335213"/>
          <p14:tracePt t="70351" x="2117725" y="2339975"/>
          <p14:tracePt t="70387" x="1789113" y="2371725"/>
          <p14:tracePt t="70425" x="1485900" y="2355850"/>
          <p14:tracePt t="70463" x="1112838" y="2308225"/>
          <p14:tracePt t="70500" x="912813" y="2209800"/>
          <p14:tracePt t="70547" x="831850" y="2151063"/>
          <p14:tracePt t="70591" x="784225" y="2112963"/>
          <p14:tracePt t="70723" x="777875" y="2058988"/>
          <p14:tracePt t="70771" x="788988" y="1993900"/>
          <p14:tracePt t="70808" x="788988" y="1973263"/>
          <p14:tracePt t="70863" x="788988" y="1962150"/>
          <p14:tracePt t="70900" x="815975" y="1962150"/>
          <p14:tracePt t="70922" x="827088" y="1962150"/>
          <p14:tracePt t="70976" x="831850" y="1962150"/>
          <p14:tracePt t="71106" x="788988" y="1928813"/>
          <p14:tracePt t="71143" x="649288" y="1827213"/>
          <p14:tracePt t="71181" x="588963" y="1728788"/>
          <p14:tracePt t="71219" x="611188" y="1647825"/>
          <p14:tracePt t="71258" x="757238" y="1535113"/>
          <p14:tracePt t="71297" x="935038" y="1481138"/>
          <p14:tracePt t="71334" x="1042988" y="1470025"/>
          <p14:tracePt t="71371" x="1238250" y="1539875"/>
          <p14:tracePt t="71418" x="1550988" y="1751013"/>
          <p14:tracePt t="71456" x="1555750" y="1847850"/>
          <p14:tracePt t="71494" x="1470025" y="1989138"/>
          <p14:tracePt t="71516" x="1443038" y="2032000"/>
          <p14:tracePt t="71552" x="1292225" y="2198688"/>
          <p14:tracePt t="71593" x="1038225" y="2270125"/>
          <p14:tracePt t="71637" x="685800" y="2205038"/>
          <p14:tracePt t="71677" x="588963" y="2090738"/>
          <p14:tracePt t="71713" x="512763" y="1885950"/>
          <p14:tracePt t="71735" x="512763" y="1800225"/>
          <p14:tracePt t="71772" x="584200" y="1690688"/>
          <p14:tracePt t="71818" x="896938" y="1589088"/>
          <p14:tracePt t="71856" x="1123950" y="1589088"/>
          <p14:tracePt t="71902" x="1362075" y="1685925"/>
          <p14:tracePt t="71939" x="1497013" y="1870075"/>
          <p14:tracePt t="71977" x="1512888" y="1955800"/>
          <p14:tracePt t="71995" x="1512888" y="1978025"/>
          <p14:tracePt t="72031" x="1400175" y="2117725"/>
          <p14:tracePt t="72050" x="1319213" y="2135188"/>
          <p14:tracePt t="72087" x="1011238" y="2128838"/>
          <p14:tracePt t="72108" x="896938" y="2085975"/>
          <p14:tracePt t="72152" x="658813" y="1863725"/>
          <p14:tracePt t="72173" x="638175" y="1809750"/>
          <p14:tracePt t="72210" x="681038" y="1636713"/>
          <p14:tracePt t="72246" x="811213" y="1528763"/>
          <p14:tracePt t="72283" x="1128713" y="1481138"/>
          <p14:tracePt t="72319" x="1501775" y="1519238"/>
          <p14:tracePt t="72366" x="1663700" y="1636713"/>
          <p14:tracePt t="72408" x="1701800" y="1827213"/>
          <p14:tracePt t="72440" x="1681163" y="1973263"/>
          <p14:tracePt t="72480" x="1492250" y="2193925"/>
          <p14:tracePt t="72501" x="1377950" y="2236788"/>
          <p14:tracePt t="72537" x="1193800" y="2243138"/>
          <p14:tracePt t="72558" x="1020763" y="2182813"/>
          <p14:tracePt t="72605" x="719138" y="1973263"/>
          <p14:tracePt t="72626" x="638175" y="1881188"/>
          <p14:tracePt t="72662" x="588963" y="1739900"/>
          <p14:tracePt t="72697" x="777875" y="1577975"/>
          <p14:tracePt t="72734" x="1054100" y="1524000"/>
          <p14:tracePt t="72771" x="1301750" y="1555750"/>
          <p14:tracePt t="72806" x="1427163" y="1670050"/>
          <p14:tracePt t="72851" x="1512888" y="1854200"/>
          <p14:tracePt t="72896" x="1409700" y="2090738"/>
          <p14:tracePt t="72940" x="1254125" y="2144713"/>
          <p14:tracePt t="72980" x="1220788" y="2128838"/>
          <p14:tracePt t="73017" x="1211263" y="2124075"/>
          <p14:tracePt t="73217" x="977900" y="1989138"/>
          <p14:tracePt t="73266" x="750888" y="1778000"/>
          <p14:tracePt t="73329" x="946150" y="1447800"/>
          <p14:tracePt t="73371" x="1292225" y="1366838"/>
          <p14:tracePt t="73420" x="1600200" y="1427163"/>
          <p14:tracePt t="73458" x="1701800" y="1658938"/>
          <p14:tracePt t="73513" x="1670050" y="1924050"/>
          <p14:tracePt t="73554" x="1524000" y="2047875"/>
          <p14:tracePt t="73597" x="1319213" y="2074863"/>
          <p14:tracePt t="73615" x="1281113" y="2070100"/>
          <p14:tracePt t="73659" x="1038225" y="1885950"/>
          <p14:tracePt t="73697" x="1000125" y="1773238"/>
          <p14:tracePt t="73738" x="1047750" y="1654175"/>
          <p14:tracePt t="73775" x="1166813" y="1573213"/>
          <p14:tracePt t="73810" x="1389063" y="1546225"/>
          <p14:tracePt t="73847" x="1485900" y="1604963"/>
          <p14:tracePt t="73890" x="1550988" y="1881188"/>
          <p14:tracePt t="73923" x="1524000" y="1966913"/>
          <p14:tracePt t="73954" x="1416050" y="2081213"/>
          <p14:tracePt t="73985" x="1173163" y="2108200"/>
          <p14:tracePt t="74023" x="788988" y="1982788"/>
          <p14:tracePt t="74060" x="665163" y="1827213"/>
          <p14:tracePt t="74101" x="676275" y="1751013"/>
          <p14:tracePt t="74143" x="939800" y="1658938"/>
          <p14:tracePt t="74194" x="1166813" y="1712913"/>
          <p14:tracePt t="74238" x="1139825" y="1793875"/>
          <p14:tracePt t="74286" x="1101725" y="1820863"/>
          <p14:tracePt t="74604" x="1173163" y="1928813"/>
          <p14:tracePt t="74626" x="1285875" y="2032000"/>
          <p14:tracePt t="74664" x="1773238" y="2335213"/>
          <p14:tracePt t="74692" x="2097088" y="2463800"/>
          <p14:tracePt t="74733" x="2540000" y="2625725"/>
          <p14:tracePt t="74772" x="2933700" y="2751138"/>
          <p14:tracePt t="74809" x="3225800" y="2816225"/>
          <p14:tracePt t="74830" x="3306763" y="2832100"/>
          <p14:tracePt t="74863" x="3502025" y="2863850"/>
          <p14:tracePt t="74900" x="3760788" y="2870200"/>
          <p14:tracePt t="74923" x="3771900" y="2870200"/>
          <p14:tracePt t="74987" x="3821113" y="2874963"/>
          <p14:tracePt t="75024" x="3929063" y="2789238"/>
          <p14:tracePt t="75060" x="3895725" y="2598738"/>
          <p14:tracePt t="75098" x="3814763" y="2405063"/>
          <p14:tracePt t="75135" x="3810000" y="2286000"/>
          <p14:tracePt t="75158" x="3848100" y="2205038"/>
          <p14:tracePt t="75179" x="3863975" y="2178050"/>
          <p14:tracePt t="75232" x="3949700" y="2117725"/>
          <p14:tracePt t="75271" x="4133850" y="2027238"/>
          <p14:tracePt t="75318" x="4230688" y="1989138"/>
          <p14:tracePt t="75358" x="4291013" y="1973263"/>
          <p14:tracePt t="75408" x="4367213" y="1973263"/>
          <p14:tracePt t="75784" x="4286250" y="2193925"/>
          <p14:tracePt t="75816" x="4194175" y="2443163"/>
          <p14:tracePt t="75855" x="4129088" y="2697163"/>
          <p14:tracePt t="75892" x="4122738" y="2717800"/>
          <p14:tracePt t="75933" x="4086225" y="2762250"/>
          <p14:tracePt t="75954" x="4025900" y="2836863"/>
          <p14:tracePt t="75992" x="3852863" y="3079750"/>
          <p14:tracePt t="76029" x="3598863" y="3360738"/>
          <p14:tracePt t="76048" x="3414713" y="3490913"/>
          <p14:tracePt t="76095" x="2805113" y="3771900"/>
          <p14:tracePt t="76135" x="2517775" y="3825875"/>
          <p14:tracePt t="76183" x="2227263" y="3810000"/>
          <p14:tracePt t="76221" x="2182813" y="3810000"/>
          <p14:tracePt t="76506" x="2178050" y="3810000"/>
          <p14:tracePt t="76715" x="2171700" y="3814763"/>
          <p14:tracePt t="76753" x="2171700" y="3821113"/>
          <p14:tracePt t="77193" x="2171700" y="3798888"/>
          <p14:tracePt t="77231" x="2274888" y="3556000"/>
          <p14:tracePt t="77272" x="2378075" y="3313113"/>
          <p14:tracePt t="77312" x="2616200" y="2978150"/>
          <p14:tracePt t="77348" x="2690813" y="2771775"/>
          <p14:tracePt t="77387" x="2708275" y="2659063"/>
          <p14:tracePt t="77429" x="2708275" y="2605088"/>
          <p14:tracePt t="77465" x="2697163" y="2524125"/>
          <p14:tracePt t="77502" x="2636838" y="2490788"/>
          <p14:tracePt t="77540" x="2593975" y="2459038"/>
          <p14:tracePt t="77558" x="2562225" y="2432050"/>
          <p14:tracePt t="77597" x="2436813" y="2416175"/>
          <p14:tracePt t="77614" x="2425700" y="2416175"/>
          <p14:tracePt t="77652" x="2398713" y="2416175"/>
          <p14:tracePt t="77690" x="2312988" y="2398713"/>
          <p14:tracePt t="77727" x="2074863" y="2236788"/>
          <p14:tracePt t="77764" x="1946275" y="2097088"/>
          <p14:tracePt t="77810" x="1870075" y="1944688"/>
          <p14:tracePt t="77847" x="1881188" y="1854200"/>
          <p14:tracePt t="77883" x="1946275" y="1719263"/>
          <p14:tracePt t="77906" x="2043113" y="1600200"/>
          <p14:tracePt t="77946" x="2243138" y="1416050"/>
          <p14:tracePt t="77982" x="2535238" y="1296988"/>
          <p14:tracePt t="78019" x="3032125" y="1220788"/>
          <p14:tracePt t="78057" x="3448050" y="1193800"/>
          <p14:tracePt t="78105" x="3814763" y="1189038"/>
          <p14:tracePt t="78128" x="4117975" y="1247775"/>
          <p14:tracePt t="78153" x="4313238" y="1312863"/>
          <p14:tracePt t="78190" x="4560888" y="1454150"/>
          <p14:tracePt t="78230" x="4814888" y="1663700"/>
          <p14:tracePt t="78275" x="5064125" y="1901825"/>
          <p14:tracePt t="78312" x="5257800" y="2209800"/>
          <p14:tracePt t="78348" x="5284788" y="2420938"/>
          <p14:tracePt t="78385" x="5237163" y="2589213"/>
          <p14:tracePt t="78408" x="5111750" y="2744788"/>
          <p14:tracePt t="78427" x="4983163" y="2874963"/>
          <p14:tracePt t="78463" x="4657725" y="3048000"/>
          <p14:tracePt t="78500" x="4198938" y="3144838"/>
          <p14:tracePt t="78537" x="3798888" y="3155950"/>
          <p14:tracePt t="78557" x="3632200" y="3155950"/>
          <p14:tracePt t="78604" x="3551238" y="3155950"/>
          <p14:tracePt t="78628" x="3544888" y="3155950"/>
          <p14:tracePt t="78935" x="3441700" y="3360738"/>
          <p14:tracePt t="78972" x="3209925" y="3744913"/>
          <p14:tracePt t="79008" x="2994025" y="3922713"/>
          <p14:tracePt t="79047" x="2767013" y="3949700"/>
          <p14:tracePt t="79085" x="2501900" y="3956050"/>
          <p14:tracePt t="79121" x="2297113" y="3967163"/>
          <p14:tracePt t="79158" x="2286000" y="3967163"/>
          <p14:tracePt t="79200" x="2263775" y="3976688"/>
          <p14:tracePt t="79246" x="2243138" y="3983038"/>
          <p14:tracePt t="79309" x="2171700" y="3998913"/>
          <p14:tracePt t="79346" x="2009775" y="4014788"/>
          <p14:tracePt t="79383" x="1912938" y="4014788"/>
          <p14:tracePt t="79490" x="2124075" y="4048125"/>
          <p14:tracePt t="79529" x="2317750" y="4068763"/>
          <p14:tracePt t="79554" x="2378075" y="4068763"/>
          <p14:tracePt t="79591" x="2501900" y="4068763"/>
          <p14:tracePt t="79629" x="2540000" y="4068763"/>
          <p14:tracePt t="79700" x="2454275" y="4090988"/>
          <p14:tracePt t="79746" x="2297113" y="4095750"/>
          <p14:tracePt t="79796" x="1989138" y="4095750"/>
          <p14:tracePt t="79832" x="1955800" y="4095750"/>
          <p14:tracePt t="79947" x="2054225" y="4102100"/>
          <p14:tracePt t="79969" x="2254250" y="4102100"/>
          <p14:tracePt t="79987" x="2371725" y="4102100"/>
          <p14:tracePt t="80025" x="2398713" y="4102100"/>
          <p14:tracePt t="80123" x="2398713" y="4106863"/>
          <p14:tracePt t="80180" x="2281238" y="4133850"/>
          <p14:tracePt t="80217" x="2047875" y="4133850"/>
          <p14:tracePt t="80256" x="2027238" y="4133850"/>
          <p14:tracePt t="80388" x="2351088" y="4133850"/>
          <p14:tracePt t="80425" x="2517775" y="4144963"/>
          <p14:tracePt t="80463" x="2555875" y="4156075"/>
          <p14:tracePt t="80535" x="2501900" y="4160838"/>
          <p14:tracePt t="80552" x="2355850" y="4171950"/>
          <p14:tracePt t="80589" x="2112963" y="4167188"/>
          <p14:tracePt t="80623" x="2081213" y="4156075"/>
          <p14:tracePt t="80692" x="2200275" y="4156075"/>
          <p14:tracePt t="80730" x="2551113" y="4156075"/>
          <p14:tracePt t="80750" x="2605088" y="4156075"/>
          <p14:tracePt t="80787" x="2609850" y="4156075"/>
          <p14:tracePt t="80844" x="2528888" y="4160838"/>
          <p14:tracePt t="80888" x="2232025" y="4176713"/>
          <p14:tracePt t="80925" x="2189163" y="4176713"/>
          <p14:tracePt t="80960" x="2178050" y="4176713"/>
          <p14:tracePt t="80998" x="2312988" y="4167188"/>
          <p14:tracePt t="81046" x="2616200" y="4167188"/>
          <p14:tracePt t="81084" x="2674938" y="4167188"/>
          <p14:tracePt t="81131" x="2663825" y="4167188"/>
          <p14:tracePt t="81169" x="2652713" y="4167188"/>
          <p14:tracePt t="81230" x="2647950" y="4167188"/>
          <p14:tracePt t="81285" x="2740025" y="4133850"/>
          <p14:tracePt t="81333" x="2798763" y="4113213"/>
          <p14:tracePt t="81370" x="2771775" y="4106863"/>
          <p14:tracePt t="81408" x="2674938" y="4106863"/>
          <p14:tracePt t="81449" x="2647950" y="4106863"/>
          <p14:tracePt t="81494" x="2625725" y="4113213"/>
          <p14:tracePt t="81522" x="2620963" y="4113213"/>
          <p14:tracePt t="81606" x="2589213" y="4122738"/>
          <p14:tracePt t="81645" x="2517775" y="4133850"/>
          <p14:tracePt t="81692" x="2351088" y="4122738"/>
          <p14:tracePt t="81729" x="2254250" y="4079875"/>
          <p14:tracePt t="81759" x="2220913" y="4030663"/>
          <p14:tracePt t="81783" x="2216150" y="3994150"/>
          <p14:tracePt t="81836" x="2286000" y="3902075"/>
          <p14:tracePt t="81868" x="2555875" y="3875088"/>
          <p14:tracePt t="81888" x="2582863" y="3895725"/>
          <p14:tracePt t="81924" x="2589213" y="3956050"/>
          <p14:tracePt t="81963" x="2544763" y="4041775"/>
          <p14:tracePt t="81985" x="2513013" y="4064000"/>
          <p14:tracePt t="82020" x="2474913" y="4075113"/>
          <p14:tracePt t="82110" x="2463800" y="4075113"/>
          <p14:tracePt t="83017" x="2454275" y="4037013"/>
          <p14:tracePt t="83066" x="2454275" y="4030663"/>
          <p14:tracePt t="83122" x="2463800" y="4037013"/>
          <p14:tracePt t="83847" x="2470150" y="4037013"/>
          <p14:tracePt t="83963" x="2474913" y="4041775"/>
          <p14:tracePt t="84052" x="2481263" y="4041775"/>
          <p14:tracePt t="84090" x="2362200" y="4048125"/>
          <p14:tracePt t="84128" x="2124075" y="3998913"/>
          <p14:tracePt t="84166" x="2005013" y="3922713"/>
          <p14:tracePt t="84214" x="1917700" y="3783013"/>
          <p14:tracePt t="84261" x="1901825" y="3679825"/>
          <p14:tracePt t="84300" x="2128838" y="3582988"/>
          <p14:tracePt t="84333" x="2297113" y="3578225"/>
          <p14:tracePt t="84387" x="2362200" y="3690938"/>
          <p14:tracePt t="84425" x="2378075" y="3760788"/>
          <p14:tracePt t="84464" x="2378075" y="3825875"/>
          <p14:tracePt t="84486" x="2378075" y="3836988"/>
          <p14:tracePt t="84525" x="2366963" y="3841750"/>
          <p14:tracePt t="84697" x="2409825" y="3886200"/>
          <p14:tracePt t="84713" x="2463800" y="3902075"/>
          <p14:tracePt t="84750" x="2589213" y="3956050"/>
          <p14:tracePt t="84788" x="2598738" y="3987800"/>
          <p14:tracePt t="84824" x="2605088" y="3998913"/>
          <p14:tracePt t="84860" x="2605088" y="4010025"/>
          <p14:tracePt t="84896" x="2571750" y="4021138"/>
          <p14:tracePt t="84931" x="2524125" y="4030663"/>
          <p14:tracePt t="84966" x="2366963" y="3987800"/>
          <p14:tracePt t="84985" x="2339975" y="3971925"/>
          <p14:tracePt t="85020" x="2263775" y="3933825"/>
          <p14:tracePt t="85752" x="2636838" y="3821113"/>
          <p14:tracePt t="85791" x="3497263" y="3560763"/>
          <p14:tracePt t="85828" x="4668838" y="3182938"/>
          <p14:tracePt t="85865" x="5356225" y="2928938"/>
          <p14:tracePt t="85903" x="6145213" y="2771775"/>
          <p14:tracePt t="85943" x="6496050" y="2762250"/>
          <p14:tracePt t="85972" x="6808788" y="2762250"/>
          <p14:tracePt t="86014" x="6858000" y="2762250"/>
          <p14:tracePt t="86051" x="6869113" y="2762250"/>
          <p14:tracePt t="86090" x="6997700" y="2794000"/>
          <p14:tracePt t="86127" x="7116763" y="2794000"/>
          <p14:tracePt t="86164" x="7138988" y="2794000"/>
          <p14:tracePt t="86305" x="7089775" y="2794000"/>
          <p14:tracePt t="86356" x="7069138" y="2798763"/>
          <p14:tracePt t="86401" x="7058025" y="2809875"/>
          <p14:tracePt t="86437" x="7035800" y="2832100"/>
          <p14:tracePt t="86473" x="7031038" y="2836863"/>
          <p14:tracePt t="86528" x="7154863" y="2816225"/>
          <p14:tracePt t="86548" x="7215188" y="2794000"/>
          <p14:tracePt t="86585" x="7350125" y="2755900"/>
          <p14:tracePt t="86625" x="7431088" y="2755900"/>
          <p14:tracePt t="86724" x="7462838" y="2782888"/>
          <p14:tracePt t="86762" x="7500938" y="2816225"/>
          <p14:tracePt t="86809" x="7473950" y="2832100"/>
          <p14:tracePt t="86853" x="7431088" y="2847975"/>
          <p14:tracePt t="86893" x="7327900" y="2847975"/>
          <p14:tracePt t="86941" x="7269163" y="2832100"/>
          <p14:tracePt t="86977" x="7296150" y="2782888"/>
          <p14:tracePt t="87000" x="7354888" y="2751138"/>
          <p14:tracePt t="87037" x="7793038" y="2659063"/>
          <p14:tracePt t="87063" x="7986713" y="2647950"/>
          <p14:tracePt t="87108" x="8074025" y="2724150"/>
          <p14:tracePt t="87145" x="7993063" y="2816225"/>
          <p14:tracePt t="87182" x="7750175" y="2897188"/>
          <p14:tracePt t="87203" x="7685088" y="2897188"/>
          <p14:tracePt t="87239" x="7689850" y="2859088"/>
          <p14:tracePt t="87274" x="7743825" y="2798763"/>
          <p14:tracePt t="87303" x="7835900" y="2771775"/>
          <p14:tracePt t="87344" x="8004175" y="2767013"/>
          <p14:tracePt t="87390" x="8224838" y="2852738"/>
          <p14:tracePt t="87425" x="8231188" y="2879725"/>
          <p14:tracePt t="87462" x="8128000" y="2906713"/>
          <p14:tracePt t="87498" x="7943850" y="2917825"/>
          <p14:tracePt t="87544" x="7905750" y="2852738"/>
          <p14:tracePt t="87564" x="7916863" y="2805113"/>
          <p14:tracePt t="87602" x="8112125" y="2690813"/>
          <p14:tracePt t="87650" x="8366125" y="2679700"/>
          <p14:tracePt t="87678" x="8370888" y="2701925"/>
          <p14:tracePt t="87697" x="8355013" y="2733675"/>
          <p14:tracePt t="87733" x="8321675" y="2778125"/>
          <p14:tracePt t="87769" x="8301038" y="2820988"/>
          <p14:tracePt t="87805" x="8258175" y="2897188"/>
          <p14:tracePt t="87844" x="8143875" y="2960688"/>
          <p14:tracePt t="87898" x="7689850" y="2906713"/>
          <p14:tracePt t="87928" x="7473950" y="2798763"/>
          <p14:tracePt t="87948" x="7392988" y="2706688"/>
          <p14:tracePt t="87993" x="7296150" y="2535238"/>
          <p14:tracePt t="88022" x="7278688" y="2470150"/>
          <p14:tracePt t="88047" x="7323138" y="2405063"/>
          <p14:tracePt t="88096" x="7559675" y="2324100"/>
          <p14:tracePt t="88133" x="7927975" y="2317750"/>
          <p14:tracePt t="88171" x="8024813" y="2463800"/>
          <p14:tracePt t="88208" x="7970838" y="2690813"/>
          <p14:tracePt t="88245" x="7831138" y="2778125"/>
          <p14:tracePt t="88293" x="7577138" y="2767013"/>
          <p14:tracePt t="88314" x="7485063" y="2701925"/>
          <p14:tracePt t="88368" x="7458075" y="2555875"/>
          <p14:tracePt t="88390" x="7489825" y="2535238"/>
          <p14:tracePt t="88427" x="7732713" y="2524125"/>
          <p14:tracePt t="88464" x="7847013" y="2544763"/>
          <p14:tracePt t="88485" x="7847013" y="2593975"/>
          <p14:tracePt t="88523" x="7781925" y="2697163"/>
          <p14:tracePt t="88562" x="7705725" y="2740025"/>
          <p14:tracePt t="88598" x="7646988" y="2740025"/>
          <p14:tracePt t="88635" x="7615238" y="2686050"/>
          <p14:tracePt t="88657" x="7608888" y="2659063"/>
          <p14:tracePt t="89057" x="7554913" y="2670175"/>
          <p14:tracePt t="89098" x="7392988" y="2755900"/>
          <p14:tracePt t="89139" x="7354888" y="2782888"/>
          <p14:tracePt t="89181" x="7343775" y="2789238"/>
          <p14:tracePt t="89548" x="7316788" y="2805113"/>
          <p14:tracePt t="89691" x="7269163" y="2544763"/>
          <p14:tracePt t="89728" x="7231063" y="2286000"/>
          <p14:tracePt t="89750" x="7231063" y="2182813"/>
          <p14:tracePt t="89791" x="7231063" y="2074863"/>
          <p14:tracePt t="89828" x="7231063" y="2036763"/>
          <p14:tracePt t="89865" x="7231063" y="2032000"/>
          <p14:tracePt t="89981" x="7231063" y="2043113"/>
          <p14:tracePt t="90124" x="7231063" y="2009775"/>
          <p14:tracePt t="90167" x="7235825" y="1908175"/>
          <p14:tracePt t="90191" x="7242175" y="1901825"/>
          <p14:tracePt t="90283" x="7231063" y="1978025"/>
          <p14:tracePt t="90331" x="7269163" y="2139950"/>
          <p14:tracePt t="90370" x="7312025" y="2308225"/>
          <p14:tracePt t="90409" x="7316788" y="2463800"/>
          <p14:tracePt t="90447" x="7316788" y="2540000"/>
          <p14:tracePt t="90483" x="7316788" y="2551113"/>
          <p14:tracePt t="90532" x="7316788" y="2571750"/>
          <p14:tracePt t="90687" x="7316788" y="2420938"/>
          <p14:tracePt t="90726" x="7343775" y="2236788"/>
          <p14:tracePt t="90746" x="7370763" y="2139950"/>
          <p14:tracePt t="90767" x="7388225" y="2108200"/>
          <p14:tracePt t="90837" x="7388225" y="2236788"/>
          <p14:tracePt t="90860" x="7392988" y="2378075"/>
          <p14:tracePt t="90893" x="7478713" y="2593975"/>
          <p14:tracePt t="90931" x="7559675" y="2740025"/>
          <p14:tracePt t="90968" x="7570788" y="2755900"/>
          <p14:tracePt t="91189" x="7570788" y="2762250"/>
          <p14:tracePt t="91410" x="7570788" y="2901950"/>
          <p14:tracePt t="91458" x="7570788" y="3090863"/>
          <p14:tracePt t="91499" x="7543800" y="3205163"/>
          <p14:tracePt t="91535" x="7485063" y="3324225"/>
          <p14:tracePt t="91554" x="7431088" y="3409950"/>
          <p14:tracePt t="91575" x="7404100" y="3463925"/>
          <p14:tracePt t="91613" x="7377113" y="3513138"/>
          <p14:tracePt t="91770" x="7377113" y="3517900"/>
          <p14:tracePt t="92098" x="7370763" y="3598863"/>
          <p14:tracePt t="92130" x="7370763" y="3648075"/>
          <p14:tracePt t="92148" x="7370763" y="3652838"/>
          <p14:tracePt t="92187" x="7370763" y="3659188"/>
          <p14:tracePt t="92241" x="7366000" y="3690938"/>
          <p14:tracePt t="92279" x="7354888" y="3713163"/>
          <p14:tracePt t="92333" x="7350125" y="3713163"/>
          <p14:tracePt t="93053" x="6927850" y="3594100"/>
          <p14:tracePt t="93093" x="5187950" y="3236913"/>
          <p14:tracePt t="93134" x="3922713" y="2971800"/>
          <p14:tracePt t="93179" x="3016250" y="2767013"/>
          <p14:tracePt t="93223" x="2636838" y="2740025"/>
          <p14:tracePt t="93263" x="2535238" y="2728913"/>
          <p14:tracePt t="93300" x="2513013" y="2755900"/>
          <p14:tracePt t="93331" x="2490788" y="2870200"/>
          <p14:tracePt t="93368" x="2490788" y="3005138"/>
          <p14:tracePt t="93406" x="2443163" y="3070225"/>
          <p14:tracePt t="93438" x="2166938" y="3106738"/>
          <p14:tracePt t="93456" x="2063750" y="3101975"/>
          <p14:tracePt t="93502" x="1485900" y="2870200"/>
          <p14:tracePt t="93555" x="1042988" y="2544763"/>
          <p14:tracePt t="93609" x="820738" y="2259013"/>
          <p14:tracePt t="93655" x="739775" y="2016125"/>
          <p14:tracePt t="93693" x="703263" y="1804988"/>
          <p14:tracePt t="93735" x="739775" y="1636713"/>
          <p14:tracePt t="93772" x="874713" y="1470025"/>
          <p14:tracePt t="93810" x="993775" y="1409700"/>
          <p14:tracePt t="93846" x="1146175" y="1485900"/>
          <p14:tracePt t="93864" x="1189038" y="1524000"/>
          <p14:tracePt t="93900" x="1447800" y="1739900"/>
          <p14:tracePt t="93923" x="1497013" y="1804988"/>
          <p14:tracePt t="93970" x="1528763" y="2135188"/>
          <p14:tracePt t="94006" x="1519238" y="2312988"/>
          <p14:tracePt t="94043" x="1377950" y="2620963"/>
          <p14:tracePt t="94063" x="1274763" y="2701925"/>
          <p14:tracePt t="94108" x="1162050" y="2724150"/>
          <p14:tracePt t="94150" x="1146175" y="2724150"/>
          <p14:tracePt t="94225" x="1139825" y="2706688"/>
          <p14:tracePt t="94970" x="842963" y="2312988"/>
          <p14:tracePt t="95024" x="827088" y="2009775"/>
          <p14:tracePt t="95066" x="1016000" y="1782763"/>
          <p14:tracePt t="95100" x="1096963" y="1778000"/>
          <p14:tracePt t="95125" x="1243013" y="1809750"/>
          <p14:tracePt t="95175" x="1443038" y="2009775"/>
          <p14:tracePt t="95215" x="1501775" y="2166938"/>
          <p14:tracePt t="95260" x="1497013" y="2405063"/>
          <p14:tracePt t="95314" x="1339850" y="2643188"/>
          <p14:tracePt t="95373" x="1292225" y="2652713"/>
          <p14:tracePt t="95429" x="1119188" y="2474913"/>
          <p14:tracePt t="95466" x="1054100" y="2389188"/>
          <p14:tracePt t="95506" x="1038225" y="2351088"/>
          <p14:tracePt t="95543" x="1042988" y="2247900"/>
          <p14:tracePt t="95563" x="1081088" y="2220913"/>
          <p14:tracePt t="95602" x="1166813" y="2205038"/>
          <p14:tracePt t="95639" x="1285875" y="2286000"/>
          <p14:tracePt t="95680" x="1366838" y="2432050"/>
          <p14:tracePt t="95744" x="1409700" y="2582863"/>
          <p14:tracePt t="95787" x="1382713" y="2616200"/>
          <p14:tracePt t="95835" x="1166813" y="2643188"/>
          <p14:tracePt t="95873" x="923925" y="2378075"/>
          <p14:tracePt t="95910" x="820738" y="2112963"/>
          <p14:tracePt t="95946" x="811213" y="1944688"/>
          <p14:tracePt t="95983" x="989013" y="1773238"/>
          <p14:tracePt t="96021" x="1373188" y="1701800"/>
          <p14:tracePt t="96058" x="1485900" y="1854200"/>
          <p14:tracePt t="96080" x="1512888" y="1982788"/>
          <p14:tracePt t="96125" x="1497013" y="2301875"/>
          <p14:tracePt t="96163" x="1355725" y="2647950"/>
          <p14:tracePt t="96200" x="1184275" y="2816225"/>
          <p14:tracePt t="96237" x="1177925" y="2816225"/>
          <p14:tracePt t="96310" x="1173163" y="2740025"/>
          <p14:tracePt t="96346" x="1173163" y="2728913"/>
          <p14:tracePt t="96737" x="1355725" y="2901950"/>
          <p14:tracePt t="96800" x="1728788" y="3313113"/>
          <p14:tracePt t="96835" x="1890713" y="3533775"/>
          <p14:tracePt t="96883" x="2036763" y="3767138"/>
          <p14:tracePt t="96921" x="2166938" y="3913188"/>
          <p14:tracePt t="96958" x="2236788" y="3960813"/>
          <p14:tracePt t="97060" x="2243138" y="3976688"/>
          <p14:tracePt t="97099" x="2254250" y="3998913"/>
          <p14:tracePt t="97145" x="2259013" y="4014788"/>
          <p14:tracePt t="97185" x="2259013" y="4021138"/>
          <p14:tracePt t="97360" x="2259013" y="4037013"/>
          <p14:tracePt t="97397" x="2259013" y="4041775"/>
          <p14:tracePt t="97589" x="2259013" y="4052888"/>
          <p14:tracePt t="97625" x="2259013" y="4064000"/>
          <p14:tracePt t="97665" x="2259013" y="4075113"/>
          <p14:tracePt t="97986" x="2270125" y="4041775"/>
          <p14:tracePt t="98024" x="2259013" y="3902075"/>
          <p14:tracePt t="98061" x="2193925" y="3744913"/>
          <p14:tracePt t="98108" x="2112963" y="3641725"/>
          <p14:tracePt t="98148" x="2101850" y="3636963"/>
          <p14:tracePt t="98221" x="2117725" y="3659188"/>
          <p14:tracePt t="98260" x="2139950" y="3679825"/>
          <p14:tracePt t="98296" x="2144713" y="3690938"/>
          <p14:tracePt t="98350" x="2155825" y="3702050"/>
          <p14:tracePt t="98387" x="2166938" y="3702050"/>
          <p14:tracePt t="98554" x="2047875" y="3756025"/>
          <p14:tracePt t="98592" x="1712913" y="3949700"/>
          <p14:tracePt t="98642" x="1409700" y="4079875"/>
          <p14:tracePt t="98679" x="1162050" y="4140200"/>
          <p14:tracePt t="98715" x="1135063" y="4144963"/>
          <p14:tracePt t="99153" x="1285875" y="4144963"/>
          <p14:tracePt t="99191" x="1508125" y="4140200"/>
          <p14:tracePt t="99228" x="2144713" y="4068763"/>
          <p14:tracePt t="99249" x="2398713" y="4059238"/>
          <p14:tracePt t="99298" x="2697163" y="4059238"/>
          <p14:tracePt t="99333" x="2901950" y="4086225"/>
          <p14:tracePt t="99377" x="3378200" y="4129088"/>
          <p14:tracePt t="99414" x="3382963" y="4129088"/>
          <p14:tracePt t="99497" x="3387725" y="4140200"/>
          <p14:tracePt t="99534" x="3344863" y="4140200"/>
          <p14:tracePt t="99553" x="3221038" y="4122738"/>
          <p14:tracePt t="99591" x="3074988" y="4030663"/>
          <p14:tracePt t="99629" x="2944813" y="3805238"/>
          <p14:tracePt t="99665" x="2728913" y="3594100"/>
          <p14:tracePt t="99702" x="2425700" y="3259138"/>
          <p14:tracePt t="99740" x="2151063" y="2874963"/>
          <p14:tracePt t="99776" x="2005013" y="2679700"/>
          <p14:tracePt t="99815" x="1863725" y="2263775"/>
          <p14:tracePt t="99858" x="1800225" y="1989138"/>
          <p14:tracePt t="99895" x="1804988" y="1697038"/>
          <p14:tracePt t="99933" x="1827213" y="1404938"/>
          <p14:tracePt t="99970" x="1827213" y="1339850"/>
          <p14:tracePt t="100015" x="1827213" y="1447800"/>
          <p14:tracePt t="100052" x="1847850" y="1793875"/>
          <p14:tracePt t="100091" x="2447925" y="2405063"/>
          <p14:tracePt t="100127" x="2686050" y="2540000"/>
          <p14:tracePt t="100198" x="2643188" y="2589213"/>
          <p14:tracePt t="100220" x="2551113" y="2589213"/>
          <p14:tracePt t="100258" x="2189163" y="2263775"/>
          <p14:tracePt t="100299" x="2097088" y="1847850"/>
          <p14:tracePt t="100343" x="2371725" y="1728788"/>
          <p14:tracePt t="100381" x="3517900" y="1690688"/>
          <p14:tracePt t="100419" x="4502150" y="1831975"/>
          <p14:tracePt t="100456" x="4756150" y="1973263"/>
          <p14:tracePt t="100493" x="4875213" y="2178050"/>
          <p14:tracePt t="100529" x="4852988" y="2378075"/>
          <p14:tracePt t="100547" x="4711700" y="2508250"/>
          <p14:tracePt t="100585" x="4275138" y="2697163"/>
          <p14:tracePt t="100622" x="4005263" y="2740025"/>
          <p14:tracePt t="101469" x="4176713" y="3106738"/>
          <p14:tracePt t="101508" x="4333875" y="3405188"/>
          <p14:tracePt t="101546" x="4398963" y="3524250"/>
          <p14:tracePt t="101583" x="4414838" y="3598863"/>
          <p14:tracePt t="101631" x="4133850" y="3744913"/>
          <p14:tracePt t="101668" x="3825875" y="3760788"/>
          <p14:tracePt t="101705" x="3540125" y="3594100"/>
          <p14:tracePt t="101741" x="3405188" y="3328988"/>
          <p14:tracePt t="101780" x="3441700" y="3160713"/>
          <p14:tracePt t="101824" x="3821113" y="2971800"/>
          <p14:tracePt t="101864" x="4333875" y="3021013"/>
          <p14:tracePt t="101902" x="4394200" y="3079750"/>
          <p14:tracePt t="102250" x="4657725" y="3209925"/>
          <p14:tracePt t="102296" x="4868863" y="3432175"/>
          <p14:tracePt t="102343" x="4630738" y="3733800"/>
          <p14:tracePt t="102383" x="4344988" y="3875088"/>
          <p14:tracePt t="102423" x="3987800" y="3902075"/>
          <p14:tracePt t="102460" x="3567113" y="3836988"/>
          <p14:tracePt t="102497" x="3360738" y="3668713"/>
          <p14:tracePt t="102533" x="3275013" y="3490913"/>
          <p14:tracePt t="102553" x="3263900" y="3360738"/>
          <p14:tracePt t="102589" x="3382963" y="3133725"/>
          <p14:tracePt t="102627" x="3821113" y="2933700"/>
          <p14:tracePt t="102646" x="3933825" y="2924175"/>
          <p14:tracePt t="102681" x="4502150" y="2951163"/>
          <p14:tracePt t="102704" x="4684713" y="3043238"/>
          <p14:tracePt t="102741" x="4906963" y="3241675"/>
          <p14:tracePt t="102779" x="4983163" y="3486150"/>
          <p14:tracePt t="102815" x="4895850" y="3706813"/>
          <p14:tracePt t="102854" x="4468813" y="3967163"/>
          <p14:tracePt t="102901" x="4387850" y="3971925"/>
          <p14:tracePt t="103298" x="4414838" y="3971925"/>
          <p14:tracePt t="103340" x="4414838" y="3868738"/>
          <p14:tracePt t="103378" x="4448175" y="3679825"/>
          <p14:tracePt t="103416" x="4502150" y="3578225"/>
          <p14:tracePt t="103456" x="4522788" y="3567113"/>
          <p14:tracePt t="103505" x="4614863" y="3540125"/>
          <p14:tracePt t="103545" x="4621213" y="3551238"/>
          <p14:tracePt t="103580" x="4657725" y="3578225"/>
          <p14:tracePt t="103618" x="4711700" y="3609975"/>
          <p14:tracePt t="103654" x="4718050" y="3632200"/>
          <p14:tracePt t="103691" x="4718050" y="3668713"/>
          <p14:tracePt t="103727" x="4745038" y="3771900"/>
          <p14:tracePt t="103746" x="4745038" y="3798888"/>
          <p14:tracePt t="103789" x="4684713" y="3983038"/>
          <p14:tracePt t="103827" x="4529138" y="4086225"/>
          <p14:tracePt t="103843" x="4491038" y="4090988"/>
          <p14:tracePt t="103880" x="4306888" y="4102100"/>
          <p14:tracePt t="103917" x="3949700" y="4064000"/>
          <p14:tracePt t="103939" x="3794125" y="4003675"/>
          <p14:tracePt t="103977" x="3578225" y="3783013"/>
          <p14:tracePt t="104014" x="3502025" y="3582988"/>
          <p14:tracePt t="104050" x="3560763" y="3306763"/>
          <p14:tracePt t="104095" x="3825875" y="3151188"/>
          <p14:tracePt t="104139" x="4567238" y="3070225"/>
          <p14:tracePt t="104176" x="4772025" y="3133725"/>
          <p14:tracePt t="104212" x="4810125" y="3306763"/>
          <p14:tracePt t="104235" x="4810125" y="3409950"/>
          <p14:tracePt t="104271" x="4765675" y="3578225"/>
          <p14:tracePt t="104308" x="4614863" y="3776663"/>
          <p14:tracePt t="104329" x="4545013" y="3814763"/>
          <p14:tracePt t="104367" x="4421188" y="3832225"/>
          <p14:tracePt t="104385" x="4410075" y="3832225"/>
          <p14:tracePt t="104422" x="4329113" y="3776663"/>
          <p14:tracePt t="104460" x="4302125" y="3744913"/>
          <p14:tracePt t="104498" x="4302125" y="3733800"/>
          <p14:tracePt t="105341" x="4187825" y="3614738"/>
          <p14:tracePt t="105381" x="4122738" y="3398838"/>
          <p14:tracePt t="105418" x="4144963" y="3286125"/>
          <p14:tracePt t="105457" x="4156075" y="3275013"/>
          <p14:tracePt t="105559" x="4156075" y="32702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8278" y="155263"/>
            <a:ext cx="10515600" cy="1325563"/>
          </a:xfrm>
        </p:spPr>
        <p:txBody>
          <a:bodyPr/>
          <a:lstStyle/>
          <a:p>
            <a:r>
              <a:rPr lang="ja-JP" altLang="en-US" dirty="0"/>
              <a:t>練習</a:t>
            </a:r>
            <a:r>
              <a:rPr lang="en-US" altLang="ja-JP" dirty="0"/>
              <a:t>11.5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18277" y="1420890"/>
            <a:ext cx="11161427" cy="49949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dirty="0"/>
              <a:t>1  </a:t>
            </a:r>
            <a:r>
              <a:rPr lang="ja-JP" altLang="ja-JP" dirty="0"/>
              <a:t>彼が生まれた村は美しい。</a:t>
            </a:r>
          </a:p>
          <a:p>
            <a:pPr marL="0" indent="0">
              <a:buNone/>
            </a:pPr>
            <a:r>
              <a:rPr lang="en-US" altLang="ja-JP" dirty="0"/>
              <a:t>The village [(a) whose (b) in which (c) </a:t>
            </a:r>
            <a:r>
              <a:rPr lang="ja-JP" altLang="ja-JP" dirty="0"/>
              <a:t>不要</a:t>
            </a:r>
            <a:r>
              <a:rPr lang="en-US" altLang="ja-JP" dirty="0"/>
              <a:t> (d) where] he was born in is beautiful.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2  </a:t>
            </a:r>
            <a:r>
              <a:rPr lang="ja-JP" altLang="ja-JP" dirty="0"/>
              <a:t>彼が見つけた村には誰もいなかった。</a:t>
            </a:r>
          </a:p>
          <a:p>
            <a:pPr marL="0" indent="0">
              <a:buNone/>
            </a:pPr>
            <a:r>
              <a:rPr lang="en-US" altLang="ja-JP" dirty="0"/>
              <a:t>The village [(a) that (b) in which (c) at which (d) where] he found was deserted.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3  </a:t>
            </a:r>
            <a:r>
              <a:rPr lang="ja-JP" altLang="ja-JP" dirty="0"/>
              <a:t>彼がその遺跡を見つけた村には誰もいなかった。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The village [(a) that (b) which (c) whose (d) where] he found the ruins was deserted. 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4  </a:t>
            </a:r>
            <a:r>
              <a:rPr lang="ja-JP" altLang="ja-JP" dirty="0"/>
              <a:t>我々は失った時間を取り戻すために急いだ。</a:t>
            </a:r>
          </a:p>
          <a:p>
            <a:pPr marL="0" indent="0">
              <a:buNone/>
            </a:pPr>
            <a:r>
              <a:rPr lang="en-US" altLang="ja-JP" dirty="0"/>
              <a:t> We hurried to make up for the time [(a) that (b) for which (c) whose (d)when] we had lost.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5FE47AF1-45BF-4648-9A47-05E0919416C7}"/>
              </a:ext>
            </a:extLst>
          </p:cNvPr>
          <p:cNvSpPr/>
          <p:nvPr/>
        </p:nvSpPr>
        <p:spPr>
          <a:xfrm>
            <a:off x="6035689" y="1911023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0059AE56-838F-42CC-B97C-A37E8A4D1C8D}"/>
              </a:ext>
            </a:extLst>
          </p:cNvPr>
          <p:cNvSpPr/>
          <p:nvPr/>
        </p:nvSpPr>
        <p:spPr>
          <a:xfrm>
            <a:off x="2958096" y="2938352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EB1CB9E5-7068-4B27-920B-71328E5C0DFA}"/>
              </a:ext>
            </a:extLst>
          </p:cNvPr>
          <p:cNvSpPr/>
          <p:nvPr/>
        </p:nvSpPr>
        <p:spPr>
          <a:xfrm>
            <a:off x="6919389" y="3899896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51898653-33D6-450C-9775-602908F5F1E7}"/>
              </a:ext>
            </a:extLst>
          </p:cNvPr>
          <p:cNvSpPr/>
          <p:nvPr/>
        </p:nvSpPr>
        <p:spPr>
          <a:xfrm>
            <a:off x="6394213" y="5196939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A6CFC93C-A52C-4064-9852-CB499664E7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23"/>
    </mc:Choice>
    <mc:Fallback xmlns="">
      <p:transition spd="slow" advTm="11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2007" x="4140200" y="3270250"/>
          <p14:tracePt t="2249" x="4090988" y="3317875"/>
          <p14:tracePt t="2287" x="4090988" y="3313113"/>
          <p14:tracePt t="2586" x="4064000" y="3360738"/>
          <p14:tracePt t="2623" x="4086225" y="3632200"/>
          <p14:tracePt t="2671" x="4075113" y="4090988"/>
          <p14:tracePt t="2709" x="3971925" y="4252913"/>
          <p14:tracePt t="2747" x="3825875" y="4383088"/>
          <p14:tracePt t="2791" x="3659188" y="4425950"/>
          <p14:tracePt t="2827" x="3479800" y="4387850"/>
          <p14:tracePt t="2855" x="3355975" y="4322763"/>
          <p14:tracePt t="2894" x="3214688" y="4090988"/>
          <p14:tracePt t="2932" x="3128963" y="3652838"/>
          <p14:tracePt t="2968" x="2960688" y="3290888"/>
          <p14:tracePt t="3013" x="2843213" y="2944813"/>
          <p14:tracePt t="3049" x="2794000" y="2724150"/>
          <p14:tracePt t="3085" x="2767013" y="2578100"/>
          <p14:tracePt t="3122" x="2762250" y="2393950"/>
          <p14:tracePt t="3159" x="2901950" y="2227263"/>
          <p14:tracePt t="3197" x="3328988" y="2009775"/>
          <p14:tracePt t="3244" x="3486150" y="1885950"/>
          <p14:tracePt t="3280" x="3560763" y="1827213"/>
          <p14:tracePt t="3318" x="3587750" y="1793875"/>
          <p14:tracePt t="3372" x="3598863" y="1782763"/>
          <p14:tracePt t="3419" x="3605213" y="1778000"/>
          <p14:tracePt t="3455" x="3605213" y="1773238"/>
          <p14:tracePt t="4018" x="3556000" y="1928813"/>
          <p14:tracePt t="4039" x="3513138" y="2027238"/>
          <p14:tracePt t="4077" x="3371850" y="2312988"/>
          <p14:tracePt t="4095" x="3355975" y="2351088"/>
          <p14:tracePt t="4136" x="3187700" y="2578100"/>
          <p14:tracePt t="4165" x="3144838" y="2616200"/>
          <p14:tracePt t="4205" x="3090863" y="2663825"/>
          <p14:tracePt t="4241" x="3048000" y="2686050"/>
          <p14:tracePt t="4296" x="2978150" y="2690813"/>
          <p14:tracePt t="4317" x="2967038" y="2690813"/>
          <p14:tracePt t="4356" x="2955925" y="2697163"/>
          <p14:tracePt t="4420" x="2944813" y="2740025"/>
          <p14:tracePt t="4468" x="2933700" y="2767013"/>
          <p14:tracePt t="4520" x="2913063" y="2789238"/>
          <p14:tracePt t="4568" x="2863850" y="2809875"/>
          <p14:tracePt t="4586" x="2832100" y="2816225"/>
          <p14:tracePt t="4624" x="2820988" y="2816225"/>
          <p14:tracePt t="4694" x="2832100" y="2816225"/>
          <p14:tracePt t="4747" x="2928938" y="2805113"/>
          <p14:tracePt t="4785" x="3086100" y="2782888"/>
          <p14:tracePt t="4806" x="3252788" y="2778125"/>
          <p14:tracePt t="4824" x="3302000" y="2778125"/>
          <p14:tracePt t="4861" x="3367088" y="2778125"/>
          <p14:tracePt t="4884" x="3387725" y="2782888"/>
          <p14:tracePt t="4920" x="3479800" y="2789238"/>
          <p14:tracePt t="4958" x="3621088" y="2820988"/>
          <p14:tracePt t="4997" x="3695700" y="2832100"/>
          <p14:tracePt t="5043" x="3756025" y="2832100"/>
          <p14:tracePt t="5080" x="3778250" y="2832100"/>
          <p14:tracePt t="5238" x="3771900" y="2832100"/>
          <p14:tracePt t="5300" x="3767138" y="2832100"/>
          <p14:tracePt t="5470" x="3875088" y="2832100"/>
          <p14:tracePt t="5509" x="4048125" y="2825750"/>
          <p14:tracePt t="5557" x="4259263" y="2825750"/>
          <p14:tracePt t="5603" x="4414838" y="2836863"/>
          <p14:tracePt t="5641" x="4583113" y="2852738"/>
          <p14:tracePt t="5670" x="4679950" y="2859088"/>
          <p14:tracePt t="5720" x="4837113" y="2863850"/>
          <p14:tracePt t="5857" x="4810125" y="2863850"/>
          <p14:tracePt t="5892" x="4765675" y="2863850"/>
          <p14:tracePt t="5914" x="4745038" y="2863850"/>
          <p14:tracePt t="5951" x="4729163" y="2863850"/>
          <p14:tracePt t="5996" x="4695825" y="2863850"/>
          <p14:tracePt t="6037" x="4641850" y="2863850"/>
          <p14:tracePt t="6085" x="4587875" y="2879725"/>
          <p14:tracePt t="6122" x="4560888" y="2906713"/>
          <p14:tracePt t="6178" x="4437063" y="2982913"/>
          <p14:tracePt t="6226" x="4329113" y="3025775"/>
          <p14:tracePt t="6274" x="4268788" y="3048000"/>
          <p14:tracePt t="6311" x="4086225" y="3101975"/>
          <p14:tracePt t="6347" x="3859213" y="3171825"/>
          <p14:tracePt t="6387" x="3605213" y="3225800"/>
          <p14:tracePt t="6415" x="3387725" y="3270250"/>
          <p14:tracePt t="6451" x="3059113" y="3367088"/>
          <p14:tracePt t="6480" x="2701925" y="3479800"/>
          <p14:tracePt t="6501" x="2474913" y="3533775"/>
          <p14:tracePt t="6545" x="2097088" y="3636963"/>
          <p14:tracePt t="6585" x="1863725" y="3663950"/>
          <p14:tracePt t="6604" x="1643063" y="3706813"/>
          <p14:tracePt t="6651" x="1528763" y="3744913"/>
          <p14:tracePt t="6689" x="1470025" y="3760788"/>
          <p14:tracePt t="6711" x="1458913" y="3767138"/>
          <p14:tracePt t="6828" x="1501775" y="3767138"/>
          <p14:tracePt t="6876" x="1636713" y="3760788"/>
          <p14:tracePt t="6911" x="1766888" y="3756025"/>
          <p14:tracePt t="6950" x="1885950" y="3744913"/>
          <p14:tracePt t="6986" x="2074863" y="3744913"/>
          <p14:tracePt t="7022" x="2274888" y="3744913"/>
          <p14:tracePt t="7062" x="2474913" y="3756025"/>
          <p14:tracePt t="7087" x="2524125" y="3756025"/>
          <p14:tracePt t="7125" x="2832100" y="3767138"/>
          <p14:tracePt t="7161" x="3052763" y="3776663"/>
          <p14:tracePt t="7200" x="3306763" y="3787775"/>
          <p14:tracePt t="7236" x="3475038" y="3787775"/>
          <p14:tracePt t="7277" x="3648075" y="3787775"/>
          <p14:tracePt t="7318" x="3756025" y="3787775"/>
          <p14:tracePt t="7362" x="3944938" y="3787775"/>
          <p14:tracePt t="7407" x="4171950" y="3787775"/>
          <p14:tracePt t="7451" x="4268788" y="3787775"/>
          <p14:tracePt t="7495" x="4376738" y="3787775"/>
          <p14:tracePt t="7535" x="4502150" y="3783013"/>
          <p14:tracePt t="7570" x="4614863" y="3776663"/>
          <p14:tracePt t="7598" x="4679950" y="3776663"/>
          <p14:tracePt t="7647" x="4776788" y="3771900"/>
          <p14:tracePt t="7687" x="4830763" y="3771900"/>
          <p14:tracePt t="7732" x="4906963" y="3771900"/>
          <p14:tracePt t="7768" x="4949825" y="3771900"/>
          <p14:tracePt t="7788" x="4983163" y="3771900"/>
          <p14:tracePt t="7824" x="5026025" y="3771900"/>
          <p14:tracePt t="7861" x="5057775" y="3771900"/>
          <p14:tracePt t="7907" x="5084763" y="3771900"/>
          <p14:tracePt t="7953" x="5122863" y="3771900"/>
          <p14:tracePt t="7991" x="5160963" y="3767138"/>
          <p14:tracePt t="8028" x="5203825" y="3767138"/>
          <p14:tracePt t="8076" x="5273675" y="3767138"/>
          <p14:tracePt t="8092" x="5280025" y="3767138"/>
          <p14:tracePt t="8129" x="5295900" y="3767138"/>
          <p14:tracePt t="8166" x="5334000" y="3767138"/>
          <p14:tracePt t="8186" x="5338763" y="3767138"/>
          <p14:tracePt t="8229" x="5349875" y="3767138"/>
          <p14:tracePt t="8265" x="5372100" y="3767138"/>
          <p14:tracePt t="8293" x="5376863" y="3767138"/>
          <p14:tracePt t="8368" x="5383213" y="3767138"/>
          <p14:tracePt t="8405" x="5307013" y="3760788"/>
          <p14:tracePt t="8443" x="5187950" y="3749675"/>
          <p14:tracePt t="8480" x="5118100" y="3749675"/>
          <p14:tracePt t="8516" x="5106988" y="3744913"/>
          <p14:tracePt t="8643" x="5111750" y="3744913"/>
          <p14:tracePt t="8734" x="5037138" y="3744913"/>
          <p14:tracePt t="8772" x="4945063" y="3722688"/>
          <p14:tracePt t="8820" x="4794250" y="3668713"/>
          <p14:tracePt t="8870" x="4264025" y="3582988"/>
          <p14:tracePt t="8916" x="3902075" y="3421063"/>
          <p14:tracePt t="8955" x="3787775" y="3167063"/>
          <p14:tracePt t="8976" x="3717925" y="2917825"/>
          <p14:tracePt t="9003" x="3641725" y="2794000"/>
          <p14:tracePt t="9051" x="3333750" y="2474913"/>
          <p14:tracePt t="9089" x="3187700" y="2236788"/>
          <p14:tracePt t="9126" x="3182938" y="2074863"/>
          <p14:tracePt t="9156" x="3151188" y="1982788"/>
          <p14:tracePt t="9176" x="3144838" y="1944688"/>
          <p14:tracePt t="9213" x="3144838" y="1912938"/>
          <p14:tracePt t="9251" x="3144838" y="1901825"/>
          <p14:tracePt t="9376" x="3214688" y="1989138"/>
          <p14:tracePt t="9427" x="3263900" y="2193925"/>
          <p14:tracePt t="9470" x="3290888" y="2470150"/>
          <p14:tracePt t="9493" x="3290888" y="2632075"/>
          <p14:tracePt t="9530" x="3351213" y="2928938"/>
          <p14:tracePt t="9567" x="3598863" y="3275013"/>
          <p14:tracePt t="9586" x="3717925" y="3405188"/>
          <p14:tracePt t="9634" x="3767138" y="3452813"/>
          <p14:tracePt t="9672" x="3767138" y="3459163"/>
          <p14:tracePt t="11472" x="3409950" y="3063875"/>
          <p14:tracePt t="11521" x="2447925" y="2452688"/>
          <p14:tracePt t="11562" x="1962150" y="2227263"/>
          <p14:tracePt t="11588" x="1789113" y="2097088"/>
          <p14:tracePt t="11625" x="1762125" y="2063750"/>
          <p14:tracePt t="11661" x="1746250" y="2027238"/>
          <p14:tracePt t="11707" x="1728788" y="2000250"/>
          <p14:tracePt t="11870" x="1820863" y="2070100"/>
          <p14:tracePt t="11902" x="1924050" y="2139950"/>
          <p14:tracePt t="11939" x="2020888" y="2328863"/>
          <p14:tracePt t="11961" x="2020888" y="2382838"/>
          <p14:tracePt t="11999" x="1955800" y="2447925"/>
          <p14:tracePt t="12035" x="1800225" y="2474913"/>
          <p14:tracePt t="12082" x="1328738" y="2470150"/>
          <p14:tracePt t="12101" x="1231900" y="2425700"/>
          <p14:tracePt t="12147" x="1128713" y="2263775"/>
          <p14:tracePt t="12187" x="1128713" y="2128838"/>
          <p14:tracePt t="12231" x="1238250" y="1993900"/>
          <p14:tracePt t="12267" x="1550988" y="1939925"/>
          <p14:tracePt t="12289" x="1712913" y="1939925"/>
          <p14:tracePt t="12326" x="1908175" y="2058988"/>
          <p14:tracePt t="12373" x="1982788" y="2312988"/>
          <p14:tracePt t="12409" x="1935163" y="2459038"/>
          <p14:tracePt t="12444" x="1843088" y="2551113"/>
          <p14:tracePt t="12479" x="1735138" y="2616200"/>
          <p14:tracePt t="12516" x="1719263" y="2670175"/>
          <p14:tracePt t="12537" x="1719263" y="2686050"/>
          <p14:tracePt t="12580" x="1800225" y="2859088"/>
          <p14:tracePt t="12619" x="1917700" y="3048000"/>
          <p14:tracePt t="12668" x="1827213" y="3133725"/>
          <p14:tracePt t="12705" x="1647825" y="3182938"/>
          <p14:tracePt t="12727" x="1470025" y="3178175"/>
          <p14:tracePt t="12755" x="1416050" y="3155950"/>
          <p14:tracePt t="12776" x="1404938" y="3090863"/>
          <p14:tracePt t="12808" x="1492250" y="3016250"/>
          <p14:tracePt t="12826" x="1643063" y="2994025"/>
          <p14:tracePt t="12874" x="1908175" y="3043238"/>
          <p14:tracePt t="12921" x="1897063" y="3398838"/>
          <p14:tracePt t="12957" x="1701800" y="3713163"/>
          <p14:tracePt t="12997" x="1546225" y="3794125"/>
          <p14:tracePt t="13041" x="1508125" y="3794125"/>
          <p14:tracePt t="13089" x="1497013" y="3783013"/>
          <p14:tracePt t="13523" x="1789113" y="3529013"/>
          <p14:tracePt t="13562" x="2344738" y="3252788"/>
          <p14:tracePt t="13600" x="2652713" y="3144838"/>
          <p14:tracePt t="13650" x="3063875" y="3063875"/>
          <p14:tracePt t="13686" x="3533775" y="2960688"/>
          <p14:tracePt t="13722" x="4064000" y="2809875"/>
          <p14:tracePt t="13761" x="4286250" y="2717800"/>
          <p14:tracePt t="13790" x="4318000" y="2686050"/>
          <p14:tracePt t="13828" x="4344988" y="2652713"/>
          <p14:tracePt t="13865" x="4144963" y="2528888"/>
          <p14:tracePt t="13887" x="4059238" y="2490788"/>
          <p14:tracePt t="13930" x="3805238" y="2416175"/>
          <p14:tracePt t="13980" x="3740150" y="2398713"/>
          <p14:tracePt t="14085" x="3778250" y="2389188"/>
          <p14:tracePt t="14102" x="4005263" y="2378075"/>
          <p14:tracePt t="14139" x="5246688" y="2366963"/>
          <p14:tracePt t="14176" x="5826125" y="2393950"/>
          <p14:tracePt t="14196" x="5900738" y="2393950"/>
          <p14:tracePt t="14215" x="5907088" y="2393950"/>
          <p14:tracePt t="14346" x="5700713" y="2513013"/>
          <p14:tracePt t="14368" x="5399088" y="2647950"/>
          <p14:tracePt t="14404" x="4938713" y="2832100"/>
          <p14:tracePt t="14442" x="4441825" y="2998788"/>
          <p14:tracePt t="14480" x="4167188" y="3048000"/>
          <p14:tracePt t="14517" x="3987800" y="3074988"/>
          <p14:tracePt t="14545" x="3949700" y="3074988"/>
          <p14:tracePt t="14585" x="3940175" y="3079750"/>
          <p14:tracePt t="14651" x="4052888" y="3074988"/>
          <p14:tracePt t="14695" x="5064125" y="3086100"/>
          <p14:tracePt t="14736" x="5900738" y="3140075"/>
          <p14:tracePt t="14803" x="5900738" y="3144838"/>
          <p14:tracePt t="14859" x="5837238" y="3214688"/>
          <p14:tracePt t="14897" x="5419725" y="3540125"/>
          <p14:tracePt t="14935" x="4864100" y="3956050"/>
          <p14:tracePt t="14972" x="4371975" y="4264025"/>
          <p14:tracePt t="15019" x="4248150" y="4295775"/>
          <p14:tracePt t="15040" x="4241800" y="4295775"/>
          <p14:tracePt t="15103" x="4259263" y="4295775"/>
          <p14:tracePt t="15185" x="4333875" y="4291013"/>
          <p14:tracePt t="15222" x="5203825" y="4264025"/>
          <p14:tracePt t="15259" x="5680075" y="4264025"/>
          <p14:tracePt t="15296" x="5761038" y="4264025"/>
          <p14:tracePt t="15331" x="5765800" y="4264025"/>
          <p14:tracePt t="15485" x="5754688" y="4264025"/>
          <p14:tracePt t="15523" x="5749925" y="4264025"/>
          <p14:tracePt t="18396" x="6118225" y="2501900"/>
          <p14:tracePt t="18436" x="6327775" y="2312988"/>
          <p14:tracePt t="18483" x="6858000" y="2070100"/>
          <p14:tracePt t="18525" x="7339013" y="1908175"/>
          <p14:tracePt t="18558" x="7527925" y="1843088"/>
          <p14:tracePt t="18596" x="7739063" y="1816100"/>
          <p14:tracePt t="18635" x="7808913" y="1804988"/>
          <p14:tracePt t="18672" x="7851775" y="1809750"/>
          <p14:tracePt t="18720" x="7950200" y="1951038"/>
          <p14:tracePt t="18768" x="8231188" y="2090738"/>
          <p14:tracePt t="18805" x="8343900" y="2124075"/>
          <p14:tracePt t="18840" x="8489950" y="2182813"/>
          <p14:tracePt t="18877" x="8528050" y="2243138"/>
          <p14:tracePt t="18913" x="8424863" y="2317750"/>
          <p14:tracePt t="18951" x="8267700" y="2355850"/>
          <p14:tracePt t="19087" x="8285163" y="2355850"/>
          <p14:tracePt t="19124" x="8404225" y="2351088"/>
          <p14:tracePt t="19181" x="8894763" y="2317750"/>
          <p14:tracePt t="19222" x="9128125" y="2290763"/>
          <p14:tracePt t="19269" x="9483725" y="2263775"/>
          <p14:tracePt t="19319" x="9928225" y="2243138"/>
          <p14:tracePt t="19356" x="10283825" y="2243138"/>
          <p14:tracePt t="19392" x="10371138" y="2243138"/>
          <p14:tracePt t="19414" x="10402888" y="2243138"/>
          <p14:tracePt t="19451" x="10418763" y="2236788"/>
          <p14:tracePt t="19557" x="10121900" y="2274888"/>
          <p14:tracePt t="19588" x="9348788" y="2436813"/>
          <p14:tracePt t="19636" x="8528050" y="2524125"/>
          <p14:tracePt t="19674" x="8321675" y="2524125"/>
          <p14:tracePt t="19722" x="8258175" y="2513013"/>
          <p14:tracePt t="19742" x="8251825" y="2513013"/>
          <p14:tracePt t="19805" x="8247063" y="2513013"/>
          <p14:tracePt t="19887" x="8240713" y="2490788"/>
          <p14:tracePt t="19926" x="8220075" y="2436813"/>
          <p14:tracePt t="19977" x="8170863" y="2371725"/>
          <p14:tracePt t="20020" x="8154988" y="2308225"/>
          <p14:tracePt t="20077" x="8186738" y="2209800"/>
          <p14:tracePt t="20102" x="8312150" y="2135188"/>
          <p14:tracePt t="20139" x="8516938" y="2070100"/>
          <p14:tracePt t="20176" x="8732838" y="2063750"/>
          <p14:tracePt t="20221" x="8905875" y="2063750"/>
          <p14:tracePt t="20272" x="9137650" y="2124075"/>
          <p14:tracePt t="20328" x="9236075" y="2220913"/>
          <p14:tracePt t="20382" x="9213850" y="2335213"/>
          <p14:tracePt t="20420" x="9155113" y="2382838"/>
          <p14:tracePt t="20468" x="8982075" y="2405063"/>
          <p14:tracePt t="20503" x="8912225" y="2398713"/>
          <p14:tracePt t="20543" x="8878888" y="2366963"/>
          <p14:tracePt t="20580" x="8874125" y="2351088"/>
          <p14:tracePt t="20600" x="8921750" y="2312988"/>
          <p14:tracePt t="20636" x="9294813" y="2254250"/>
          <p14:tracePt t="20672" x="9598025" y="2254250"/>
          <p14:tracePt t="20719" x="9825038" y="2286000"/>
          <p14:tracePt t="20755" x="9879013" y="2308225"/>
          <p14:tracePt t="20803" x="9971088" y="2362200"/>
          <p14:tracePt t="20849" x="9998075" y="2393950"/>
          <p14:tracePt t="21074" x="9982200" y="2393950"/>
          <p14:tracePt t="21439" x="9975850" y="2393950"/>
          <p14:tracePt t="21526" x="9782175" y="2393950"/>
          <p14:tracePt t="21550" x="9701213" y="2378075"/>
          <p14:tracePt t="21599" x="9436100" y="2281238"/>
          <p14:tracePt t="21640" x="9371013" y="2155825"/>
          <p14:tracePt t="21676" x="9359900" y="2036763"/>
          <p14:tracePt t="21713" x="9359900" y="1951038"/>
          <p14:tracePt t="21751" x="9359900" y="1881188"/>
          <p14:tracePt t="21807" x="9424988" y="1827213"/>
          <p14:tracePt t="21853" x="9571038" y="1804988"/>
          <p14:tracePt t="21891" x="9717088" y="1804988"/>
          <p14:tracePt t="21920" x="9798050" y="1816100"/>
          <p14:tracePt t="21940" x="9879013" y="1836738"/>
          <p14:tracePt t="21978" x="10018713" y="1935163"/>
          <p14:tracePt t="22010" x="10045700" y="1973263"/>
          <p14:tracePt t="22056" x="10090150" y="2020888"/>
          <p14:tracePt t="22101" x="10110788" y="2128838"/>
          <p14:tracePt t="22138" x="10117138" y="2227263"/>
          <p14:tracePt t="22175" x="10094913" y="2335213"/>
          <p14:tracePt t="22197" x="10079038" y="2393950"/>
          <p14:tracePt t="22251" x="9975850" y="2490788"/>
          <p14:tracePt t="22286" x="9771063" y="2544763"/>
          <p14:tracePt t="22321" x="9618663" y="2562225"/>
          <p14:tracePt t="22368" x="9494838" y="2544763"/>
          <p14:tracePt t="22403" x="9398000" y="2474913"/>
          <p14:tracePt t="22438" x="9337675" y="2371725"/>
          <p14:tracePt t="22473" x="9317038" y="2259013"/>
          <p14:tracePt t="22509" x="9317038" y="2101850"/>
          <p14:tracePt t="22546" x="9382125" y="1978025"/>
          <p14:tracePt t="22587" x="9436100" y="1908175"/>
          <p14:tracePt t="22632" x="9505950" y="1874838"/>
          <p14:tracePt t="22668" x="9667875" y="1874838"/>
          <p14:tracePt t="22706" x="9771063" y="1874838"/>
          <p14:tracePt t="22727" x="9791700" y="1874838"/>
          <p14:tracePt t="22744" x="9802813" y="1874838"/>
          <p14:tracePt t="22780" x="9890125" y="1908175"/>
          <p14:tracePt t="22821" x="9955213" y="1962150"/>
          <p14:tracePt t="22853" x="9971088" y="2000250"/>
          <p14:tracePt t="22890" x="9998075" y="2085975"/>
          <p14:tracePt t="22928" x="10036175" y="2205038"/>
          <p14:tracePt t="22968" x="10036175" y="2286000"/>
          <p14:tracePt t="23005" x="10009188" y="2389188"/>
          <p14:tracePt t="23024" x="9998075" y="2409825"/>
          <p14:tracePt t="23072" x="9937750" y="2508250"/>
          <p14:tracePt t="23100" x="9910763" y="2535238"/>
          <p14:tracePt t="23148" x="9883775" y="2540000"/>
          <p14:tracePt t="23185" x="9845675" y="2540000"/>
          <p14:tracePt t="23203" x="9825038" y="2540000"/>
          <p14:tracePt t="23224" x="9818688" y="2535238"/>
          <p14:tracePt t="23272" x="9809163" y="2535238"/>
          <p14:tracePt t="24044" x="9813925" y="2398713"/>
          <p14:tracePt t="24089" x="9836150" y="2328863"/>
          <p14:tracePt t="24133" x="9840913" y="2328863"/>
          <p14:tracePt t="24196" x="9840913" y="2324100"/>
          <p14:tracePt t="24323" x="9845675" y="2308225"/>
          <p14:tracePt t="24368" x="9845675" y="2301875"/>
          <p14:tracePt t="24670" x="9852025" y="2301875"/>
          <p14:tracePt t="24757" x="10018713" y="2312988"/>
          <p14:tracePt t="24796" x="10083800" y="2335213"/>
          <p14:tracePt t="24838" x="10090150" y="2335213"/>
          <p14:tracePt t="24907" x="10083800" y="2335213"/>
          <p14:tracePt t="25120" x="10186988" y="2351088"/>
          <p14:tracePt t="25157" x="10294938" y="2355850"/>
          <p14:tracePt t="25199" x="10299700" y="2355850"/>
          <p14:tracePt t="25255" x="10294938" y="2355850"/>
          <p14:tracePt t="25357" x="10290175" y="2355850"/>
          <p14:tracePt t="26352" x="10283825" y="2355850"/>
          <p14:tracePt t="26468" x="10279063" y="2355850"/>
          <p14:tracePt t="26698" x="10272713" y="2355850"/>
          <p14:tracePt t="26736" x="10267950" y="2355850"/>
          <p14:tracePt t="26807" x="10263188" y="2355850"/>
          <p14:tracePt t="26882" x="10236200" y="2366963"/>
          <p14:tracePt t="26922" x="10160000" y="2405063"/>
          <p14:tracePt t="26967" x="10094913" y="2436813"/>
          <p14:tracePt t="27004" x="10079038" y="2443163"/>
          <p14:tracePt t="27041" x="10063163" y="2452688"/>
          <p14:tracePt t="27072" x="10018713" y="2490788"/>
          <p14:tracePt t="27091" x="9948863" y="2562225"/>
          <p14:tracePt t="27139" x="9863138" y="2632075"/>
          <p14:tracePt t="27177" x="9852025" y="2647950"/>
          <p14:tracePt t="27213" x="9825038" y="2652713"/>
          <p14:tracePt t="27249" x="9732963" y="2659063"/>
          <p14:tracePt t="27295" x="9636125" y="2659063"/>
          <p14:tracePt t="27331" x="9474200" y="2636838"/>
          <p14:tracePt t="27352" x="9413875" y="2609850"/>
          <p14:tracePt t="27389" x="9305925" y="2544763"/>
          <p14:tracePt t="27436" x="9247188" y="2481263"/>
          <p14:tracePt t="27471" x="9240838" y="2436813"/>
          <p14:tracePt t="27492" x="9240838" y="2416175"/>
          <p14:tracePt t="27524" x="9251950" y="2389188"/>
          <p14:tracePt t="27560" x="9305925" y="2339975"/>
          <p14:tracePt t="27596" x="9348788" y="2317750"/>
          <p14:tracePt t="27619" x="9364663" y="2312988"/>
          <p14:tracePt t="27636" x="9382125" y="2308225"/>
          <p14:tracePt t="27683" x="9391650" y="2308225"/>
          <p14:tracePt t="27807" x="9398000" y="2301875"/>
          <p14:tracePt t="27839" x="9409113" y="2301875"/>
          <p14:tracePt t="27883" x="9420225" y="2301875"/>
          <p14:tracePt t="27927" x="9420225" y="2297113"/>
          <p14:tracePt t="28936" x="9067800" y="2355850"/>
          <p14:tracePt t="28986" x="8154988" y="2490788"/>
          <p14:tracePt t="29024" x="7851775" y="2501900"/>
          <p14:tracePt t="29062" x="6815138" y="2474913"/>
          <p14:tracePt t="29099" x="5549900" y="2362200"/>
          <p14:tracePt t="29141" x="4911725" y="2243138"/>
          <p14:tracePt t="29178" x="4545013" y="2205038"/>
          <p14:tracePt t="29215" x="4214813" y="2205038"/>
          <p14:tracePt t="29234" x="4025900" y="2205038"/>
          <p14:tracePt t="29282" x="3810000" y="2205038"/>
          <p14:tracePt t="29310" x="3556000" y="2216150"/>
          <p14:tracePt t="29351" x="2994025" y="2236788"/>
          <p14:tracePt t="29388" x="2820988" y="2236788"/>
          <p14:tracePt t="29426" x="2708275" y="2232025"/>
          <p14:tracePt t="29463" x="2593975" y="2232025"/>
          <p14:tracePt t="29501" x="2562225" y="2232025"/>
          <p14:tracePt t="29557" x="2578100" y="2232025"/>
          <p14:tracePt t="29587" x="2647950" y="2232025"/>
          <p14:tracePt t="29627" x="3117850" y="2243138"/>
          <p14:tracePt t="29648" x="3490913" y="2254250"/>
          <p14:tracePt t="29684" x="3832225" y="2254250"/>
          <p14:tracePt t="29732" x="3890963" y="2259013"/>
          <p14:tracePt t="29896" x="3890963" y="2263775"/>
          <p14:tracePt t="29958" x="3895725" y="2263775"/>
          <p14:tracePt t="30158" x="3751263" y="2270125"/>
          <p14:tracePt t="30204" x="3479800" y="2281238"/>
          <p14:tracePt t="30240" x="3405188" y="2281238"/>
          <p14:tracePt t="30277" x="3394075" y="2281238"/>
          <p14:tracePt t="30538" x="3578225" y="2297113"/>
          <p14:tracePt t="30585" x="4021138" y="2297113"/>
          <p14:tracePt t="30607" x="4230688" y="2297113"/>
          <p14:tracePt t="30652" x="4387850" y="2297113"/>
          <p14:tracePt t="30689" x="4545013" y="2297113"/>
          <p14:tracePt t="30736" x="4610100" y="2297113"/>
          <p14:tracePt t="30853" x="4583113" y="2297113"/>
          <p14:tracePt t="30891" x="4560888" y="2297113"/>
          <p14:tracePt t="31062" x="4711700" y="2297113"/>
          <p14:tracePt t="31088" x="5102225" y="2297113"/>
          <p14:tracePt t="31130" x="5588000" y="2286000"/>
          <p14:tracePt t="31167" x="6096000" y="2274888"/>
          <p14:tracePt t="31203" x="6399213" y="2274888"/>
          <p14:tracePt t="31240" x="6824663" y="2290763"/>
          <p14:tracePt t="31289" x="7107238" y="2308225"/>
          <p14:tracePt t="31326" x="7177088" y="2308225"/>
          <p14:tracePt t="31363" x="7192963" y="2308225"/>
          <p14:tracePt t="31410" x="7215188" y="2308225"/>
          <p14:tracePt t="31446" x="7339013" y="2308225"/>
          <p14:tracePt t="31484" x="7458075" y="2308225"/>
          <p14:tracePt t="31522" x="7500938" y="2308225"/>
          <p14:tracePt t="31559" x="7554913" y="2308225"/>
          <p14:tracePt t="31606" x="7559675" y="2308225"/>
          <p14:tracePt t="38379" x="8474075" y="2540000"/>
          <p14:tracePt t="38416" x="8613775" y="2501900"/>
          <p14:tracePt t="38454" x="8694738" y="2474913"/>
          <p14:tracePt t="38500" x="8739188" y="2463800"/>
          <p14:tracePt t="38546" x="8921750" y="2463800"/>
          <p14:tracePt t="38571" x="9036050" y="2463800"/>
          <p14:tracePt t="38601" x="9229725" y="2486025"/>
          <p14:tracePt t="38652" x="9483725" y="2497138"/>
          <p14:tracePt t="38688" x="9591675" y="2490788"/>
          <p14:tracePt t="38711" x="9678988" y="2490788"/>
          <p14:tracePt t="38748" x="9771063" y="2490788"/>
          <p14:tracePt t="38784" x="9809163" y="2490788"/>
          <p14:tracePt t="38822" x="9845675" y="2486025"/>
          <p14:tracePt t="38859" x="9948863" y="2470150"/>
          <p14:tracePt t="38896" x="10040938" y="2447925"/>
          <p14:tracePt t="38944" x="10106025" y="2416175"/>
          <p14:tracePt t="38992" x="10252075" y="2344738"/>
          <p14:tracePt t="39024" x="10290175" y="2335213"/>
          <p14:tracePt t="39077" x="10290175" y="2328863"/>
          <p14:tracePt t="39746" x="10310813" y="2324100"/>
          <p14:tracePt t="39788" x="10326688" y="2324100"/>
          <p14:tracePt t="39835" x="10407650" y="2344738"/>
          <p14:tracePt t="39855" x="10434638" y="2344738"/>
          <p14:tracePt t="39892" x="10544175" y="2362200"/>
          <p14:tracePt t="39942" x="10587038" y="2351088"/>
          <p14:tracePt t="39988" x="10587038" y="2344738"/>
          <p14:tracePt t="40129" x="10587038" y="2339975"/>
          <p14:tracePt t="40411" x="10452100" y="2378075"/>
          <p14:tracePt t="40463" x="10191750" y="2447925"/>
          <p14:tracePt t="40500" x="10083800" y="2486025"/>
          <p14:tracePt t="40539" x="9998075" y="2517775"/>
          <p14:tracePt t="40576" x="9937750" y="2544763"/>
          <p14:tracePt t="40596" x="9883775" y="2578100"/>
          <p14:tracePt t="40634" x="9813925" y="2620963"/>
          <p14:tracePt t="40670" x="9656763" y="2701925"/>
          <p14:tracePt t="40717" x="9447213" y="2771775"/>
          <p14:tracePt t="40746" x="9305925" y="2816225"/>
          <p14:tracePt t="40767" x="9220200" y="2843213"/>
          <p14:tracePt t="40814" x="9040813" y="2890838"/>
          <p14:tracePt t="40853" x="8943975" y="2913063"/>
          <p14:tracePt t="40890" x="8851900" y="2928938"/>
          <p14:tracePt t="40938" x="8685213" y="2971800"/>
          <p14:tracePt t="40976" x="8408988" y="2998788"/>
          <p14:tracePt t="41013" x="8067675" y="3032125"/>
          <p14:tracePt t="41049" x="7042150" y="3160713"/>
          <p14:tracePt t="41071" x="6096000" y="3286125"/>
          <p14:tracePt t="41089" x="5334000" y="3355975"/>
          <p14:tracePt t="41135" x="3852863" y="3441700"/>
          <p14:tracePt t="41152" x="3740150" y="3441700"/>
          <p14:tracePt t="41188" x="3448050" y="3441700"/>
          <p14:tracePt t="41235" x="2933700" y="3452813"/>
          <p14:tracePt t="41272" x="2789238" y="3448050"/>
          <p14:tracePt t="41309" x="2708275" y="3425825"/>
          <p14:tracePt t="41346" x="2540000" y="3394075"/>
          <p14:tracePt t="41391" x="2263775" y="3248025"/>
          <p14:tracePt t="41442" x="1962150" y="3074988"/>
          <p14:tracePt t="41486" x="1654175" y="2890838"/>
          <p14:tracePt t="41522" x="1470025" y="2733675"/>
          <p14:tracePt t="41569" x="1420813" y="2578100"/>
          <p14:tracePt t="41590" x="1431925" y="2524125"/>
          <p14:tracePt t="41627" x="1512888" y="2420938"/>
          <p14:tracePt t="41663" x="1654175" y="2290763"/>
          <p14:tracePt t="41700" x="2101850" y="2032000"/>
          <p14:tracePt t="41738" x="2205038" y="2000250"/>
          <p14:tracePt t="41794" x="2420938" y="1973263"/>
          <p14:tracePt t="41832" x="2805113" y="1939925"/>
          <p14:tracePt t="41887" x="3275013" y="1955800"/>
          <p14:tracePt t="41938" x="3524250" y="2032000"/>
          <p14:tracePt t="41988" x="3852863" y="2117725"/>
          <p14:tracePt t="42008" x="3933825" y="2178050"/>
          <p14:tracePt t="42045" x="3976688" y="2247900"/>
          <p14:tracePt t="42082" x="4014788" y="2362200"/>
          <p14:tracePt t="42101" x="4014788" y="2420938"/>
          <p14:tracePt t="42139" x="3983038" y="2517775"/>
          <p14:tracePt t="42186" x="3690938" y="2663825"/>
          <p14:tracePt t="42221" x="3441700" y="2701925"/>
          <p14:tracePt t="42259" x="3151188" y="2733675"/>
          <p14:tracePt t="42296" x="3059113" y="2733675"/>
          <p14:tracePt t="42332" x="3052763" y="2733675"/>
          <p14:tracePt t="42699" x="3133725" y="2782888"/>
          <p14:tracePt t="42736" x="3432175" y="2901950"/>
          <p14:tracePt t="42785" x="3587750" y="2967038"/>
          <p14:tracePt t="42806" x="3594100" y="2982913"/>
          <p14:tracePt t="42828" x="3598863" y="3005138"/>
          <p14:tracePt t="42863" x="3598863" y="3016250"/>
          <p14:tracePt t="43053" x="3598863" y="3021013"/>
          <p14:tracePt t="43168" x="4052888" y="3074988"/>
          <p14:tracePt t="43204" x="4821238" y="3101975"/>
          <p14:tracePt t="43242" x="6327775" y="3171825"/>
          <p14:tracePt t="43284" x="7642225" y="3182938"/>
          <p14:tracePt t="43328" x="8743950" y="3194050"/>
          <p14:tracePt t="43365" x="8863013" y="3214688"/>
          <p14:tracePt t="43402" x="8867775" y="3221038"/>
          <p14:tracePt t="43484" x="8867775" y="3241675"/>
          <p14:tracePt t="43520" x="8932863" y="3270250"/>
          <p14:tracePt t="43567" x="9213850" y="3263900"/>
          <p14:tracePt t="43587" x="9474200" y="3241675"/>
          <p14:tracePt t="43628" x="9986963" y="3187700"/>
          <p14:tracePt t="43672" x="10018713" y="3182938"/>
          <p14:tracePt t="43862" x="9944100" y="3214688"/>
          <p14:tracePt t="43903" x="9721850" y="3241675"/>
          <p14:tracePt t="43931" x="9537700" y="3241675"/>
          <p14:tracePt t="43967" x="9209088" y="3259138"/>
          <p14:tracePt t="44003" x="9002713" y="3270250"/>
          <p14:tracePt t="44024" x="8943975" y="3275013"/>
          <p14:tracePt t="44060" x="8851900" y="3286125"/>
          <p14:tracePt t="44096" x="8694738" y="3290888"/>
          <p14:tracePt t="44134" x="8575675" y="3302000"/>
          <p14:tracePt t="44169" x="8451850" y="3302000"/>
          <p14:tracePt t="44204" x="8328025" y="3302000"/>
          <p14:tracePt t="44242" x="8224838" y="3302000"/>
          <p14:tracePt t="44286" x="8213725" y="3302000"/>
          <p14:tracePt t="44591" x="8220075" y="3302000"/>
          <p14:tracePt t="44663" x="8247063" y="3297238"/>
          <p14:tracePt t="44698" x="8494713" y="3275013"/>
          <p14:tracePt t="44734" x="8802688" y="3248025"/>
          <p14:tracePt t="44771" x="8928100" y="3248025"/>
          <p14:tracePt t="44806" x="8975725" y="3248025"/>
          <p14:tracePt t="44842" x="9020175" y="3248025"/>
          <p14:tracePt t="44879" x="9051925" y="3252788"/>
          <p14:tracePt t="44917" x="9078913" y="3259138"/>
          <p14:tracePt t="44962" x="9105900" y="3259138"/>
          <p14:tracePt t="45002" x="9110663" y="3259138"/>
          <p14:tracePt t="45084" x="9128125" y="3252788"/>
          <p14:tracePt t="45122" x="9256713" y="3236913"/>
          <p14:tracePt t="45172" x="9344025" y="3236913"/>
          <p14:tracePt t="45201" x="9371013" y="3236913"/>
          <p14:tracePt t="45266" x="9371013" y="3248025"/>
          <p14:tracePt t="45295" x="9386888" y="3252788"/>
          <p14:tracePt t="45336" x="9463088" y="3275013"/>
          <p14:tracePt t="45419" x="9478963" y="3270250"/>
          <p14:tracePt t="45457" x="9478963" y="3263900"/>
          <p14:tracePt t="45502" x="9478963" y="3259138"/>
          <p14:tracePt t="45562" x="9440863" y="3297238"/>
          <p14:tracePt t="45598" x="9348788" y="3405188"/>
          <p14:tracePt t="45637" x="9305925" y="3463925"/>
          <p14:tracePt t="45717" x="9305925" y="3452813"/>
          <p14:tracePt t="45752" x="9413875" y="3378200"/>
          <p14:tracePt t="45799" x="9528175" y="3279775"/>
          <p14:tracePt t="45821" x="9532938" y="3275013"/>
          <p14:tracePt t="45857" x="9532938" y="3270250"/>
          <p14:tracePt t="45954" x="9721850" y="3351213"/>
          <p14:tracePt t="45994" x="9917113" y="3495675"/>
          <p14:tracePt t="46042" x="9932988" y="3517900"/>
          <p14:tracePt t="46123" x="9928225" y="3517900"/>
          <p14:tracePt t="46185" x="9921875" y="3517900"/>
          <p14:tracePt t="46246" x="9852025" y="3502025"/>
          <p14:tracePt t="46284" x="9629775" y="3463925"/>
          <p14:tracePt t="46304" x="9478963" y="3436938"/>
          <p14:tracePt t="46343" x="9402763" y="3398838"/>
          <p14:tracePt t="46380" x="9402763" y="3387725"/>
          <p14:tracePt t="46417" x="9474200" y="3263900"/>
          <p14:tracePt t="46462" x="9505950" y="3194050"/>
          <p14:tracePt t="46502" x="9510713" y="3167063"/>
          <p14:tracePt t="46538" x="9517063" y="3160713"/>
          <p14:tracePt t="46593" x="9517063" y="3167063"/>
          <p14:tracePt t="46631" x="9521825" y="3221038"/>
          <p14:tracePt t="46668" x="9521825" y="3232150"/>
          <p14:tracePt t="46719" x="9517063" y="2987675"/>
          <p14:tracePt t="46757" x="9505950" y="2751138"/>
          <p14:tracePt t="46794" x="9494838" y="2713038"/>
          <p14:tracePt t="46842" x="9494838" y="2706688"/>
          <p14:tracePt t="46894" x="9494838" y="2820988"/>
          <p14:tracePt t="46942" x="9532938" y="3344863"/>
          <p14:tracePt t="46977" x="9532938" y="3459163"/>
          <p14:tracePt t="47012" x="9532938" y="3463925"/>
          <p14:tracePt t="47082" x="9510713" y="3382963"/>
          <p14:tracePt t="47099" x="9478963" y="3187700"/>
          <p14:tracePt t="47136" x="9413875" y="2852738"/>
          <p14:tracePt t="47172" x="9371013" y="2740025"/>
          <p14:tracePt t="47208" x="9348788" y="2713038"/>
          <p14:tracePt t="47286" x="9348788" y="2852738"/>
          <p14:tracePt t="47324" x="9371013" y="3236913"/>
          <p14:tracePt t="47361" x="9375775" y="3756025"/>
          <p14:tracePt t="47382" x="9375775" y="3787775"/>
          <p14:tracePt t="47437" x="9344025" y="3567113"/>
          <p14:tracePt t="47483" x="9274175" y="3113088"/>
          <p14:tracePt t="47519" x="9213850" y="2960688"/>
          <p14:tracePt t="47540" x="9202738" y="2940050"/>
          <p14:tracePt t="47665" x="9186863" y="3021013"/>
          <p14:tracePt t="47818" x="8928100" y="3021013"/>
          <p14:tracePt t="47858" x="7608888" y="3128963"/>
          <p14:tracePt t="47886" x="6415088" y="3198813"/>
          <p14:tracePt t="47909" x="5457825" y="3252788"/>
          <p14:tracePt t="47947" x="4106863" y="3297238"/>
          <p14:tracePt t="48004" x="2535238" y="3313113"/>
          <p14:tracePt t="48052" x="1854200" y="3263900"/>
          <p14:tracePt t="48093" x="1492250" y="3221038"/>
          <p14:tracePt t="48136" x="1438275" y="3214688"/>
          <p14:tracePt t="48267" x="1719263" y="3117850"/>
          <p14:tracePt t="48304" x="1912938" y="3021013"/>
          <p14:tracePt t="48340" x="1912938" y="2998788"/>
          <p14:tracePt t="48405" x="2074863" y="2928938"/>
          <p14:tracePt t="48442" x="2652713" y="2836863"/>
          <p14:tracePt t="48490" x="3178175" y="2825750"/>
          <p14:tracePt t="48525" x="3436938" y="2825750"/>
          <p14:tracePt t="48564" x="3648075" y="2825750"/>
          <p14:tracePt t="48603" x="3852863" y="2816225"/>
          <p14:tracePt t="48765" x="3836988" y="2816225"/>
          <p14:tracePt t="48802" x="3825875" y="2816225"/>
          <p14:tracePt t="48839" x="3825875" y="2820988"/>
          <p14:tracePt t="48911" x="3690938" y="2836863"/>
          <p14:tracePt t="48948" x="3151188" y="2863850"/>
          <p14:tracePt t="48985" x="2605088" y="2870200"/>
          <p14:tracePt t="49003" x="2117725" y="2870200"/>
          <p14:tracePt t="49038" x="1912938" y="2870200"/>
          <p14:tracePt t="49086" x="1993900" y="2870200"/>
          <p14:tracePt t="49122" x="2447925" y="2863850"/>
          <p14:tracePt t="49159" x="4025900" y="2809875"/>
          <p14:tracePt t="49197" x="5695950" y="2825750"/>
          <p14:tracePt t="49231" x="6511925" y="2879725"/>
          <p14:tracePt t="49268" x="7350125" y="2978150"/>
          <p14:tracePt t="49289" x="7862888" y="3052763"/>
          <p14:tracePt t="49335" x="8375650" y="3205163"/>
          <p14:tracePt t="49371" x="8685213" y="3302000"/>
          <p14:tracePt t="49407" x="8874125" y="3355975"/>
          <p14:tracePt t="49444" x="8955088" y="3378200"/>
          <p14:tracePt t="49481" x="8970963" y="3398838"/>
          <p14:tracePt t="49517" x="9305925" y="3441700"/>
          <p14:tracePt t="49538" x="9420225" y="3441700"/>
          <p14:tracePt t="49586" x="9548813" y="3394075"/>
          <p14:tracePt t="49625" x="9537700" y="3367088"/>
          <p14:tracePt t="49660" x="9537700" y="3344863"/>
          <p14:tracePt t="49696" x="9544050" y="3333750"/>
          <p14:tracePt t="49785" x="9544050" y="3355975"/>
          <p14:tracePt t="49822" x="9571038" y="3405188"/>
          <p14:tracePt t="49859" x="9575800" y="3414713"/>
          <p14:tracePt t="49985" x="9571038" y="3405188"/>
          <p14:tracePt t="50021" x="9555163" y="3378200"/>
          <p14:tracePt t="50070" x="9510713" y="3313113"/>
          <p14:tracePt t="50089" x="9501188" y="3279775"/>
          <p14:tracePt t="50126" x="9483725" y="3241675"/>
          <p14:tracePt t="50176" x="9463088" y="3182938"/>
          <p14:tracePt t="50213" x="9451975" y="3151188"/>
          <p14:tracePt t="50251" x="9447213" y="3128963"/>
          <p14:tracePt t="50288" x="9447213" y="3097213"/>
          <p14:tracePt t="50336" x="9447213" y="3052763"/>
          <p14:tracePt t="50390" x="9447213" y="3032125"/>
          <p14:tracePt t="50438" x="9440863" y="3025775"/>
          <p14:tracePt t="50595" x="9440863" y="3052763"/>
          <p14:tracePt t="50613" x="9440863" y="3101975"/>
          <p14:tracePt t="50650" x="9429750" y="3221038"/>
          <p14:tracePt t="50688" x="9424988" y="3302000"/>
          <p14:tracePt t="50736" x="9420225" y="3340100"/>
          <p14:tracePt t="50772" x="9420225" y="3360738"/>
          <p14:tracePt t="50819" x="9420225" y="3398838"/>
          <p14:tracePt t="50867" x="9413875" y="3421063"/>
          <p14:tracePt t="50914" x="9413875" y="3432175"/>
          <p14:tracePt t="54282" x="9409113" y="3421063"/>
          <p14:tracePt t="54367" x="9409113" y="3414713"/>
          <p14:tracePt t="55801" x="9375775" y="3425825"/>
          <p14:tracePt t="55821" x="9348788" y="3425825"/>
          <p14:tracePt t="55879" x="9344025" y="3425825"/>
          <p14:tracePt t="55916" x="9337675" y="3425825"/>
          <p14:tracePt t="55953" x="9283700" y="3425825"/>
          <p14:tracePt t="55999" x="9074150" y="3394075"/>
          <p14:tracePt t="56047" x="8220075" y="3340100"/>
          <p14:tracePt t="56071" x="7808913" y="3340100"/>
          <p14:tracePt t="56089" x="7192963" y="3340100"/>
          <p14:tracePt t="56138" x="6008688" y="3344863"/>
          <p14:tracePt t="56175" x="5718175" y="3344863"/>
          <p14:tracePt t="56196" x="5453063" y="3355975"/>
          <p14:tracePt t="56212" x="5318125" y="3367088"/>
          <p14:tracePt t="56248" x="4803775" y="3378200"/>
          <p14:tracePt t="56284" x="4322763" y="3378200"/>
          <p14:tracePt t="56304" x="3971925" y="3371850"/>
          <p14:tracePt t="56342" x="3425825" y="3328988"/>
          <p14:tracePt t="56386" x="3187700" y="3302000"/>
          <p14:tracePt t="56423" x="3171825" y="3302000"/>
          <p14:tracePt t="56446" x="3151188" y="3302000"/>
          <p14:tracePt t="56473" x="3140075" y="3302000"/>
          <p14:tracePt t="56522" x="3124200" y="3297238"/>
          <p14:tracePt t="56870" x="3236913" y="3297238"/>
          <p14:tracePt t="56919" x="3859213" y="3275013"/>
          <p14:tracePt t="56959" x="4041775" y="3275013"/>
          <p14:tracePt t="56996" x="4221163" y="3263900"/>
          <p14:tracePt t="57046" x="4733925" y="3252788"/>
          <p14:tracePt t="57081" x="4999038" y="3248025"/>
          <p14:tracePt t="57100" x="5156200" y="3248025"/>
          <p14:tracePt t="57144" x="5383213" y="3236913"/>
          <p14:tracePt t="57180" x="5761038" y="3225800"/>
          <p14:tracePt t="57217" x="6176963" y="3214688"/>
          <p14:tracePt t="57252" x="6469063" y="3214688"/>
          <p14:tracePt t="57273" x="6669088" y="3214688"/>
          <p14:tracePt t="57309" x="6981825" y="3214688"/>
          <p14:tracePt t="57348" x="7008813" y="3214688"/>
          <p14:tracePt t="57559" x="7019925" y="3214688"/>
          <p14:tracePt t="57596" x="7031038" y="3209925"/>
          <p14:tracePt t="57619" x="7042150" y="3209925"/>
          <p14:tracePt t="57636" x="7073900" y="3209925"/>
          <p14:tracePt t="57672" x="7085013" y="3209925"/>
          <p14:tracePt t="57727" x="6842125" y="3241675"/>
          <p14:tracePt t="57764" x="6376988" y="3270250"/>
          <p14:tracePt t="57801" x="5565775" y="3286125"/>
          <p14:tracePt t="57839" x="4603750" y="3302000"/>
          <p14:tracePt t="57870" x="4291013" y="3302000"/>
          <p14:tracePt t="57918" x="3544888" y="3313113"/>
          <p14:tracePt t="57965" x="3009900" y="3275013"/>
          <p14:tracePt t="57984" x="2960688" y="3275013"/>
          <p14:tracePt t="58032" x="2816225" y="3259138"/>
          <p14:tracePt t="58347" x="2998788" y="3259138"/>
          <p14:tracePt t="58389" x="3421063" y="3259138"/>
          <p14:tracePt t="58484" x="3425825" y="3252788"/>
          <p14:tracePt t="58547" x="3432175" y="3252788"/>
          <p14:tracePt t="58606" x="3367088" y="3252788"/>
          <p14:tracePt t="58629" x="3333750" y="3270250"/>
          <p14:tracePt t="61269" x="3313113" y="3275013"/>
          <p14:tracePt t="61309" x="3275013" y="3279775"/>
          <p14:tracePt t="61346" x="3263900" y="3286125"/>
          <p14:tracePt t="61367" x="3263900" y="3290888"/>
          <p14:tracePt t="61438" x="2978150" y="3571875"/>
          <p14:tracePt t="61473" x="2744788" y="3632200"/>
          <p14:tracePt t="61509" x="2416175" y="3636963"/>
          <p14:tracePt t="61546" x="2236788" y="3636963"/>
          <p14:tracePt t="61581" x="2162175" y="3636963"/>
          <p14:tracePt t="61605" x="2101850" y="3652838"/>
          <p14:tracePt t="61647" x="1982788" y="3679825"/>
          <p14:tracePt t="61684" x="1935163" y="3695700"/>
          <p14:tracePt t="61722" x="1917700" y="3702050"/>
          <p14:tracePt t="61786" x="1912938" y="3702050"/>
          <p14:tracePt t="61869" x="1901825" y="3706813"/>
          <p14:tracePt t="61902" x="1897063" y="3706813"/>
          <p14:tracePt t="62006" x="1901825" y="3713163"/>
          <p14:tracePt t="62043" x="2054225" y="3713163"/>
          <p14:tracePt t="62080" x="2636838" y="3733800"/>
          <p14:tracePt t="62099" x="2863850" y="3733800"/>
          <p14:tracePt t="62137" x="3048000" y="3733800"/>
          <p14:tracePt t="62174" x="3171825" y="3733800"/>
          <p14:tracePt t="62196" x="3405188" y="3733800"/>
          <p14:tracePt t="62215" x="3479800" y="3733800"/>
          <p14:tracePt t="62251" x="3733800" y="3744913"/>
          <p14:tracePt t="62288" x="3879850" y="3744913"/>
          <p14:tracePt t="62328" x="4010025" y="3744913"/>
          <p14:tracePt t="62365" x="4144963" y="3744913"/>
          <p14:tracePt t="62403" x="4241800" y="3749675"/>
          <p14:tracePt t="62448" x="4340225" y="3749675"/>
          <p14:tracePt t="62486" x="4425950" y="3749675"/>
          <p14:tracePt t="62508" x="4475163" y="3749675"/>
          <p14:tracePt t="62547" x="4594225" y="3744913"/>
          <p14:tracePt t="62601" x="4841875" y="3733800"/>
          <p14:tracePt t="62641" x="4965700" y="3733800"/>
          <p14:tracePt t="62677" x="5037138" y="3733800"/>
          <p14:tracePt t="62715" x="5091113" y="3733800"/>
          <p14:tracePt t="62752" x="5133975" y="3733800"/>
          <p14:tracePt t="62773" x="5156200" y="3733800"/>
          <p14:tracePt t="62805" x="5210175" y="3733800"/>
          <p14:tracePt t="62823" x="5226050" y="3733800"/>
          <p14:tracePt t="62861" x="5280025" y="3733800"/>
          <p14:tracePt t="62890" x="5349875" y="3729038"/>
          <p14:tracePt t="62915" x="5372100" y="3729038"/>
          <p14:tracePt t="62951" x="5491163" y="3729038"/>
          <p14:tracePt t="62988" x="5619750" y="3729038"/>
          <p14:tracePt t="63026" x="5776913" y="3729038"/>
          <p14:tracePt t="63063" x="5891213" y="3729038"/>
          <p14:tracePt t="63101" x="6026150" y="3729038"/>
          <p14:tracePt t="63138" x="6042025" y="3729038"/>
          <p14:tracePt t="63581" x="6307138" y="3814763"/>
          <p14:tracePt t="63605" x="6642100" y="3895725"/>
          <p14:tracePt t="63651" x="7035800" y="4037013"/>
          <p14:tracePt t="63695" x="7161213" y="4064000"/>
          <p14:tracePt t="63717" x="7327900" y="4075113"/>
          <p14:tracePt t="63753" x="7631113" y="4102100"/>
          <p14:tracePt t="63790" x="7786688" y="4129088"/>
          <p14:tracePt t="63828" x="7869238" y="4133850"/>
          <p14:tracePt t="63873" x="7912100" y="4144963"/>
          <p14:tracePt t="63913" x="8040688" y="4194175"/>
          <p14:tracePt t="63951" x="8074025" y="4210050"/>
          <p14:tracePt t="64076" x="8020050" y="4230688"/>
          <p14:tracePt t="64095" x="7993063" y="4237038"/>
          <p14:tracePt t="64135" x="7916863" y="4264025"/>
          <p14:tracePt t="64171" x="7858125" y="4284663"/>
          <p14:tracePt t="64207" x="7851775" y="4291013"/>
          <p14:tracePt t="64244" x="7840663" y="4291013"/>
          <p14:tracePt t="64281" x="7793038" y="4268788"/>
          <p14:tracePt t="64317" x="7770813" y="4248150"/>
          <p14:tracePt t="64353" x="7766050" y="4241800"/>
          <p14:tracePt t="64401" x="7750175" y="4225925"/>
          <p14:tracePt t="64439" x="7750175" y="4221163"/>
          <p14:tracePt t="64520" x="7885113" y="4149725"/>
          <p14:tracePt t="64556" x="8235950" y="4048125"/>
          <p14:tracePt t="64602" x="8593138" y="4030663"/>
          <p14:tracePt t="64641" x="8856663" y="4030663"/>
          <p14:tracePt t="64670" x="9040813" y="4037013"/>
          <p14:tracePt t="64708" x="9278938" y="4037013"/>
          <p14:tracePt t="64744" x="9424988" y="4041775"/>
          <p14:tracePt t="64781" x="9571038" y="4052888"/>
          <p14:tracePt t="64818" x="9732963" y="4068763"/>
          <p14:tracePt t="64854" x="9852025" y="4086225"/>
          <p14:tracePt t="64890" x="9932988" y="4086225"/>
          <p14:tracePt t="64925" x="9944100" y="4086225"/>
          <p14:tracePt t="65001" x="9948863" y="4086225"/>
          <p14:tracePt t="65038" x="9964738" y="4086225"/>
          <p14:tracePt t="65085" x="10013950" y="4117975"/>
          <p14:tracePt t="65122" x="10079038" y="4194175"/>
          <p14:tracePt t="65170" x="10160000" y="4279900"/>
          <p14:tracePt t="65206" x="10164763" y="4284663"/>
          <p14:tracePt t="65455" x="10153650" y="4284663"/>
          <p14:tracePt t="65477" x="10133013" y="4279900"/>
          <p14:tracePt t="65497" x="10121900" y="4279900"/>
          <p14:tracePt t="65535" x="10083800" y="4275138"/>
          <p14:tracePt t="65556" x="10029825" y="4275138"/>
          <p14:tracePt t="65576" x="9991725" y="4275138"/>
          <p14:tracePt t="65611" x="9910763" y="4295775"/>
          <p14:tracePt t="65650" x="9667875" y="4383088"/>
          <p14:tracePt t="65686" x="9344025" y="4441825"/>
          <p14:tracePt t="65724" x="9229725" y="4441825"/>
          <p14:tracePt t="65761" x="9036050" y="4425950"/>
          <p14:tracePt t="65808" x="8629650" y="4302125"/>
          <p14:tracePt t="65844" x="8355013" y="4203700"/>
          <p14:tracePt t="65881" x="8181975" y="4090988"/>
          <p14:tracePt t="65932" x="8132763" y="3994150"/>
          <p14:tracePt t="65961" x="8132763" y="3944938"/>
          <p14:tracePt t="66009" x="8150225" y="3852863"/>
          <p14:tracePt t="66046" x="8251825" y="3740150"/>
          <p14:tracePt t="66085" x="8397875" y="3652838"/>
          <p14:tracePt t="66103" x="8467725" y="3625850"/>
          <p14:tracePt t="66140" x="8802688" y="3598863"/>
          <p14:tracePt t="66177" x="9121775" y="3609975"/>
          <p14:tracePt t="66215" x="9294813" y="3648075"/>
          <p14:tracePt t="66253" x="9474200" y="3695700"/>
          <p14:tracePt t="66290" x="9598025" y="3776663"/>
          <p14:tracePt t="66327" x="9705975" y="3922713"/>
          <p14:tracePt t="66355" x="9759950" y="4037013"/>
          <p14:tracePt t="66395" x="9759950" y="4221163"/>
          <p14:tracePt t="66412" x="9737725" y="4237038"/>
          <p14:tracePt t="66448" x="9321800" y="4383088"/>
          <p14:tracePt t="66485" x="8928100" y="4410075"/>
          <p14:tracePt t="66522" x="8786813" y="4410075"/>
          <p14:tracePt t="66558" x="8485188" y="4356100"/>
          <p14:tracePt t="66596" x="8150225" y="4194175"/>
          <p14:tracePt t="66643" x="8047038" y="3971925"/>
          <p14:tracePt t="66665" x="8047038" y="3890963"/>
          <p14:tracePt t="66701" x="8235950" y="3625850"/>
          <p14:tracePt t="66738" x="8609013" y="3479800"/>
          <p14:tracePt t="66776" x="8997950" y="3486150"/>
          <p14:tracePt t="66831" x="9424988" y="3659188"/>
          <p14:tracePt t="66872" x="9636125" y="3825875"/>
          <p14:tracePt t="66909" x="9744075" y="4014788"/>
          <p14:tracePt t="66946" x="9748838" y="4167188"/>
          <p14:tracePt t="66984" x="9505950" y="4340225"/>
          <p14:tracePt t="67021" x="8982075" y="4484688"/>
          <p14:tracePt t="67070" x="8424863" y="4464050"/>
          <p14:tracePt t="67089" x="8262938" y="4398963"/>
          <p14:tracePt t="67127" x="8105775" y="4221163"/>
          <p14:tracePt t="67156" x="8078788" y="4037013"/>
          <p14:tracePt t="67176" x="8101013" y="3902075"/>
          <p14:tracePt t="67213" x="8285163" y="3679825"/>
          <p14:tracePt t="67251" x="8766175" y="3517900"/>
          <p14:tracePt t="67288" x="9083675" y="3560763"/>
          <p14:tracePt t="67326" x="9220200" y="3729038"/>
          <p14:tracePt t="67355" x="9267825" y="3852863"/>
          <p14:tracePt t="67406" x="9105900" y="4144963"/>
          <p14:tracePt t="67456" x="8575675" y="4149725"/>
          <p14:tracePt t="67495" x="8516938" y="4068763"/>
          <p14:tracePt t="67534" x="8516938" y="4025900"/>
          <p14:tracePt t="67554" x="8521700" y="4010025"/>
          <p14:tracePt t="67592" x="8528050" y="4003675"/>
          <p14:tracePt t="74409" x="8566150" y="4203700"/>
          <p14:tracePt t="74431" x="8548688" y="4257675"/>
          <p14:tracePt t="74469" x="8505825" y="4318000"/>
          <p14:tracePt t="74508" x="8489950" y="4329113"/>
          <p14:tracePt t="74548" x="8478838" y="4344988"/>
          <p14:tracePt t="74570" x="8467725" y="4349750"/>
          <p14:tracePt t="74589" x="8462963" y="4356100"/>
          <p14:tracePt t="74638" x="8458200" y="4360863"/>
          <p14:tracePt t="74673" x="8451850" y="4360863"/>
          <p14:tracePt t="74719" x="8435975" y="4371975"/>
          <p14:tracePt t="74775" x="8431213" y="4371975"/>
          <p14:tracePt t="78375" x="8289925" y="4479925"/>
          <p14:tracePt t="78418" x="7804150" y="4684713"/>
          <p14:tracePt t="78445" x="7370763" y="4776788"/>
          <p14:tracePt t="78464" x="7269163" y="4787900"/>
          <p14:tracePt t="78501" x="6619875" y="4837113"/>
          <p14:tracePt t="78538" x="5653088" y="4864100"/>
          <p14:tracePt t="78577" x="5057775" y="4891088"/>
          <p14:tracePt t="78597" x="4729163" y="4902200"/>
          <p14:tracePt t="78648" x="4252913" y="4902200"/>
          <p14:tracePt t="78686" x="4068763" y="4918075"/>
          <p14:tracePt t="78723" x="3949700" y="4938713"/>
          <p14:tracePt t="78760" x="3805238" y="4987925"/>
          <p14:tracePt t="78798" x="3744913" y="5014913"/>
          <p14:tracePt t="78855" x="3740150" y="5014913"/>
          <p14:tracePt t="78913" x="3722688" y="4999038"/>
          <p14:tracePt t="78953" x="3717925" y="4976813"/>
          <p14:tracePt t="78996" x="3722688" y="4956175"/>
          <p14:tracePt t="79034" x="3751263" y="4929188"/>
          <p14:tracePt t="79055" x="3778250" y="4902200"/>
          <p14:tracePt t="79073" x="3794125" y="4879975"/>
          <p14:tracePt t="79093" x="3798888" y="4868863"/>
          <p14:tracePt t="79129" x="3798888" y="4848225"/>
          <p14:tracePt t="79167" x="3778250" y="4803775"/>
          <p14:tracePt t="79205" x="3740150" y="4783138"/>
          <p14:tracePt t="79227" x="3686175" y="4765675"/>
          <p14:tracePt t="79246" x="3659188" y="4760913"/>
          <p14:tracePt t="79283" x="3571875" y="4760913"/>
          <p14:tracePt t="79304" x="3506788" y="4760913"/>
          <p14:tracePt t="79341" x="3297238" y="4783138"/>
          <p14:tracePt t="79377" x="3198813" y="4810125"/>
          <p14:tracePt t="79400" x="3182938" y="4819650"/>
          <p14:tracePt t="79436" x="3144838" y="4837113"/>
          <p14:tracePt t="79473" x="3133725" y="4841875"/>
          <p14:tracePt t="79527" x="3133725" y="4848225"/>
          <p14:tracePt t="79591" x="3232150" y="4857750"/>
          <p14:tracePt t="79629" x="3663950" y="4841875"/>
          <p14:tracePt t="79650" x="3929063" y="4841875"/>
          <p14:tracePt t="79686" x="4637088" y="4787900"/>
          <p14:tracePt t="79725" x="4711700" y="4787900"/>
          <p14:tracePt t="79798" x="4733925" y="4810125"/>
          <p14:tracePt t="79834" x="4756150" y="4826000"/>
          <p14:tracePt t="79872" x="4783138" y="4852988"/>
          <p14:tracePt t="79919" x="4918075" y="4884738"/>
          <p14:tracePt t="79956" x="5199063" y="4911725"/>
          <p14:tracePt t="79994" x="5527675" y="4911725"/>
          <p14:tracePt t="80031" x="5653088" y="4911725"/>
          <p14:tracePt t="80114" x="5673725" y="4918075"/>
          <p14:tracePt t="80134" x="5684838" y="4922838"/>
          <p14:tracePt t="80173" x="5738813" y="4938713"/>
          <p14:tracePt t="80211" x="5907088" y="4938713"/>
          <p14:tracePt t="80256" x="6496050" y="4868863"/>
          <p14:tracePt t="80296" x="7085013" y="4787900"/>
          <p14:tracePt t="80334" x="7278688" y="4765675"/>
          <p14:tracePt t="80371" x="7312025" y="4765675"/>
          <p14:tracePt t="80463" x="7251700" y="4792663"/>
          <p14:tracePt t="80501" x="6880225" y="4848225"/>
          <p14:tracePt t="80538" x="6334125" y="4760913"/>
          <p14:tracePt t="80575" x="6172200" y="4637088"/>
          <p14:tracePt t="80594" x="6154738" y="4545013"/>
          <p14:tracePt t="80633" x="6361113" y="4264025"/>
          <p14:tracePt t="80669" x="6981825" y="4010025"/>
          <p14:tracePt t="80712" x="7188200" y="4010025"/>
          <p14:tracePt t="80758" x="7107238" y="4322763"/>
          <p14:tracePt t="80796" x="6889750" y="4538663"/>
          <p14:tracePt t="80834" x="6750050" y="4583113"/>
          <p14:tracePt t="80871" x="6684963" y="4583113"/>
          <p14:tracePt t="80916" x="6684963" y="4479925"/>
          <p14:tracePt t="80955" x="6765925" y="4398963"/>
          <p14:tracePt t="81003" x="6950075" y="4376738"/>
          <p14:tracePt t="81042" x="7004050" y="4464050"/>
          <p14:tracePt t="81079" x="6970713" y="4549775"/>
          <p14:tracePt t="81098" x="6943725" y="4583113"/>
          <p14:tracePt t="81135" x="6911975" y="4598988"/>
          <p14:tracePt t="81171" x="6900863" y="4598988"/>
          <p14:tracePt t="81210" x="6873875" y="4495800"/>
          <p14:tracePt t="81256" x="7251700" y="4356100"/>
          <p14:tracePt t="81298" x="7631113" y="4425950"/>
          <p14:tracePt t="81335" x="7505700" y="4625975"/>
          <p14:tracePt t="81353" x="7415213" y="4691063"/>
          <p14:tracePt t="81392" x="7116763" y="4810125"/>
          <p14:tracePt t="81440" x="6680200" y="4792663"/>
          <p14:tracePt t="81475" x="6577013" y="4706938"/>
          <p14:tracePt t="81504" x="6570663" y="4695825"/>
          <p14:tracePt t="81551" x="6507163" y="4711700"/>
          <p14:tracePt t="81589" x="6300788" y="4884738"/>
          <p14:tracePt t="81627" x="6172200" y="5102225"/>
          <p14:tracePt t="81650" x="6080125" y="5264150"/>
          <p14:tracePt t="81686" x="5837238" y="5468938"/>
          <p14:tracePt t="81725" x="5549900" y="5581650"/>
          <p14:tracePt t="81763" x="5214938" y="5641975"/>
          <p14:tracePt t="81800" x="4772025" y="5637213"/>
          <p14:tracePt t="81821" x="4664075" y="5588000"/>
          <p14:tracePt t="81858" x="4430713" y="5399088"/>
          <p14:tracePt t="81905" x="4356100" y="5199063"/>
          <p14:tracePt t="81925" x="4356100" y="5176838"/>
          <p14:tracePt t="81963" x="4376738" y="5106988"/>
          <p14:tracePt t="82001" x="4603750" y="5095875"/>
          <p14:tracePt t="82038" x="5003800" y="5214938"/>
          <p14:tracePt t="82085" x="5122863" y="5307013"/>
          <p14:tracePt t="82104" x="5122863" y="5349875"/>
          <p14:tracePt t="82141" x="5026025" y="5480050"/>
          <p14:tracePt t="82177" x="4837113" y="5545138"/>
          <p14:tracePt t="82214" x="4702175" y="5484813"/>
          <p14:tracePt t="82251" x="4603750" y="5300663"/>
          <p14:tracePt t="82288" x="4691063" y="5149850"/>
          <p14:tracePt t="82325" x="4999038" y="5030788"/>
          <p14:tracePt t="82360" x="5311775" y="5064125"/>
          <p14:tracePt t="82396" x="5419725" y="5253038"/>
          <p14:tracePt t="82432" x="5441950" y="5399088"/>
          <p14:tracePt t="82469" x="5399088" y="5538788"/>
          <p14:tracePt t="82507" x="5268913" y="5588000"/>
          <p14:tracePt t="82546" x="5048250" y="5576888"/>
          <p14:tracePt t="82586" x="4992688" y="5572125"/>
          <p14:tracePt t="82717" x="4992688" y="5565775"/>
          <p14:tracePt t="83411" x="5129213" y="5610225"/>
          <p14:tracePt t="83452" x="5788025" y="5641975"/>
          <p14:tracePt t="83489" x="6673850" y="5588000"/>
          <p14:tracePt t="83529" x="6977063" y="5592763"/>
          <p14:tracePt t="83566" x="7512050" y="5592763"/>
          <p14:tracePt t="83585" x="8024813" y="5592763"/>
          <p14:tracePt t="83605" x="8159750" y="5592763"/>
          <p14:tracePt t="83643" x="8732838" y="5637213"/>
          <p14:tracePt t="83681" x="9090025" y="5653088"/>
          <p14:tracePt t="83724" x="9456738" y="5673725"/>
          <p14:tracePt t="83765" x="9582150" y="5695950"/>
          <p14:tracePt t="83805" x="9640888" y="5722938"/>
          <p14:tracePt t="83844" x="9694863" y="5749925"/>
          <p14:tracePt t="83881" x="9782175" y="5792788"/>
          <p14:tracePt t="83930" x="9894888" y="5891213"/>
          <p14:tracePt t="83968" x="9906000" y="5907088"/>
          <p14:tracePt t="84033" x="9910763" y="5907088"/>
          <p14:tracePt t="84054" x="9910763" y="5911850"/>
          <p14:tracePt t="84090" x="9928225" y="5927725"/>
          <p14:tracePt t="84127" x="9937750" y="5934075"/>
          <p14:tracePt t="84244" x="9944100" y="5934075"/>
          <p14:tracePt t="84301" x="9910763" y="5954713"/>
          <p14:tracePt t="84322" x="9894888" y="5965825"/>
          <p14:tracePt t="84359" x="9744075" y="5992813"/>
          <p14:tracePt t="84396" x="9078913" y="6046788"/>
          <p14:tracePt t="84434" x="8613775" y="6057900"/>
          <p14:tracePt t="84471" x="8235950" y="6046788"/>
          <p14:tracePt t="84509" x="8008938" y="6035675"/>
          <p14:tracePt t="84548" x="7813675" y="6035675"/>
          <p14:tracePt t="84570" x="7781925" y="6035675"/>
          <p14:tracePt t="84636" x="7781925" y="6015038"/>
          <p14:tracePt t="84674" x="7835900" y="5972175"/>
          <p14:tracePt t="84695" x="8213725" y="5895975"/>
          <p14:tracePt t="84723" x="8894763" y="5765800"/>
          <p14:tracePt t="84762" x="9986963" y="5581650"/>
          <p14:tracePt t="84800" x="10548938" y="5491163"/>
          <p14:tracePt t="84838" x="10834688" y="5464175"/>
          <p14:tracePt t="84875" x="11187113" y="5468938"/>
          <p14:tracePt t="84898" x="11315700" y="5484813"/>
          <p14:tracePt t="84941" x="11515725" y="5511800"/>
          <p14:tracePt t="84988" x="11587163" y="5518150"/>
          <p14:tracePt t="85033" x="11614150" y="5522913"/>
          <p14:tracePt t="85075" x="11634788" y="5534025"/>
          <p14:tracePt t="85441" x="11468100" y="5549900"/>
          <p14:tracePt t="85482" x="10191750" y="5641975"/>
          <p14:tracePt t="85510" x="8274050" y="5680075"/>
          <p14:tracePt t="85551" x="5430838" y="5718175"/>
          <p14:tracePt t="85591" x="3967163" y="5734050"/>
          <p14:tracePt t="85640" x="3079750" y="5695950"/>
          <p14:tracePt t="85676" x="2497138" y="5646738"/>
          <p14:tracePt t="85713" x="2405063" y="5630863"/>
          <p14:tracePt t="85748" x="2398713" y="5630863"/>
          <p14:tracePt t="85855" x="2371725" y="5637213"/>
          <p14:tracePt t="85894" x="2144713" y="5700713"/>
          <p14:tracePt t="85933" x="1604963" y="5776913"/>
          <p14:tracePt t="85971" x="1270000" y="5826125"/>
          <p14:tracePt t="86009" x="1265238" y="5826125"/>
          <p14:tracePt t="86095" x="1258888" y="5830888"/>
          <p14:tracePt t="86539" x="2254250" y="5830888"/>
          <p14:tracePt t="86591" x="5722938" y="5668963"/>
          <p14:tracePt t="86633" x="9067800" y="5653088"/>
          <p14:tracePt t="86671" x="10614025" y="5637213"/>
          <p14:tracePt t="86718" x="10614025" y="5630863"/>
          <p14:tracePt t="86776" x="10510838" y="5680075"/>
          <p14:tracePt t="86814" x="10380663" y="5738813"/>
          <p14:tracePt t="86836" x="10310813" y="5761038"/>
          <p14:tracePt t="86919" x="10607675" y="5754688"/>
          <p14:tracePt t="86958" x="10964863" y="5749925"/>
          <p14:tracePt t="87039" x="10987088" y="5749925"/>
          <p14:tracePt t="87092" x="10964863" y="5765800"/>
          <p14:tracePt t="87129" x="10948988" y="5772150"/>
          <p14:tracePt t="87164" x="10948988" y="5776913"/>
          <p14:tracePt t="87234" x="10895013" y="5808663"/>
          <p14:tracePt t="87270" x="10537825" y="5900738"/>
          <p14:tracePt t="87306" x="9467850" y="6053138"/>
          <p14:tracePt t="87342" x="7878763" y="6219825"/>
          <p14:tracePt t="87379" x="5387975" y="6300788"/>
          <p14:tracePt t="87414" x="4603750" y="6289675"/>
          <p14:tracePt t="87461" x="4210050" y="6273800"/>
          <p14:tracePt t="87502" x="3902075" y="6242050"/>
          <p14:tracePt t="87548" x="3625850" y="6235700"/>
          <p14:tracePt t="87570" x="3486150" y="6235700"/>
          <p14:tracePt t="87589" x="3286125" y="6226175"/>
          <p14:tracePt t="87637" x="2490788" y="6149975"/>
          <p14:tracePt t="87675" x="2097088" y="6073775"/>
          <p14:tracePt t="87713" x="1820863" y="6015038"/>
          <p14:tracePt t="87752" x="1719263" y="5976938"/>
          <p14:tracePt t="87797" x="1681163" y="5961063"/>
          <p14:tracePt t="87834" x="1654175" y="5949950"/>
          <p14:tracePt t="87879" x="1620838" y="5927725"/>
          <p14:tracePt t="87929" x="1620838" y="5907088"/>
          <p14:tracePt t="88136" x="1685925" y="5922963"/>
          <p14:tracePt t="88176" x="1789113" y="5938838"/>
          <p14:tracePt t="88265" x="1793875" y="5945188"/>
          <p14:tracePt t="88304" x="1854200" y="5945188"/>
          <p14:tracePt t="88342" x="1935163" y="5907088"/>
          <p14:tracePt t="88392" x="1939925" y="5895975"/>
          <p14:tracePt t="88449" x="2009775" y="5873750"/>
          <p14:tracePt t="88498" x="2032000" y="5873750"/>
          <p14:tracePt t="88619" x="2009775" y="5895975"/>
          <p14:tracePt t="88660" x="1993900" y="5918200"/>
          <p14:tracePt t="88797" x="2085975" y="5900738"/>
          <p14:tracePt t="88834" x="2324100" y="5891213"/>
          <p14:tracePt t="88871" x="3178175" y="5891213"/>
          <p14:tracePt t="88909" x="5511800" y="5884863"/>
          <p14:tracePt t="88931" x="5745163" y="5884863"/>
          <p14:tracePt t="88967" x="5815013" y="5895975"/>
          <p14:tracePt t="89123" x="5792788" y="5900738"/>
          <p14:tracePt t="89160" x="5781675" y="5900738"/>
          <p14:tracePt t="89180" x="5781675" y="5907088"/>
          <p14:tracePt t="89216" x="5691188" y="5918200"/>
          <p14:tracePt t="89252" x="5641975" y="5927725"/>
          <p14:tracePt t="89273" x="5619750" y="5934075"/>
          <p14:tracePt t="89308" x="5549900" y="5954713"/>
          <p14:tracePt t="89346" x="5446713" y="5965825"/>
          <p14:tracePt t="89367" x="5203825" y="6008688"/>
          <p14:tracePt t="89385" x="5091113" y="6019800"/>
          <p14:tracePt t="89423" x="4010025" y="6111875"/>
          <p14:tracePt t="89445" x="2481263" y="6181725"/>
          <p14:tracePt t="89473" x="1427163" y="6149975"/>
          <p14:tracePt t="89521" x="658813" y="5900738"/>
          <p14:tracePt t="89561" x="676275" y="5842000"/>
          <p14:tracePt t="89587" x="676275" y="5830888"/>
          <p14:tracePt t="89625" x="676275" y="5776913"/>
          <p14:tracePt t="89663" x="712788" y="5761038"/>
          <p14:tracePt t="89701" x="989013" y="5745163"/>
          <p14:tracePt t="89738" x="1573213" y="5772150"/>
          <p14:tracePt t="89788" x="1620838" y="5803900"/>
          <p14:tracePt t="89825" x="1604963" y="5815013"/>
          <p14:tracePt t="89950" x="1978025" y="5653088"/>
          <p14:tracePt t="89988" x="2005013" y="5653088"/>
          <p14:tracePt t="90010" x="1978025" y="5727700"/>
          <p14:tracePt t="90039" x="1962150" y="5799138"/>
          <p14:tracePt t="90077" x="1962150" y="5873750"/>
          <p14:tracePt t="90096" x="1955800" y="5884863"/>
          <p14:tracePt t="90621" x="1993900" y="5895975"/>
          <p14:tracePt t="90660" x="2027238" y="5900738"/>
          <p14:tracePt t="90725" x="2054225" y="5900738"/>
          <p14:tracePt t="90771" x="2097088" y="5907088"/>
          <p14:tracePt t="90844" x="2117725" y="5907088"/>
          <p14:tracePt t="90881" x="2544763" y="5900738"/>
          <p14:tracePt t="90928" x="4225925" y="5853113"/>
          <p14:tracePt t="90966" x="4576763" y="5842000"/>
          <p14:tracePt t="91002" x="4933950" y="5842000"/>
          <p14:tracePt t="91027" x="6046788" y="5868988"/>
          <p14:tracePt t="91052" x="6489700" y="5907088"/>
          <p14:tracePt t="91090" x="6554788" y="5922963"/>
          <p14:tracePt t="91143" x="6565900" y="5927725"/>
          <p14:tracePt t="93878" x="3517900" y="6145213"/>
          <p14:tracePt t="93915" x="3009900" y="6111875"/>
          <p14:tracePt t="93953" x="2290763" y="6053138"/>
          <p14:tracePt t="93992" x="1966913" y="5981700"/>
          <p14:tracePt t="94032" x="1908175" y="5976938"/>
          <p14:tracePt t="94076" x="1885950" y="5976938"/>
          <p14:tracePt t="94176" x="1728788" y="5949950"/>
          <p14:tracePt t="94217" x="1427163" y="5857875"/>
          <p14:tracePt t="94263" x="1281113" y="5819775"/>
          <p14:tracePt t="94326" x="1366838" y="5819775"/>
          <p14:tracePt t="94362" x="1393825" y="5826125"/>
          <p14:tracePt t="94408" x="1620838" y="5835650"/>
          <p14:tracePt t="94430" x="1816100" y="5842000"/>
          <p14:tracePt t="94464" x="1854200" y="5842000"/>
          <p14:tracePt t="94517" x="1831975" y="5842000"/>
          <p14:tracePt t="94554" x="1766888" y="5842000"/>
          <p14:tracePt t="94590" x="1735138" y="5842000"/>
          <p14:tracePt t="94731" x="1901825" y="5853113"/>
          <p14:tracePt t="94767" x="2151063" y="5868988"/>
          <p14:tracePt t="94805" x="2205038" y="5891213"/>
          <p14:tracePt t="94841" x="2209800" y="5891213"/>
          <p14:tracePt t="95126" x="2459038" y="5907088"/>
          <p14:tracePt t="95162" x="2832100" y="5907088"/>
          <p14:tracePt t="95203" x="3063875" y="5900738"/>
          <p14:tracePt t="95249" x="3560763" y="5891213"/>
          <p14:tracePt t="95285" x="3810000" y="5922963"/>
          <p14:tracePt t="95338" x="3956050" y="5988050"/>
          <p14:tracePt t="95373" x="4095750" y="6008688"/>
          <p14:tracePt t="95410" x="4475163" y="6019800"/>
          <p14:tracePt t="95430" x="4583113" y="6030913"/>
          <p14:tracePt t="95467" x="4610100" y="6030913"/>
          <p14:tracePt t="95502" x="4641850" y="6030913"/>
          <p14:tracePt t="95538" x="4821238" y="6046788"/>
          <p14:tracePt t="95575" x="4895850" y="6053138"/>
          <p14:tracePt t="95593" x="4933950" y="6057900"/>
          <p14:tracePt t="95630" x="4999038" y="6062663"/>
          <p14:tracePt t="95667" x="5133975" y="6062663"/>
          <p14:tracePt t="95713" x="5329238" y="6080125"/>
          <p14:tracePt t="95751" x="5495925" y="6107113"/>
          <p14:tracePt t="95773" x="5583238" y="6107113"/>
          <p14:tracePt t="95819" x="5961063" y="6107113"/>
          <p14:tracePt t="95856" x="6300788" y="6100763"/>
          <p14:tracePt t="95892" x="6354763" y="6100763"/>
          <p14:tracePt t="95914" x="6376988" y="6100763"/>
          <p14:tracePt t="95950" x="6442075" y="6084888"/>
          <p14:tracePt t="95988" x="6608763" y="6084888"/>
          <p14:tracePt t="96008" x="6673850" y="6084888"/>
          <p14:tracePt t="96045" x="6723063" y="6084888"/>
          <p14:tracePt t="96081" x="6738938" y="6080125"/>
          <p14:tracePt t="96100" x="6754813" y="6080125"/>
          <p14:tracePt t="96136" x="6765925" y="6080125"/>
          <p14:tracePt t="97961" x="6808788" y="6069013"/>
          <p14:tracePt t="97997" x="7069138" y="5992813"/>
          <p14:tracePt t="98038" x="7458075" y="5846763"/>
          <p14:tracePt t="98075" x="7532688" y="5799138"/>
          <p14:tracePt t="98092" x="7597775" y="5781675"/>
          <p14:tracePt t="98128" x="7905750" y="5754688"/>
          <p14:tracePt t="98150" x="8058150" y="5745163"/>
          <p14:tracePt t="98186" x="8159750" y="5722938"/>
          <p14:tracePt t="98234" x="8181975" y="5707063"/>
          <p14:tracePt t="98269" x="8197850" y="5700713"/>
          <p14:tracePt t="98290" x="8208963" y="5695950"/>
          <p14:tracePt t="98325" x="8262938" y="5684838"/>
          <p14:tracePt t="98360" x="8485188" y="5630863"/>
          <p14:tracePt t="98395" x="8770938" y="5581650"/>
          <p14:tracePt t="98412" x="8912225" y="5561013"/>
          <p14:tracePt t="98448" x="9301163" y="5491163"/>
          <p14:tracePt t="98484" x="9517063" y="5468938"/>
          <p14:tracePt t="98519" x="9883775" y="5468938"/>
          <p14:tracePt t="98556" x="10164763" y="5468938"/>
          <p14:tracePt t="98594" x="10225088" y="5464175"/>
          <p14:tracePt t="98641" x="10229850" y="5457825"/>
          <p14:tracePt t="98731" x="10094913" y="5473700"/>
          <p14:tracePt t="98768" x="9737725" y="5495925"/>
          <p14:tracePt t="98789" x="9494838" y="5507038"/>
          <p14:tracePt t="98827" x="9101138" y="5522913"/>
          <p14:tracePt t="98867" x="9009063" y="5534025"/>
          <p14:tracePt t="98903" x="8975725" y="5534025"/>
          <p14:tracePt t="98939" x="8966200" y="5534025"/>
          <p14:tracePt t="98983" x="8939213" y="5534025"/>
          <p14:tracePt t="99021" x="8928100" y="5534025"/>
          <p14:tracePt t="99185" x="8921750" y="5538788"/>
          <p14:tracePt t="99221" x="8890000" y="5549900"/>
          <p14:tracePt t="99243" x="8786813" y="5565775"/>
          <p14:tracePt t="99279" x="8343900" y="5599113"/>
          <p14:tracePt t="99318" x="7835900" y="5610225"/>
          <p14:tracePt t="99360" x="7446963" y="5610225"/>
          <p14:tracePt t="99396" x="7143750" y="5610225"/>
          <p14:tracePt t="99413" x="7008813" y="5610225"/>
          <p14:tracePt t="99450" x="6662738" y="5603875"/>
          <p14:tracePt t="99486" x="6523038" y="5592763"/>
          <p14:tracePt t="99521" x="6473825" y="5599113"/>
          <p14:tracePt t="99558" x="6435725" y="5599113"/>
          <p14:tracePt t="99714" x="6419850" y="5603875"/>
          <p14:tracePt t="99752" x="6392863" y="5610225"/>
          <p14:tracePt t="99773" x="6388100" y="5614988"/>
          <p14:tracePt t="102362" x="5091113" y="5664200"/>
          <p14:tracePt t="102383" x="4864100" y="5653088"/>
          <p14:tracePt t="102423" x="4765675" y="5592763"/>
          <p14:tracePt t="102463" x="4664075" y="5549900"/>
          <p14:tracePt t="102501" x="4448175" y="5538788"/>
          <p14:tracePt t="102545" x="4430713" y="5511800"/>
          <p14:tracePt t="102581" x="4430713" y="5468938"/>
          <p14:tracePt t="102599" x="4430713" y="5437188"/>
          <p14:tracePt t="102636" x="4441825" y="5399088"/>
          <p14:tracePt t="102673" x="4448175" y="5399088"/>
          <p14:tracePt t="102728" x="4448175" y="5392738"/>
          <p14:tracePt t="102921" x="5426075" y="5410200"/>
          <p14:tracePt t="102960" x="7361238" y="5484813"/>
          <p14:tracePt t="102999" x="9013825" y="5554663"/>
          <p14:tracePt t="103038" x="10218738" y="5603875"/>
          <p14:tracePt t="103075" x="10726738" y="5614988"/>
          <p14:tracePt t="103094" x="10879138" y="5614988"/>
          <p14:tracePt t="103133" x="10915650" y="5614988"/>
          <p14:tracePt t="103371" x="10922000" y="5614988"/>
          <p14:tracePt t="103707" x="10980738" y="5610225"/>
          <p14:tracePt t="103747" x="11261725" y="5495925"/>
          <p14:tracePt t="103783" x="11403013" y="5464175"/>
          <p14:tracePt t="103805" x="11414125" y="5457825"/>
          <p14:tracePt t="103846" x="11445875" y="5430838"/>
          <p14:tracePt t="103884" x="11515725" y="5426075"/>
          <p14:tracePt t="103921" x="11533188" y="5410200"/>
          <p14:tracePt t="104045" x="11533188" y="5403850"/>
          <p14:tracePt t="104178" x="11353800" y="5410200"/>
          <p14:tracePt t="104215" x="10434638" y="5441950"/>
          <p14:tracePt t="104252" x="8728075" y="5511800"/>
          <p14:tracePt t="104275" x="7646988" y="5554663"/>
          <p14:tracePt t="104304" x="6415088" y="5572125"/>
          <p14:tracePt t="104341" x="5176838" y="5572125"/>
          <p14:tracePt t="104376" x="4248150" y="5565775"/>
          <p14:tracePt t="104412" x="3875088" y="5565775"/>
          <p14:tracePt t="104448" x="3421063" y="5565775"/>
          <p14:tracePt t="104485" x="2967038" y="5572125"/>
          <p14:tracePt t="104521" x="2362200" y="5592763"/>
          <p14:tracePt t="104556" x="1885950" y="5603875"/>
          <p14:tracePt t="104591" x="1701800" y="5603875"/>
          <p14:tracePt t="104743" x="1697038" y="5603875"/>
          <p14:tracePt t="104791" x="1692275" y="5610225"/>
          <p14:tracePt t="104828" x="1674813" y="5614988"/>
          <p14:tracePt t="104864" x="1670050" y="5614988"/>
          <p14:tracePt t="104901" x="1663700" y="5619750"/>
          <p14:tracePt t="104938" x="1658938" y="5619750"/>
          <p14:tracePt t="105036" x="1751013" y="5610225"/>
          <p14:tracePt t="105091" x="3351213" y="5534025"/>
          <p14:tracePt t="105128" x="4387850" y="5500688"/>
          <p14:tracePt t="105149" x="4733925" y="5491163"/>
          <p14:tracePt t="105184" x="5187950" y="5491163"/>
          <p14:tracePt t="105221" x="5707063" y="5538788"/>
          <p14:tracePt t="105256" x="5754688" y="5549900"/>
          <p14:tracePt t="105371" x="5884863" y="5619750"/>
          <p14:tracePt t="105408" x="5927725" y="5630863"/>
          <p14:tracePt t="105493" x="5907088" y="5637213"/>
          <p14:tracePt t="105525" x="5799138" y="5657850"/>
          <p14:tracePt t="105564" x="5592763" y="5668963"/>
          <p14:tracePt t="105600" x="5534025" y="5664200"/>
          <p14:tracePt t="105639" x="5473700" y="5637213"/>
          <p14:tracePt t="105675" x="5464175" y="5630863"/>
          <p14:tracePt t="106247" x="5392738" y="5637213"/>
          <p14:tracePt t="106285" x="5010150" y="5684838"/>
          <p14:tracePt t="106303" x="4922838" y="5695950"/>
          <p14:tracePt t="106343" x="4291013" y="5727700"/>
          <p14:tracePt t="106393" x="3113088" y="5749925"/>
          <p14:tracePt t="106432" x="1989138" y="5738813"/>
          <p14:tracePt t="106493" x="1481138" y="5738813"/>
          <p14:tracePt t="106538" x="1389063" y="5738813"/>
          <p14:tracePt t="106595" x="1382713" y="5738813"/>
          <p14:tracePt t="106617" x="1323975" y="5754688"/>
          <p14:tracePt t="106635" x="1281113" y="5761038"/>
          <p14:tracePt t="106673" x="1058863" y="5799138"/>
          <p14:tracePt t="106710" x="788988" y="5815013"/>
          <p14:tracePt t="106747" x="750888" y="5815013"/>
          <p14:tracePt t="106793" x="811213" y="5808663"/>
          <p14:tracePt t="106839" x="815975" y="5808663"/>
          <p14:tracePt t="106875" x="847725" y="5792788"/>
          <p14:tracePt t="106910" x="1065213" y="5781675"/>
          <p14:tracePt t="106930" x="1155700" y="5781675"/>
          <p14:tracePt t="106967" x="1389063" y="5792788"/>
          <p14:tracePt t="107002" x="1847850" y="5792788"/>
          <p14:tracePt t="107038" x="2405063" y="5792788"/>
          <p14:tracePt t="107074" x="2825750" y="5803900"/>
          <p14:tracePt t="107092" x="2917825" y="5808663"/>
          <p14:tracePt t="107129" x="3187700" y="5819775"/>
          <p14:tracePt t="107166" x="3760788" y="5830888"/>
          <p14:tracePt t="107202" x="4171950" y="5868988"/>
          <p14:tracePt t="107239" x="4479925" y="5900738"/>
          <p14:tracePt t="107276" x="4587875" y="5900738"/>
          <p14:tracePt t="107345" x="4587875" y="5911850"/>
          <p14:tracePt t="107381" x="4545013" y="5927725"/>
          <p14:tracePt t="107417" x="4421188" y="5918200"/>
          <p14:tracePt t="107463" x="4356100" y="5873750"/>
          <p14:tracePt t="107498" x="4340225" y="5781675"/>
          <p14:tracePt t="107535" x="4356100" y="5680075"/>
          <p14:tracePt t="107571" x="4479925" y="5565775"/>
          <p14:tracePt t="107591" x="4637088" y="5518150"/>
          <p14:tracePt t="107636" x="4992688" y="5500688"/>
          <p14:tracePt t="107675" x="5064125" y="5554663"/>
          <p14:tracePt t="107713" x="5111750" y="5619750"/>
          <p14:tracePt t="107751" x="5102225" y="5691188"/>
          <p14:tracePt t="107788" x="4976813" y="5745163"/>
          <p14:tracePt t="107825" x="4772025" y="5745163"/>
          <p14:tracePt t="107863" x="4594225" y="5653088"/>
          <p14:tracePt t="107901" x="4576763" y="5468938"/>
          <p14:tracePt t="107938" x="4675188" y="5311775"/>
          <p14:tracePt t="107977" x="5095875" y="5230813"/>
          <p14:tracePt t="108017" x="5419725" y="5280025"/>
          <p14:tracePt t="108045" x="5437188" y="5356225"/>
          <p14:tracePt t="108090" x="5291138" y="5565775"/>
          <p14:tracePt t="108129" x="4987925" y="5653088"/>
          <p14:tracePt t="108150" x="4906963" y="5653088"/>
          <p14:tracePt t="108185" x="4803775" y="5561013"/>
          <p14:tracePt t="108202" x="4799013" y="5538788"/>
          <p14:tracePt t="108247" x="4830763" y="5376863"/>
          <p14:tracePt t="108284" x="5210175" y="5246688"/>
          <p14:tracePt t="108305" x="5549900" y="5246688"/>
          <p14:tracePt t="108322" x="5614988" y="5280025"/>
          <p14:tracePt t="108359" x="5603875" y="5464175"/>
          <p14:tracePt t="108395" x="5376863" y="5684838"/>
          <p14:tracePt t="108434" x="5176838" y="5738813"/>
          <p14:tracePt t="108471" x="4960938" y="5684838"/>
          <p14:tracePt t="108508" x="4841875" y="5480050"/>
          <p14:tracePt t="108547" x="4906963" y="5376863"/>
          <p14:tracePt t="108592" x="5322888" y="5322888"/>
          <p14:tracePt t="108632" x="5441950" y="5464175"/>
          <p14:tracePt t="108675" x="5253038" y="5680075"/>
          <p14:tracePt t="108717" x="5003800" y="5734050"/>
          <p14:tracePt t="108762" x="4799013" y="5592763"/>
          <p14:tracePt t="108798" x="4765675" y="5491163"/>
          <p14:tracePt t="108836" x="4875213" y="5453063"/>
          <p14:tracePt t="108883" x="5129213" y="5500688"/>
          <p14:tracePt t="108919" x="5106988" y="5581650"/>
          <p14:tracePt t="108956" x="5091113" y="5588000"/>
          <p14:tracePt t="108996" x="5068888" y="5592763"/>
          <p14:tracePt t="109034" x="4911725" y="5545138"/>
          <p14:tracePt t="109055" x="4852988" y="5527675"/>
          <p14:tracePt t="109073" x="4848225" y="5527675"/>
          <p14:tracePt t="109206" x="5149850" y="5565775"/>
          <p14:tracePt t="109227" x="5172075" y="5588000"/>
          <p14:tracePt t="109245" x="5172075" y="5603875"/>
          <p14:tracePt t="109266" x="5172075" y="5614988"/>
          <p14:tracePt t="109302" x="5133975" y="5619750"/>
          <p14:tracePt t="109338" x="5057775" y="5626100"/>
          <p14:tracePt t="109368" x="5041900" y="5626100"/>
          <p14:tracePt t="110745" x="5041900" y="5630863"/>
          <p14:tracePt t="110800" x="5199063" y="5680075"/>
          <p14:tracePt t="110821" x="5307013" y="5691188"/>
          <p14:tracePt t="110862" x="5349875" y="5695950"/>
          <p14:tracePt t="110883" x="5403850" y="5691188"/>
          <p14:tracePt t="110921" x="5545138" y="5673725"/>
          <p14:tracePt t="110958" x="5668963" y="5657850"/>
          <p14:tracePt t="110998" x="5799138" y="5653088"/>
          <p14:tracePt t="111034" x="5868988" y="5646738"/>
          <p14:tracePt t="111056" x="5895975" y="5646738"/>
          <p14:tracePt t="111083" x="5922963" y="5641975"/>
          <p14:tracePt t="111131" x="6042025" y="5630863"/>
          <p14:tracePt t="111179" x="6219825" y="5614988"/>
          <p14:tracePt t="111217" x="6376988" y="5610225"/>
          <p14:tracePt t="111264" x="6430963" y="5614988"/>
          <p14:tracePt t="111302" x="6435725" y="5614988"/>
          <p14:tracePt t="111406" x="6435725" y="5610225"/>
          <p14:tracePt t="111607" x="6469063" y="5603875"/>
          <p14:tracePt t="111645" x="6500813" y="5603875"/>
          <p14:tracePt t="111683" x="6565900" y="5603875"/>
          <p14:tracePt t="111720" x="6592888" y="5603875"/>
          <p14:tracePt t="111767" x="6599238" y="5599113"/>
          <p14:tracePt t="111806" x="6604000" y="5588000"/>
          <p14:tracePt t="111845" x="6604000" y="5581650"/>
          <p14:tracePt t="111881" x="6604000" y="5576888"/>
          <p14:tracePt t="111946" x="6604000" y="5565775"/>
          <p14:tracePt t="112040" x="6604000" y="55610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place, reason, way </a:t>
            </a:r>
            <a:r>
              <a:rPr lang="ja-JP" altLang="en-US" dirty="0"/>
              <a:t>などの例外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425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This is the place [that/ ø] I want to be.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This is the reason [that/ ø] I fired him.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This is the way [that/ ø] he did it.  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kumimoji="1" lang="ja-JP" altLang="en-US" sz="3200" dirty="0"/>
              <a:t>目的格で省略可能なのに、後ろの節で目的語として働く場所がない</a:t>
            </a:r>
            <a:endParaRPr kumimoji="1" lang="en-US" altLang="ja-JP" sz="3200" dirty="0"/>
          </a:p>
          <a:p>
            <a:pPr marL="0" indent="0">
              <a:buNone/>
            </a:pPr>
            <a:endParaRPr lang="en-US" altLang="ja-JP" sz="32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B8481BB-7F15-463A-8314-38BBA916F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88"/>
    </mc:Choice>
    <mc:Fallback xmlns="">
      <p:transition spd="slow" advTm="5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00" x="6684963" y="5246688"/>
          <p14:tracePt t="9038" x="6662738" y="5187950"/>
          <p14:tracePt t="9073" x="6653213" y="5145088"/>
          <p14:tracePt t="9130" x="6588125" y="5014913"/>
          <p14:tracePt t="9176" x="6500813" y="4864100"/>
          <p14:tracePt t="9217" x="6480175" y="4799013"/>
          <p14:tracePt t="9315" x="6480175" y="4792663"/>
          <p14:tracePt t="9760" x="6469063" y="4826000"/>
          <p14:tracePt t="9797" x="6311900" y="5183188"/>
          <p14:tracePt t="9843" x="6053138" y="5419725"/>
          <p14:tracePt t="9880" x="5734050" y="5446713"/>
          <p14:tracePt t="9927" x="5053013" y="5214938"/>
          <p14:tracePt t="9974" x="4545013" y="4902200"/>
          <p14:tracePt t="10011" x="4102100" y="4738688"/>
          <p14:tracePt t="10047" x="3556000" y="4522788"/>
          <p14:tracePt t="10093" x="2643188" y="4025900"/>
          <p14:tracePt t="10128" x="2324100" y="3875088"/>
          <p14:tracePt t="10173" x="1951038" y="3609975"/>
          <p14:tracePt t="10212" x="1658938" y="3378200"/>
          <p14:tracePt t="10249" x="1524000" y="3194050"/>
          <p14:tracePt t="10296" x="1454150" y="2955925"/>
          <p14:tracePt t="10341" x="1400175" y="2794000"/>
          <p14:tracePt t="10378" x="1393825" y="2686050"/>
          <p14:tracePt t="10414" x="1447800" y="2571750"/>
          <p14:tracePt t="10451" x="1470025" y="2540000"/>
          <p14:tracePt t="10497" x="1481138" y="2508250"/>
          <p14:tracePt t="10545" x="1481138" y="2501900"/>
          <p14:tracePt t="10613" x="1447800" y="2517775"/>
          <p14:tracePt t="11032" x="1447800" y="2528888"/>
          <p14:tracePt t="11070" x="1658938" y="2593975"/>
          <p14:tracePt t="11106" x="2063750" y="2589213"/>
          <p14:tracePt t="11142" x="2405063" y="2578100"/>
          <p14:tracePt t="11161" x="2578100" y="2578100"/>
          <p14:tracePt t="11200" x="2771775" y="2582863"/>
          <p14:tracePt t="11236" x="2906713" y="2582863"/>
          <p14:tracePt t="11272" x="2967038" y="2578100"/>
          <p14:tracePt t="11312" x="3036888" y="2555875"/>
          <p14:tracePt t="11336" x="3090863" y="2551113"/>
          <p14:tracePt t="11372" x="3225800" y="2528888"/>
          <p14:tracePt t="11413" x="3344863" y="2513013"/>
          <p14:tracePt t="11436" x="3378200" y="2513013"/>
          <p14:tracePt t="11477" x="3459163" y="2508250"/>
          <p14:tracePt t="11512" x="3551238" y="2490788"/>
          <p14:tracePt t="11561" x="3675063" y="2452688"/>
          <p14:tracePt t="11605" x="3879850" y="2420938"/>
          <p14:tracePt t="11642" x="4025900" y="2371725"/>
          <p14:tracePt t="11660" x="4052888" y="2366963"/>
          <p14:tracePt t="11697" x="4075113" y="2355850"/>
          <p14:tracePt t="11736" x="4090988" y="2344738"/>
          <p14:tracePt t="11780" x="4106863" y="2328863"/>
          <p14:tracePt t="11800" x="4113213" y="2324100"/>
          <p14:tracePt t="11848" x="4117975" y="2317750"/>
          <p14:tracePt t="12082" x="4291013" y="2317750"/>
          <p14:tracePt t="12121" x="4529138" y="2317750"/>
          <p14:tracePt t="12167" x="4787900" y="2324100"/>
          <p14:tracePt t="12215" x="4906963" y="2328863"/>
          <p14:tracePt t="12257" x="5019675" y="2339975"/>
          <p14:tracePt t="12298" x="5273675" y="2344738"/>
          <p14:tracePt t="12334" x="5491163" y="2344738"/>
          <p14:tracePt t="12369" x="5657850" y="2355850"/>
          <p14:tracePt t="12406" x="5880100" y="2351088"/>
          <p14:tracePt t="12442" x="6084888" y="2351088"/>
          <p14:tracePt t="12478" x="6262688" y="2351088"/>
          <p14:tracePt t="12515" x="6442075" y="2351088"/>
          <p14:tracePt t="12542" x="6534150" y="2344738"/>
          <p14:tracePt t="12563" x="6570663" y="2344738"/>
          <p14:tracePt t="12599" x="6592888" y="2344738"/>
          <p14:tracePt t="12645" x="6599238" y="2344738"/>
          <p14:tracePt t="13028" x="6300788" y="2344738"/>
          <p14:tracePt t="13074" x="6100763" y="2344738"/>
          <p14:tracePt t="13112" x="5911850" y="2344738"/>
          <p14:tracePt t="13152" x="5583238" y="2344738"/>
          <p14:tracePt t="13176" x="5430838" y="2335213"/>
          <p14:tracePt t="13228" x="5246688" y="2335213"/>
          <p14:tracePt t="13264" x="5048250" y="2335213"/>
          <p14:tracePt t="13301" x="4868863" y="2335213"/>
          <p14:tracePt t="13336" x="4711700" y="2335213"/>
          <p14:tracePt t="13372" x="4587875" y="2335213"/>
          <p14:tracePt t="13407" x="4356100" y="2335213"/>
          <p14:tracePt t="13444" x="4129088" y="2335213"/>
          <p14:tracePt t="13480" x="3940175" y="2335213"/>
          <p14:tracePt t="13517" x="3641725" y="2339975"/>
          <p14:tracePt t="13555" x="3414713" y="2339975"/>
          <p14:tracePt t="13590" x="3302000" y="2339975"/>
          <p14:tracePt t="13637" x="3151188" y="2339975"/>
          <p14:tracePt t="13673" x="3063875" y="2339975"/>
          <p14:tracePt t="13713" x="3052763" y="2339975"/>
          <p14:tracePt t="13755" x="2955925" y="2351088"/>
          <p14:tracePt t="13792" x="2794000" y="2355850"/>
          <p14:tracePt t="13827" x="2690813" y="2362200"/>
          <p14:tracePt t="13864" x="2625725" y="2362200"/>
          <p14:tracePt t="13900" x="2598738" y="2362200"/>
          <p14:tracePt t="13937" x="2589213" y="2362200"/>
          <p14:tracePt t="14224" x="2616200" y="2362200"/>
          <p14:tracePt t="14262" x="2632075" y="2362200"/>
          <p14:tracePt t="14302" x="2836863" y="2344738"/>
          <p14:tracePt t="14347" x="3043238" y="2328863"/>
          <p14:tracePt t="14397" x="3275013" y="2328863"/>
          <p14:tracePt t="14449" x="3668713" y="2328863"/>
          <p14:tracePt t="14496" x="3960813" y="2328863"/>
          <p14:tracePt t="14543" x="4187825" y="2328863"/>
          <p14:tracePt t="14578" x="4403725" y="2328863"/>
          <p14:tracePt t="14621" x="4675188" y="2335213"/>
          <p14:tracePt t="14660" x="4841875" y="2344738"/>
          <p14:tracePt t="14697" x="5010150" y="2351088"/>
          <p14:tracePt t="14734" x="5118100" y="2351088"/>
          <p14:tracePt t="14754" x="5165725" y="2362200"/>
          <p14:tracePt t="14793" x="5295900" y="2366963"/>
          <p14:tracePt t="14816" x="5410200" y="2366963"/>
          <p14:tracePt t="14853" x="5619750" y="2366963"/>
          <p14:tracePt t="14901" x="5815013" y="2366963"/>
          <p14:tracePt t="14945" x="6307138" y="2366963"/>
          <p14:tracePt t="14993" x="6516688" y="2366963"/>
          <p14:tracePt t="15028" x="6657975" y="2362200"/>
          <p14:tracePt t="15065" x="6815138" y="2344738"/>
          <p14:tracePt t="15102" x="6853238" y="2344738"/>
          <p14:tracePt t="15129" x="6858000" y="2344738"/>
          <p14:tracePt t="15163" x="6884988" y="2344738"/>
          <p14:tracePt t="15207" x="6896100" y="2344738"/>
          <p14:tracePt t="15427" x="6889750" y="2344738"/>
          <p14:tracePt t="16151" x="6777038" y="2382838"/>
          <p14:tracePt t="16169" x="6507163" y="2405063"/>
          <p14:tracePt t="16209" x="5965825" y="2470150"/>
          <p14:tracePt t="16243" x="5414963" y="2540000"/>
          <p14:tracePt t="16280" x="5160963" y="2566988"/>
          <p14:tracePt t="16301" x="4992688" y="2578100"/>
          <p14:tracePt t="16349" x="4572000" y="2605088"/>
          <p14:tracePt t="16395" x="4086225" y="2605088"/>
          <p14:tracePt t="16443" x="3652838" y="2605088"/>
          <p14:tracePt t="16478" x="3529013" y="2605088"/>
          <p14:tracePt t="16528" x="3497263" y="2620963"/>
          <p14:tracePt t="16593" x="3459163" y="2647950"/>
          <p14:tracePt t="16639" x="3432175" y="2670175"/>
          <p14:tracePt t="16666" x="3425825" y="2674938"/>
          <p14:tracePt t="16704" x="3421063" y="2679700"/>
          <p14:tracePt t="16767" x="3414713" y="2686050"/>
          <p14:tracePt t="16812" x="3398838" y="2701925"/>
          <p14:tracePt t="16849" x="3387725" y="2713038"/>
          <p14:tracePt t="16886" x="3387725" y="2724150"/>
          <p14:tracePt t="16930" x="3382963" y="2767013"/>
          <p14:tracePt t="16976" x="3425825" y="2805113"/>
          <p14:tracePt t="17021" x="3459163" y="2820988"/>
          <p14:tracePt t="17060" x="3468688" y="2832100"/>
          <p14:tracePt t="17097" x="3513138" y="2832100"/>
          <p14:tracePt t="17143" x="3594100" y="2820988"/>
          <p14:tracePt t="17162" x="3641725" y="2816225"/>
          <p14:tracePt t="17198" x="3783013" y="2782888"/>
          <p14:tracePt t="17246" x="3886200" y="2767013"/>
          <p14:tracePt t="17290" x="4068763" y="2767013"/>
          <p14:tracePt t="17327" x="4340225" y="2767013"/>
          <p14:tracePt t="17370" x="4457700" y="2767013"/>
          <p14:tracePt t="17410" x="4583113" y="2767013"/>
          <p14:tracePt t="17445" x="4772025" y="2771775"/>
          <p14:tracePt t="17493" x="5030788" y="2771775"/>
          <p14:tracePt t="17528" x="5237163" y="2771775"/>
          <p14:tracePt t="17573" x="5603875" y="2778125"/>
          <p14:tracePt t="17610" x="5819775" y="2789238"/>
          <p14:tracePt t="17656" x="6154738" y="2816225"/>
          <p14:tracePt t="17674" x="6246813" y="2816225"/>
          <p14:tracePt t="17710" x="6345238" y="2816225"/>
          <p14:tracePt t="17744" x="6457950" y="2825750"/>
          <p14:tracePt t="17780" x="6507163" y="2825750"/>
          <p14:tracePt t="17823" x="6599238" y="2825750"/>
          <p14:tracePt t="17860" x="6781800" y="2805113"/>
          <p14:tracePt t="17895" x="6934200" y="2798763"/>
          <p14:tracePt t="17930" x="6954838" y="2794000"/>
          <p14:tracePt t="17963" x="6961188" y="2789238"/>
          <p14:tracePt t="18171" x="6961188" y="2782888"/>
          <p14:tracePt t="18252" x="6819900" y="2782888"/>
          <p14:tracePt t="18300" x="6608763" y="2809875"/>
          <p14:tracePt t="18356" x="6388100" y="2832100"/>
          <p14:tracePt t="18402" x="6100763" y="2832100"/>
          <p14:tracePt t="18440" x="5907088" y="2832100"/>
          <p14:tracePt t="18477" x="5626100" y="2809875"/>
          <p14:tracePt t="18521" x="4965700" y="2809875"/>
          <p14:tracePt t="18543" x="4706938" y="2809875"/>
          <p14:tracePt t="18578" x="4032250" y="2832100"/>
          <p14:tracePt t="18621" x="3151188" y="2847975"/>
          <p14:tracePt t="18660" x="2270125" y="2890838"/>
          <p14:tracePt t="18695" x="1993900" y="2890838"/>
          <p14:tracePt t="18732" x="1939925" y="2890838"/>
          <p14:tracePt t="18767" x="1935163" y="2890838"/>
          <p14:tracePt t="19082" x="2117725" y="2890838"/>
          <p14:tracePt t="19121" x="2717800" y="2890838"/>
          <p14:tracePt t="19138" x="2832100" y="2886075"/>
          <p14:tracePt t="19163" x="3421063" y="2886075"/>
          <p14:tracePt t="19208" x="4225925" y="2870200"/>
          <p14:tracePt t="19246" x="4702175" y="2870200"/>
          <p14:tracePt t="19282" x="5230813" y="2890838"/>
          <p14:tracePt t="19333" x="5480050" y="2928938"/>
          <p14:tracePt t="19380" x="5495925" y="2928938"/>
          <p14:tracePt t="19426" x="5653088" y="2944813"/>
          <p14:tracePt t="19464" x="5819775" y="2955925"/>
          <p14:tracePt t="19501" x="5873750" y="2955925"/>
          <p14:tracePt t="19548" x="6003925" y="2955925"/>
          <p14:tracePt t="19567" x="6073775" y="2955925"/>
          <p14:tracePt t="19612" x="6118225" y="2967038"/>
          <p14:tracePt t="19676" x="6118225" y="2971800"/>
          <p14:tracePt t="19742" x="6145213" y="2978150"/>
          <p14:tracePt t="19776" x="6149975" y="2978150"/>
          <p14:tracePt t="19904" x="6111875" y="2978150"/>
          <p14:tracePt t="19938" x="6080125" y="2971800"/>
          <p14:tracePt t="19975" x="6053138" y="2967038"/>
          <p14:tracePt t="20060" x="6053138" y="2960688"/>
          <p14:tracePt t="21129" x="6042025" y="2960688"/>
          <p14:tracePt t="21174" x="5857875" y="2978150"/>
          <p14:tracePt t="21223" x="5576888" y="2994025"/>
          <p14:tracePt t="21263" x="4992688" y="3097213"/>
          <p14:tracePt t="21305" x="4340225" y="3160713"/>
          <p14:tracePt t="21342" x="3971925" y="3187700"/>
          <p14:tracePt t="21378" x="3668713" y="3209925"/>
          <p14:tracePt t="21423" x="2982913" y="3232150"/>
          <p14:tracePt t="21461" x="2794000" y="3232150"/>
          <p14:tracePt t="21497" x="2724150" y="3241675"/>
          <p14:tracePt t="21534" x="2632075" y="3263900"/>
          <p14:tracePt t="21569" x="2578100" y="3275013"/>
          <p14:tracePt t="21604" x="2524125" y="3279775"/>
          <p14:tracePt t="21640" x="2517775" y="3286125"/>
          <p14:tracePt t="21666" x="2513013" y="3297238"/>
          <p14:tracePt t="21707" x="2508250" y="3306763"/>
          <p14:tracePt t="21750" x="2524125" y="3344863"/>
          <p14:tracePt t="21790" x="2544763" y="3378200"/>
          <p14:tracePt t="21825" x="2571750" y="3409950"/>
          <p14:tracePt t="21860" x="2632075" y="3436938"/>
          <p14:tracePt t="21879" x="2679700" y="3441700"/>
          <p14:tracePt t="21924" x="2762250" y="3441700"/>
          <p14:tracePt t="22011" x="2778125" y="3441700"/>
          <p14:tracePt t="22049" x="2789238" y="3441700"/>
          <p14:tracePt t="22095" x="2794000" y="3452813"/>
          <p14:tracePt t="22173" x="2794000" y="3459163"/>
          <p14:tracePt t="22262" x="2789238" y="3468688"/>
          <p14:tracePt t="22299" x="2771775" y="3479800"/>
          <p14:tracePt t="22347" x="2762250" y="3495675"/>
          <p14:tracePt t="22386" x="2755900" y="3502025"/>
          <p14:tracePt t="22730" x="2755900" y="3513138"/>
          <p14:tracePt t="22771" x="3090863" y="3513138"/>
          <p14:tracePt t="22807" x="3886200" y="3441700"/>
          <p14:tracePt t="22842" x="4495800" y="3405188"/>
          <p14:tracePt t="22877" x="4560888" y="3405188"/>
          <p14:tracePt t="22912" x="4468813" y="3405188"/>
          <p14:tracePt t="22949" x="4333875" y="3414713"/>
          <p14:tracePt t="22995" x="4075113" y="3340100"/>
          <p14:tracePt t="23043" x="4037013" y="3225800"/>
          <p14:tracePt t="23078" x="4122738" y="3106738"/>
          <p14:tracePt t="23099" x="4306888" y="3036888"/>
          <p14:tracePt t="23136" x="4810125" y="2994025"/>
          <p14:tracePt t="23172" x="5187950" y="3128963"/>
          <p14:tracePt t="23195" x="5230813" y="3221038"/>
          <p14:tracePt t="23247" x="5160963" y="3351213"/>
          <p14:tracePt t="23301" x="5133975" y="3360738"/>
          <p14:tracePt t="23347" x="5068888" y="3355975"/>
          <p14:tracePt t="23393" x="4749800" y="3333750"/>
          <p14:tracePt t="23428" x="4221163" y="3394075"/>
          <p14:tracePt t="23465" x="3452813" y="3463925"/>
          <p14:tracePt t="23501" x="2960688" y="3475038"/>
          <p14:tracePt t="23548" x="2259013" y="3486150"/>
          <p14:tracePt t="23593" x="1962150" y="3495675"/>
          <p14:tracePt t="23628" x="1951038" y="3495675"/>
          <p14:tracePt t="23781" x="1951038" y="3506788"/>
          <p14:tracePt t="23800" x="1973263" y="3502025"/>
          <p14:tracePt t="23847" x="3182938" y="3090863"/>
          <p14:tracePt t="23884" x="3913188" y="2728913"/>
          <p14:tracePt t="23922" x="3983038" y="2659063"/>
          <p14:tracePt t="23947" x="4075113" y="2647950"/>
          <p14:tracePt t="23993" x="4540250" y="2652713"/>
          <p14:tracePt t="24021" x="4545013" y="2652713"/>
          <p14:tracePt t="24062" x="4484688" y="2647950"/>
          <p14:tracePt t="24156" x="4452938" y="2686050"/>
          <p14:tracePt t="24177" x="4437063" y="2706688"/>
          <p14:tracePt t="24222" x="4414838" y="2744788"/>
          <p14:tracePt t="24242" x="4383088" y="2751138"/>
          <p14:tracePt t="24277" x="4275138" y="2762250"/>
          <p14:tracePt t="24311" x="4160838" y="2663825"/>
          <p14:tracePt t="24328" x="4160838" y="2643188"/>
          <p14:tracePt t="24373" x="4318000" y="2497138"/>
          <p14:tracePt t="24407" x="4587875" y="2463800"/>
          <p14:tracePt t="24443" x="4826000" y="2501900"/>
          <p14:tracePt t="24478" x="4902200" y="2566988"/>
          <p14:tracePt t="24523" x="4895850" y="2647950"/>
          <p14:tracePt t="24571" x="4745038" y="2724150"/>
          <p14:tracePt t="24592" x="4691063" y="2724150"/>
          <p14:tracePt t="24628" x="4587875" y="2697163"/>
          <p14:tracePt t="24664" x="4567238" y="2670175"/>
          <p14:tracePt t="24701" x="4583113" y="2636838"/>
          <p14:tracePt t="24726" x="4684713" y="2609850"/>
          <p14:tracePt t="24756" x="4999038" y="2589213"/>
          <p14:tracePt t="24798" x="5214938" y="2643188"/>
          <p14:tracePt t="24846" x="5219700" y="2755900"/>
          <p14:tracePt t="24894" x="5129213" y="2843213"/>
          <p14:tracePt t="24930" x="5080000" y="2863850"/>
          <p14:tracePt t="24976" x="5014913" y="2870200"/>
          <p14:tracePt t="25013" x="5010150" y="2870200"/>
          <p14:tracePt t="25051" x="5003800" y="2870200"/>
          <p14:tracePt t="25175" x="4999038" y="2870200"/>
          <p14:tracePt t="25222" x="4895850" y="2924175"/>
          <p14:tracePt t="25276" x="4837113" y="2960688"/>
          <p14:tracePt t="25323" x="4679950" y="3036888"/>
          <p14:tracePt t="25361" x="4457700" y="3140075"/>
          <p14:tracePt t="25399" x="4275138" y="3194050"/>
          <p14:tracePt t="25436" x="3949700" y="3263900"/>
          <p14:tracePt t="25473" x="3551238" y="3324225"/>
          <p14:tracePt t="25528" x="3063875" y="3405188"/>
          <p14:tracePt t="25574" x="2652713" y="3452813"/>
          <p14:tracePt t="25610" x="2355850" y="3452813"/>
          <p14:tracePt t="25629" x="2200275" y="3463925"/>
          <p14:tracePt t="25674" x="1697038" y="3475038"/>
          <p14:tracePt t="25722" x="1416050" y="3475038"/>
          <p14:tracePt t="25759" x="1335088" y="3475038"/>
          <p14:tracePt t="25795" x="1328738" y="3475038"/>
          <p14:tracePt t="25986" x="1335088" y="3490913"/>
          <p14:tracePt t="26030" x="1346200" y="3502025"/>
          <p14:tracePt t="26074" x="1362075" y="3529013"/>
          <p14:tracePt t="26111" x="1393825" y="3544888"/>
          <p14:tracePt t="26130" x="1400175" y="3544888"/>
          <p14:tracePt t="26165" x="1481138" y="3551238"/>
          <p14:tracePt t="26207" x="1670050" y="3544888"/>
          <p14:tracePt t="26250" x="1928813" y="3529013"/>
          <p14:tracePt t="26286" x="2043113" y="3529013"/>
          <p14:tracePt t="26322" x="2247900" y="3513138"/>
          <p14:tracePt t="26361" x="2366963" y="3502025"/>
          <p14:tracePt t="26386" x="2436813" y="3495675"/>
          <p14:tracePt t="26427" x="2544763" y="3495675"/>
          <p14:tracePt t="26481" x="2728913" y="3502025"/>
          <p14:tracePt t="26517" x="2825750" y="3502025"/>
          <p14:tracePt t="26589" x="2863850" y="3502025"/>
          <p14:tracePt t="26623" x="3016250" y="3524250"/>
          <p14:tracePt t="26667" x="3214688" y="3551238"/>
          <p14:tracePt t="26707" x="3259138" y="3551238"/>
          <p14:tracePt t="26750" x="3290888" y="3551238"/>
          <p14:tracePt t="26786" x="3432175" y="3544888"/>
          <p14:tracePt t="26830" x="3706813" y="3544888"/>
          <p14:tracePt t="26876" x="4102100" y="3540125"/>
          <p14:tracePt t="26921" x="4394200" y="3529013"/>
          <p14:tracePt t="26960" x="4664075" y="3517900"/>
          <p14:tracePt t="26995" x="4814888" y="3506788"/>
          <p14:tracePt t="27043" x="4837113" y="3502025"/>
          <p14:tracePt t="27236" x="4895850" y="3490913"/>
          <p14:tracePt t="27280" x="5129213" y="3463925"/>
          <p14:tracePt t="27326" x="5592763" y="3432175"/>
          <p14:tracePt t="27372" x="5776913" y="3414713"/>
          <p14:tracePt t="27406" x="5911850" y="3409950"/>
          <p14:tracePt t="27442" x="6026150" y="3409950"/>
          <p14:tracePt t="27477" x="6035675" y="3409950"/>
          <p14:tracePt t="27530" x="6035675" y="3405188"/>
          <p14:tracePt t="28153" x="6030913" y="3405188"/>
          <p14:tracePt t="28298" x="6026150" y="3405188"/>
          <p14:tracePt t="28763" x="5522913" y="3452813"/>
          <p14:tracePt t="28811" x="4837113" y="3475038"/>
          <p14:tracePt t="28859" x="4398963" y="3475038"/>
          <p14:tracePt t="28912" x="4149725" y="3475038"/>
          <p14:tracePt t="28938" x="4133850" y="3475038"/>
          <p14:tracePt t="29131" x="4176713" y="3475038"/>
          <p14:tracePt t="29171" x="4668838" y="3432175"/>
          <p14:tracePt t="29192" x="4857750" y="3421063"/>
          <p14:tracePt t="29211" x="5037138" y="3421063"/>
          <p14:tracePt t="29232" x="5095875" y="3421063"/>
          <p14:tracePt t="29268" x="5106988" y="3421063"/>
          <p14:tracePt t="29316" x="5080000" y="3475038"/>
          <p14:tracePt t="29356" x="4556125" y="3490913"/>
          <p14:tracePt t="29402" x="3275013" y="3270250"/>
          <p14:tracePt t="29450" x="3117850" y="3113088"/>
          <p14:tracePt t="29486" x="3140075" y="3079750"/>
          <p14:tracePt t="29523" x="3621088" y="3074988"/>
          <p14:tracePt t="29562" x="4441825" y="3117850"/>
          <p14:tracePt t="29605" x="4545013" y="3151188"/>
          <p14:tracePt t="29640" x="4522788" y="3194050"/>
          <p14:tracePt t="29661" x="4475163" y="3225800"/>
          <p14:tracePt t="29680" x="4441825" y="3252788"/>
          <p14:tracePt t="29715" x="4394200" y="3263900"/>
          <p14:tracePt t="29940" x="4414838" y="3279775"/>
          <p14:tracePt t="29996" x="4468813" y="3297238"/>
          <p14:tracePt t="30151" x="4468813" y="3302000"/>
          <p14:tracePt t="30227" x="4475163" y="3306763"/>
          <p14:tracePt t="30280" x="4502150" y="3306763"/>
          <p14:tracePt t="30326" x="4529138" y="3324225"/>
          <p14:tracePt t="30372" x="4529138" y="3328988"/>
          <p14:tracePt t="30431" x="4468813" y="3367088"/>
          <p14:tracePt t="30476" x="4383088" y="3394075"/>
          <p14:tracePt t="30525" x="4237038" y="3448050"/>
          <p14:tracePt t="30571" x="4041775" y="3556000"/>
          <p14:tracePt t="30590" x="4010025" y="3594100"/>
          <p14:tracePt t="30636" x="3836988" y="3744913"/>
          <p14:tracePt t="30673" x="3551238" y="3933825"/>
          <p14:tracePt t="30709" x="3306763" y="4075113"/>
          <p14:tracePt t="30744" x="3052763" y="4221163"/>
          <p14:tracePt t="30780" x="3016250" y="4241800"/>
          <p14:tracePt t="30826" x="2998788" y="4248150"/>
          <p14:tracePt t="30863" x="2971800" y="4268788"/>
          <p14:tracePt t="30898" x="2933700" y="4284663"/>
          <p14:tracePt t="30934" x="2924175" y="4284663"/>
          <p14:tracePt t="31067" x="2924175" y="4291013"/>
          <p14:tracePt t="31101" x="2924175" y="4295775"/>
          <p14:tracePt t="31130" x="2928938" y="4279900"/>
          <p14:tracePt t="31177" x="3205163" y="3906838"/>
          <p14:tracePt t="31216" x="3317875" y="3810000"/>
          <p14:tracePt t="31253" x="3328988" y="3805238"/>
          <p14:tracePt t="31288" x="3328988" y="3798888"/>
          <p14:tracePt t="31325" x="3333750" y="3836988"/>
          <p14:tracePt t="31361" x="3333750" y="3917950"/>
          <p14:tracePt t="31396" x="3333750" y="4048125"/>
          <p14:tracePt t="31432" x="3259138" y="4210050"/>
          <p14:tracePt t="31476" x="3036888" y="4394200"/>
          <p14:tracePt t="31523" x="2724150" y="4556125"/>
          <p14:tracePt t="31571" x="2378075" y="4583113"/>
          <p14:tracePt t="31610" x="2155825" y="4567238"/>
          <p14:tracePt t="31630" x="2058988" y="4538663"/>
          <p14:tracePt t="31673" x="1973263" y="4437063"/>
          <p14:tracePt t="31713" x="1935163" y="4360863"/>
          <p14:tracePt t="31750" x="1924050" y="4295775"/>
          <p14:tracePt t="31799" x="2016125" y="4140200"/>
          <p14:tracePt t="31845" x="2393950" y="4030663"/>
          <p14:tracePt t="31893" x="2890838" y="3994150"/>
          <p14:tracePt t="31927" x="3097213" y="3994150"/>
          <p14:tracePt t="31970" x="3468688" y="4037013"/>
          <p14:tracePt t="32010" x="3841750" y="4117975"/>
          <p14:tracePt t="32045" x="4129088" y="4284663"/>
          <p14:tracePt t="32082" x="4371975" y="4398963"/>
          <p14:tracePt t="32120" x="4437063" y="4421188"/>
          <p14:tracePt t="32156" x="4475163" y="4441825"/>
          <p14:tracePt t="32176" x="4479925" y="4452938"/>
          <p14:tracePt t="32246" x="4495800" y="4468813"/>
          <p14:tracePt t="32282" x="4506913" y="4468813"/>
          <p14:tracePt t="32346" x="4533900" y="4484688"/>
          <p14:tracePt t="32382" x="4598988" y="4495800"/>
          <p14:tracePt t="32419" x="4625975" y="4495800"/>
          <p14:tracePt t="32465" x="4787900" y="4495800"/>
          <p14:tracePt t="32501" x="4902200" y="4495800"/>
          <p14:tracePt t="32520" x="4992688" y="4495800"/>
          <p14:tracePt t="32556" x="5156200" y="4495800"/>
          <p14:tracePt t="32590" x="5284788" y="4495800"/>
          <p14:tracePt t="32636" x="5426075" y="4506913"/>
          <p14:tracePt t="32681" x="5480050" y="4506913"/>
          <p14:tracePt t="32729" x="5495925" y="4506913"/>
          <p14:tracePt t="32792" x="5511800" y="4506913"/>
          <p14:tracePt t="32826" x="5522913" y="4511675"/>
          <p14:tracePt t="32861" x="5527675" y="4511675"/>
          <p14:tracePt t="32879" x="5534025" y="4511675"/>
          <p14:tracePt t="33445" x="5626100" y="4560888"/>
          <p14:tracePt t="33474" x="5722938" y="4583113"/>
          <p14:tracePt t="33523" x="5864225" y="4614863"/>
          <p14:tracePt t="33571" x="5922963" y="4621213"/>
          <p14:tracePt t="33610" x="5927725" y="4621213"/>
          <p14:tracePt t="33795" x="5938838" y="4637088"/>
          <p14:tracePt t="33844" x="5938838" y="4648200"/>
          <p14:tracePt t="33980" x="5938838" y="4641850"/>
          <p14:tracePt t="34059" x="5934075" y="4637088"/>
          <p14:tracePt t="34111" x="5934075" y="4556125"/>
          <p14:tracePt t="34129" x="5927725" y="4484688"/>
          <p14:tracePt t="34179" x="5918200" y="4248150"/>
          <p14:tracePt t="34218" x="5864225" y="3841750"/>
          <p14:tracePt t="34254" x="5711825" y="3405188"/>
          <p14:tracePt t="34290" x="5619750" y="3178175"/>
          <p14:tracePt t="34336" x="5522913" y="2928938"/>
          <p14:tracePt t="34373" x="5491163" y="2816225"/>
          <p14:tracePt t="34407" x="5484813" y="2744788"/>
          <p14:tracePt t="34441" x="5484813" y="2701925"/>
          <p14:tracePt t="34476" x="5484813" y="2632075"/>
          <p14:tracePt t="34511" x="5500688" y="2566988"/>
          <p14:tracePt t="34545" x="5527675" y="2497138"/>
          <p14:tracePt t="34592" x="5545138" y="2425700"/>
          <p14:tracePt t="34626" x="5549900" y="2382838"/>
          <p14:tracePt t="34681" x="5561013" y="2351088"/>
          <p14:tracePt t="34700" x="5572125" y="2339975"/>
          <p14:tracePt t="34746" x="5646738" y="2308225"/>
          <p14:tracePt t="34782" x="5873750" y="2274888"/>
          <p14:tracePt t="34802" x="5965825" y="2263775"/>
          <p14:tracePt t="34822" x="6026150" y="2263775"/>
          <p14:tracePt t="34847" x="6084888" y="2263775"/>
          <p14:tracePt t="34884" x="6246813" y="2263775"/>
          <p14:tracePt t="34928" x="6399213" y="2263775"/>
          <p14:tracePt t="34974" x="6408738" y="2263775"/>
          <p14:tracePt t="35044" x="6426200" y="2263775"/>
          <p14:tracePt t="35078" x="6457950" y="2263775"/>
          <p14:tracePt t="35123" x="6511925" y="2263775"/>
          <p14:tracePt t="35144" x="6527800" y="2263775"/>
          <p14:tracePt t="35162" x="6565900" y="2263775"/>
          <p14:tracePt t="35201" x="6657975" y="2263775"/>
          <p14:tracePt t="35238" x="6723063" y="2263775"/>
          <p14:tracePt t="35273" x="6761163" y="2263775"/>
          <p14:tracePt t="35310" x="6819900" y="2263775"/>
          <p14:tracePt t="35347" x="6880225" y="2263775"/>
          <p14:tracePt t="35446" x="6880225" y="2259013"/>
          <p14:tracePt t="35725" x="6646863" y="2317750"/>
          <p14:tracePt t="35761" x="6208713" y="2389188"/>
          <p14:tracePt t="35798" x="5522913" y="2371725"/>
          <p14:tracePt t="35846" x="4918075" y="2301875"/>
          <p14:tracePt t="35883" x="4540250" y="2286000"/>
          <p14:tracePt t="35921" x="4376738" y="2286000"/>
          <p14:tracePt t="35956" x="4367213" y="2286000"/>
          <p14:tracePt t="36011" x="4322763" y="2270125"/>
          <p14:tracePt t="36048" x="4167188" y="2254250"/>
          <p14:tracePt t="36066" x="4090988" y="2243138"/>
          <p14:tracePt t="36106" x="3906838" y="2243138"/>
          <p14:tracePt t="36141" x="3863975" y="2243138"/>
          <p14:tracePt t="36252" x="4156075" y="2274888"/>
          <p14:tracePt t="36288" x="5619750" y="2312988"/>
          <p14:tracePt t="36326" x="6884988" y="2324100"/>
          <p14:tracePt t="36361" x="7235825" y="2335213"/>
          <p14:tracePt t="36399" x="7696200" y="2344738"/>
          <p14:tracePt t="36436" x="7851775" y="2355850"/>
          <p14:tracePt t="36472" x="7813675" y="2382838"/>
          <p14:tracePt t="36512" x="7712075" y="2416175"/>
          <p14:tracePt t="36547" x="7658100" y="2452688"/>
          <p14:tracePt t="36603" x="7154863" y="2701925"/>
          <p14:tracePt t="36638" x="6853238" y="2816225"/>
          <p14:tracePt t="36673" x="6846888" y="2825750"/>
          <p14:tracePt t="36692" x="6804025" y="2836863"/>
          <p14:tracePt t="36710" x="6781800" y="2843213"/>
          <p14:tracePt t="36745" x="6581775" y="2859088"/>
          <p14:tracePt t="36780" x="6577013" y="2859088"/>
          <p14:tracePt t="36849" x="6723063" y="2859088"/>
          <p14:tracePt t="36895" x="7181850" y="2859088"/>
          <p14:tracePt t="36942" x="7208838" y="2859088"/>
          <p14:tracePt t="37011" x="7177088" y="2870200"/>
          <p14:tracePt t="37030" x="7170738" y="2870200"/>
          <p14:tracePt t="37067" x="7154863" y="2874963"/>
          <p14:tracePt t="37297" x="7019925" y="2906713"/>
          <p14:tracePt t="37347" x="6419850" y="2917825"/>
          <p14:tracePt t="37394" x="5961063" y="2917825"/>
          <p14:tracePt t="37430" x="5934075" y="2917825"/>
          <p14:tracePt t="37465" x="5911850" y="2917825"/>
          <p14:tracePt t="37503" x="5891213" y="2913063"/>
          <p14:tracePt t="37539" x="5857875" y="2901950"/>
          <p14:tracePt t="37583" x="5711825" y="2897188"/>
          <p14:tracePt t="37621" x="5500688" y="2879725"/>
          <p14:tracePt t="37638" x="5473700" y="2870200"/>
          <p14:tracePt t="37678" x="5338763" y="2843213"/>
          <p14:tracePt t="37721" x="5307013" y="2820988"/>
          <p14:tracePt t="37757" x="5295900" y="2809875"/>
          <p14:tracePt t="37842" x="5626100" y="2789238"/>
          <p14:tracePt t="37877" x="5938838" y="2789238"/>
          <p14:tracePt t="37913" x="6246813" y="2794000"/>
          <p14:tracePt t="37960" x="6500813" y="2809875"/>
          <p14:tracePt t="37994" x="6858000" y="2832100"/>
          <p14:tracePt t="38039" x="6896100" y="2832100"/>
          <p14:tracePt t="38175" x="6889750" y="2836863"/>
          <p14:tracePt t="38214" x="6880225" y="2836863"/>
          <p14:tracePt t="38276" x="6869113" y="2836863"/>
          <p14:tracePt t="38310" x="6869113" y="2820988"/>
          <p14:tracePt t="38345" x="6965950" y="2767013"/>
          <p14:tracePt t="38389" x="7246938" y="2762250"/>
          <p14:tracePt t="38411" x="7350125" y="2805113"/>
          <p14:tracePt t="38437" x="7377113" y="2832100"/>
          <p14:tracePt t="38473" x="7408863" y="2890838"/>
          <p14:tracePt t="38507" x="7415213" y="2913063"/>
          <p14:tracePt t="38544" x="7415213" y="2924175"/>
          <p14:tracePt t="38595" x="7381875" y="2933700"/>
          <p14:tracePt t="38632" x="7242175" y="2890838"/>
          <p14:tracePt t="38667" x="7127875" y="2740025"/>
          <p14:tracePt t="38721" x="7100888" y="2474913"/>
          <p14:tracePt t="38766" x="7300913" y="2362200"/>
          <p14:tracePt t="38786" x="7478713" y="2362200"/>
          <p14:tracePt t="38822" x="7696200" y="2409825"/>
          <p14:tracePt t="38857" x="7777163" y="2486025"/>
          <p14:tracePt t="38881" x="7804150" y="2555875"/>
          <p14:tracePt t="38905" x="7813675" y="2663825"/>
          <p14:tracePt t="38953" x="7597775" y="2874963"/>
          <p14:tracePt t="38997" x="7339013" y="2924175"/>
          <p14:tracePt t="39044" x="7078663" y="2751138"/>
          <p14:tracePt t="39087" x="6934200" y="2589213"/>
          <p14:tracePt t="39136" x="6997700" y="2447925"/>
          <p14:tracePt t="39172" x="7404100" y="2351088"/>
          <p14:tracePt t="39192" x="7604125" y="2351088"/>
          <p14:tracePt t="39214" x="7759700" y="2351088"/>
          <p14:tracePt t="39255" x="7896225" y="2432050"/>
          <p14:tracePt t="39290" x="7943850" y="2551113"/>
          <p14:tracePt t="39324" x="7950200" y="2701925"/>
          <p14:tracePt t="39359" x="7869238" y="2847975"/>
          <p14:tracePt t="39397" x="7673975" y="2924175"/>
          <p14:tracePt t="39440" x="7431088" y="2890838"/>
          <p14:tracePt t="39476" x="7069138" y="2706688"/>
          <p14:tracePt t="39514" x="7008813" y="2616200"/>
          <p14:tracePt t="39560" x="7096125" y="2524125"/>
          <p14:tracePt t="39597" x="7269163" y="2517775"/>
          <p14:tracePt t="39634" x="7435850" y="2632075"/>
          <p14:tracePt t="39672" x="7419975" y="2778125"/>
          <p14:tracePt t="39706" x="7258050" y="2897188"/>
          <p14:tracePt t="39742" x="6900863" y="2933700"/>
          <p14:tracePt t="39777" x="6646863" y="2847975"/>
          <p14:tracePt t="39813" x="6538913" y="2686050"/>
          <p14:tracePt t="39848" x="6608763" y="2589213"/>
          <p14:tracePt t="39894" x="7138988" y="2524125"/>
          <p14:tracePt t="39936" x="7370763" y="2593975"/>
          <p14:tracePt t="39958" x="7415213" y="2663825"/>
          <p14:tracePt t="39993" x="7332663" y="2874963"/>
          <p14:tracePt t="40028" x="7058025" y="3032125"/>
          <p14:tracePt t="40063" x="6662738" y="3074988"/>
          <p14:tracePt t="40098" x="6516688" y="3009900"/>
          <p14:tracePt t="40133" x="6496050" y="2987675"/>
          <p14:tracePt t="40357" x="6496050" y="3043238"/>
          <p14:tracePt t="40381" x="6496050" y="3048000"/>
          <p14:tracePt t="40422" x="6480175" y="3086100"/>
          <p14:tracePt t="40461" x="6426200" y="3205163"/>
          <p14:tracePt t="40486" x="6381750" y="3317875"/>
          <p14:tracePt t="40545" x="6111875" y="3717925"/>
          <p14:tracePt t="40572" x="5938838" y="3863975"/>
          <p14:tracePt t="40596" x="5803900" y="3922713"/>
          <p14:tracePt t="40642" x="5614988" y="4003675"/>
          <p14:tracePt t="40662" x="5561013" y="4037013"/>
          <p14:tracePt t="40696" x="5464175" y="4068763"/>
          <p14:tracePt t="40732" x="5349875" y="4086225"/>
          <p14:tracePt t="40769" x="5302250" y="4086225"/>
          <p14:tracePt t="40806" x="5268913" y="4075113"/>
          <p14:tracePt t="40843" x="5210175" y="4052888"/>
          <p14:tracePt t="40878" x="5129213" y="4041775"/>
          <p14:tracePt t="40917" x="5075238" y="4025900"/>
          <p14:tracePt t="40960" x="5053013" y="3940175"/>
          <p14:tracePt t="40989" x="4999038" y="3783013"/>
          <p14:tracePt t="41035" x="4938713" y="3713163"/>
          <p14:tracePt t="41071" x="4933950" y="3706813"/>
          <p14:tracePt t="41088" x="4929188" y="3706813"/>
          <p14:tracePt t="41142" x="4852988" y="3749675"/>
          <p14:tracePt t="41161" x="4841875" y="3794125"/>
          <p14:tracePt t="41200" x="4841875" y="3810000"/>
          <p14:tracePt t="41236" x="4841875" y="3825875"/>
          <p14:tracePt t="41271" x="4868863" y="3832225"/>
          <p14:tracePt t="41289" x="4902200" y="3821113"/>
          <p14:tracePt t="41328" x="5376863" y="3636963"/>
          <p14:tracePt t="41371" x="6026150" y="3463925"/>
          <p14:tracePt t="41392" x="6064250" y="3452813"/>
          <p14:tracePt t="41428" x="6091238" y="3441700"/>
          <p14:tracePt t="41466" x="6154738" y="3436938"/>
          <p14:tracePt t="41502" x="6165850" y="3436938"/>
          <p14:tracePt t="41667" x="6026150" y="3448050"/>
          <p14:tracePt t="41707" x="5907088" y="3333750"/>
          <p14:tracePt t="41745" x="5961063" y="3209925"/>
          <p14:tracePt t="41786" x="6365875" y="3124200"/>
          <p14:tracePt t="41826" x="6889750" y="3101975"/>
          <p14:tracePt t="41864" x="6950075" y="3171825"/>
          <p14:tracePt t="41902" x="6934200" y="3263900"/>
          <p14:tracePt t="41942" x="6889750" y="3297238"/>
          <p14:tracePt t="41983" x="6873875" y="3297238"/>
          <p14:tracePt t="42023" x="6869113" y="3297238"/>
          <p14:tracePt t="42273" x="6880225" y="3378200"/>
          <p14:tracePt t="42310" x="6846888" y="3421063"/>
          <p14:tracePt t="42348" x="6599238" y="3425825"/>
          <p14:tracePt t="42388" x="6446838" y="3378200"/>
          <p14:tracePt t="42433" x="6430963" y="3351213"/>
          <p14:tracePt t="42470" x="6599238" y="3302000"/>
          <p14:tracePt t="42489" x="6797675" y="3290888"/>
          <p14:tracePt t="42527" x="7019925" y="3302000"/>
          <p14:tracePt t="42580" x="6997700" y="3328988"/>
          <p14:tracePt t="42618" x="6711950" y="3441700"/>
          <p14:tracePt t="42654" x="6430963" y="3452813"/>
          <p14:tracePt t="42673" x="6426200" y="3432175"/>
          <p14:tracePt t="42709" x="6435725" y="3290888"/>
          <p14:tracePt t="42745" x="6588125" y="3160713"/>
          <p14:tracePt t="42782" x="6981825" y="3140075"/>
          <p14:tracePt t="42819" x="7332663" y="3178175"/>
          <p14:tracePt t="42855" x="7458075" y="3306763"/>
          <p14:tracePt t="42890" x="7419975" y="3421063"/>
          <p14:tracePt t="42911" x="7188200" y="3529013"/>
          <p14:tracePt t="42930" x="7046913" y="3540125"/>
          <p14:tracePt t="42967" x="6626225" y="3490913"/>
          <p14:tracePt t="43015" x="6462713" y="3351213"/>
          <p14:tracePt t="43036" x="6462713" y="3324225"/>
          <p14:tracePt t="43073" x="6635750" y="3232150"/>
          <p14:tracePt t="43109" x="6943725" y="3182938"/>
          <p14:tracePt t="43145" x="7181850" y="3209925"/>
          <p14:tracePt t="43165" x="7204075" y="3236913"/>
          <p14:tracePt t="43202" x="7116763" y="3378200"/>
          <p14:tracePt t="43223" x="7004050" y="3452813"/>
          <p14:tracePt t="43260" x="6938963" y="3475038"/>
          <p14:tracePt t="43503" x="6950075" y="3475038"/>
          <p14:tracePt t="43559" x="6970713" y="3475038"/>
          <p14:tracePt t="43990" x="6961188" y="3486150"/>
          <p14:tracePt t="44152" x="6950075" y="3486150"/>
          <p14:tracePt t="44208" x="6938963" y="3486150"/>
          <p14:tracePt t="45807" x="6635750" y="3582988"/>
          <p14:tracePt t="45844" x="5453063" y="3663950"/>
          <p14:tracePt t="45879" x="4830763" y="3625850"/>
          <p14:tracePt t="45914" x="4176713" y="3409950"/>
          <p14:tracePt t="45941" x="3702050" y="3221038"/>
          <p14:tracePt t="45960" x="3594100" y="3182938"/>
          <p14:tracePt t="45995" x="3317875" y="3005138"/>
          <p14:tracePt t="46040" x="3252788" y="2913063"/>
          <p14:tracePt t="46076" x="3101975" y="2771775"/>
          <p14:tracePt t="46113" x="2924175" y="2625725"/>
          <p14:tracePt t="46159" x="2717800" y="2371725"/>
          <p14:tracePt t="46178" x="2663825" y="2281238"/>
          <p14:tracePt t="46222" x="2566988" y="2097088"/>
          <p14:tracePt t="46261" x="2555875" y="2027238"/>
          <p14:tracePt t="46297" x="2555875" y="1989138"/>
          <p14:tracePt t="46343" x="2620963" y="1973263"/>
          <p14:tracePt t="46430" x="2679700" y="2032000"/>
          <p14:tracePt t="46467" x="2928938" y="2198688"/>
          <p14:tracePt t="46513" x="3079750" y="2232025"/>
          <p14:tracePt t="46625" x="3032125" y="2254250"/>
          <p14:tracePt t="46661" x="3021013" y="2263775"/>
          <p14:tracePt t="46697" x="3009900" y="2270125"/>
          <p14:tracePt t="46734" x="2998788" y="2270125"/>
          <p14:tracePt t="46754" x="2989263" y="2270125"/>
          <p14:tracePt t="46792" x="2971800" y="2270125"/>
          <p14:tracePt t="46930" x="3036888" y="2281238"/>
          <p14:tracePt t="46967" x="3405188" y="2301875"/>
          <p14:tracePt t="47011" x="3702050" y="2335213"/>
          <p14:tracePt t="47037" x="3706813" y="2339975"/>
          <p14:tracePt t="47105" x="3717925" y="2389188"/>
          <p14:tracePt t="47140" x="3717925" y="2398713"/>
          <p14:tracePt t="47161" x="3717925" y="2416175"/>
          <p14:tracePt t="47162" x="3717925" y="2436813"/>
          <p14:tracePt t="47213" x="3636963" y="2524125"/>
          <p14:tracePt t="47256" x="3468688" y="2643188"/>
          <p14:tracePt t="47296" x="3155950" y="2825750"/>
          <p14:tracePt t="47322" x="3074988" y="2863850"/>
          <p14:tracePt t="47345" x="3070225" y="2870200"/>
          <p14:tracePt t="47547" x="3448050" y="2879725"/>
          <p14:tracePt t="47567" x="3783013" y="2890838"/>
          <p14:tracePt t="47617" x="3933825" y="2906713"/>
          <p14:tracePt t="47848" x="3933825" y="2917825"/>
          <p14:tracePt t="47913" x="3722688" y="3160713"/>
          <p14:tracePt t="47952" x="3387725" y="3290888"/>
          <p14:tracePt t="47973" x="3317875" y="3290888"/>
          <p14:tracePt t="48011" x="3243263" y="3286125"/>
          <p14:tracePt t="48060" x="3167063" y="3270250"/>
          <p14:tracePt t="48096" x="3117850" y="3270250"/>
          <p14:tracePt t="48347" x="3074988" y="3340100"/>
          <p14:tracePt t="48392" x="3052763" y="3367088"/>
          <p14:tracePt t="48494" x="3382963" y="3225800"/>
          <p14:tracePt t="48535" x="3679825" y="3194050"/>
          <p14:tracePt t="48571" x="3717925" y="3214688"/>
          <p14:tracePt t="48609" x="3740150" y="3306763"/>
          <p14:tracePt t="48644" x="3740150" y="3475038"/>
          <p14:tracePt t="48664" x="3702050" y="3513138"/>
          <p14:tracePt t="48700" x="3421063" y="3560763"/>
          <p14:tracePt t="48737" x="2497138" y="3479800"/>
          <p14:tracePt t="48777" x="1924050" y="3252788"/>
          <p14:tracePt t="48821" x="1636713" y="2982913"/>
          <p14:tracePt t="48859" x="1485900" y="2701925"/>
          <p14:tracePt t="48900" x="1362075" y="2371725"/>
          <p14:tracePt t="48938" x="1377950" y="2005013"/>
          <p14:tracePt t="48977" x="1454150" y="1831975"/>
          <p14:tracePt t="49004" x="1627188" y="1712913"/>
          <p14:tracePt t="49042" x="2054225" y="1604963"/>
          <p14:tracePt t="49078" x="2317750" y="1593850"/>
          <p14:tracePt t="49098" x="2517775" y="1593850"/>
          <p14:tracePt t="49135" x="2859088" y="1600200"/>
          <p14:tracePt t="49173" x="3117850" y="1719263"/>
          <p14:tracePt t="49211" x="3279775" y="1858963"/>
          <p14:tracePt t="49239" x="3441700" y="2081213"/>
          <p14:tracePt t="49277" x="3587750" y="2366963"/>
          <p14:tracePt t="49313" x="3675063" y="2809875"/>
          <p14:tracePt t="49359" x="3675063" y="2998788"/>
          <p14:tracePt t="49394" x="3632200" y="3117850"/>
          <p14:tracePt t="49430" x="3502025" y="3248025"/>
          <p14:tracePt t="49467" x="3232150" y="3405188"/>
          <p14:tracePt t="49517" x="2982913" y="3475038"/>
          <p14:tracePt t="49562" x="2647950" y="3490913"/>
          <p14:tracePt t="49609" x="2301875" y="3317875"/>
          <p14:tracePt t="49645" x="1973263" y="3059113"/>
          <p14:tracePt t="49664" x="1836738" y="2890838"/>
          <p14:tracePt t="49711" x="1643063" y="2540000"/>
          <p14:tracePt t="49737" x="1620838" y="2362200"/>
          <p14:tracePt t="49777" x="1804988" y="1816100"/>
          <p14:tracePt t="49813" x="2259013" y="1492250"/>
          <p14:tracePt t="49860" x="2690813" y="1389063"/>
          <p14:tracePt t="49878" x="2901950" y="1377950"/>
          <p14:tracePt t="49918" x="3290888" y="1454150"/>
          <p14:tracePt t="49961" x="3614738" y="1670050"/>
          <p14:tracePt t="49997" x="3917950" y="2047875"/>
          <p14:tracePt t="50022" x="4010025" y="2312988"/>
          <p14:tracePt t="50045" x="4014788" y="2490788"/>
          <p14:tracePt t="50083" x="3848100" y="3025775"/>
          <p14:tracePt t="50126" x="3614738" y="3306763"/>
          <p14:tracePt t="50163" x="3425825" y="3414713"/>
          <p14:tracePt t="50202" x="3052763" y="3475038"/>
          <p14:tracePt t="50253" x="2620963" y="3441700"/>
          <p14:tracePt t="50288" x="2339975" y="3286125"/>
          <p14:tracePt t="50326" x="2032000" y="3009900"/>
          <p14:tracePt t="50371" x="1863725" y="2762250"/>
          <p14:tracePt t="50406" x="1858963" y="2643188"/>
          <p14:tracePt t="50454" x="2054225" y="2290763"/>
          <p14:tracePt t="50474" x="2344738" y="2124075"/>
          <p14:tracePt t="50511" x="2859088" y="1978025"/>
          <p14:tracePt t="50549" x="3025775" y="1978025"/>
          <p14:tracePt t="50586" x="3209925" y="2171700"/>
          <p14:tracePt t="50623" x="3387725" y="2593975"/>
          <p14:tracePt t="50658" x="3409950" y="2978150"/>
          <p14:tracePt t="50677" x="3387725" y="3086100"/>
          <p14:tracePt t="50722" x="3263900" y="3209925"/>
          <p14:tracePt t="50759" x="3194050" y="3209925"/>
          <p14:tracePt t="50794" x="3070225" y="3160713"/>
          <p14:tracePt t="50832" x="3052763" y="3155950"/>
          <p14:tracePt t="51100" x="3048000" y="3167063"/>
          <p14:tracePt t="51139" x="3036888" y="3171825"/>
          <p14:tracePt t="51179" x="2940050" y="3187700"/>
          <p14:tracePt t="51204" x="2755900" y="3198813"/>
          <p14:tracePt t="51243" x="2497138" y="3205163"/>
          <p14:tracePt t="51278" x="2312988" y="3178175"/>
          <p14:tracePt t="51326" x="2139950" y="3124200"/>
          <p14:tracePt t="51363" x="2081213" y="3090863"/>
          <p14:tracePt t="51407" x="2063750" y="3059113"/>
          <p14:tracePt t="51453" x="2063750" y="3048000"/>
          <p14:tracePt t="51506" x="2063750" y="3036888"/>
          <p14:tracePt t="51559" x="2139950" y="3074988"/>
          <p14:tracePt t="51597" x="2620963" y="3182938"/>
          <p14:tracePt t="51640" x="3679825" y="3351213"/>
          <p14:tracePt t="51660" x="4059238" y="3405188"/>
          <p14:tracePt t="51697" x="4156075" y="3459163"/>
          <p14:tracePt t="51744" x="4556125" y="3636963"/>
          <p14:tracePt t="51787" x="4799013" y="3749675"/>
          <p14:tracePt t="51827" x="4848225" y="3783013"/>
          <p14:tracePt t="51863" x="4852988" y="3787775"/>
          <p14:tracePt t="52021" x="4772025" y="3776663"/>
          <p14:tracePt t="52067" x="4187825" y="3767138"/>
          <p14:tracePt t="52105" x="3810000" y="3756025"/>
          <p14:tracePt t="52140" x="3632200" y="3740150"/>
          <p14:tracePt t="52161" x="3571875" y="3740150"/>
          <p14:tracePt t="52208" x="3479800" y="3733800"/>
          <p14:tracePt t="52243" x="3475038" y="3733800"/>
          <p14:tracePt t="52376" x="3533775" y="3749675"/>
          <p14:tracePt t="52411" x="3652838" y="3756025"/>
          <p14:tracePt t="52446" x="4149725" y="3760788"/>
          <p14:tracePt t="52484" x="4756150" y="3729038"/>
          <p14:tracePt t="52504" x="5057775" y="3729038"/>
          <p14:tracePt t="52539" x="5480050" y="3729038"/>
          <p14:tracePt t="52576" x="5815013" y="3717925"/>
          <p14:tracePt t="52611" x="5830888" y="3717925"/>
          <p14:tracePt t="52665" x="5837238" y="3717925"/>
          <p14:tracePt t="52816" x="5972175" y="3695700"/>
          <p14:tracePt t="52852" x="6577013" y="3614738"/>
          <p14:tracePt t="52897" x="7424738" y="3524250"/>
          <p14:tracePt t="52935" x="7835900" y="3479800"/>
          <p14:tracePt t="52973" x="8116888" y="3475038"/>
          <p14:tracePt t="53009" x="8181975" y="3475038"/>
          <p14:tracePt t="53044" x="8186738" y="34750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059"/>
          </a:xfrm>
        </p:spPr>
        <p:txBody>
          <a:bodyPr/>
          <a:lstStyle/>
          <a:p>
            <a:r>
              <a:rPr kumimoji="1" lang="en-US" altLang="ja-JP" dirty="0"/>
              <a:t>that </a:t>
            </a:r>
            <a:r>
              <a:rPr kumimoji="1" lang="ja-JP" altLang="en-US" dirty="0"/>
              <a:t>をざっと読み飛ばさない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The way he said </a:t>
            </a:r>
            <a:r>
              <a:rPr kumimoji="1" lang="en-US" altLang="ja-JP" dirty="0">
                <a:solidFill>
                  <a:srgbClr val="FF0000"/>
                </a:solidFill>
              </a:rPr>
              <a:t>that</a:t>
            </a:r>
            <a:r>
              <a:rPr kumimoji="1" lang="en-US" altLang="ja-JP" dirty="0"/>
              <a:t> made me wonder if he was telling the truth.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上の </a:t>
            </a:r>
            <a:r>
              <a:rPr lang="en-US" altLang="ja-JP" dirty="0"/>
              <a:t>that </a:t>
            </a:r>
            <a:r>
              <a:rPr lang="ja-JP" altLang="en-US" dirty="0"/>
              <a:t>と同じ </a:t>
            </a:r>
            <a:r>
              <a:rPr lang="en-US" altLang="ja-JP" dirty="0"/>
              <a:t>that </a:t>
            </a:r>
            <a:r>
              <a:rPr lang="ja-JP" altLang="en-US" dirty="0"/>
              <a:t>はどれ？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514350" indent="-514350">
              <a:buAutoNum type="arabicParenR"/>
            </a:pPr>
            <a:r>
              <a:rPr kumimoji="1" lang="en-US" altLang="ja-JP" dirty="0"/>
              <a:t>That is a pen.</a:t>
            </a:r>
          </a:p>
          <a:p>
            <a:pPr marL="514350" indent="-514350">
              <a:buAutoNum type="arabicParenR"/>
            </a:pPr>
            <a:r>
              <a:rPr lang="en-US" altLang="ja-JP" dirty="0"/>
              <a:t>He said that he liked my shirt.</a:t>
            </a:r>
          </a:p>
          <a:p>
            <a:pPr marL="514350" indent="-514350">
              <a:buAutoNum type="arabicParenR"/>
            </a:pPr>
            <a:r>
              <a:rPr lang="en-US" altLang="ja-JP" dirty="0"/>
              <a:t>This is the book that changed my life.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B5A35BF-B96A-4831-9023-E6473C881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2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30"/>
    </mc:Choice>
    <mc:Fallback xmlns="">
      <p:transition spd="slow" advTm="83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94" x="8274050" y="3663950"/>
          <p14:tracePt t="3446" x="8278813" y="3663950"/>
          <p14:tracePt t="3483" x="8348663" y="3609975"/>
          <p14:tracePt t="3518" x="8348663" y="3587750"/>
          <p14:tracePt t="3554" x="8348663" y="3582988"/>
          <p14:tracePt t="3649" x="8339138" y="3582988"/>
          <p14:tracePt t="3684" x="8332788" y="3571875"/>
          <p14:tracePt t="3709" x="8289925" y="3533775"/>
          <p14:tracePt t="3750" x="8013700" y="3378200"/>
          <p14:tracePt t="3769" x="7813675" y="3259138"/>
          <p14:tracePt t="3805" x="7408863" y="3016250"/>
          <p14:tracePt t="3850" x="7143750" y="2809875"/>
          <p14:tracePt t="3887" x="6992938" y="2663825"/>
          <p14:tracePt t="3922" x="6804025" y="2486025"/>
          <p14:tracePt t="3960" x="6608763" y="2216150"/>
          <p14:tracePt t="3979" x="6538913" y="2070100"/>
          <p14:tracePt t="4025" x="6453188" y="1843088"/>
          <p14:tracePt t="4070" x="6435725" y="1746250"/>
          <p14:tracePt t="4105" x="6435725" y="1735138"/>
          <p14:tracePt t="4193" x="6527800" y="1647825"/>
          <p14:tracePt t="4231" x="6707188" y="1562100"/>
          <p14:tracePt t="4266" x="6761163" y="1546225"/>
          <p14:tracePt t="4301" x="6761163" y="1539875"/>
          <p14:tracePt t="5371" x="6626225" y="1577975"/>
          <p14:tracePt t="5410" x="6118225" y="1697038"/>
          <p14:tracePt t="5448" x="5149850" y="1697038"/>
          <p14:tracePt t="5494" x="4598988" y="1658938"/>
          <p14:tracePt t="5534" x="4264025" y="1589088"/>
          <p14:tracePt t="5568" x="3886200" y="1535113"/>
          <p14:tracePt t="5605" x="3324225" y="1443038"/>
          <p14:tracePt t="5649" x="2951163" y="1339850"/>
          <p14:tracePt t="5685" x="2598738" y="1247775"/>
          <p14:tracePt t="5721" x="2405063" y="1211263"/>
          <p14:tracePt t="5757" x="2047875" y="1204913"/>
          <p14:tracePt t="5793" x="1773238" y="1204913"/>
          <p14:tracePt t="5830" x="1600200" y="1216025"/>
          <p14:tracePt t="5868" x="1335088" y="1227138"/>
          <p14:tracePt t="5901" x="1220788" y="1227138"/>
          <p14:tracePt t="5935" x="1200150" y="1227138"/>
          <p14:tracePt t="5995" x="1193800" y="1227138"/>
          <p14:tracePt t="6313" x="1220788" y="1227138"/>
          <p14:tracePt t="6331" x="1243013" y="1231900"/>
          <p14:tracePt t="6378" x="1431925" y="1323975"/>
          <p14:tracePt t="6422" x="1804988" y="1416050"/>
          <p14:tracePt t="6458" x="2097088" y="1420813"/>
          <p14:tracePt t="6476" x="2247900" y="1420813"/>
          <p14:tracePt t="6511" x="2443163" y="1420813"/>
          <p14:tracePt t="6546" x="2917825" y="1454150"/>
          <p14:tracePt t="6565" x="3113088" y="1474788"/>
          <p14:tracePt t="6599" x="3355975" y="1501775"/>
          <p14:tracePt t="6647" x="3814763" y="1562100"/>
          <p14:tracePt t="6682" x="4268788" y="1562100"/>
          <p14:tracePt t="6718" x="5165725" y="1546225"/>
          <p14:tracePt t="6754" x="5534025" y="1535113"/>
          <p14:tracePt t="6791" x="5837238" y="1535113"/>
          <p14:tracePt t="6840" x="6565900" y="1454150"/>
          <p14:tracePt t="6884" x="7192963" y="1373188"/>
          <p14:tracePt t="6918" x="7489825" y="1285875"/>
          <p14:tracePt t="6959" x="7869238" y="1135063"/>
          <p14:tracePt t="6981" x="8020050" y="1054100"/>
          <p14:tracePt t="7021" x="8139113" y="950913"/>
          <p14:tracePt t="7064" x="8235950" y="793750"/>
          <p14:tracePt t="7101" x="8267700" y="681038"/>
          <p14:tracePt t="7140" x="8240713" y="566738"/>
          <p14:tracePt t="7182" x="8051800" y="449263"/>
          <p14:tracePt t="7221" x="7469188" y="339725"/>
          <p14:tracePt t="7272" x="6588125" y="269875"/>
          <p14:tracePt t="7310" x="6046788" y="258763"/>
          <p14:tracePt t="7347" x="5372100" y="258763"/>
          <p14:tracePt t="7393" x="4403725" y="265113"/>
          <p14:tracePt t="7439" x="3722688" y="303213"/>
          <p14:tracePt t="7487" x="2362200" y="438150"/>
          <p14:tracePt t="7523" x="1735138" y="519113"/>
          <p14:tracePt t="7560" x="1485900" y="588963"/>
          <p14:tracePt t="7597" x="1238250" y="723900"/>
          <p14:tracePt t="7634" x="1108075" y="847725"/>
          <p14:tracePt t="7670" x="1101725" y="912813"/>
          <p14:tracePt t="7707" x="1123950" y="1016000"/>
          <p14:tracePt t="7743" x="1200150" y="1184275"/>
          <p14:tracePt t="7790" x="1254125" y="1296988"/>
          <p14:tracePt t="7827" x="1292225" y="1366838"/>
          <p14:tracePt t="7847" x="1296988" y="1377950"/>
          <p14:tracePt t="7884" x="1308100" y="1382713"/>
          <p14:tracePt t="7938" x="1312863" y="1389063"/>
          <p14:tracePt t="7973" x="1312863" y="1393825"/>
          <p14:tracePt t="8098" x="1350963" y="1301750"/>
          <p14:tracePt t="8132" x="1366838" y="1265238"/>
          <p14:tracePt t="8170" x="1382713" y="1238250"/>
          <p14:tracePt t="8205" x="1393825" y="1227138"/>
          <p14:tracePt t="8239" x="1400175" y="1227138"/>
          <p14:tracePt t="8322" x="1404938" y="1227138"/>
          <p14:tracePt t="8365" x="1416050" y="1227138"/>
          <p14:tracePt t="8435" x="1501775" y="1227138"/>
          <p14:tracePt t="8460" x="1616075" y="1227138"/>
          <p14:tracePt t="8479" x="1708150" y="1227138"/>
          <p14:tracePt t="8513" x="1831975" y="1216025"/>
          <p14:tracePt t="8548" x="1843088" y="1216025"/>
          <p14:tracePt t="8689" x="1827213" y="1216025"/>
          <p14:tracePt t="8737" x="1804988" y="1216025"/>
          <p14:tracePt t="8775" x="1789113" y="1220788"/>
          <p14:tracePt t="8915" x="1778000" y="1220788"/>
          <p14:tracePt t="13858" x="1935163" y="1308100"/>
          <p14:tracePt t="13907" x="2054225" y="1447800"/>
          <p14:tracePt t="13943" x="2112963" y="1616075"/>
          <p14:tracePt t="13960" x="2124075" y="1701800"/>
          <p14:tracePt t="13979" x="2124075" y="1820863"/>
          <p14:tracePt t="14015" x="2063750" y="2085975"/>
          <p14:tracePt t="14051" x="2005013" y="2193925"/>
          <p14:tracePt t="14087" x="1982788" y="2216150"/>
          <p14:tracePt t="14121" x="1917700" y="2216150"/>
          <p14:tracePt t="14165" x="1566863" y="2216150"/>
          <p14:tracePt t="14204" x="1323975" y="2247900"/>
          <p14:tracePt t="14223" x="1296988" y="2263775"/>
          <p14:tracePt t="14241" x="1292225" y="2270125"/>
          <p14:tracePt t="14287" x="1285875" y="2274888"/>
          <p14:tracePt t="14612" x="1404938" y="2286000"/>
          <p14:tracePt t="14650" x="1908175" y="2308225"/>
          <p14:tracePt t="14690" x="2625725" y="2317750"/>
          <p14:tracePt t="14734" x="3070225" y="2328863"/>
          <p14:tracePt t="14780" x="3436938" y="2362200"/>
          <p14:tracePt t="14800" x="3652838" y="2378075"/>
          <p14:tracePt t="14836" x="4068763" y="2409825"/>
          <p14:tracePt t="14879" x="4502150" y="2432050"/>
          <p14:tracePt t="14917" x="5030788" y="2443163"/>
          <p14:tracePt t="14953" x="5419725" y="2443163"/>
          <p14:tracePt t="14972" x="5495925" y="2443163"/>
          <p14:tracePt t="14991" x="5684838" y="2443163"/>
          <p14:tracePt t="15026" x="6269038" y="2447925"/>
          <p14:tracePt t="15072" x="6727825" y="2416175"/>
          <p14:tracePt t="15118" x="7377113" y="2344738"/>
          <p14:tracePt t="15155" x="7977188" y="2232025"/>
          <p14:tracePt t="15191" x="8397875" y="2128838"/>
          <p14:tracePt t="15237" x="9094788" y="1982788"/>
          <p14:tracePt t="15281" x="9483725" y="1890713"/>
          <p14:tracePt t="15300" x="9744075" y="1816100"/>
          <p14:tracePt t="15337" x="10126663" y="1690688"/>
          <p14:tracePt t="15371" x="10407650" y="1577975"/>
          <p14:tracePt t="15406" x="10479088" y="1524000"/>
          <p14:tracePt t="15426" x="10494963" y="1501775"/>
          <p14:tracePt t="15471" x="10560050" y="1454150"/>
          <p14:tracePt t="15494" x="10571163" y="1447800"/>
          <p14:tracePt t="15562" x="10479088" y="1443038"/>
          <p14:tracePt t="15599" x="9798050" y="1443038"/>
          <p14:tracePt t="15635" x="8874125" y="1443038"/>
          <p14:tracePt t="15680" x="8278813" y="1443038"/>
          <p14:tracePt t="15716" x="7269163" y="1443038"/>
          <p14:tracePt t="15751" x="6388100" y="1454150"/>
          <p14:tracePt t="15788" x="5565775" y="1431925"/>
          <p14:tracePt t="15825" x="4679950" y="1431925"/>
          <p14:tracePt t="15862" x="3956050" y="1431925"/>
          <p14:tracePt t="15899" x="3036888" y="1416050"/>
          <p14:tracePt t="15934" x="2481263" y="1420813"/>
          <p14:tracePt t="15970" x="2254250" y="1420813"/>
          <p14:tracePt t="15993" x="2085975" y="1420813"/>
          <p14:tracePt t="16016" x="1993900" y="1420813"/>
          <p14:tracePt t="16035" x="1917700" y="1431925"/>
          <p14:tracePt t="16071" x="1762125" y="1447800"/>
          <p14:tracePt t="16108" x="1519238" y="1447800"/>
          <p14:tracePt t="16145" x="1312863" y="1458913"/>
          <p14:tracePt t="16179" x="1204913" y="1474788"/>
          <p14:tracePt t="16228" x="1016000" y="1539875"/>
          <p14:tracePt t="16261" x="989013" y="1562100"/>
          <p14:tracePt t="16297" x="977900" y="1728788"/>
          <p14:tracePt t="16332" x="1038225" y="1908175"/>
          <p14:tracePt t="16368" x="1189038" y="2081213"/>
          <p14:tracePt t="16404" x="1535113" y="2198688"/>
          <p14:tracePt t="16441" x="1719263" y="2247900"/>
          <p14:tracePt t="16487" x="2200275" y="2286000"/>
          <p14:tracePt t="16528" x="2517775" y="2308225"/>
          <p14:tracePt t="16565" x="2652713" y="2328863"/>
          <p14:tracePt t="16601" x="2744788" y="2344738"/>
          <p14:tracePt t="16638" x="2751138" y="2351088"/>
          <p14:tracePt t="16673" x="2755900" y="2351088"/>
          <p14:tracePt t="16843" x="2652713" y="2389188"/>
          <p14:tracePt t="16863" x="2470150" y="2416175"/>
          <p14:tracePt t="16880" x="2366963" y="2436813"/>
          <p14:tracePt t="16916" x="2205038" y="2463800"/>
          <p14:tracePt t="16972" x="2097088" y="2463800"/>
          <p14:tracePt t="16996" x="1982788" y="2463800"/>
          <p14:tracePt t="17039" x="1847850" y="2470150"/>
          <p14:tracePt t="17074" x="1827213" y="2470150"/>
          <p14:tracePt t="17120" x="1755775" y="2481263"/>
          <p14:tracePt t="17154" x="1582738" y="2508250"/>
          <p14:tracePt t="17189" x="1485900" y="2524125"/>
          <p14:tracePt t="17226" x="1481138" y="2524125"/>
          <p14:tracePt t="22232" x="2324100" y="2632075"/>
          <p14:tracePt t="22270" x="2513013" y="2598738"/>
          <p14:tracePt t="22305" x="2659063" y="2551113"/>
          <p14:tracePt t="22351" x="2859088" y="2513013"/>
          <p14:tracePt t="22386" x="3025775" y="2513013"/>
          <p14:tracePt t="22421" x="3182938" y="2513013"/>
          <p14:tracePt t="22456" x="3317875" y="2517775"/>
          <p14:tracePt t="22475" x="3405188" y="2540000"/>
          <p14:tracePt t="22511" x="3486150" y="2578100"/>
          <p14:tracePt t="22547" x="3529013" y="2582863"/>
          <p14:tracePt t="22584" x="3540125" y="2582863"/>
          <p14:tracePt t="22701" x="3502025" y="2551113"/>
          <p14:tracePt t="22737" x="2960688" y="2339975"/>
          <p14:tracePt t="22775" x="2728913" y="2178050"/>
          <p14:tracePt t="22817" x="2713038" y="1917700"/>
          <p14:tracePt t="22855" x="2755900" y="1739900"/>
          <p14:tracePt t="22891" x="2805113" y="1620838"/>
          <p14:tracePt t="22928" x="3016250" y="1420813"/>
          <p14:tracePt t="22966" x="3306763" y="1323975"/>
          <p14:tracePt t="22983" x="3463925" y="1312863"/>
          <p14:tracePt t="23030" x="3787775" y="1319213"/>
          <p14:tracePt t="23050" x="3922713" y="1346200"/>
          <p14:tracePt t="23084" x="4160838" y="1481138"/>
          <p14:tracePt t="23120" x="4264025" y="1573213"/>
          <p14:tracePt t="23166" x="4356100" y="1789113"/>
          <p14:tracePt t="23204" x="4356100" y="1912938"/>
          <p14:tracePt t="23239" x="4241800" y="2070100"/>
          <p14:tracePt t="23286" x="4010025" y="2286000"/>
          <p14:tracePt t="23321" x="3983038" y="2301875"/>
          <p14:tracePt t="23360" x="3983038" y="2308225"/>
          <p14:tracePt t="23870" x="3971925" y="2312988"/>
          <p14:tracePt t="23907" x="3949700" y="2355850"/>
          <p14:tracePt t="23953" x="3740150" y="2794000"/>
          <p14:tracePt t="23973" x="3544888" y="3074988"/>
          <p14:tracePt t="24010" x="3275013" y="3367088"/>
          <p14:tracePt t="24047" x="3070225" y="3486150"/>
          <p14:tracePt t="24095" x="2994025" y="3495675"/>
          <p14:tracePt t="24142" x="2917825" y="3506788"/>
          <p14:tracePt t="24176" x="2901950" y="3513138"/>
          <p14:tracePt t="24321" x="2901950" y="3517900"/>
          <p14:tracePt t="24593" x="2940050" y="3668713"/>
          <p14:tracePt t="24610" x="2951163" y="3722688"/>
          <p14:tracePt t="24647" x="2994025" y="3960813"/>
          <p14:tracePt t="24691" x="2994025" y="3998913"/>
          <p14:tracePt t="25318" x="3248025" y="4140200"/>
          <p14:tracePt t="25355" x="3832225" y="4194175"/>
          <p14:tracePt t="25392" x="4318000" y="4113213"/>
          <p14:tracePt t="25430" x="4749800" y="3967163"/>
          <p14:tracePt t="25469" x="4884738" y="3917950"/>
          <p14:tracePt t="25488" x="4906963" y="3913188"/>
          <p14:tracePt t="25523" x="4987925" y="3913188"/>
          <p14:tracePt t="25560" x="5041900" y="3913188"/>
          <p14:tracePt t="25597" x="5129213" y="3917950"/>
          <p14:tracePt t="25645" x="5160963" y="3917950"/>
          <p14:tracePt t="34378" x="5927725" y="3949700"/>
          <p14:tracePt t="34421" x="6172200" y="3895725"/>
          <p14:tracePt t="34475" x="7089775" y="3776663"/>
          <p14:tracePt t="34523" x="7696200" y="3767138"/>
          <p14:tracePt t="34570" x="7840663" y="3776663"/>
          <p14:tracePt t="36824" x="7743825" y="3794125"/>
          <p14:tracePt t="36877" x="7727950" y="3794125"/>
          <p14:tracePt t="36923" x="7700963" y="3794125"/>
          <p14:tracePt t="36961" x="7458075" y="3760788"/>
          <p14:tracePt t="36981" x="6781800" y="3733800"/>
          <p14:tracePt t="37020" x="4502150" y="3560763"/>
          <p14:tracePt t="37055" x="3767138" y="3360738"/>
          <p14:tracePt t="37093" x="3432175" y="3178175"/>
          <p14:tracePt t="37139" x="2782888" y="2994025"/>
          <p14:tracePt t="37174" x="2605088" y="2890838"/>
          <p14:tracePt t="37221" x="2589213" y="2794000"/>
          <p14:tracePt t="37255" x="2544763" y="2713038"/>
          <p14:tracePt t="37293" x="2589213" y="2652713"/>
          <p14:tracePt t="37309" x="2647950" y="2605088"/>
          <p14:tracePt t="37347" x="2820988" y="2486025"/>
          <p14:tracePt t="37392" x="3043238" y="2393950"/>
          <p14:tracePt t="37428" x="3243263" y="2371725"/>
          <p14:tracePt t="37466" x="3313113" y="2371725"/>
          <p14:tracePt t="37484" x="3317875" y="2366963"/>
          <p14:tracePt t="37531" x="3317875" y="2351088"/>
          <p14:tracePt t="37985" x="3063875" y="3025775"/>
          <p14:tracePt t="38022" x="2994025" y="3302000"/>
          <p14:tracePt t="38061" x="2917825" y="3463925"/>
          <p14:tracePt t="38097" x="2836863" y="3533775"/>
          <p14:tracePt t="38145" x="2679700" y="3679825"/>
          <p14:tracePt t="38188" x="2609850" y="3756025"/>
          <p14:tracePt t="38225" x="2605088" y="3767138"/>
          <p14:tracePt t="38261" x="2598738" y="3783013"/>
          <p14:tracePt t="38297" x="2571750" y="3890963"/>
          <p14:tracePt t="38333" x="2490788" y="4113213"/>
          <p14:tracePt t="38378" x="2447925" y="4291013"/>
          <p14:tracePt t="38416" x="2405063" y="4360863"/>
          <p14:tracePt t="38451" x="2389188" y="4394200"/>
          <p14:tracePt t="38488" x="2378075" y="4421188"/>
          <p14:tracePt t="38536" x="2371725" y="4425950"/>
          <p14:tracePt t="38571" x="2371725" y="4437063"/>
          <p14:tracePt t="38614" x="2625725" y="4538663"/>
          <p14:tracePt t="38654" x="2859088" y="4625975"/>
          <p14:tracePt t="38690" x="2967038" y="4679950"/>
          <p14:tracePt t="38737" x="2971800" y="4684713"/>
          <p14:tracePt t="38789" x="2982913" y="4691063"/>
          <p14:tracePt t="38824" x="3005138" y="4711700"/>
          <p14:tracePt t="38862" x="3009900" y="4711700"/>
          <p14:tracePt t="38899" x="3025775" y="4729163"/>
          <p14:tracePt t="38944" x="3128963" y="4841875"/>
          <p14:tracePt t="38980" x="3160713" y="4848225"/>
          <p14:tracePt t="39034" x="3167063" y="4837113"/>
          <p14:tracePt t="39070" x="3167063" y="4826000"/>
          <p14:tracePt t="39120" x="3140075" y="4738688"/>
          <p14:tracePt t="39165" x="3106738" y="4356100"/>
          <p14:tracePt t="39200" x="3117850" y="4248150"/>
          <p14:tracePt t="39237" x="3155950" y="4156075"/>
          <p14:tracePt t="39272" x="3171825" y="4117975"/>
          <p14:tracePt t="39315" x="3328988" y="3994150"/>
          <p14:tracePt t="39354" x="3479800" y="3956050"/>
          <p14:tracePt t="39389" x="3706813" y="3956050"/>
          <p14:tracePt t="39424" x="4149725" y="3987800"/>
          <p14:tracePt t="39467" x="5026025" y="3998913"/>
          <p14:tracePt t="39488" x="5253038" y="3998913"/>
          <p14:tracePt t="39526" x="5291138" y="3998913"/>
          <p14:tracePt t="39600" x="5280025" y="4003675"/>
          <p14:tracePt t="39636" x="5230813" y="4095750"/>
          <p14:tracePt t="39682" x="5138738" y="4484688"/>
          <p14:tracePt t="39728" x="5102225" y="4906963"/>
          <p14:tracePt t="39765" x="5102225" y="5064125"/>
          <p14:tracePt t="39801" x="5102225" y="5068888"/>
          <p14:tracePt t="39874" x="4852988" y="5030788"/>
          <p14:tracePt t="39910" x="4032250" y="4814888"/>
          <p14:tracePt t="39947" x="3767138" y="4652963"/>
          <p14:tracePt t="39975" x="3733800" y="4457700"/>
          <p14:tracePt t="40011" x="3690938" y="4149725"/>
          <p14:tracePt t="40049" x="3582988" y="3706813"/>
          <p14:tracePt t="40084" x="3421063" y="3286125"/>
          <p14:tracePt t="40130" x="3333750" y="3032125"/>
          <p14:tracePt t="40176" x="3324225" y="2863850"/>
          <p14:tracePt t="40213" x="3317875" y="2832100"/>
          <p14:tracePt t="40267" x="3340100" y="2809875"/>
          <p14:tracePt t="40311" x="3452813" y="2724150"/>
          <p14:tracePt t="40349" x="3506788" y="2598738"/>
          <p14:tracePt t="40386" x="3497263" y="2528888"/>
          <p14:tracePt t="40422" x="3497263" y="2524125"/>
          <p14:tracePt t="40485" x="3506788" y="2524125"/>
          <p14:tracePt t="40530" x="3517900" y="2524125"/>
          <p14:tracePt t="41699" x="3848100" y="2513013"/>
          <p14:tracePt t="41738" x="4225925" y="2540000"/>
          <p14:tracePt t="41776" x="4556125" y="2544763"/>
          <p14:tracePt t="41814" x="4576763" y="2535238"/>
          <p14:tracePt t="41849" x="4576763" y="2517775"/>
          <p14:tracePt t="41887" x="4572000" y="2508250"/>
          <p14:tracePt t="41975" x="4567238" y="2501900"/>
          <p14:tracePt t="42013" x="4383088" y="2459038"/>
          <p14:tracePt t="42049" x="4264025" y="2443163"/>
          <p14:tracePt t="42084" x="4171950" y="2420938"/>
          <p14:tracePt t="42130" x="4068763" y="2382838"/>
          <p14:tracePt t="42166" x="4005263" y="2324100"/>
          <p14:tracePt t="42206" x="3976688" y="2301875"/>
          <p14:tracePt t="42282" x="4005263" y="2301875"/>
          <p14:tracePt t="42320" x="4021138" y="2317750"/>
          <p14:tracePt t="42355" x="4129088" y="2366963"/>
          <p14:tracePt t="42391" x="4198938" y="2398713"/>
          <p14:tracePt t="42437" x="4203700" y="2398713"/>
          <p14:tracePt t="42511" x="4203700" y="2405063"/>
          <p14:tracePt t="42582" x="4198938" y="2355850"/>
          <p14:tracePt t="42618" x="4176713" y="2281238"/>
          <p14:tracePt t="42654" x="4156075" y="2124075"/>
          <p14:tracePt t="42691" x="4156075" y="1966913"/>
          <p14:tracePt t="42728" x="4225925" y="1773238"/>
          <p14:tracePt t="42765" x="4259263" y="1697038"/>
          <p14:tracePt t="42790" x="4264025" y="1690688"/>
          <p14:tracePt t="42901" x="4302125" y="1681163"/>
          <p14:tracePt t="42941" x="4513263" y="1670050"/>
          <p14:tracePt t="42984" x="5080000" y="1627188"/>
          <p14:tracePt t="43030" x="5668963" y="1593850"/>
          <p14:tracePt t="43049" x="5945188" y="1582738"/>
          <p14:tracePt t="43086" x="6516688" y="1555750"/>
          <p14:tracePt t="43122" x="6992938" y="1524000"/>
          <p14:tracePt t="43157" x="7631113" y="1492250"/>
          <p14:tracePt t="43195" x="8301038" y="1431925"/>
          <p14:tracePt t="43245" x="9121775" y="1409700"/>
          <p14:tracePt t="43288" x="9609138" y="1409700"/>
          <p14:tracePt t="43324" x="9910763" y="1420813"/>
          <p14:tracePt t="43361" x="10094913" y="1443038"/>
          <p14:tracePt t="43398" x="10209213" y="1465263"/>
          <p14:tracePt t="43444" x="10256838" y="1485900"/>
          <p14:tracePt t="43481" x="10326688" y="1555750"/>
          <p14:tracePt t="43519" x="10348913" y="1604963"/>
          <p14:tracePt t="43554" x="10348913" y="1751013"/>
          <p14:tracePt t="43591" x="10348913" y="1928813"/>
          <p14:tracePt t="43637" x="10375900" y="2124075"/>
          <p14:tracePt t="43683" x="10375900" y="2178050"/>
          <p14:tracePt t="43720" x="10375900" y="2193925"/>
          <p14:tracePt t="43754" x="10375900" y="2198688"/>
          <p14:tracePt t="43789" x="10306050" y="2236788"/>
          <p14:tracePt t="43826" x="10067925" y="2281238"/>
          <p14:tracePt t="43847" x="9879013" y="2290763"/>
          <p14:tracePt t="43883" x="9532938" y="2317750"/>
          <p14:tracePt t="43920" x="9078913" y="2344738"/>
          <p14:tracePt t="43955" x="8058150" y="2405063"/>
          <p14:tracePt t="43977" x="7750175" y="2425700"/>
          <p14:tracePt t="44028" x="7008813" y="2459038"/>
          <p14:tracePt t="44061" x="6511925" y="2508250"/>
          <p14:tracePt t="44098" x="5934075" y="2562225"/>
          <p14:tracePt t="44134" x="5383213" y="2593975"/>
          <p14:tracePt t="44168" x="5118100" y="2605088"/>
          <p14:tracePt t="44204" x="4810125" y="2625725"/>
          <p14:tracePt t="44241" x="4641850" y="2632075"/>
          <p14:tracePt t="44276" x="4587875" y="2632075"/>
          <p14:tracePt t="44313" x="4545013" y="2571750"/>
          <p14:tracePt t="44349" x="4464050" y="2481263"/>
          <p14:tracePt t="44384" x="4295775" y="2317750"/>
          <p14:tracePt t="44432" x="4194175" y="2155825"/>
          <p14:tracePt t="44470" x="4106863" y="1982788"/>
          <p14:tracePt t="44488" x="4064000" y="1897063"/>
          <p14:tracePt t="44526" x="4041775" y="1820863"/>
          <p14:tracePt t="44564" x="4068763" y="1789113"/>
          <p14:tracePt t="44600" x="4252913" y="1735138"/>
          <p14:tracePt t="44636" x="4637088" y="1681163"/>
          <p14:tracePt t="44672" x="4972050" y="1674813"/>
          <p14:tracePt t="44709" x="5657850" y="1643063"/>
          <p14:tracePt t="44747" x="6570663" y="1573213"/>
          <p14:tracePt t="44795" x="7869238" y="1546225"/>
          <p14:tracePt t="44837" x="8932863" y="1458913"/>
          <p14:tracePt t="44874" x="9744075" y="1443038"/>
          <p14:tracePt t="44921" x="10391775" y="1416050"/>
          <p14:tracePt t="44956" x="10710863" y="1404938"/>
          <p14:tracePt t="44975" x="10814050" y="1404938"/>
          <p14:tracePt t="45019" x="10856913" y="1420813"/>
          <p14:tracePt t="45064" x="10856913" y="1438275"/>
          <p14:tracePt t="45104" x="10872788" y="1524000"/>
          <p14:tracePt t="45139" x="10879138" y="1681163"/>
          <p14:tracePt t="45164" x="10856913" y="1836738"/>
          <p14:tracePt t="45191" x="10834688" y="1881188"/>
          <p14:tracePt t="45224" x="10798175" y="1966913"/>
          <p14:tracePt t="45270" x="10744200" y="2054225"/>
          <p14:tracePt t="45318" x="10733088" y="2085975"/>
          <p14:tracePt t="45354" x="10726738" y="2101850"/>
          <p14:tracePt t="45391" x="10721975" y="2108200"/>
          <p14:tracePt t="45437" x="10440988" y="2205038"/>
          <p14:tracePt t="45472" x="9170988" y="2339975"/>
          <p14:tracePt t="45491" x="7977188" y="2459038"/>
          <p14:tracePt t="45534" x="6669088" y="2582863"/>
          <p14:tracePt t="45572" x="6372225" y="2636838"/>
          <p14:tracePt t="45607" x="6008688" y="2697163"/>
          <p14:tracePt t="45645" x="5842000" y="2706688"/>
          <p14:tracePt t="45690" x="5810250" y="2706688"/>
          <p14:tracePt t="45726" x="5776913" y="2713038"/>
          <p14:tracePt t="45776" x="5734050" y="2713038"/>
          <p14:tracePt t="45817" x="5534025" y="2706688"/>
          <p14:tracePt t="45852" x="5376863" y="2706688"/>
          <p14:tracePt t="45889" x="5210175" y="2690813"/>
          <p14:tracePt t="45936" x="5030788" y="2674938"/>
          <p14:tracePt t="45971" x="4918075" y="2659063"/>
          <p14:tracePt t="45988" x="4814888" y="2652713"/>
          <p14:tracePt t="46024" x="4679950" y="2643188"/>
          <p14:tracePt t="46067" x="4641850" y="2636838"/>
          <p14:tracePt t="46104" x="4567238" y="2620963"/>
          <p14:tracePt t="46138" x="4495800" y="2605088"/>
          <p14:tracePt t="46175" x="4410075" y="2562225"/>
          <p14:tracePt t="46211" x="4387850" y="2551113"/>
          <p14:tracePt t="46248" x="4360863" y="2528888"/>
          <p14:tracePt t="46282" x="4349750" y="2524125"/>
          <p14:tracePt t="46328" x="4302125" y="2501900"/>
          <p14:tracePt t="46363" x="4230688" y="2470150"/>
          <p14:tracePt t="46398" x="4183063" y="2443163"/>
          <p14:tracePt t="46433" x="4156075" y="2425700"/>
          <p14:tracePt t="46467" x="4156075" y="2420938"/>
          <p14:tracePt t="46548" x="4149725" y="2416175"/>
          <p14:tracePt t="46584" x="4140200" y="2405063"/>
          <p14:tracePt t="46621" x="4064000" y="2317750"/>
          <p14:tracePt t="46665" x="3922713" y="2108200"/>
          <p14:tracePt t="46704" x="3886200" y="2016125"/>
          <p14:tracePt t="46723" x="3879850" y="1993900"/>
          <p14:tracePt t="46741" x="3879850" y="1989138"/>
          <p14:tracePt t="46776" x="3879850" y="1955800"/>
          <p14:tracePt t="46822" x="3875088" y="1951038"/>
          <p14:tracePt t="46895" x="3868738" y="1951038"/>
          <p14:tracePt t="47104" x="3868738" y="2036763"/>
          <p14:tracePt t="47140" x="3868738" y="2058988"/>
          <p14:tracePt t="47176" x="3868738" y="2085975"/>
          <p14:tracePt t="47213" x="3868738" y="2097088"/>
          <p14:tracePt t="50771" x="3328988" y="2416175"/>
          <p14:tracePt t="50809" x="3279775" y="2270125"/>
          <p14:tracePt t="50847" x="3243263" y="2193925"/>
          <p14:tracePt t="50883" x="3243263" y="2151063"/>
          <p14:tracePt t="50925" x="3263900" y="2139950"/>
          <p14:tracePt t="50968" x="3371850" y="2135188"/>
          <p14:tracePt t="50987" x="3378200" y="2135188"/>
          <p14:tracePt t="51031" x="3382963" y="2135188"/>
          <p14:tracePt t="51134" x="3394075" y="2144713"/>
          <p14:tracePt t="51170" x="3405188" y="2151063"/>
          <p14:tracePt t="51211" x="3448050" y="2162175"/>
          <p14:tracePt t="51248" x="3479800" y="2178050"/>
          <p14:tracePt t="51282" x="3490913" y="2178050"/>
          <p14:tracePt t="51394" x="3405188" y="2198688"/>
          <p14:tracePt t="51430" x="3232150" y="2216150"/>
          <p14:tracePt t="51467" x="2967038" y="2227263"/>
          <p14:tracePt t="51486" x="2859088" y="2236788"/>
          <p14:tracePt t="51522" x="2740025" y="2243138"/>
          <p14:tracePt t="51559" x="2686050" y="2247900"/>
          <p14:tracePt t="51604" x="2679700" y="2247900"/>
          <p14:tracePt t="51645" x="2679700" y="2254250"/>
          <p14:tracePt t="51887" x="2836863" y="2301875"/>
          <p14:tracePt t="51924" x="3070225" y="2351088"/>
          <p14:tracePt t="51964" x="3155950" y="2362200"/>
          <p14:tracePt t="52045" x="3214688" y="2344738"/>
          <p14:tracePt t="52080" x="3275013" y="2312988"/>
          <p14:tracePt t="52116" x="3279775" y="2308225"/>
          <p14:tracePt t="52153" x="3378200" y="2281238"/>
          <p14:tracePt t="52189" x="3436938" y="2270125"/>
          <p14:tracePt t="52236" x="3441700" y="2270125"/>
          <p14:tracePt t="52272" x="3414713" y="2274888"/>
          <p14:tracePt t="52310" x="3371850" y="2286000"/>
          <p14:tracePt t="52334" x="3263900" y="2301875"/>
          <p14:tracePt t="52364" x="2982913" y="2324100"/>
          <p14:tracePt t="52403" x="2728913" y="2328863"/>
          <p14:tracePt t="52438" x="2566988" y="2290763"/>
          <p14:tracePt t="52476" x="2286000" y="2189163"/>
          <p14:tracePt t="52515" x="1978025" y="2058988"/>
          <p14:tracePt t="52541" x="1858963" y="1962150"/>
          <p14:tracePt t="52580" x="1820863" y="1836738"/>
          <p14:tracePt t="52617" x="1897063" y="1773238"/>
          <p14:tracePt t="52651" x="2155825" y="1690688"/>
          <p14:tracePt t="52687" x="2501900" y="1674813"/>
          <p14:tracePt t="52732" x="2555875" y="1685925"/>
          <p14:tracePt t="52778" x="2582863" y="1789113"/>
          <p14:tracePt t="52816" x="2589213" y="1924050"/>
          <p14:tracePt t="52853" x="2589213" y="2081213"/>
          <p14:tracePt t="52890" x="2501900" y="2205038"/>
          <p14:tracePt t="52932" x="2317750" y="2270125"/>
          <p14:tracePt t="52968" x="1793875" y="2232025"/>
          <p14:tracePt t="52987" x="1573213" y="2144713"/>
          <p14:tracePt t="53022" x="1508125" y="2036763"/>
          <p14:tracePt t="53059" x="1555750" y="1912938"/>
          <p14:tracePt t="53105" x="1917700" y="1847850"/>
          <p14:tracePt t="53141" x="2032000" y="1908175"/>
          <p14:tracePt t="53159" x="2036763" y="1955800"/>
          <p14:tracePt t="53196" x="2047875" y="2139950"/>
          <p14:tracePt t="53244" x="2085975" y="2281238"/>
          <p14:tracePt t="53280" x="2166938" y="2301875"/>
          <p14:tracePt t="53328" x="2582863" y="2312988"/>
          <p14:tracePt t="53374" x="2928938" y="2290763"/>
          <p14:tracePt t="53420" x="3248025" y="2270125"/>
          <p14:tracePt t="53440" x="3452813" y="2259013"/>
          <p14:tracePt t="53476" x="3517900" y="2259013"/>
          <p14:tracePt t="53531" x="3459163" y="2297113"/>
          <p14:tracePt t="53569" x="3344863" y="2324100"/>
          <p14:tracePt t="53672" x="3502025" y="2297113"/>
          <p14:tracePt t="53717" x="4032250" y="2259013"/>
          <p14:tracePt t="53755" x="4344988" y="2247900"/>
          <p14:tracePt t="53791" x="4621213" y="2247900"/>
          <p14:tracePt t="53826" x="5507038" y="2270125"/>
          <p14:tracePt t="53871" x="5965825" y="2355850"/>
          <p14:tracePt t="53905" x="6030913" y="2398713"/>
          <p14:tracePt t="53929" x="6030913" y="2443163"/>
          <p14:tracePt t="53970" x="5842000" y="2728913"/>
          <p14:tracePt t="53988" x="5657850" y="2960688"/>
          <p14:tracePt t="54022" x="5273675" y="3432175"/>
          <p14:tracePt t="54067" x="5010150" y="3949700"/>
          <p14:tracePt t="54104" x="5010150" y="3960813"/>
          <p14:tracePt t="54545" x="4772025" y="4241800"/>
          <p14:tracePt t="54590" x="4403725" y="4518025"/>
          <p14:tracePt t="54626" x="4068763" y="4621213"/>
          <p14:tracePt t="54663" x="3783013" y="4648200"/>
          <p14:tracePt t="54700" x="3605213" y="4648200"/>
          <p14:tracePt t="54737" x="3425825" y="4664075"/>
          <p14:tracePt t="54772" x="3405188" y="4664075"/>
          <p14:tracePt t="54837" x="3398838" y="4664075"/>
          <p14:tracePt t="54874" x="3398838" y="4675188"/>
          <p14:tracePt t="54921" x="3394075" y="4879975"/>
          <p14:tracePt t="54940" x="3394075" y="4949825"/>
          <p14:tracePt t="54986" x="3421063" y="5053013"/>
          <p14:tracePt t="55022" x="3421063" y="5057775"/>
          <p14:tracePt t="55804" x="3448050" y="5014913"/>
          <p14:tracePt t="55842" x="3832225" y="4826000"/>
          <p14:tracePt t="55881" x="5307013" y="4041775"/>
          <p14:tracePt t="55934" x="6296025" y="3679825"/>
          <p14:tracePt t="55954" x="6365875" y="3663950"/>
          <p14:tracePt t="55974" x="6446838" y="3648075"/>
          <p14:tracePt t="56010" x="6550025" y="3648075"/>
          <p14:tracePt t="56046" x="6588125" y="3648075"/>
          <p14:tracePt t="58251" x="5480050" y="3879850"/>
          <p14:tracePt t="58269" x="5484813" y="3836988"/>
          <p14:tracePt t="58317" x="5138738" y="3749675"/>
          <p14:tracePt t="58352" x="5080000" y="3706813"/>
          <p14:tracePt t="58388" x="5041900" y="3587750"/>
          <p14:tracePt t="58424" x="4821238" y="3502025"/>
          <p14:tracePt t="58459" x="4749800" y="3479800"/>
          <p14:tracePt t="58484" x="4733925" y="3463925"/>
          <p14:tracePt t="58509" x="4722813" y="3448050"/>
          <p14:tracePt t="58547" x="4664075" y="3405188"/>
          <p14:tracePt t="58594" x="4410075" y="3333750"/>
          <p14:tracePt t="58612" x="4344988" y="3317875"/>
          <p14:tracePt t="58630" x="4275138" y="3290888"/>
          <p14:tracePt t="58665" x="4129088" y="3232150"/>
          <p14:tracePt t="58706" x="3983038" y="3160713"/>
          <p14:tracePt t="58749" x="3783013" y="3070225"/>
          <p14:tracePt t="58786" x="3632200" y="2982913"/>
          <p14:tracePt t="58822" x="3560763" y="2940050"/>
          <p14:tracePt t="58858" x="3486150" y="2901950"/>
          <p14:tracePt t="58894" x="3367088" y="2847975"/>
          <p14:tracePt t="58930" x="3324225" y="2832100"/>
          <p14:tracePt t="58976" x="3160713" y="2767013"/>
          <p14:tracePt t="59012" x="2928938" y="2706688"/>
          <p14:tracePt t="59049" x="2616200" y="2659063"/>
          <p14:tracePt t="59086" x="2389188" y="2582863"/>
          <p14:tracePt t="59122" x="2270125" y="2535238"/>
          <p14:tracePt t="59167" x="2005013" y="2481263"/>
          <p14:tracePt t="59205" x="1804988" y="2398713"/>
          <p14:tracePt t="59249" x="1609725" y="2324100"/>
          <p14:tracePt t="59287" x="1539875" y="2274888"/>
          <p14:tracePt t="59321" x="1458913" y="2220913"/>
          <p14:tracePt t="59364" x="1312863" y="2144713"/>
          <p14:tracePt t="59404" x="1281113" y="2090738"/>
          <p14:tracePt t="59438" x="1281113" y="2081213"/>
          <p14:tracePt t="59475" x="1281113" y="2074863"/>
          <p14:tracePt t="59561" x="1339850" y="2074863"/>
          <p14:tracePt t="59581" x="1362075" y="2074863"/>
          <p14:tracePt t="59615" x="1373188" y="2074863"/>
          <p14:tracePt t="59655" x="1447800" y="2074863"/>
          <p14:tracePt t="59698" x="1762125" y="2074863"/>
          <p14:tracePt t="59734" x="1939925" y="2097088"/>
          <p14:tracePt t="59780" x="1966913" y="2101850"/>
          <p14:tracePt t="59800" x="1973263" y="2101850"/>
          <p14:tracePt t="59836" x="1978025" y="2101850"/>
          <p14:tracePt t="59874" x="1982788" y="2101850"/>
          <p14:tracePt t="59893" x="1993900" y="2108200"/>
          <p14:tracePt t="59930" x="2016125" y="2117725"/>
          <p14:tracePt t="59967" x="2058988" y="2139950"/>
          <p14:tracePt t="60074" x="2117725" y="2151063"/>
          <p14:tracePt t="60109" x="2166938" y="2171700"/>
          <p14:tracePt t="60128" x="2200275" y="2171700"/>
          <p14:tracePt t="60145" x="2220913" y="2178050"/>
          <p14:tracePt t="60180" x="2263775" y="2178050"/>
          <p14:tracePt t="60215" x="2301875" y="2182813"/>
          <p14:tracePt t="60303" x="2317750" y="2182813"/>
          <p14:tracePt t="60338" x="2578100" y="2178050"/>
          <p14:tracePt t="60386" x="2989263" y="2162175"/>
          <p14:tracePt t="60517" x="2928938" y="2178050"/>
          <p14:tracePt t="60554" x="2566988" y="2216150"/>
          <p14:tracePt t="60591" x="2351088" y="2227263"/>
          <p14:tracePt t="60637" x="2227263" y="2178050"/>
          <p14:tracePt t="60672" x="2193925" y="2101850"/>
          <p14:tracePt t="60709" x="2151063" y="1973263"/>
          <p14:tracePt t="60738" x="2135188" y="1935163"/>
          <p14:tracePt t="60774" x="2117725" y="1901825"/>
          <p14:tracePt t="60818" x="2101850" y="1890713"/>
          <p14:tracePt t="60856" x="2097088" y="1885950"/>
          <p14:tracePt t="60955" x="2058988" y="2097088"/>
          <p14:tracePt t="60974" x="2043113" y="2254250"/>
          <p14:tracePt t="61020" x="2047875" y="2378075"/>
          <p14:tracePt t="61134" x="2009775" y="2097088"/>
          <p14:tracePt t="61170" x="1989138" y="1917700"/>
          <p14:tracePt t="61206" x="1978025" y="1778000"/>
          <p14:tracePt t="61245" x="1978025" y="1739900"/>
          <p14:tracePt t="61355" x="2000250" y="1836738"/>
          <p14:tracePt t="61391" x="2027238" y="2085975"/>
          <p14:tracePt t="61428" x="2054225" y="2274888"/>
          <p14:tracePt t="61474" x="2058988" y="2312988"/>
          <p14:tracePt t="61574" x="2108200" y="1962150"/>
          <p14:tracePt t="61600" x="2108200" y="1890713"/>
          <p14:tracePt t="61648" x="2108200" y="1827213"/>
          <p14:tracePt t="61753" x="2117725" y="2000250"/>
          <p14:tracePt t="61789" x="2117725" y="2247900"/>
          <p14:tracePt t="61826" x="2128838" y="2398713"/>
          <p14:tracePt t="61863" x="2128838" y="2420938"/>
          <p14:tracePt t="61955" x="2112963" y="2171700"/>
          <p14:tracePt t="61973" x="2108200" y="2081213"/>
          <p14:tracePt t="62017" x="2090738" y="1944688"/>
          <p14:tracePt t="62064" x="2090738" y="1901825"/>
          <p14:tracePt t="62186" x="2128838" y="2193925"/>
          <p14:tracePt t="62206" x="2139950" y="2297113"/>
          <p14:tracePt t="62246" x="2139950" y="2389188"/>
          <p14:tracePt t="62301" x="2139950" y="2398713"/>
          <p14:tracePt t="62364" x="2139950" y="1978025"/>
          <p14:tracePt t="62403" x="2139950" y="1762125"/>
          <p14:tracePt t="62438" x="2139950" y="1701800"/>
          <p14:tracePt t="62486" x="2139950" y="1697038"/>
          <p14:tracePt t="62541" x="2128838" y="1881188"/>
          <p14:tracePt t="62581" x="2117725" y="2135188"/>
          <p14:tracePt t="62624" x="2117725" y="2220913"/>
          <p14:tracePt t="62695" x="2112963" y="2151063"/>
          <p14:tracePt t="62987" x="2162175" y="2193925"/>
          <p14:tracePt t="63032" x="2528888" y="2405063"/>
          <p14:tracePt t="63068" x="2701925" y="2490788"/>
          <p14:tracePt t="63105" x="2701925" y="2497138"/>
          <p14:tracePt t="63150" x="2701925" y="2513013"/>
          <p14:tracePt t="63190" x="2508250" y="2555875"/>
          <p14:tracePt t="63226" x="2124075" y="2578100"/>
          <p14:tracePt t="63272" x="1939925" y="2566988"/>
          <p14:tracePt t="63307" x="1712913" y="2501900"/>
          <p14:tracePt t="63342" x="1470025" y="2389188"/>
          <p14:tracePt t="63381" x="1238250" y="2286000"/>
          <p14:tracePt t="63436" x="1150938" y="2220913"/>
          <p14:tracePt t="63471" x="1123950" y="2189163"/>
          <p14:tracePt t="63493" x="1101725" y="2144713"/>
          <p14:tracePt t="63543" x="1085850" y="2016125"/>
          <p14:tracePt t="63580" x="1085850" y="1935163"/>
          <p14:tracePt t="63617" x="1092200" y="1827213"/>
          <p14:tracePt t="63653" x="1123950" y="1766888"/>
          <p14:tracePt t="63688" x="1155700" y="1735138"/>
          <p14:tracePt t="63724" x="1362075" y="1620838"/>
          <p14:tracePt t="63770" x="1589088" y="1566863"/>
          <p14:tracePt t="63805" x="1800225" y="1550988"/>
          <p14:tracePt t="63841" x="1978025" y="1539875"/>
          <p14:tracePt t="63878" x="2308225" y="1528763"/>
          <p14:tracePt t="63925" x="2625725" y="1528763"/>
          <p14:tracePt t="63967" x="2924175" y="1555750"/>
          <p14:tracePt t="63985" x="3101975" y="1566863"/>
          <p14:tracePt t="64020" x="3371850" y="1627188"/>
          <p14:tracePt t="64055" x="3556000" y="1712913"/>
          <p14:tracePt t="64090" x="3729038" y="1816100"/>
          <p14:tracePt t="64126" x="4048125" y="1955800"/>
          <p14:tracePt t="64171" x="4237038" y="2047875"/>
          <p14:tracePt t="64215" x="4259263" y="2112963"/>
          <p14:tracePt t="64251" x="4259263" y="2227263"/>
          <p14:tracePt t="64269" x="4259263" y="2297113"/>
          <p14:tracePt t="64304" x="4210050" y="2443163"/>
          <p14:tracePt t="64338" x="4122738" y="2528888"/>
          <p14:tracePt t="64374" x="3913188" y="2598738"/>
          <p14:tracePt t="64409" x="3517900" y="2663825"/>
          <p14:tracePt t="64455" x="2497138" y="2697163"/>
          <p14:tracePt t="64473" x="2182813" y="2670175"/>
          <p14:tracePt t="64509" x="1881188" y="2578100"/>
          <p14:tracePt t="64545" x="1465263" y="2362200"/>
          <p14:tracePt t="64591" x="1074738" y="2205038"/>
          <p14:tracePt t="64637" x="885825" y="2090738"/>
          <p14:tracePt t="64675" x="912813" y="2000250"/>
          <p14:tracePt t="64719" x="962025" y="1901825"/>
          <p14:tracePt t="64738" x="1000125" y="1870075"/>
          <p14:tracePt t="64774" x="1146175" y="1728788"/>
          <p14:tracePt t="64811" x="1339850" y="1636713"/>
          <p14:tracePt t="64831" x="1458913" y="1600200"/>
          <p14:tracePt t="64871" x="1993900" y="1550988"/>
          <p14:tracePt t="64914" x="2490788" y="1589088"/>
          <p14:tracePt t="64956" x="2713038" y="1751013"/>
          <p14:tracePt t="64981" x="2859088" y="1836738"/>
          <p14:tracePt t="65019" x="2989263" y="1939925"/>
          <p14:tracePt t="65054" x="3043238" y="2032000"/>
          <p14:tracePt t="65091" x="3198813" y="2124075"/>
          <p14:tracePt t="65137" x="3944938" y="2366963"/>
          <p14:tracePt t="65171" x="3998913" y="2398713"/>
          <p14:tracePt t="65206" x="3983038" y="2425700"/>
          <p14:tracePt t="65245" x="3917950" y="2436813"/>
          <p14:tracePt t="65289" x="3544888" y="2416175"/>
          <p14:tracePt t="65324" x="3360738" y="2344738"/>
          <p14:tracePt t="65349" x="3344863" y="2290763"/>
          <p14:tracePt t="65400" x="3290888" y="2090738"/>
          <p14:tracePt t="65434" x="3279775" y="1962150"/>
          <p14:tracePt t="65459" x="3313113" y="1928813"/>
          <p14:tracePt t="65484" x="3479800" y="1885950"/>
          <p14:tracePt t="65520" x="3713163" y="1917700"/>
          <p14:tracePt t="65555" x="3778250" y="2043113"/>
          <p14:tracePt t="65595" x="3778250" y="2151063"/>
          <p14:tracePt t="65639" x="3760788" y="2216150"/>
          <p14:tracePt t="65687" x="3690938" y="2270125"/>
          <p14:tracePt t="65722" x="3636963" y="2270125"/>
          <p14:tracePt t="65767" x="3378200" y="2101850"/>
          <p14:tracePt t="65804" x="3286125" y="1951038"/>
          <p14:tracePt t="65841" x="3286125" y="1874838"/>
          <p14:tracePt t="65878" x="3371850" y="1773238"/>
          <p14:tracePt t="65915" x="3821113" y="1724025"/>
          <p14:tracePt t="65951" x="3913188" y="1739900"/>
          <p14:tracePt t="65988" x="3944938" y="1881188"/>
          <p14:tracePt t="66024" x="3929063" y="2101850"/>
          <p14:tracePt t="66070" x="3836988" y="2263775"/>
          <p14:tracePt t="66114" x="3733800" y="2355850"/>
          <p14:tracePt t="66154" x="3587750" y="2355850"/>
          <p14:tracePt t="66191" x="3360738" y="2259013"/>
          <p14:tracePt t="66241" x="3124200" y="2097088"/>
          <p14:tracePt t="66284" x="3117850" y="2036763"/>
          <p14:tracePt t="66330" x="3243263" y="1901825"/>
          <p14:tracePt t="66367" x="3513138" y="1816100"/>
          <p14:tracePt t="66401" x="3722688" y="1816100"/>
          <p14:tracePt t="66437" x="3821113" y="1874838"/>
          <p14:tracePt t="66474" x="3863975" y="2016125"/>
          <p14:tracePt t="66521" x="3863975" y="2135188"/>
          <p14:tracePt t="66564" x="3825875" y="2247900"/>
          <p14:tracePt t="66604" x="3679825" y="2382838"/>
          <p14:tracePt t="66641" x="3621088" y="2409825"/>
          <p14:tracePt t="66681" x="3540125" y="2409825"/>
          <p14:tracePt t="66707" x="3436938" y="2344738"/>
          <p14:tracePt t="66744" x="3306763" y="2220913"/>
          <p14:tracePt t="66780" x="3290888" y="2155825"/>
          <p14:tracePt t="66828" x="3324225" y="2054225"/>
          <p14:tracePt t="66847" x="3394075" y="1993900"/>
          <p14:tracePt t="66883" x="3517900" y="1924050"/>
          <p14:tracePt t="66919" x="3571875" y="1908175"/>
          <p14:tracePt t="66954" x="3679825" y="1908175"/>
          <p14:tracePt t="66973" x="3713163" y="1908175"/>
          <p14:tracePt t="66991" x="3717925" y="1908175"/>
          <p14:tracePt t="67028" x="3744913" y="1928813"/>
          <p14:tracePt t="67065" x="3767138" y="1966913"/>
          <p14:tracePt t="67117" x="3767138" y="2009775"/>
          <p14:tracePt t="67154" x="3767138" y="2027238"/>
          <p14:tracePt t="67387" x="3702050" y="2178050"/>
          <p14:tracePt t="67422" x="3582988" y="2317750"/>
          <p14:tracePt t="67461" x="3414713" y="2405063"/>
          <p14:tracePt t="67479" x="3382963" y="2405063"/>
          <p14:tracePt t="67519" x="3317875" y="2297113"/>
          <p14:tracePt t="67555" x="3248025" y="2090738"/>
          <p14:tracePt t="67599" x="3214688" y="1966913"/>
          <p14:tracePt t="67641" x="3214688" y="1901825"/>
          <p14:tracePt t="67690" x="3409950" y="1816100"/>
          <p14:tracePt t="67726" x="3832225" y="1836738"/>
          <p14:tracePt t="67761" x="3922713" y="1912938"/>
          <p14:tracePt t="67797" x="3929063" y="2032000"/>
          <p14:tracePt t="67832" x="3859213" y="2151063"/>
          <p14:tracePt t="67870" x="3717925" y="2312988"/>
          <p14:tracePt t="67904" x="3632200" y="2351088"/>
          <p14:tracePt t="67940" x="3598863" y="2328863"/>
          <p14:tracePt t="67976" x="3582988" y="2290763"/>
          <p14:tracePt t="68046" x="3582988" y="2286000"/>
          <p14:tracePt t="68470" x="3533775" y="2290763"/>
          <p14:tracePt t="68488" x="3378200" y="2328863"/>
          <p14:tracePt t="68536" x="2782888" y="2470150"/>
          <p14:tracePt t="68571" x="2470150" y="2501900"/>
          <p14:tracePt t="68606" x="2063750" y="2486025"/>
          <p14:tracePt t="68651" x="1616075" y="2351088"/>
          <p14:tracePt t="68689" x="1431925" y="2193925"/>
          <p14:tracePt t="68738" x="1373188" y="2063750"/>
          <p14:tracePt t="68785" x="1355725" y="2016125"/>
          <p14:tracePt t="68831" x="1355725" y="1993900"/>
          <p14:tracePt t="68866" x="1485900" y="1890713"/>
          <p14:tracePt t="68901" x="1643063" y="1820863"/>
          <p14:tracePt t="68937" x="1831975" y="1766888"/>
          <p14:tracePt t="68972" x="2090738" y="1728788"/>
          <p14:tracePt t="68991" x="2205038" y="1719263"/>
          <p14:tracePt t="69028" x="2425700" y="1701800"/>
          <p14:tracePt t="69075" x="2593975" y="1708150"/>
          <p14:tracePt t="69111" x="2744788" y="1735138"/>
          <p14:tracePt t="69148" x="2874963" y="1755775"/>
          <p14:tracePt t="69184" x="2982913" y="1809750"/>
          <p14:tracePt t="69209" x="3074988" y="1858963"/>
          <p14:tracePt t="69250" x="3259138" y="1951038"/>
          <p14:tracePt t="69268" x="3360738" y="2020888"/>
          <p14:tracePt t="69309" x="3409950" y="2101850"/>
          <p14:tracePt t="69347" x="3448050" y="2171700"/>
          <p14:tracePt t="69392" x="3506788" y="2274888"/>
          <p14:tracePt t="69428" x="3529013" y="2324100"/>
          <p14:tracePt t="69476" x="3506788" y="2362200"/>
          <p14:tracePt t="69515" x="3360738" y="2420938"/>
          <p14:tracePt t="69551" x="3205163" y="2436813"/>
          <p14:tracePt t="69588" x="2994025" y="2447925"/>
          <p14:tracePt t="69624" x="2951163" y="2447925"/>
          <p14:tracePt t="70483" x="2933700" y="2447925"/>
          <p14:tracePt t="70522" x="2663825" y="2447925"/>
          <p14:tracePt t="70558" x="2382838" y="2425700"/>
          <p14:tracePt t="70605" x="2128838" y="2308225"/>
          <p14:tracePt t="70623" x="1924050" y="2209800"/>
          <p14:tracePt t="70659" x="1697038" y="2058988"/>
          <p14:tracePt t="70696" x="1501775" y="1820863"/>
          <p14:tracePt t="70744" x="1443038" y="1735138"/>
          <p14:tracePt t="70791" x="1438275" y="1712913"/>
          <p14:tracePt t="70837" x="1508125" y="1589088"/>
          <p14:tracePt t="70872" x="1616075" y="1524000"/>
          <p14:tracePt t="70918" x="1901825" y="1404938"/>
          <p14:tracePt t="70955" x="2081213" y="1377950"/>
          <p14:tracePt t="70972" x="2139950" y="1377950"/>
          <p14:tracePt t="70991" x="2259013" y="1366838"/>
          <p14:tracePt t="71019" x="2443163" y="1350963"/>
          <p14:tracePt t="71057" x="2647950" y="1350963"/>
          <p14:tracePt t="71094" x="2832100" y="1373188"/>
          <p14:tracePt t="71112" x="2924175" y="1393825"/>
          <p14:tracePt t="71148" x="3198813" y="1447800"/>
          <p14:tracePt t="71182" x="3317875" y="1512888"/>
          <p14:tracePt t="71217" x="3414713" y="1616075"/>
          <p14:tracePt t="71253" x="3475038" y="1728788"/>
          <p14:tracePt t="71288" x="3529013" y="1854200"/>
          <p14:tracePt t="71324" x="3533775" y="1982788"/>
          <p14:tracePt t="71359" x="3533775" y="2097088"/>
          <p14:tracePt t="71404" x="3502025" y="2259013"/>
          <p14:tracePt t="71438" x="3468688" y="2324100"/>
          <p14:tracePt t="71474" x="3279775" y="2432050"/>
          <p14:tracePt t="71520" x="2944813" y="2486025"/>
          <p14:tracePt t="71554" x="2701925" y="2490788"/>
          <p14:tracePt t="71587" x="2663825" y="2490788"/>
          <p14:tracePt t="72746" x="2663825" y="2497138"/>
          <p14:tracePt t="72800" x="2647950" y="2501900"/>
          <p14:tracePt t="72835" x="2555875" y="2481263"/>
          <p14:tracePt t="72872" x="2508250" y="2452688"/>
          <p14:tracePt t="72915" x="2490788" y="2420938"/>
          <p14:tracePt t="72955" x="2486025" y="2409825"/>
          <p14:tracePt t="73024" x="2490788" y="2409825"/>
          <p14:tracePt t="73390" x="2620963" y="2405063"/>
          <p14:tracePt t="73434" x="3178175" y="2420938"/>
          <p14:tracePt t="73459" x="3232150" y="2420938"/>
          <p14:tracePt t="73484" x="3290888" y="2420938"/>
          <p14:tracePt t="73521" x="3468688" y="2398713"/>
          <p14:tracePt t="73564" x="3695700" y="2398713"/>
          <p14:tracePt t="73605" x="3805238" y="2405063"/>
          <p14:tracePt t="73649" x="4005263" y="2389188"/>
          <p14:tracePt t="73684" x="4333875" y="2389188"/>
          <p14:tracePt t="73721" x="4448175" y="2389188"/>
          <p14:tracePt t="73764" x="4464050" y="2389188"/>
          <p14:tracePt t="73803" x="4549775" y="2389188"/>
          <p14:tracePt t="73839" x="4664075" y="2382838"/>
          <p14:tracePt t="73876" x="4738688" y="2382838"/>
          <p14:tracePt t="73922" x="4884738" y="2378075"/>
          <p14:tracePt t="73967" x="4891088" y="2378075"/>
          <p14:tracePt t="74751" x="4895850" y="2378075"/>
          <p14:tracePt t="74789" x="5803900" y="2366963"/>
          <p14:tracePt t="74817" x="6446838" y="2366963"/>
          <p14:tracePt t="74866" x="6657975" y="2366963"/>
          <p14:tracePt t="74906" x="6889750" y="2351088"/>
          <p14:tracePt t="74945" x="7100888" y="2351088"/>
          <p14:tracePt t="74977" x="7107238" y="2351088"/>
          <p14:tracePt t="75024" x="7123113" y="2351088"/>
          <p14:tracePt t="75070" x="7127875" y="2344738"/>
          <p14:tracePt t="75560" x="7192963" y="2351088"/>
          <p14:tracePt t="75585" x="7246938" y="2355850"/>
          <p14:tracePt t="75611" x="7262813" y="2355850"/>
          <p14:tracePt t="75649" x="7273925" y="2371725"/>
          <p14:tracePt t="75686" x="7343775" y="2389188"/>
          <p14:tracePt t="75721" x="7462838" y="2393950"/>
          <p14:tracePt t="75757" x="7586663" y="2405063"/>
          <p14:tracePt t="75794" x="7712075" y="2420938"/>
          <p14:tracePt t="75830" x="7835900" y="2425700"/>
          <p14:tracePt t="75867" x="7977188" y="2436813"/>
          <p14:tracePt t="75903" x="8074025" y="2443163"/>
          <p14:tracePt t="75949" x="8181975" y="2443163"/>
          <p14:tracePt t="75984" x="8404225" y="2443163"/>
          <p14:tracePt t="76032" x="8647113" y="2443163"/>
          <p14:tracePt t="76050" x="8786813" y="2443163"/>
          <p14:tracePt t="76084" x="9121775" y="2409825"/>
          <p14:tracePt t="76119" x="9391650" y="2351088"/>
          <p14:tracePt t="76154" x="9809163" y="2209800"/>
          <p14:tracePt t="76189" x="10025063" y="2101850"/>
          <p14:tracePt t="76234" x="10236200" y="1973263"/>
          <p14:tracePt t="76270" x="10326688" y="1901825"/>
          <p14:tracePt t="76315" x="10418763" y="1789113"/>
          <p14:tracePt t="76353" x="10360025" y="1719263"/>
          <p14:tracePt t="76370" x="10337800" y="1712913"/>
          <p14:tracePt t="76405" x="10090150" y="1620838"/>
          <p14:tracePt t="76425" x="9959975" y="1604963"/>
          <p14:tracePt t="76470" x="9575800" y="1573213"/>
          <p14:tracePt t="76488" x="9305925" y="1573213"/>
          <p14:tracePt t="76526" x="8916988" y="1577975"/>
          <p14:tracePt t="76561" x="8743950" y="1593850"/>
          <p14:tracePt t="76597" x="8413750" y="1631950"/>
          <p14:tracePt t="76644" x="7905750" y="1735138"/>
          <p14:tracePt t="76692" x="7727950" y="1800225"/>
          <p14:tracePt t="76730" x="7370763" y="1924050"/>
          <p14:tracePt t="76774" x="6950075" y="2027238"/>
          <p14:tracePt t="76821" x="6880225" y="2063750"/>
          <p14:tracePt t="76864" x="6608763" y="2259013"/>
          <p14:tracePt t="76904" x="6570663" y="2324100"/>
          <p14:tracePt t="76940" x="6581775" y="2362200"/>
          <p14:tracePt t="76987" x="6662738" y="2481263"/>
          <p14:tracePt t="77024" x="6916738" y="2555875"/>
          <p14:tracePt t="77069" x="7370763" y="2566988"/>
          <p14:tracePt t="77114" x="7727950" y="2540000"/>
          <p14:tracePt t="77154" x="8150225" y="2443163"/>
          <p14:tracePt t="77191" x="8521700" y="2335213"/>
          <p14:tracePt t="77237" x="9002713" y="2081213"/>
          <p14:tracePt t="77271" x="9197975" y="1966913"/>
          <p14:tracePt t="77317" x="9391650" y="1820863"/>
          <p14:tracePt t="77354" x="9456738" y="1719263"/>
          <p14:tracePt t="77390" x="9467850" y="1600200"/>
          <p14:tracePt t="77426" x="9274175" y="1447800"/>
          <p14:tracePt t="77472" x="9020175" y="1377950"/>
          <p14:tracePt t="77491" x="8890000" y="1355725"/>
          <p14:tracePt t="77527" x="8408988" y="1335088"/>
          <p14:tracePt t="77572" x="7912100" y="1335088"/>
          <p14:tracePt t="77618" x="7550150" y="1389063"/>
          <p14:tracePt t="77654" x="7154863" y="1546225"/>
          <p14:tracePt t="77690" x="6992938" y="1631950"/>
          <p14:tracePt t="77728" x="6916738" y="1751013"/>
          <p14:tracePt t="77776" x="6788150" y="1951038"/>
          <p14:tracePt t="77811" x="6750050" y="2063750"/>
          <p14:tracePt t="77846" x="6750050" y="2162175"/>
          <p14:tracePt t="77881" x="6788150" y="2259013"/>
          <p14:tracePt t="77927" x="6900863" y="2355850"/>
          <p14:tracePt t="77972" x="7127875" y="2420938"/>
          <p14:tracePt t="78017" x="7451725" y="2447925"/>
          <p14:tracePt t="78055" x="7766050" y="2443163"/>
          <p14:tracePt t="78092" x="7959725" y="2366963"/>
          <p14:tracePt t="78111" x="8047038" y="2308225"/>
          <p14:tracePt t="78146" x="8240713" y="2155825"/>
          <p14:tracePt t="78176" x="8420100" y="2074863"/>
          <p14:tracePt t="78222" x="8597900" y="1962150"/>
          <p14:tracePt t="78267" x="8667750" y="1847850"/>
          <p14:tracePt t="78304" x="8674100" y="1778000"/>
          <p14:tracePt t="78338" x="8674100" y="1724025"/>
          <p14:tracePt t="78374" x="8674100" y="1697038"/>
          <p14:tracePt t="78417" x="8662988" y="1670050"/>
          <p14:tracePt t="78453" x="8620125" y="1636713"/>
          <p14:tracePt t="78472" x="8597900" y="1631950"/>
          <p14:tracePt t="78490" x="8582025" y="1616075"/>
          <p14:tracePt t="78537" x="8539163" y="1582738"/>
          <p14:tracePt t="78572" x="8516938" y="1577975"/>
          <p14:tracePt t="78617" x="8505825" y="1577975"/>
          <p14:tracePt t="78654" x="8494713" y="1577975"/>
          <p14:tracePt t="78765" x="8489950" y="1577975"/>
          <p14:tracePt t="79030" x="8458200" y="1577975"/>
          <p14:tracePt t="79050" x="8435975" y="1577975"/>
          <p14:tracePt t="79097" x="8404225" y="1577975"/>
          <p14:tracePt t="79131" x="8397875" y="1577975"/>
          <p14:tracePt t="79167" x="8348663" y="1577975"/>
          <p14:tracePt t="79205" x="8197850" y="1593850"/>
          <p14:tracePt t="79248" x="8031163" y="1620838"/>
          <p14:tracePt t="79281" x="7981950" y="1631950"/>
          <p14:tracePt t="79317" x="7970838" y="1636713"/>
          <p14:tracePt t="79354" x="7900988" y="1636713"/>
          <p14:tracePt t="79391" x="7820025" y="1647825"/>
          <p14:tracePt t="79437" x="7770813" y="1654175"/>
          <p14:tracePt t="79471" x="7732713" y="1658938"/>
          <p14:tracePt t="79491" x="7646988" y="1670050"/>
          <p14:tracePt t="79527" x="7285038" y="1739900"/>
          <p14:tracePt t="79565" x="6880225" y="1809750"/>
          <p14:tracePt t="79601" x="6689725" y="1847850"/>
          <p14:tracePt t="79637" x="6442075" y="1901825"/>
          <p14:tracePt t="79675" x="6154738" y="1962150"/>
          <p14:tracePt t="79719" x="6111875" y="1962150"/>
          <p14:tracePt t="79755" x="6008688" y="1973263"/>
          <p14:tracePt t="79791" x="5900738" y="1978025"/>
          <p14:tracePt t="79837" x="5810250" y="1989138"/>
          <p14:tracePt t="79935" x="5803900" y="2000250"/>
          <p14:tracePt t="80574" x="5700713" y="2308225"/>
          <p14:tracePt t="80612" x="5691188" y="2382838"/>
          <p14:tracePt t="80659" x="5691188" y="2436813"/>
          <p14:tracePt t="80696" x="5673725" y="2501900"/>
          <p14:tracePt t="80731" x="5653088" y="2551113"/>
          <p14:tracePt t="80781" x="5641975" y="2593975"/>
          <p14:tracePt t="80824" x="5630863" y="2663825"/>
          <p14:tracePt t="80861" x="5614988" y="2724150"/>
          <p14:tracePt t="80898" x="5603875" y="2798763"/>
          <p14:tracePt t="80934" x="5592763" y="2825750"/>
          <p14:tracePt t="80959" x="5588000" y="2847975"/>
          <p14:tracePt t="80982" x="5576888" y="2890838"/>
          <p14:tracePt t="81017" x="5545138" y="2978150"/>
          <p14:tracePt t="81036" x="5545138" y="2987675"/>
          <p14:tracePt t="81104" x="5545138" y="3005138"/>
          <p14:tracePt t="81147" x="5534025" y="3070225"/>
          <p14:tracePt t="81184" x="5534025" y="3113088"/>
          <p14:tracePt t="81219" x="5534025" y="3124200"/>
          <p14:tracePt t="81254" x="5549900" y="3160713"/>
          <p14:tracePt t="81291" x="5592763" y="3221038"/>
          <p14:tracePt t="81340" x="5680075" y="3306763"/>
          <p14:tracePt t="81384" x="5718175" y="3324225"/>
          <p14:tracePt t="81421" x="5738813" y="3340100"/>
          <p14:tracePt t="81440" x="5776913" y="3367088"/>
          <p14:tracePt t="81487" x="5846763" y="3398838"/>
          <p14:tracePt t="81527" x="5853113" y="3405188"/>
          <p14:tracePt t="81574" x="5864225" y="34099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関係詞の制限・非制限用法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8259" y="17731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「賢明な有権者の皆さんは、是非私に清き一票を！」</a:t>
            </a:r>
            <a:endParaRPr kumimoji="1" lang="en-US" altLang="ja-JP" dirty="0"/>
          </a:p>
        </p:txBody>
      </p:sp>
      <p:sp>
        <p:nvSpPr>
          <p:cNvPr id="4" name="円/楕円 3"/>
          <p:cNvSpPr/>
          <p:nvPr/>
        </p:nvSpPr>
        <p:spPr>
          <a:xfrm>
            <a:off x="1495268" y="3243146"/>
            <a:ext cx="2256020" cy="22560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2691983" y="3263763"/>
            <a:ext cx="2256020" cy="22560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21304" y="2678691"/>
            <a:ext cx="16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賢明な人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510198" y="2699309"/>
            <a:ext cx="16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有権者</a:t>
            </a:r>
            <a:endParaRPr kumimoji="1" lang="ja-JP" altLang="en-US" sz="2800" dirty="0"/>
          </a:p>
        </p:txBody>
      </p:sp>
      <p:sp>
        <p:nvSpPr>
          <p:cNvPr id="11" name="円/楕円 10"/>
          <p:cNvSpPr/>
          <p:nvPr/>
        </p:nvSpPr>
        <p:spPr>
          <a:xfrm>
            <a:off x="7092845" y="3469124"/>
            <a:ext cx="2256020" cy="22560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4452" y="2760081"/>
            <a:ext cx="16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賢明な人</a:t>
            </a:r>
          </a:p>
        </p:txBody>
      </p:sp>
      <p:sp>
        <p:nvSpPr>
          <p:cNvPr id="13" name="円/楕円 12"/>
          <p:cNvSpPr/>
          <p:nvPr/>
        </p:nvSpPr>
        <p:spPr>
          <a:xfrm>
            <a:off x="7660599" y="4259557"/>
            <a:ext cx="1447800" cy="1413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44918" y="3687218"/>
            <a:ext cx="16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有権者</a:t>
            </a:r>
            <a:endParaRPr kumimoji="1" lang="ja-JP" altLang="en-US" sz="28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851" y="4371156"/>
            <a:ext cx="1653915" cy="2216706"/>
          </a:xfrm>
          <a:prstGeom prst="rect">
            <a:avLst/>
          </a:prstGeom>
        </p:spPr>
      </p:pic>
      <p:sp>
        <p:nvSpPr>
          <p:cNvPr id="18" name="下カーブ矢印 17"/>
          <p:cNvSpPr/>
          <p:nvPr/>
        </p:nvSpPr>
        <p:spPr>
          <a:xfrm>
            <a:off x="4077325" y="3605134"/>
            <a:ext cx="1617687" cy="712033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88367" y="5862887"/>
            <a:ext cx="178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制限用法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564382" y="5649357"/>
            <a:ext cx="3267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非制限用法</a:t>
            </a:r>
            <a:endParaRPr kumimoji="1" lang="en-US" altLang="ja-JP" sz="2800" dirty="0"/>
          </a:p>
          <a:p>
            <a:r>
              <a:rPr lang="ja-JP" altLang="en-US" sz="2800" dirty="0"/>
              <a:t>有権者はみな賢明</a:t>
            </a:r>
            <a:endParaRPr kumimoji="1" lang="ja-JP" altLang="en-US" sz="2800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F21D7744-BF0A-41A4-A5C4-E25851CA0B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31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5"/>
    </mc:Choice>
    <mc:Fallback xmlns="">
      <p:transition spd="slow" advTm="97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19" grpId="0"/>
      <p:bldP spid="20" grpId="0"/>
    </p:bldLst>
  </p:timing>
  <p:extLst>
    <p:ext uri="{3A86A75C-4F4B-4683-9AE1-C65F6400EC91}">
      <p14:laserTraceLst xmlns:p14="http://schemas.microsoft.com/office/powerpoint/2010/main">
        <p14:tracePtLst>
          <p14:tracePt t="3466" x="5826125" y="3436938"/>
          <p14:tracePt t="3503" x="5819775" y="3328988"/>
          <p14:tracePt t="3552" x="5873750" y="3025775"/>
          <p14:tracePt t="3590" x="5819775" y="2825750"/>
          <p14:tracePt t="3614" x="5599113" y="2508250"/>
          <p14:tracePt t="3645" x="5392738" y="2171700"/>
          <p14:tracePt t="3691" x="5280025" y="1863725"/>
          <p14:tracePt t="3729" x="5053013" y="1616075"/>
          <p14:tracePt t="3766" x="4799013" y="1400175"/>
          <p14:tracePt t="3813" x="4614863" y="1285875"/>
          <p14:tracePt t="3849" x="4484688" y="1227138"/>
          <p14:tracePt t="3886" x="4333875" y="1155700"/>
          <p14:tracePt t="3924" x="4279900" y="1146175"/>
          <p14:tracePt t="3967" x="4237038" y="1150938"/>
          <p14:tracePt t="4003" x="4037013" y="1193800"/>
          <p14:tracePt t="4040" x="3868738" y="1204913"/>
          <p14:tracePt t="4076" x="3814763" y="1211263"/>
          <p14:tracePt t="4114" x="3778250" y="1227138"/>
          <p14:tracePt t="4144" x="3621088" y="1301750"/>
          <p14:tracePt t="4185" x="3432175" y="1350963"/>
          <p14:tracePt t="4228" x="3324225" y="1366838"/>
          <p14:tracePt t="4267" x="2994025" y="1366838"/>
          <p14:tracePt t="4306" x="2562225" y="1366838"/>
          <p14:tracePt t="4340" x="2436813" y="1362075"/>
          <p14:tracePt t="4374" x="2409825" y="1355725"/>
          <p14:tracePt t="4426" x="2405063" y="1355725"/>
          <p14:tracePt t="7142" x="2486025" y="1593850"/>
          <p14:tracePt t="7181" x="2436813" y="1690688"/>
          <p14:tracePt t="7228" x="2216150" y="1701800"/>
          <p14:tracePt t="7276" x="1820863" y="1539875"/>
          <p14:tracePt t="7297" x="1643063" y="1492250"/>
          <p14:tracePt t="7338" x="1377950" y="1438275"/>
          <p14:tracePt t="7383" x="1177925" y="1335088"/>
          <p14:tracePt t="7423" x="1146175" y="1274763"/>
          <p14:tracePt t="7472" x="1108075" y="1146175"/>
          <p14:tracePt t="7511" x="1101725" y="1085850"/>
          <p14:tracePt t="7562" x="1101725" y="820738"/>
          <p14:tracePt t="7606" x="1193800" y="627063"/>
          <p14:tracePt t="7625" x="1285875" y="546100"/>
          <p14:tracePt t="7644" x="1438275" y="465138"/>
          <p14:tracePt t="7683" x="1654175" y="411163"/>
          <p14:tracePt t="7719" x="1782763" y="395288"/>
          <p14:tracePt t="7762" x="1989138" y="454025"/>
          <p14:tracePt t="7786" x="2112963" y="519113"/>
          <p14:tracePt t="7831" x="2259013" y="638175"/>
          <p14:tracePt t="7876" x="2344738" y="842963"/>
          <p14:tracePt t="7920" x="2420938" y="984250"/>
          <p14:tracePt t="7962" x="2420938" y="1074738"/>
          <p14:tracePt t="7985" x="2355850" y="1150938"/>
          <p14:tracePt t="8025" x="2205038" y="1292225"/>
          <p14:tracePt t="8048" x="2144713" y="1323975"/>
          <p14:tracePt t="8089" x="2000250" y="1362075"/>
          <p14:tracePt t="8110" x="1966913" y="1366838"/>
          <p14:tracePt t="8151" x="1946275" y="1366838"/>
          <p14:tracePt t="8330" x="1935163" y="1366838"/>
          <p14:tracePt t="8370" x="1928813" y="1366838"/>
          <p14:tracePt t="8413" x="1924050" y="1366838"/>
          <p14:tracePt t="11728" x="2232025" y="1550988"/>
          <p14:tracePt t="11767" x="2263775" y="1566863"/>
          <p14:tracePt t="11804" x="2263775" y="1573213"/>
          <p14:tracePt t="11884" x="2281238" y="1562100"/>
          <p14:tracePt t="11924" x="2281238" y="1555750"/>
          <p14:tracePt t="12049" x="2393950" y="1566863"/>
          <p14:tracePt t="12087" x="2652713" y="1577975"/>
          <p14:tracePt t="12125" x="3140075" y="1555750"/>
          <p14:tracePt t="12143" x="3387725" y="1512888"/>
          <p14:tracePt t="12180" x="3582988" y="1497013"/>
          <p14:tracePt t="12218" x="3648075" y="1497013"/>
          <p14:tracePt t="12253" x="3810000" y="1497013"/>
          <p14:tracePt t="12290" x="3906838" y="1497013"/>
          <p14:tracePt t="12362" x="3906838" y="1492250"/>
          <p14:tracePt t="12473" x="3895725" y="1492250"/>
          <p14:tracePt t="12517" x="3875088" y="1492250"/>
          <p14:tracePt t="12557" x="3825875" y="1492250"/>
          <p14:tracePt t="12593" x="3771900" y="1492250"/>
          <p14:tracePt t="12643" x="3767138" y="1492250"/>
          <p14:tracePt t="12739" x="3767138" y="1497013"/>
          <p14:tracePt t="13020" x="3713163" y="1501775"/>
          <p14:tracePt t="13057" x="3571875" y="1501775"/>
          <p14:tracePt t="13102" x="3479800" y="1501775"/>
          <p14:tracePt t="13142" x="3371850" y="1492250"/>
          <p14:tracePt t="13192" x="3248025" y="1431925"/>
          <p14:tracePt t="13218" x="3205163" y="1409700"/>
          <p14:tracePt t="13253" x="3144838" y="1377950"/>
          <p14:tracePt t="13290" x="3101975" y="1346200"/>
          <p14:tracePt t="13324" x="3043238" y="1270000"/>
          <p14:tracePt t="13359" x="3009900" y="1220788"/>
          <p14:tracePt t="13395" x="2967038" y="1108075"/>
          <p14:tracePt t="13424" x="2944813" y="1016000"/>
          <p14:tracePt t="13469" x="2944813" y="923925"/>
          <p14:tracePt t="13506" x="3005138" y="766763"/>
          <p14:tracePt t="13541" x="3144838" y="638175"/>
          <p14:tracePt t="13576" x="3409950" y="465138"/>
          <p14:tracePt t="13613" x="3695700" y="334963"/>
          <p14:tracePt t="13651" x="3814763" y="312738"/>
          <p14:tracePt t="13689" x="3922713" y="296863"/>
          <p14:tracePt t="13726" x="4086225" y="346075"/>
          <p14:tracePt t="13771" x="4295775" y="476250"/>
          <p14:tracePt t="13812" x="4452938" y="669925"/>
          <p14:tracePt t="13849" x="4540250" y="939800"/>
          <p14:tracePt t="13897" x="4383088" y="1312863"/>
          <p14:tracePt t="13943" x="4275138" y="1447800"/>
          <p14:tracePt t="13989" x="4268788" y="1454150"/>
          <p14:tracePt t="14293" x="4891088" y="1474788"/>
          <p14:tracePt t="14340" x="5264150" y="1481138"/>
          <p14:tracePt t="14378" x="5414963" y="1528763"/>
          <p14:tracePt t="14418" x="5518150" y="1582738"/>
          <p14:tracePt t="14454" x="5534025" y="1593850"/>
          <p14:tracePt t="14547" x="5527675" y="1604963"/>
          <p14:tracePt t="14591" x="5241925" y="1631950"/>
          <p14:tracePt t="14610" x="4999038" y="1627188"/>
          <p14:tracePt t="14647" x="4679950" y="1465263"/>
          <p14:tracePt t="14685" x="4549775" y="1274763"/>
          <p14:tracePt t="14733" x="4506913" y="1038225"/>
          <p14:tracePt t="14769" x="4556125" y="919163"/>
          <p14:tracePt t="14809" x="4837113" y="730250"/>
          <p14:tracePt t="14850" x="5280025" y="604838"/>
          <p14:tracePt t="14886" x="5927725" y="577850"/>
          <p14:tracePt t="14932" x="6619875" y="676275"/>
          <p14:tracePt t="14969" x="6927850" y="815975"/>
          <p14:tracePt t="15006" x="7085013" y="984250"/>
          <p14:tracePt t="15043" x="7089775" y="1119188"/>
          <p14:tracePt t="15090" x="6943725" y="1323975"/>
          <p14:tracePt t="15110" x="6842125" y="1409700"/>
          <p14:tracePt t="15147" x="6716713" y="1492250"/>
          <p14:tracePt t="15184" x="6707188" y="1497013"/>
          <p14:tracePt t="15222" x="6696075" y="1497013"/>
          <p14:tracePt t="15274" x="6689725" y="1497013"/>
          <p14:tracePt t="15443" x="6689725" y="1501775"/>
          <p14:tracePt t="19886" x="6662738" y="1508125"/>
          <p14:tracePt t="20107" x="6750050" y="1793875"/>
          <p14:tracePt t="20162" x="6635750" y="2036763"/>
          <p14:tracePt t="20212" x="5538788" y="2328863"/>
          <p14:tracePt t="20230" x="5322888" y="2339975"/>
          <p14:tracePt t="20266" x="4349750" y="2405063"/>
          <p14:tracePt t="20313" x="3983038" y="2389188"/>
          <p14:tracePt t="20351" x="3886200" y="2389188"/>
          <p14:tracePt t="20386" x="3778250" y="2371725"/>
          <p14:tracePt t="20411" x="3751263" y="2371725"/>
          <p14:tracePt t="20452" x="3641725" y="2366963"/>
          <p14:tracePt t="20499" x="3452813" y="2366963"/>
          <p14:tracePt t="20535" x="3140075" y="2355850"/>
          <p14:tracePt t="20569" x="2994025" y="2355850"/>
          <p14:tracePt t="20606" x="2870200" y="2355850"/>
          <p14:tracePt t="20625" x="2816225" y="2355850"/>
          <p14:tracePt t="20644" x="2735263" y="2366963"/>
          <p14:tracePt t="20682" x="2670175" y="2366963"/>
          <p14:tracePt t="20718" x="2652713" y="2366963"/>
          <p14:tracePt t="20757" x="2625725" y="2366963"/>
          <p14:tracePt t="20801" x="2609850" y="2366963"/>
          <p14:tracePt t="20836" x="2605088" y="2366963"/>
          <p14:tracePt t="20953" x="2598738" y="2366963"/>
          <p14:tracePt t="24157" x="2724150" y="2371725"/>
          <p14:tracePt t="24204" x="2955925" y="2551113"/>
          <p14:tracePt t="24280" x="2971800" y="2535238"/>
          <p14:tracePt t="24298" x="3063875" y="2513013"/>
          <p14:tracePt t="24335" x="3221038" y="2486025"/>
          <p14:tracePt t="24372" x="3243263" y="2481263"/>
          <p14:tracePt t="24392" x="3275013" y="2470150"/>
          <p14:tracePt t="24409" x="3328988" y="2459038"/>
          <p14:tracePt t="24447" x="3821113" y="2409825"/>
          <p14:tracePt t="24484" x="4394200" y="2398713"/>
          <p14:tracePt t="24522" x="4852988" y="2398713"/>
          <p14:tracePt t="24540" x="4965700" y="2398713"/>
          <p14:tracePt t="24576" x="5430838" y="2378075"/>
          <p14:tracePt t="24623" x="6215063" y="2344738"/>
          <p14:tracePt t="24643" x="6453188" y="2344738"/>
          <p14:tracePt t="24689" x="6716713" y="2344738"/>
          <p14:tracePt t="24725" x="7024688" y="2355850"/>
          <p14:tracePt t="24770" x="7300913" y="2366963"/>
          <p14:tracePt t="24807" x="7458075" y="2398713"/>
          <p14:tracePt t="24843" x="7516813" y="2398713"/>
          <p14:tracePt t="24889" x="7696200" y="2405063"/>
          <p14:tracePt t="24926" x="7831138" y="2405063"/>
          <p14:tracePt t="24973" x="7923213" y="2405063"/>
          <p14:tracePt t="25017" x="8067675" y="2409825"/>
          <p14:tracePt t="25057" x="8235950" y="2405063"/>
          <p14:tracePt t="25093" x="8447088" y="2416175"/>
          <p14:tracePt t="25130" x="8575675" y="2420938"/>
          <p14:tracePt t="25149" x="8667750" y="2420938"/>
          <p14:tracePt t="25186" x="8732838" y="2416175"/>
          <p14:tracePt t="25222" x="8813800" y="2416175"/>
          <p14:tracePt t="25268" x="8916988" y="2420938"/>
          <p14:tracePt t="25303" x="8966200" y="2425700"/>
          <p14:tracePt t="25343" x="8986838" y="2425700"/>
          <p14:tracePt t="25374" x="8986838" y="2420938"/>
          <p14:tracePt t="25422" x="8993188" y="2420938"/>
          <p14:tracePt t="29617" x="8939213" y="2420938"/>
          <p14:tracePt t="29655" x="8932863" y="2420938"/>
          <p14:tracePt t="32973" x="6350000" y="3279775"/>
          <p14:tracePt t="33009" x="6188075" y="3279775"/>
          <p14:tracePt t="33046" x="5534025" y="3387725"/>
          <p14:tracePt t="33082" x="5295900" y="3468688"/>
          <p14:tracePt t="33135" x="5295900" y="3475038"/>
          <p14:tracePt t="33276" x="5295900" y="3468688"/>
          <p14:tracePt t="33649" x="4794250" y="3414713"/>
          <p14:tracePt t="33688" x="3702050" y="3236913"/>
          <p14:tracePt t="33727" x="3016250" y="2960688"/>
          <p14:tracePt t="33793" x="2378075" y="2805113"/>
          <p14:tracePt t="33813" x="2270125" y="2789238"/>
          <p14:tracePt t="33863" x="2178050" y="2744788"/>
          <p14:tracePt t="33915" x="2090738" y="2686050"/>
          <p14:tracePt t="33953" x="2020888" y="2632075"/>
          <p14:tracePt t="33991" x="1924050" y="2578100"/>
          <p14:tracePt t="34039" x="1708150" y="2452688"/>
          <p14:tracePt t="34075" x="1485900" y="2274888"/>
          <p14:tracePt t="34095" x="1420813" y="2205038"/>
          <p14:tracePt t="34132" x="1350963" y="2097088"/>
          <p14:tracePt t="34151" x="1319213" y="2009775"/>
          <p14:tracePt t="34186" x="1285875" y="1863725"/>
          <p14:tracePt t="34223" x="1319213" y="1728788"/>
          <p14:tracePt t="34259" x="1366838" y="1631950"/>
          <p14:tracePt t="34297" x="1485900" y="1508125"/>
          <p14:tracePt t="34332" x="1681163" y="1350963"/>
          <p14:tracePt t="34369" x="1735138" y="1319213"/>
          <p14:tracePt t="34406" x="1820863" y="1292225"/>
          <p14:tracePt t="34443" x="2090738" y="1258888"/>
          <p14:tracePt t="34490" x="2220913" y="1254125"/>
          <p14:tracePt t="34527" x="2378075" y="1243013"/>
          <p14:tracePt t="34572" x="2982913" y="1254125"/>
          <p14:tracePt t="34591" x="3070225" y="1254125"/>
          <p14:tracePt t="34626" x="3371850" y="1296988"/>
          <p14:tracePt t="34647" x="3414713" y="1312863"/>
          <p14:tracePt t="34686" x="3652838" y="1404938"/>
          <p14:tracePt t="34723" x="4032250" y="1528763"/>
          <p14:tracePt t="34760" x="4248150" y="1663700"/>
          <p14:tracePt t="34797" x="4403725" y="1836738"/>
          <p14:tracePt t="34834" x="4540250" y="1966913"/>
          <p14:tracePt t="34871" x="4567238" y="2036763"/>
          <p14:tracePt t="34907" x="4572000" y="2209800"/>
          <p14:tracePt t="34953" x="4495800" y="2436813"/>
          <p14:tracePt t="34990" x="4398963" y="2528888"/>
          <p14:tracePt t="35027" x="4095750" y="2616200"/>
          <p14:tracePt t="35052" x="3929063" y="2625725"/>
          <p14:tracePt t="35074" x="3859213" y="2625725"/>
          <p14:tracePt t="35109" x="3821113" y="2625725"/>
          <p14:tracePt t="35147" x="3814763" y="2625725"/>
          <p14:tracePt t="35719" x="3868738" y="2674938"/>
          <p14:tracePt t="35759" x="3895725" y="2701925"/>
          <p14:tracePt t="35811" x="3913188" y="2733675"/>
          <p14:tracePt t="35850" x="3922713" y="2762250"/>
          <p14:tracePt t="35889" x="3933825" y="2820988"/>
          <p14:tracePt t="35944" x="3976688" y="2971800"/>
          <p14:tracePt t="35993" x="4005263" y="3048000"/>
          <p14:tracePt t="36041" x="4025900" y="3090863"/>
          <p14:tracePt t="36089" x="4037013" y="3117850"/>
          <p14:tracePt t="36124" x="4037013" y="3128963"/>
          <p14:tracePt t="36143" x="4041775" y="3140075"/>
          <p14:tracePt t="36180" x="4068763" y="3140075"/>
          <p14:tracePt t="36215" x="4387850" y="3117850"/>
          <p14:tracePt t="36251" x="4549775" y="3117850"/>
          <p14:tracePt t="36288" x="4718050" y="3117850"/>
          <p14:tracePt t="36324" x="4814888" y="3133725"/>
          <p14:tracePt t="36370" x="4837113" y="3151188"/>
          <p14:tracePt t="36391" x="4837113" y="3155950"/>
          <p14:tracePt t="36428" x="4837113" y="3160713"/>
          <p14:tracePt t="36841" x="4594225" y="3621088"/>
          <p14:tracePt t="36879" x="4329113" y="4113213"/>
          <p14:tracePt t="36917" x="4306888" y="4383088"/>
          <p14:tracePt t="36954" x="4187825" y="4583113"/>
          <p14:tracePt t="36992" x="3994150" y="4783138"/>
          <p14:tracePt t="37029" x="3960813" y="4826000"/>
          <p14:tracePt t="37074" x="3848100" y="4902200"/>
          <p14:tracePt t="37094" x="3740150" y="4911725"/>
          <p14:tracePt t="37130" x="3448050" y="4938713"/>
          <p14:tracePt t="37149" x="3290888" y="4965700"/>
          <p14:tracePt t="37185" x="3243263" y="4976813"/>
          <p14:tracePt t="37222" x="3113088" y="5068888"/>
          <p14:tracePt t="37258" x="2982913" y="5145088"/>
          <p14:tracePt t="37297" x="2874963" y="5192713"/>
          <p14:tracePt t="37350" x="2620963" y="5226050"/>
          <p14:tracePt t="37387" x="2339975" y="5203825"/>
          <p14:tracePt t="37407" x="2270125" y="5187950"/>
          <p14:tracePt t="37445" x="2070100" y="5149850"/>
          <p14:tracePt t="37482" x="1843088" y="5080000"/>
          <p14:tracePt t="37519" x="1609725" y="4983163"/>
          <p14:tracePt t="37556" x="1470025" y="4868863"/>
          <p14:tracePt t="37593" x="1404938" y="4722813"/>
          <p14:tracePt t="37639" x="1366838" y="4583113"/>
          <p14:tracePt t="37658" x="1350963" y="4491038"/>
          <p14:tracePt t="37707" x="1362075" y="4257675"/>
          <p14:tracePt t="37745" x="1420813" y="4064000"/>
          <p14:tracePt t="37793" x="1512888" y="3886200"/>
          <p14:tracePt t="37839" x="1636713" y="3706813"/>
          <p14:tracePt t="37876" x="1735138" y="3594100"/>
          <p14:tracePt t="37913" x="1778000" y="3513138"/>
          <p14:tracePt t="37951" x="1804988" y="3468688"/>
          <p14:tracePt t="37988" x="1870075" y="3394075"/>
          <p14:tracePt t="38026" x="1939925" y="3328988"/>
          <p14:tracePt t="38072" x="2058988" y="3313113"/>
          <p14:tracePt t="38092" x="2182813" y="3313113"/>
          <p14:tracePt t="38139" x="2371725" y="3344863"/>
          <p14:tracePt t="38157" x="2470150" y="3378200"/>
          <p14:tracePt t="38197" x="2652713" y="3436938"/>
          <p14:tracePt t="38241" x="2890838" y="3486150"/>
          <p14:tracePt t="38289" x="3086100" y="3533775"/>
          <p14:tracePt t="38323" x="3101975" y="3551238"/>
          <p14:tracePt t="38359" x="3160713" y="3598863"/>
          <p14:tracePt t="38395" x="3382963" y="3749675"/>
          <p14:tracePt t="38424" x="3436938" y="3852863"/>
          <p14:tracePt t="38461" x="3459163" y="3956050"/>
          <p14:tracePt t="38497" x="3463925" y="3983038"/>
          <p14:tracePt t="38643" x="3463925" y="4003675"/>
          <p14:tracePt t="38682" x="3598863" y="4010025"/>
          <p14:tracePt t="38701" x="3641725" y="4014788"/>
          <p14:tracePt t="38738" x="3652838" y="4048125"/>
          <p14:tracePt t="38784" x="3668713" y="4030663"/>
          <p14:tracePt t="38821" x="3798888" y="3902075"/>
          <p14:tracePt t="38867" x="4025900" y="3776663"/>
          <p14:tracePt t="38907" x="4059238" y="3690938"/>
          <p14:tracePt t="38943" x="4095750" y="3621088"/>
          <p14:tracePt t="38969" x="4122738" y="3587750"/>
          <p14:tracePt t="39006" x="4140200" y="3529013"/>
          <p14:tracePt t="39045" x="4144963" y="3479800"/>
          <p14:tracePt t="39082" x="4167188" y="3405188"/>
          <p14:tracePt t="39101" x="4167188" y="3398838"/>
          <p14:tracePt t="39136" x="4167188" y="3367088"/>
          <p14:tracePt t="39153" x="4149725" y="3340100"/>
          <p14:tracePt t="39189" x="4122738" y="3279775"/>
          <p14:tracePt t="39227" x="4095750" y="3248025"/>
          <p14:tracePt t="39274" x="4041775" y="3209925"/>
          <p14:tracePt t="39319" x="4014788" y="3194050"/>
          <p14:tracePt t="39358" x="3956050" y="3171825"/>
          <p14:tracePt t="39395" x="3798888" y="3155950"/>
          <p14:tracePt t="39433" x="3690938" y="3151188"/>
          <p14:tracePt t="39469" x="3641725" y="3151188"/>
          <p14:tracePt t="39506" x="3479800" y="3178175"/>
          <p14:tracePt t="39543" x="3263900" y="3286125"/>
          <p14:tracePt t="39589" x="2967038" y="3448050"/>
          <p14:tracePt t="39624" x="2767013" y="3578225"/>
          <p14:tracePt t="39644" x="2663825" y="3675063"/>
          <p14:tracePt t="39690" x="2501900" y="3879850"/>
          <p14:tracePt t="39726" x="2416175" y="4064000"/>
          <p14:tracePt t="39774" x="2328863" y="4252913"/>
          <p14:tracePt t="39826" x="2286000" y="4425950"/>
          <p14:tracePt t="39863" x="2297113" y="4576763"/>
          <p14:tracePt t="39901" x="2382838" y="4733925"/>
          <p14:tracePt t="39939" x="2459038" y="4857750"/>
          <p14:tracePt t="39976" x="2663825" y="5030788"/>
          <p14:tracePt t="40002" x="2717800" y="5073650"/>
          <p14:tracePt t="40053" x="2870200" y="5237163"/>
          <p14:tracePt t="40093" x="2989263" y="5322888"/>
          <p14:tracePt t="40118" x="3090863" y="5387975"/>
          <p14:tracePt t="40155" x="3263900" y="5480050"/>
          <p14:tracePt t="40191" x="3452813" y="5538788"/>
          <p14:tracePt t="40228" x="3668713" y="5581650"/>
          <p14:tracePt t="40265" x="3821113" y="5619750"/>
          <p14:tracePt t="40303" x="3940175" y="5630863"/>
          <p14:tracePt t="40339" x="4075113" y="5641975"/>
          <p14:tracePt t="40376" x="4322763" y="5614988"/>
          <p14:tracePt t="40414" x="4495800" y="5500688"/>
          <p14:tracePt t="40451" x="4657725" y="5376863"/>
          <p14:tracePt t="40497" x="4884738" y="5156200"/>
          <p14:tracePt t="40545" x="4956175" y="4911725"/>
          <p14:tracePt t="40592" x="5080000" y="4598988"/>
          <p14:tracePt t="40629" x="5095875" y="4414838"/>
          <p14:tracePt t="40649" x="5091113" y="4371975"/>
          <p14:tracePt t="40688" x="4999038" y="4140200"/>
          <p14:tracePt t="40732" x="4911725" y="3913188"/>
          <p14:tracePt t="40769" x="4826000" y="3767138"/>
          <p14:tracePt t="40805" x="4745038" y="3659188"/>
          <p14:tracePt t="40841" x="4695825" y="3598863"/>
          <p14:tracePt t="40878" x="4556125" y="3486150"/>
          <p14:tracePt t="40916" x="4387850" y="3371850"/>
          <p14:tracePt t="40952" x="4167188" y="3279775"/>
          <p14:tracePt t="40989" x="4005263" y="3225800"/>
          <p14:tracePt t="41027" x="3895725" y="3209925"/>
          <p14:tracePt t="41072" x="3890963" y="3209925"/>
          <p14:tracePt t="41354" x="3740150" y="3414713"/>
          <p14:tracePt t="41383" x="3544888" y="3740150"/>
          <p14:tracePt t="41423" x="3317875" y="4064000"/>
          <p14:tracePt t="41459" x="3232150" y="4129088"/>
          <p14:tracePt t="41495" x="3187700" y="4144963"/>
          <p14:tracePt t="41543" x="3155950" y="4149725"/>
          <p14:tracePt t="41563" x="3140075" y="4149725"/>
          <p14:tracePt t="41599" x="3079750" y="4133850"/>
          <p14:tracePt t="41636" x="2940050" y="4048125"/>
          <p14:tracePt t="41657" x="2913063" y="4025900"/>
          <p14:tracePt t="41704" x="2890838" y="3976688"/>
          <p14:tracePt t="41743" x="2879725" y="3922713"/>
          <p14:tracePt t="41790" x="2879725" y="3895725"/>
          <p14:tracePt t="41836" x="2879725" y="3890963"/>
          <p14:tracePt t="41871" x="2863850" y="3875088"/>
          <p14:tracePt t="41891" x="2816225" y="3832225"/>
          <p14:tracePt t="41939" x="2620963" y="3675063"/>
          <p14:tracePt t="41974" x="2566988" y="3621088"/>
          <p14:tracePt t="42011" x="2555875" y="3609975"/>
          <p14:tracePt t="42109" x="2632075" y="3614738"/>
          <p14:tracePt t="42147" x="3036888" y="3621088"/>
          <p14:tracePt t="42192" x="3243263" y="3614738"/>
          <p14:tracePt t="42228" x="3243263" y="3609975"/>
          <p14:tracePt t="42272" x="3313113" y="3594100"/>
          <p14:tracePt t="42309" x="3328988" y="3594100"/>
          <p14:tracePt t="42344" x="3409950" y="3571875"/>
          <p14:tracePt t="42383" x="3486150" y="3506788"/>
          <p14:tracePt t="42408" x="3486150" y="3448050"/>
          <p14:tracePt t="42442" x="3351213" y="3405188"/>
          <p14:tracePt t="42478" x="3124200" y="3405188"/>
          <p14:tracePt t="42522" x="2679700" y="3297238"/>
          <p14:tracePt t="42567" x="2598738" y="3221038"/>
          <p14:tracePt t="42606" x="2593975" y="3214688"/>
          <p14:tracePt t="42641" x="2593975" y="3209925"/>
          <p14:tracePt t="42706" x="2562225" y="3205163"/>
          <p14:tracePt t="42742" x="2508250" y="3205163"/>
          <p14:tracePt t="42759" x="2486025" y="3205163"/>
          <p14:tracePt t="42807" x="2470150" y="3205163"/>
          <p14:tracePt t="42867" x="2486025" y="3205163"/>
          <p14:tracePt t="42907" x="2497138" y="3198813"/>
          <p14:tracePt t="42968" x="2620963" y="3232150"/>
          <p14:tracePt t="43007" x="2647950" y="3248025"/>
          <p14:tracePt t="43053" x="2713038" y="3270250"/>
          <p14:tracePt t="43090" x="2789238" y="3313113"/>
          <p14:tracePt t="43110" x="2825750" y="3355975"/>
          <p14:tracePt t="43147" x="2994025" y="3641725"/>
          <p14:tracePt t="43184" x="3059113" y="3917950"/>
          <p14:tracePt t="43219" x="3059113" y="3967163"/>
          <p14:tracePt t="43257" x="3124200" y="4140200"/>
          <p14:tracePt t="43297" x="3194050" y="4252913"/>
          <p14:tracePt t="43341" x="3198813" y="4257675"/>
          <p14:tracePt t="43389" x="3214688" y="4230688"/>
          <p14:tracePt t="43423" x="3248025" y="4140200"/>
          <p14:tracePt t="43458" x="3259138" y="4052888"/>
          <p14:tracePt t="43495" x="3259138" y="3940175"/>
          <p14:tracePt t="43529" x="3252788" y="3890963"/>
          <p14:tracePt t="43548" x="3248025" y="3868738"/>
          <p14:tracePt t="43601" x="3232150" y="3787775"/>
          <p14:tracePt t="43636" x="3225800" y="3740150"/>
          <p14:tracePt t="43654" x="3214688" y="3722688"/>
          <p14:tracePt t="43690" x="3205163" y="3706813"/>
          <p14:tracePt t="43726" x="3194050" y="3690938"/>
          <p14:tracePt t="43782" x="3178175" y="3668713"/>
          <p14:tracePt t="43801" x="3171825" y="3663950"/>
          <p14:tracePt t="43836" x="3155950" y="3648075"/>
          <p14:tracePt t="43966" x="3151188" y="3648075"/>
          <p14:tracePt t="44874" x="3263900" y="3609975"/>
          <p14:tracePt t="44913" x="3279775" y="3609975"/>
          <p14:tracePt t="44972" x="3279775" y="3598863"/>
          <p14:tracePt t="45007" x="3275013" y="3587750"/>
          <p14:tracePt t="45044" x="3275013" y="3582988"/>
          <p14:tracePt t="45109" x="3275013" y="3571875"/>
          <p14:tracePt t="45146" x="3270250" y="3567113"/>
          <p14:tracePt t="45182" x="3263900" y="3567113"/>
          <p14:tracePt t="45748" x="3063875" y="3810000"/>
          <p14:tracePt t="45798" x="2933700" y="3960813"/>
          <p14:tracePt t="45844" x="2901950" y="4041775"/>
          <p14:tracePt t="45895" x="2843213" y="4149725"/>
          <p14:tracePt t="45932" x="2789238" y="4257675"/>
          <p14:tracePt t="45969" x="2767013" y="4349750"/>
          <p14:tracePt t="46006" x="2762250" y="4556125"/>
          <p14:tracePt t="46043" x="2874963" y="4756150"/>
          <p14:tracePt t="46089" x="2928938" y="4857750"/>
          <p14:tracePt t="46126" x="2940050" y="4902200"/>
          <p14:tracePt t="46146" x="2967038" y="4983163"/>
          <p14:tracePt t="46192" x="3016250" y="5106988"/>
          <p14:tracePt t="46228" x="3021013" y="5111750"/>
          <p14:tracePt t="46263" x="3025775" y="5118100"/>
          <p14:tracePt t="46301" x="3133725" y="5091113"/>
          <p14:tracePt t="46336" x="3387725" y="5014913"/>
          <p14:tracePt t="46373" x="3432175" y="4983163"/>
          <p14:tracePt t="46438" x="3436938" y="4976813"/>
          <p14:tracePt t="46473" x="3463925" y="4857750"/>
          <p14:tracePt t="46508" x="3502025" y="4733925"/>
          <p14:tracePt t="46548" x="3529013" y="4437063"/>
          <p14:tracePt t="46590" x="3448050" y="4183063"/>
          <p14:tracePt t="46624" x="3398838" y="4064000"/>
          <p14:tracePt t="46644" x="3398838" y="4059238"/>
          <p14:tracePt t="46763" x="3468688" y="4025900"/>
          <p14:tracePt t="46782" x="3648075" y="3906838"/>
          <p14:tracePt t="46831" x="3956050" y="3717925"/>
          <p14:tracePt t="46877" x="4037013" y="3641725"/>
          <p14:tracePt t="46916" x="4059238" y="3609975"/>
          <p14:tracePt t="46952" x="4052888" y="3544888"/>
          <p14:tracePt t="46972" x="4041775" y="3517900"/>
          <p14:tracePt t="47016" x="4037013" y="3486150"/>
          <p14:tracePt t="47058" x="4037013" y="3475038"/>
          <p14:tracePt t="47094" x="4021138" y="3459163"/>
          <p14:tracePt t="47129" x="4005263" y="3452813"/>
          <p14:tracePt t="47395" x="4052888" y="3486150"/>
          <p14:tracePt t="47444" x="4210050" y="3587750"/>
          <p14:tracePt t="47502" x="4340225" y="3760788"/>
          <p14:tracePt t="47541" x="4410075" y="3859213"/>
          <p14:tracePt t="47589" x="4475163" y="4059238"/>
          <p14:tracePt t="47624" x="4518025" y="4268788"/>
          <p14:tracePt t="47644" x="4529138" y="4329113"/>
          <p14:tracePt t="47697" x="4545013" y="4441825"/>
          <p14:tracePt t="47735" x="4572000" y="4556125"/>
          <p14:tracePt t="47772" x="4572000" y="4641850"/>
          <p14:tracePt t="47808" x="4549775" y="4745038"/>
          <p14:tracePt t="47845" x="4518025" y="4875213"/>
          <p14:tracePt t="47882" x="4448175" y="4965700"/>
          <p14:tracePt t="47901" x="4414838" y="4987925"/>
          <p14:tracePt t="47938" x="4252913" y="5073650"/>
          <p14:tracePt t="47973" x="3956050" y="5102225"/>
          <p14:tracePt t="48009" x="3675063" y="5084763"/>
          <p14:tracePt t="48047" x="3506788" y="5080000"/>
          <p14:tracePt t="48095" x="3463925" y="5080000"/>
          <p14:tracePt t="48142" x="3459163" y="5080000"/>
          <p14:tracePt t="48301" x="3524250" y="5080000"/>
          <p14:tracePt t="48338" x="4140200" y="5041900"/>
          <p14:tracePt t="48374" x="4376738" y="5030788"/>
          <p14:tracePt t="48419" x="4387850" y="4992688"/>
          <p14:tracePt t="48457" x="4387850" y="4922838"/>
          <p14:tracePt t="48493" x="4367213" y="4852988"/>
          <p14:tracePt t="48707" x="4360863" y="4852988"/>
          <p14:tracePt t="49243" x="4360863" y="4841875"/>
          <p14:tracePt t="56448" x="4457700" y="5057775"/>
          <p14:tracePt t="57400" x="4457700" y="5068888"/>
          <p14:tracePt t="57437" x="4540250" y="5145088"/>
          <p14:tracePt t="57473" x="4583113" y="5187950"/>
          <p14:tracePt t="57509" x="4598988" y="5219700"/>
          <p14:tracePt t="57544" x="4610100" y="5230813"/>
          <p14:tracePt t="57592" x="4614863" y="5253038"/>
          <p14:tracePt t="57639" x="4621213" y="5300663"/>
          <p14:tracePt t="57658" x="4621213" y="5307013"/>
          <p14:tracePt t="57707" x="4621213" y="5334000"/>
          <p14:tracePt t="57744" x="4621213" y="5365750"/>
          <p14:tracePt t="57792" x="4621213" y="5387975"/>
          <p14:tracePt t="57932" x="4567238" y="5226050"/>
          <p14:tracePt t="57969" x="4522788" y="5084763"/>
          <p14:tracePt t="58005" x="4495800" y="4922838"/>
          <p14:tracePt t="58042" x="4491038" y="4814888"/>
          <p14:tracePt t="58078" x="4484688" y="4756150"/>
          <p14:tracePt t="58124" x="4452938" y="4684713"/>
          <p14:tracePt t="58143" x="4441825" y="4652963"/>
          <p14:tracePt t="58191" x="4421188" y="4630738"/>
          <p14:tracePt t="58238" x="4410075" y="4614863"/>
          <p14:tracePt t="58273" x="4371975" y="4522788"/>
          <p14:tracePt t="58309" x="4322763" y="4398963"/>
          <p14:tracePt t="58346" x="4286250" y="4279900"/>
          <p14:tracePt t="58376" x="4295775" y="4187825"/>
          <p14:tracePt t="58413" x="4475163" y="3983038"/>
          <p14:tracePt t="58450" x="4576763" y="3890963"/>
          <p14:tracePt t="58469" x="4641850" y="3832225"/>
          <p14:tracePt t="58506" x="4738688" y="3760788"/>
          <p14:tracePt t="58542" x="4895850" y="3679825"/>
          <p14:tracePt t="58578" x="4960938" y="3663950"/>
          <p14:tracePt t="58615" x="5037138" y="3663950"/>
          <p14:tracePt t="58652" x="5172075" y="3675063"/>
          <p14:tracePt t="58690" x="5237163" y="3713163"/>
          <p14:tracePt t="58726" x="5318125" y="3783013"/>
          <p14:tracePt t="58774" x="5430838" y="3895725"/>
          <p14:tracePt t="58811" x="5480050" y="3940175"/>
          <p14:tracePt t="58866" x="5522913" y="3998913"/>
          <p14:tracePt t="58906" x="5545138" y="4052888"/>
          <p14:tracePt t="58943" x="5588000" y="4144963"/>
          <p14:tracePt t="58972" x="5592763" y="4171950"/>
          <p14:tracePt t="58991" x="5592763" y="4176713"/>
          <p14:tracePt t="59027" x="5619750" y="4214813"/>
          <p14:tracePt t="59074" x="5626100" y="4230688"/>
          <p14:tracePt t="59122" x="5630863" y="4248150"/>
          <p14:tracePt t="59211" x="5637213" y="4248150"/>
          <p14:tracePt t="62495" x="5722938" y="4933950"/>
          <p14:tracePt t="62552" x="5707063" y="4949825"/>
          <p14:tracePt t="62640" x="5700713" y="4956175"/>
          <p14:tracePt t="62669" x="5695950" y="4965700"/>
          <p14:tracePt t="62708" x="5695950" y="4972050"/>
          <p14:tracePt t="62817" x="5691188" y="4972050"/>
          <p14:tracePt t="63192" x="5695950" y="4960938"/>
          <p14:tracePt t="63262" x="5695950" y="4976813"/>
          <p14:tracePt t="63287" x="5707063" y="5010150"/>
          <p14:tracePt t="63339" x="5718175" y="5014913"/>
          <p14:tracePt t="63446" x="5707063" y="4992688"/>
          <p14:tracePt t="63482" x="5684838" y="4976813"/>
          <p14:tracePt t="63500" x="5673725" y="4976813"/>
          <p14:tracePt t="63538" x="5522913" y="4911725"/>
          <p14:tracePt t="63574" x="5091113" y="4718050"/>
          <p14:tracePt t="63594" x="4826000" y="4603750"/>
          <p14:tracePt t="63632" x="4452938" y="4495800"/>
          <p14:tracePt t="63652" x="4214813" y="4414838"/>
          <p14:tracePt t="63691" x="3976688" y="4333875"/>
          <p14:tracePt t="63738" x="3598863" y="4230688"/>
          <p14:tracePt t="63774" x="3497263" y="4214813"/>
          <p14:tracePt t="63819" x="3421063" y="4221163"/>
          <p14:tracePt t="63857" x="3382963" y="4252913"/>
          <p14:tracePt t="63895" x="3355975" y="4268788"/>
          <p14:tracePt t="63943" x="3333750" y="4225925"/>
          <p14:tracePt t="63980" x="3324225" y="4156075"/>
          <p14:tracePt t="64017" x="3306763" y="4075113"/>
          <p14:tracePt t="64058" x="3302000" y="3998913"/>
          <p14:tracePt t="64101" x="3286125" y="3906838"/>
          <p14:tracePt t="64138" x="3275013" y="3863975"/>
          <p14:tracePt t="64157" x="3275013" y="3852863"/>
          <p14:tracePt t="64194" x="3248025" y="3814763"/>
          <p14:tracePt t="64229" x="3214688" y="3794125"/>
          <p14:tracePt t="64274" x="3151188" y="3733800"/>
          <p14:tracePt t="64319" x="3106738" y="3695700"/>
          <p14:tracePt t="64357" x="3090863" y="3690938"/>
          <p14:tracePt t="64411" x="3074988" y="3695700"/>
          <p14:tracePt t="64446" x="3009900" y="3776663"/>
          <p14:tracePt t="64481" x="2967038" y="3852863"/>
          <p14:tracePt t="64527" x="2917825" y="4025900"/>
          <p14:tracePt t="64572" x="2901950" y="4295775"/>
          <p14:tracePt t="64594" x="2901950" y="4398963"/>
          <p14:tracePt t="64630" x="2906713" y="4583113"/>
          <p14:tracePt t="64650" x="2913063" y="4664075"/>
          <p14:tracePt t="64686" x="2924175" y="4826000"/>
          <p14:tracePt t="64732" x="2913063" y="5053013"/>
          <p14:tracePt t="64753" x="2913063" y="5129213"/>
          <p14:tracePt t="64778" x="2913063" y="5210175"/>
          <p14:tracePt t="64798" x="2933700" y="5273675"/>
          <p14:tracePt t="64833" x="3036888" y="5307013"/>
          <p14:tracePt t="64869" x="3198813" y="5295900"/>
          <p14:tracePt t="64908" x="3328988" y="5230813"/>
          <p14:tracePt t="64953" x="3421063" y="5160963"/>
          <p14:tracePt t="64989" x="3497263" y="5095875"/>
          <p14:tracePt t="65027" x="3668713" y="4929188"/>
          <p14:tracePt t="65072" x="3733800" y="4810125"/>
          <p14:tracePt t="65092" x="3740150" y="4745038"/>
          <p14:tracePt t="65129" x="3740150" y="4630738"/>
          <p14:tracePt t="65148" x="3729038" y="4511675"/>
          <p14:tracePt t="65196" x="3659188" y="4214813"/>
          <p14:tracePt t="65244" x="3567113" y="4025900"/>
          <p14:tracePt t="65292" x="3486150" y="3859213"/>
          <p14:tracePt t="65328" x="3425825" y="3767138"/>
          <p14:tracePt t="65365" x="3328988" y="3675063"/>
          <p14:tracePt t="65402" x="3279775" y="3614738"/>
          <p14:tracePt t="65429" x="3270250" y="3594100"/>
          <p14:tracePt t="65467" x="3187700" y="3571875"/>
          <p14:tracePt t="65504" x="3124200" y="3571875"/>
          <p14:tracePt t="65543" x="3052763" y="3641725"/>
          <p14:tracePt t="65590" x="2998788" y="3729038"/>
          <p14:tracePt t="65656" x="2928938" y="3902075"/>
          <p14:tracePt t="65697" x="2890838" y="4010025"/>
          <p14:tracePt t="65744" x="2863850" y="4144963"/>
          <p14:tracePt t="65780" x="2852738" y="4230688"/>
          <p14:tracePt t="65823" x="2852738" y="4457700"/>
          <p14:tracePt t="65867" x="2852738" y="4637088"/>
          <p14:tracePt t="65908" x="2870200" y="4857750"/>
          <p14:tracePt t="65950" x="2890838" y="4972050"/>
          <p14:tracePt t="65994" x="2924175" y="5073650"/>
          <p14:tracePt t="66032" x="3009900" y="5192713"/>
          <p14:tracePt t="66069" x="3074988" y="5230813"/>
          <p14:tracePt t="66106" x="3232150" y="5291138"/>
          <p14:tracePt t="66126" x="3313113" y="5318125"/>
          <p14:tracePt t="66143" x="3405188" y="5318125"/>
          <p14:tracePt t="66191" x="3479800" y="5295900"/>
          <p14:tracePt t="66238" x="3578225" y="5165725"/>
          <p14:tracePt t="66274" x="3636963" y="5026025"/>
          <p14:tracePt t="66319" x="3686175" y="4837113"/>
          <p14:tracePt t="66377" x="3702050" y="4502150"/>
          <p14:tracePt t="66422" x="3690938" y="4313238"/>
          <p14:tracePt t="66441" x="3675063" y="4264025"/>
          <p14:tracePt t="66476" x="3621088" y="4117975"/>
          <p14:tracePt t="66513" x="3571875" y="3949700"/>
          <p14:tracePt t="66548" x="3551238" y="3836988"/>
          <p14:tracePt t="66596" x="3468688" y="3663950"/>
          <p14:tracePt t="66631" x="3436938" y="3598863"/>
          <p14:tracePt t="66652" x="3409950" y="3578225"/>
          <p14:tracePt t="66670" x="3398838" y="3567113"/>
          <p14:tracePt t="66688" x="3387725" y="3560763"/>
          <p14:tracePt t="66726" x="3367088" y="3556000"/>
          <p14:tracePt t="66773" x="3205163" y="3556000"/>
          <p14:tracePt t="66821" x="3036888" y="3556000"/>
          <p14:tracePt t="66867" x="2890838" y="3598863"/>
          <p14:tracePt t="66907" x="2782888" y="3744913"/>
          <p14:tracePt t="66943" x="2767013" y="3868738"/>
          <p14:tracePt t="66978" x="2767013" y="3976688"/>
          <p14:tracePt t="67025" x="2778125" y="4187825"/>
          <p14:tracePt t="67072" x="2789238" y="4425950"/>
          <p14:tracePt t="67119" x="2820988" y="4625975"/>
          <p14:tracePt t="67157" x="2836863" y="4765675"/>
          <p14:tracePt t="67192" x="2870200" y="4902200"/>
          <p14:tracePt t="67228" x="2913063" y="5041900"/>
          <p14:tracePt t="67274" x="2971800" y="5165725"/>
          <p14:tracePt t="67313" x="3016250" y="5219700"/>
          <p14:tracePt t="67350" x="3036888" y="5237163"/>
          <p14:tracePt t="67388" x="3106738" y="5241925"/>
          <p14:tracePt t="67424" x="3302000" y="5219700"/>
          <p14:tracePt t="67461" x="3432175" y="5172075"/>
          <p14:tracePt t="67498" x="3614738" y="5014913"/>
          <p14:tracePt t="67546" x="3652838" y="4875213"/>
          <p14:tracePt t="67597" x="3668713" y="4664075"/>
          <p14:tracePt t="67643" x="3675063" y="4394200"/>
          <p14:tracePt t="67688" x="3675063" y="4237038"/>
          <p14:tracePt t="67723" x="3675063" y="4037013"/>
          <p14:tracePt t="67770" x="3652838" y="3956050"/>
          <p14:tracePt t="67807" x="3587750" y="3859213"/>
          <p14:tracePt t="67845" x="3513138" y="3794125"/>
          <p14:tracePt t="67882" x="3463925" y="3722688"/>
          <p14:tracePt t="67900" x="3432175" y="3702050"/>
          <p14:tracePt t="67936" x="3328988" y="3659188"/>
          <p14:tracePt t="67972" x="3259138" y="3641725"/>
          <p14:tracePt t="68009" x="3194050" y="3641725"/>
          <p14:tracePt t="68046" x="3128963" y="3663950"/>
          <p14:tracePt t="68094" x="3052763" y="3722688"/>
          <p14:tracePt t="68143" x="3009900" y="3832225"/>
          <p14:tracePt t="68180" x="2989263" y="3913188"/>
          <p14:tracePt t="68217" x="2982913" y="3994150"/>
          <p14:tracePt t="68253" x="2944813" y="4133850"/>
          <p14:tracePt t="68290" x="2924175" y="4237038"/>
          <p14:tracePt t="68339" x="2913063" y="4410075"/>
          <p14:tracePt t="68376" x="2924175" y="4502150"/>
          <p14:tracePt t="68422" x="2933700" y="4610100"/>
          <p14:tracePt t="68441" x="2933700" y="4630738"/>
          <p14:tracePt t="68478" x="2951163" y="4702175"/>
          <p14:tracePt t="68515" x="2971800" y="4760913"/>
          <p14:tracePt t="68552" x="3009900" y="4830763"/>
          <p14:tracePt t="68569" x="3025775" y="4841875"/>
          <p14:tracePt t="68606" x="3117850" y="4884738"/>
          <p14:tracePt t="68643" x="3155950" y="4895850"/>
          <p14:tracePt t="68683" x="3187700" y="4879975"/>
          <p14:tracePt t="68707" x="3248025" y="4857750"/>
          <p14:tracePt t="68745" x="3414713" y="4749800"/>
          <p14:tracePt t="68792" x="3517900" y="4598988"/>
          <p14:tracePt t="68828" x="3544888" y="4491038"/>
          <p14:tracePt t="68874" x="3544888" y="4210050"/>
          <p14:tracePt t="68911" x="3502025" y="4113213"/>
          <p14:tracePt t="68948" x="3463925" y="3994150"/>
          <p14:tracePt t="68969" x="3436938" y="3917950"/>
          <p14:tracePt t="69006" x="3382963" y="3787775"/>
          <p14:tracePt t="69053" x="3371850" y="3756025"/>
          <p14:tracePt t="69090" x="3328988" y="3722688"/>
          <p14:tracePt t="69127" x="3297238" y="3663950"/>
          <p14:tracePt t="69149" x="3270250" y="3636963"/>
          <p14:tracePt t="69192" x="3225800" y="3625850"/>
          <p14:tracePt t="69228" x="3209925" y="3648075"/>
          <p14:tracePt t="69274" x="3182938" y="3733800"/>
          <p14:tracePt t="69311" x="3160713" y="3821113"/>
          <p14:tracePt t="69348" x="3133725" y="3933825"/>
          <p14:tracePt t="69385" x="3117850" y="4014788"/>
          <p14:tracePt t="69421" x="3117850" y="4106863"/>
          <p14:tracePt t="69467" x="3086100" y="4367213"/>
          <p14:tracePt t="69503" x="3090863" y="4457700"/>
          <p14:tracePt t="69540" x="3090863" y="4511675"/>
          <p14:tracePt t="69576" x="3090863" y="4567238"/>
          <p14:tracePt t="69622" x="3097213" y="4594225"/>
          <p14:tracePt t="69642" x="3106738" y="4603750"/>
          <p14:tracePt t="69669" x="3113088" y="4610100"/>
          <p14:tracePt t="69707" x="3113088" y="4614863"/>
          <p14:tracePt t="70552" x="3117850" y="4610100"/>
          <p14:tracePt t="70587" x="3171825" y="4583113"/>
          <p14:tracePt t="70625" x="3290888" y="4457700"/>
          <p14:tracePt t="70644" x="3324225" y="4410075"/>
          <p14:tracePt t="70682" x="3351213" y="4367213"/>
          <p14:tracePt t="70703" x="3355975" y="4349750"/>
          <p14:tracePt t="70746" x="3360738" y="4344988"/>
          <p14:tracePt t="71067" x="3360738" y="4340225"/>
          <p14:tracePt t="72382" x="4572000" y="4095750"/>
          <p14:tracePt t="72403" x="4722813" y="4079875"/>
          <p14:tracePt t="72453" x="4733925" y="4079875"/>
          <p14:tracePt t="72490" x="4787900" y="4068763"/>
          <p14:tracePt t="72529" x="4837113" y="4068763"/>
          <p14:tracePt t="72584" x="5037138" y="4095750"/>
          <p14:tracePt t="72623" x="6042025" y="4167188"/>
          <p14:tracePt t="72642" x="6516688" y="4194175"/>
          <p14:tracePt t="72663" x="6792913" y="4214813"/>
          <p14:tracePt t="72701" x="7085013" y="4248150"/>
          <p14:tracePt t="72742" x="7712075" y="4248150"/>
          <p14:tracePt t="72789" x="7885113" y="4230688"/>
          <p14:tracePt t="72826" x="8008938" y="4221163"/>
          <p14:tracePt t="72872" x="8375650" y="4225925"/>
          <p14:tracePt t="72893" x="8447088" y="4225925"/>
          <p14:tracePt t="72929" x="8451850" y="4225925"/>
          <p14:tracePt t="72974" x="8485188" y="4210050"/>
          <p14:tracePt t="73011" x="8532813" y="4187825"/>
          <p14:tracePt t="73052" x="8532813" y="4183063"/>
          <p14:tracePt t="73114" x="8532813" y="4176713"/>
          <p14:tracePt t="73482" x="8431213" y="4194175"/>
          <p14:tracePt t="73530" x="8312150" y="4230688"/>
          <p14:tracePt t="73569" x="8289925" y="4248150"/>
          <p14:tracePt t="73608" x="8181975" y="4295775"/>
          <p14:tracePt t="73647" x="8020050" y="4403725"/>
          <p14:tracePt t="73692" x="7912100" y="4511675"/>
          <p14:tracePt t="73728" x="7840663" y="4621213"/>
          <p14:tracePt t="73765" x="7777163" y="4745038"/>
          <p14:tracePt t="73802" x="7662863" y="4956175"/>
          <p14:tracePt t="73839" x="7577138" y="5111750"/>
          <p14:tracePt t="73887" x="7532688" y="5241925"/>
          <p14:tracePt t="73907" x="7543800" y="5284788"/>
          <p14:tracePt t="73943" x="7750175" y="5403850"/>
          <p14:tracePt t="73989" x="8123238" y="5446713"/>
          <p14:tracePt t="74026" x="8489950" y="5419725"/>
          <p14:tracePt t="74071" x="8802688" y="5345113"/>
          <p14:tracePt t="74109" x="8948738" y="5237163"/>
          <p14:tracePt t="74145" x="9002713" y="5160963"/>
          <p14:tracePt t="74174" x="9047163" y="5026025"/>
          <p14:tracePt t="74220" x="9056688" y="4814888"/>
          <p14:tracePt t="74267" x="8874125" y="4533900"/>
          <p14:tracePt t="74307" x="8667750" y="4394200"/>
          <p14:tracePt t="74343" x="8332788" y="4210050"/>
          <p14:tracePt t="74380" x="7923213" y="4014788"/>
          <p14:tracePt t="74426" x="7392988" y="3821113"/>
          <p14:tracePt t="74473" x="6916738" y="3648075"/>
          <p14:tracePt t="74517" x="6473825" y="3540125"/>
          <p14:tracePt t="74556" x="6307138" y="3490913"/>
          <p14:tracePt t="74593" x="6226175" y="3405188"/>
          <p14:tracePt t="74632" x="5972175" y="3225800"/>
          <p14:tracePt t="74658" x="5895975" y="3167063"/>
          <p14:tracePt t="74705" x="5868988" y="3113088"/>
          <p14:tracePt t="74742" x="5864225" y="3070225"/>
          <p14:tracePt t="74793" x="5868988" y="2994025"/>
          <p14:tracePt t="74817" x="5884863" y="2967038"/>
          <p14:tracePt t="74856" x="5911850" y="2924175"/>
          <p14:tracePt t="74901" x="5918200" y="2906713"/>
          <p14:tracePt t="74936" x="5918200" y="2901950"/>
          <p14:tracePt t="75040" x="5864225" y="2906713"/>
          <p14:tracePt t="75088" x="5857875" y="2906713"/>
          <p14:tracePt t="75140" x="5857875" y="2913063"/>
          <p14:tracePt t="80689" x="5691188" y="2955925"/>
          <p14:tracePt t="80725" x="5754688" y="3106738"/>
          <p14:tracePt t="80761" x="5837238" y="3187700"/>
          <p14:tracePt t="80798" x="6181725" y="3286125"/>
          <p14:tracePt t="80846" x="6907213" y="3409950"/>
          <p14:tracePt t="80876" x="7496175" y="3495675"/>
          <p14:tracePt t="80922" x="7793038" y="3659188"/>
          <p14:tracePt t="80969" x="7954963" y="3821113"/>
          <p14:tracePt t="81017" x="8451850" y="4237038"/>
          <p14:tracePt t="81056" x="8928100" y="4756150"/>
          <p14:tracePt t="81092" x="9483725" y="5372100"/>
          <p14:tracePt t="81110" x="9602788" y="5473700"/>
          <p14:tracePt t="81146" x="9948863" y="6080125"/>
          <p14:tracePt t="81193" x="9263063" y="6716713"/>
          <p14:tracePt t="81221" x="8955088" y="6750050"/>
          <p14:tracePt t="81267" x="8186738" y="6462713"/>
          <p14:tracePt t="81302" x="7696200" y="5781675"/>
          <p14:tracePt t="81339" x="7332663" y="5129213"/>
          <p14:tracePt t="81374" x="7107238" y="4745038"/>
          <p14:tracePt t="81419" x="7019925" y="4344988"/>
          <p14:tracePt t="81456" x="7219950" y="3648075"/>
          <p14:tracePt t="81493" x="7496175" y="2933700"/>
          <p14:tracePt t="81539" x="7635875" y="2751138"/>
          <p14:tracePt t="81573" x="8375650" y="2647950"/>
          <p14:tracePt t="81617" x="9090025" y="2652713"/>
          <p14:tracePt t="81656" x="9618663" y="2771775"/>
          <p14:tracePt t="81696" x="10002838" y="3048000"/>
          <p14:tracePt t="81733" x="10317163" y="3713163"/>
          <p14:tracePt t="81769" x="10321925" y="4075113"/>
          <p14:tracePt t="81806" x="10267950" y="4198938"/>
          <p14:tracePt t="81843" x="10245725" y="4210050"/>
          <p14:tracePt t="82309" x="10121900" y="4210050"/>
          <p14:tracePt t="82330" x="9836150" y="4210050"/>
          <p14:tracePt t="82367" x="9002713" y="4221163"/>
          <p14:tracePt t="82407" x="8451850" y="4221163"/>
          <p14:tracePt t="82450" x="7269163" y="4468813"/>
          <p14:tracePt t="82485" x="5376863" y="4857750"/>
          <p14:tracePt t="82522" x="5273675" y="4918075"/>
          <p14:tracePt t="82540" x="5273675" y="4956175"/>
          <p14:tracePt t="82588" x="5203825" y="5145088"/>
          <p14:tracePt t="82624" x="5102225" y="5284788"/>
          <p14:tracePt t="82644" x="5075238" y="5327650"/>
          <p14:tracePt t="82681" x="5010150" y="5399088"/>
          <p14:tracePt t="82717" x="4772025" y="5527675"/>
          <p14:tracePt t="82763" x="4448175" y="5592763"/>
          <p14:tracePt t="82800" x="4113213" y="5565775"/>
          <p14:tracePt t="82836" x="3744913" y="5538788"/>
          <p14:tracePt t="82861" x="3506788" y="5527675"/>
          <p14:tracePt t="82911" x="3178175" y="5484813"/>
          <p14:tracePt t="82959" x="2789238" y="5360988"/>
          <p14:tracePt t="82996" x="2540000" y="5246688"/>
          <p14:tracePt t="83045" x="2236788" y="5084763"/>
          <p14:tracePt t="83082" x="2085975" y="4956175"/>
          <p14:tracePt t="83119" x="1897063" y="4745038"/>
          <p14:tracePt t="83157" x="1789113" y="4572000"/>
          <p14:tracePt t="83202" x="1712913" y="4241800"/>
          <p14:tracePt t="83238" x="1697038" y="4021138"/>
          <p14:tracePt t="83276" x="1692275" y="3776663"/>
          <p14:tracePt t="83321" x="1766888" y="3556000"/>
          <p14:tracePt t="83369" x="1912938" y="3290888"/>
          <p14:tracePt t="83407" x="2166938" y="3090863"/>
          <p14:tracePt t="83453" x="2463800" y="3032125"/>
          <p14:tracePt t="83502" x="2625725" y="3048000"/>
          <p14:tracePt t="83539" x="2859088" y="3140075"/>
          <p14:tracePt t="83576" x="3117850" y="3286125"/>
          <p14:tracePt t="83622" x="3405188" y="3486150"/>
          <p14:tracePt t="83644" x="3475038" y="3556000"/>
          <p14:tracePt t="83681" x="3506788" y="3594100"/>
          <p14:tracePt t="83719" x="3517900" y="3614738"/>
          <p14:tracePt t="83755" x="3533775" y="3636963"/>
          <p14:tracePt t="83793" x="3560763" y="3663950"/>
          <p14:tracePt t="83813" x="3587750" y="3668713"/>
          <p14:tracePt t="83833" x="3632200" y="3668713"/>
          <p14:tracePt t="83859" x="3690938" y="3675063"/>
          <p14:tracePt t="83896" x="3836988" y="3686175"/>
          <p14:tracePt t="83943" x="3895725" y="3695700"/>
          <p14:tracePt t="84129" x="3859213" y="3636963"/>
          <p14:tracePt t="84149" x="3832225" y="3571875"/>
          <p14:tracePt t="84199" x="3821113" y="3448050"/>
          <p14:tracePt t="84234" x="3841750" y="3371850"/>
          <p14:tracePt t="84272" x="3852863" y="3360738"/>
          <p14:tracePt t="84323" x="3852863" y="3355975"/>
          <p14:tracePt t="84502" x="3744913" y="3448050"/>
          <p14:tracePt t="84541" x="3695700" y="3486150"/>
          <p14:tracePt t="84578" x="3679825" y="3502025"/>
          <p14:tracePt t="84617" x="3668713" y="3517900"/>
          <p14:tracePt t="84644" x="3636963" y="3540125"/>
          <p14:tracePt t="84692" x="3598863" y="3567113"/>
          <p14:tracePt t="84730" x="3567113" y="3582988"/>
          <p14:tracePt t="84750" x="3544888" y="3594100"/>
          <p14:tracePt t="84797" x="3497263" y="3609975"/>
          <p14:tracePt t="84842" x="3414713" y="3632200"/>
          <p14:tracePt t="84881" x="3344863" y="3641725"/>
          <p14:tracePt t="84929" x="3259138" y="3686175"/>
          <p14:tracePt t="84967" x="3052763" y="3832225"/>
          <p14:tracePt t="85011" x="2836863" y="3983038"/>
          <p14:tracePt t="85032" x="2717800" y="4041775"/>
          <p14:tracePt t="85050" x="2670175" y="4052888"/>
          <p14:tracePt t="85086" x="2566988" y="4052888"/>
          <p14:tracePt t="85122" x="2470150" y="4030663"/>
          <p14:tracePt t="85147" x="2463800" y="4030663"/>
          <p14:tracePt t="85255" x="2555875" y="4021138"/>
          <p14:tracePt t="85293" x="2582863" y="4014788"/>
          <p14:tracePt t="85376" x="2513013" y="3960813"/>
          <p14:tracePt t="85421" x="2409825" y="3940175"/>
          <p14:tracePt t="85469" x="2317750" y="3890963"/>
          <p14:tracePt t="85507" x="2070100" y="3744913"/>
          <p14:tracePt t="85544" x="1908175" y="3594100"/>
          <p14:tracePt t="85582" x="1843088" y="3452813"/>
          <p14:tracePt t="85628" x="1843088" y="3398838"/>
          <p14:tracePt t="85647" x="1854200" y="3355975"/>
          <p14:tracePt t="85686" x="1885950" y="3286125"/>
          <p14:tracePt t="85734" x="1935163" y="3263900"/>
          <p14:tracePt t="85769" x="2009775" y="3263900"/>
          <p14:tracePt t="85807" x="2216150" y="3263900"/>
          <p14:tracePt t="85844" x="2344738" y="3297238"/>
          <p14:tracePt t="85893" x="2551113" y="3448050"/>
          <p14:tracePt t="85939" x="2724150" y="3679825"/>
          <p14:tracePt t="85976" x="2809875" y="3913188"/>
          <p14:tracePt t="86022" x="2809875" y="3949700"/>
          <p14:tracePt t="86096" x="2782888" y="3967163"/>
          <p14:tracePt t="86143" x="2767013" y="3976688"/>
          <p14:tracePt t="90039" x="6754813" y="4776788"/>
          <p14:tracePt t="90075" x="6900863" y="4902200"/>
          <p14:tracePt t="90094" x="6934200" y="4956175"/>
          <p14:tracePt t="90136" x="6896100" y="5037138"/>
          <p14:tracePt t="90156" x="6792913" y="5102225"/>
          <p14:tracePt t="90191" x="6626225" y="5199063"/>
          <p14:tracePt t="90228" x="6419850" y="5226050"/>
          <p14:tracePt t="90265" x="6289675" y="5199063"/>
          <p14:tracePt t="90301" x="6226175" y="5156200"/>
          <p14:tracePt t="90348" x="6235700" y="4929188"/>
          <p14:tracePt t="90396" x="7051675" y="4765675"/>
          <p14:tracePt t="90448" x="8139113" y="4976813"/>
          <p14:tracePt t="90491" x="8386763" y="5192713"/>
          <p14:tracePt t="90527" x="8393113" y="5210175"/>
          <p14:tracePt t="95102" x="9024938" y="5360988"/>
          <p14:tracePt t="95141" x="9020175" y="5372100"/>
          <p14:tracePt t="95179" x="9009063" y="53721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7944" y="617140"/>
            <a:ext cx="10515600" cy="5502405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「か弱い女性に何をするのよ！」</a:t>
            </a:r>
            <a:endParaRPr kumimoji="1" lang="en-US" altLang="ja-JP" dirty="0"/>
          </a:p>
        </p:txBody>
      </p:sp>
      <p:sp>
        <p:nvSpPr>
          <p:cNvPr id="4" name="円/楕円 3"/>
          <p:cNvSpPr/>
          <p:nvPr/>
        </p:nvSpPr>
        <p:spPr>
          <a:xfrm>
            <a:off x="615847" y="2082224"/>
            <a:ext cx="3745040" cy="373320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1821303" y="2149327"/>
            <a:ext cx="3599515" cy="3624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82219" y="1505813"/>
            <a:ext cx="16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か弱い人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20126" y="1519760"/>
            <a:ext cx="16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女性</a:t>
            </a:r>
            <a:endParaRPr kumimoji="1" lang="ja-JP" altLang="en-US" sz="2800" dirty="0"/>
          </a:p>
        </p:txBody>
      </p:sp>
      <p:sp>
        <p:nvSpPr>
          <p:cNvPr id="11" name="円/楕円 10"/>
          <p:cNvSpPr/>
          <p:nvPr/>
        </p:nvSpPr>
        <p:spPr>
          <a:xfrm>
            <a:off x="7601261" y="1734052"/>
            <a:ext cx="3436331" cy="31834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15480" y="1210832"/>
            <a:ext cx="16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か弱い人</a:t>
            </a:r>
            <a:endParaRPr kumimoji="1" lang="ja-JP" altLang="en-US" sz="2800" dirty="0"/>
          </a:p>
        </p:txBody>
      </p:sp>
      <p:sp>
        <p:nvSpPr>
          <p:cNvPr id="13" name="円/楕円 12"/>
          <p:cNvSpPr/>
          <p:nvPr/>
        </p:nvSpPr>
        <p:spPr>
          <a:xfrm>
            <a:off x="8695698" y="2910805"/>
            <a:ext cx="1977295" cy="18967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069046" y="2403719"/>
            <a:ext cx="16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女性</a:t>
            </a:r>
            <a:endParaRPr kumimoji="1" lang="ja-JP" altLang="en-US" sz="28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06118" y="6056019"/>
            <a:ext cx="178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制限用法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650724" y="5165438"/>
            <a:ext cx="32672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非制限用法</a:t>
            </a:r>
            <a:endParaRPr kumimoji="1" lang="en-US" altLang="ja-JP" sz="2800" dirty="0"/>
          </a:p>
          <a:p>
            <a:r>
              <a:rPr lang="ja-JP" altLang="en-US" sz="2800" dirty="0"/>
              <a:t>女性はみなか弱い</a:t>
            </a:r>
            <a:endParaRPr lang="en-US" altLang="ja-JP" sz="2800" dirty="0"/>
          </a:p>
          <a:p>
            <a:r>
              <a:rPr kumimoji="1" lang="en-US" altLang="ja-JP" sz="2800" dirty="0"/>
              <a:t>=</a:t>
            </a:r>
            <a:r>
              <a:rPr kumimoji="1" lang="ja-JP" altLang="en-US" sz="2800" dirty="0"/>
              <a:t>女性の説明</a:t>
            </a:r>
            <a:endParaRPr kumimoji="1" lang="en-US" altLang="ja-JP" sz="28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23" y="2590786"/>
            <a:ext cx="1834266" cy="2741993"/>
          </a:xfrm>
          <a:prstGeom prst="rect">
            <a:avLst/>
          </a:prstGeom>
        </p:spPr>
      </p:pic>
      <p:sp>
        <p:nvSpPr>
          <p:cNvPr id="21" name="下カーブ矢印 20"/>
          <p:cNvSpPr/>
          <p:nvPr/>
        </p:nvSpPr>
        <p:spPr>
          <a:xfrm>
            <a:off x="4388057" y="2082224"/>
            <a:ext cx="1617687" cy="712033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12" y="2804661"/>
            <a:ext cx="3013804" cy="2543295"/>
          </a:xfrm>
          <a:prstGeom prst="rect">
            <a:avLst/>
          </a:prstGeom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5953D87-A350-4BDC-857F-AF82B867E3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91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66"/>
    </mc:Choice>
    <mc:Fallback xmlns="">
      <p:transition spd="slow" advTm="4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  <p:extLst>
    <p:ext uri="{3A86A75C-4F4B-4683-9AE1-C65F6400EC91}">
      <p14:laserTraceLst xmlns:p14="http://schemas.microsoft.com/office/powerpoint/2010/main">
        <p14:tracePtLst>
          <p14:tracePt t="2752" x="7977188" y="4684713"/>
          <p14:tracePt t="2792" x="7750175" y="4522788"/>
          <p14:tracePt t="2827" x="7523163" y="4394200"/>
          <p14:tracePt t="2873" x="7361238" y="4306888"/>
          <p14:tracePt t="2909" x="7208838" y="4214813"/>
          <p14:tracePt t="2944" x="7161213" y="4171950"/>
          <p14:tracePt t="2980" x="7112000" y="4102100"/>
          <p14:tracePt t="3016" x="7051675" y="4041775"/>
          <p14:tracePt t="3051" x="6927850" y="3940175"/>
          <p14:tracePt t="3094" x="6788150" y="3841750"/>
          <p14:tracePt t="3143" x="6554788" y="3625850"/>
          <p14:tracePt t="3179" x="6381750" y="3360738"/>
          <p14:tracePt t="3213" x="6235700" y="3074988"/>
          <p14:tracePt t="3266" x="6145213" y="2886075"/>
          <p14:tracePt t="3286" x="6127750" y="2843213"/>
          <p14:tracePt t="3307" x="6122988" y="2832100"/>
          <p14:tracePt t="3348" x="6118225" y="2825750"/>
          <p14:tracePt t="4157" x="6064250" y="3043238"/>
          <p14:tracePt t="4195" x="5934075" y="3378200"/>
          <p14:tracePt t="4234" x="5754688" y="3863975"/>
          <p14:tracePt t="4259" x="5711825" y="4144963"/>
          <p14:tracePt t="4306" x="5599113" y="4387850"/>
          <p14:tracePt t="4342" x="5095875" y="4799013"/>
          <p14:tracePt t="4391" x="4679950" y="5230813"/>
          <p14:tracePt t="4428" x="4484688" y="5376863"/>
          <p14:tracePt t="4471" x="3778250" y="5545138"/>
          <p14:tracePt t="4511" x="3236913" y="5603875"/>
          <p14:tracePt t="4547" x="2647950" y="5527675"/>
          <p14:tracePt t="4584" x="2171700" y="5214938"/>
          <p14:tracePt t="4622" x="1470025" y="4502150"/>
          <p14:tracePt t="4642" x="1382713" y="4356100"/>
          <p14:tracePt t="4683" x="1389063" y="3848100"/>
          <p14:tracePt t="4726" x="1643063" y="3290888"/>
          <p14:tracePt t="4748" x="1782763" y="3151188"/>
          <p14:tracePt t="4790" x="2425700" y="2762250"/>
          <p14:tracePt t="4826" x="2820988" y="2625725"/>
          <p14:tracePt t="4846" x="3214688" y="2589213"/>
          <p14:tracePt t="4883" x="4264025" y="2490788"/>
          <p14:tracePt t="4918" x="4729163" y="2459038"/>
          <p14:tracePt t="4955" x="4826000" y="2459038"/>
          <p14:tracePt t="4993" x="4906963" y="2459038"/>
          <p14:tracePt t="5029" x="5019675" y="2508250"/>
          <p14:tracePt t="5049" x="5075238" y="2524125"/>
          <p14:tracePt t="5088" x="5156200" y="2578100"/>
          <p14:tracePt t="5121" x="5318125" y="2924175"/>
          <p14:tracePt t="5156" x="5360988" y="3297238"/>
          <p14:tracePt t="5203" x="5441950" y="3902075"/>
          <p14:tracePt t="5241" x="5410200" y="4198938"/>
          <p14:tracePt t="5279" x="5091113" y="4441825"/>
          <p14:tracePt t="5313" x="4810125" y="4457700"/>
          <p14:tracePt t="5349" x="4522788" y="4322763"/>
          <p14:tracePt t="5387" x="4329113" y="4133850"/>
          <p14:tracePt t="5412" x="4252913" y="4090988"/>
          <p14:tracePt t="5449" x="3787775" y="3949700"/>
          <p14:tracePt t="5488" x="3648075" y="3902075"/>
          <p14:tracePt t="5512" x="3648075" y="3895725"/>
          <p14:tracePt t="5599" x="3567113" y="3895725"/>
          <p14:tracePt t="5637" x="3409950" y="3895725"/>
          <p14:tracePt t="5677" x="2994025" y="3895725"/>
          <p14:tracePt t="5702" x="2917825" y="3886200"/>
          <p14:tracePt t="5747" x="2901950" y="3868738"/>
          <p14:tracePt t="5788" x="2859088" y="3852863"/>
          <p14:tracePt t="5812" x="2816225" y="3787775"/>
          <p14:tracePt t="5849" x="2686050" y="3468688"/>
          <p14:tracePt t="5885" x="2643188" y="3248025"/>
          <p14:tracePt t="5922" x="2663825" y="3025775"/>
          <p14:tracePt t="5959" x="2679700" y="2982913"/>
          <p14:tracePt t="6007" x="2717800" y="2924175"/>
          <p14:tracePt t="6061" x="2486025" y="3328988"/>
          <p14:tracePt t="6097" x="2193925" y="4117975"/>
          <p14:tracePt t="6142" x="2393950" y="4491038"/>
          <p14:tracePt t="6173" x="2762250" y="4621213"/>
          <p14:tracePt t="6212" x="3052763" y="4598988"/>
          <p14:tracePt t="6239" x="3178175" y="4511675"/>
          <p14:tracePt t="6274" x="3290888" y="4340225"/>
          <p14:tracePt t="6311" x="3378200" y="4048125"/>
          <p14:tracePt t="6329" x="3371850" y="3895725"/>
          <p14:tracePt t="6366" x="3317875" y="3729038"/>
          <p14:tracePt t="6412" x="3182938" y="3582988"/>
          <p14:tracePt t="6466" x="2994025" y="3540125"/>
          <p14:tracePt t="6503" x="2955925" y="3540125"/>
          <p14:tracePt t="6540" x="2879725" y="3556000"/>
          <p14:tracePt t="6575" x="2863850" y="3560763"/>
          <p14:tracePt t="9967" x="2870200" y="3598863"/>
          <p14:tracePt t="10014" x="2951163" y="3868738"/>
          <p14:tracePt t="10053" x="3005138" y="4048125"/>
          <p14:tracePt t="10097" x="3036888" y="4183063"/>
          <p14:tracePt t="10134" x="3074988" y="4264025"/>
          <p14:tracePt t="10170" x="3155950" y="4410075"/>
          <p14:tracePt t="10220" x="3387725" y="4668838"/>
          <p14:tracePt t="10246" x="3529013" y="4765675"/>
          <p14:tracePt t="10295" x="3722688" y="4891088"/>
          <p14:tracePt t="10342" x="3751263" y="4902200"/>
          <p14:tracePt t="10380" x="3832225" y="4906963"/>
          <p14:tracePt t="10434" x="3944938" y="4929188"/>
          <p14:tracePt t="10474" x="4059238" y="4949825"/>
          <p14:tracePt t="10522" x="4140200" y="4949825"/>
          <p14:tracePt t="10559" x="4194175" y="4949825"/>
          <p14:tracePt t="10579" x="4237038" y="4965700"/>
          <p14:tracePt t="10616" x="4313238" y="5003800"/>
          <p14:tracePt t="10652" x="4360863" y="5014913"/>
          <p14:tracePt t="10697" x="4457700" y="5041900"/>
          <p14:tracePt t="10735" x="4468813" y="5053013"/>
          <p14:tracePt t="10754" x="4491038" y="5057775"/>
          <p14:tracePt t="10802" x="4556125" y="5057775"/>
          <p14:tracePt t="10831" x="4576763" y="5068888"/>
          <p14:tracePt t="10867" x="4587875" y="5073650"/>
          <p14:tracePt t="11234" x="4475163" y="5030788"/>
          <p14:tracePt t="11253" x="4279900" y="4972050"/>
          <p14:tracePt t="11292" x="4025900" y="4841875"/>
          <p14:tracePt t="11329" x="3906838" y="4792663"/>
          <p14:tracePt t="11367" x="3751263" y="4706938"/>
          <p14:tracePt t="11407" x="3544888" y="4587875"/>
          <p14:tracePt t="11443" x="3459163" y="4518025"/>
          <p14:tracePt t="11479" x="3421063" y="4484688"/>
          <p14:tracePt t="11516" x="3382963" y="4452938"/>
          <p14:tracePt t="11534" x="3378200" y="4448175"/>
          <p14:tracePt t="11572" x="3328988" y="4403725"/>
          <p14:tracePt t="11607" x="3270250" y="4349750"/>
          <p14:tracePt t="11644" x="3187700" y="4275138"/>
          <p14:tracePt t="11680" x="3043238" y="4014788"/>
          <p14:tracePt t="11720" x="2940050" y="3794125"/>
          <p14:tracePt t="11752" x="2901950" y="3609975"/>
          <p14:tracePt t="11788" x="2901950" y="3517900"/>
          <p14:tracePt t="11824" x="2901950" y="3502025"/>
          <p14:tracePt t="11926" x="2897188" y="3502025"/>
          <p14:tracePt t="12190" x="2863850" y="3448050"/>
          <p14:tracePt t="12236" x="2789238" y="3333750"/>
          <p14:tracePt t="12255" x="2767013" y="3290888"/>
          <p14:tracePt t="12292" x="2717800" y="3140075"/>
          <p14:tracePt t="12330" x="2659063" y="2967038"/>
          <p14:tracePt t="12369" x="2616200" y="2805113"/>
          <p14:tracePt t="12405" x="2616200" y="2751138"/>
          <p14:tracePt t="12442" x="2616200" y="2728913"/>
          <p14:tracePt t="12478" x="2620963" y="2717800"/>
          <p14:tracePt t="12532" x="2620963" y="2647950"/>
          <p14:tracePt t="12571" x="2620963" y="2481263"/>
          <p14:tracePt t="12615" x="2551113" y="2274888"/>
          <p14:tracePt t="12651" x="2378075" y="2043113"/>
          <p14:tracePt t="12699" x="2209800" y="1847850"/>
          <p14:tracePt t="12720" x="2205038" y="1836738"/>
          <p14:tracePt t="12899" x="2598738" y="1858963"/>
          <p14:tracePt t="12934" x="3021013" y="2000250"/>
          <p14:tracePt t="12953" x="3225800" y="2117725"/>
          <p14:tracePt t="12999" x="3578225" y="2371725"/>
          <p14:tracePt t="13037" x="3798888" y="2582863"/>
          <p14:tracePt t="13074" x="4021138" y="2816225"/>
          <p14:tracePt t="13122" x="4167188" y="3259138"/>
          <p14:tracePt t="13142" x="4149725" y="3387725"/>
          <p14:tracePt t="13188" x="4144963" y="3405188"/>
          <p14:tracePt t="13254" x="4333875" y="3144838"/>
          <p14:tracePt t="13294" x="4637088" y="2755900"/>
          <p14:tracePt t="13330" x="4738688" y="2474913"/>
          <p14:tracePt t="13367" x="4749800" y="2339975"/>
          <p14:tracePt t="13403" x="4706938" y="2281238"/>
          <p14:tracePt t="13441" x="4479925" y="2193925"/>
          <p14:tracePt t="13478" x="3976688" y="2162175"/>
          <p14:tracePt t="13516" x="3636963" y="2162175"/>
          <p14:tracePt t="13551" x="3394075" y="2166938"/>
          <p14:tracePt t="13597" x="2960688" y="2382838"/>
          <p14:tracePt t="13636" x="2663825" y="2636838"/>
          <p14:tracePt t="13672" x="2227263" y="3144838"/>
          <p14:tracePt t="13720" x="2000250" y="3810000"/>
          <p14:tracePt t="13739" x="2000250" y="4149725"/>
          <p14:tracePt t="13785" x="2074863" y="4745038"/>
          <p14:tracePt t="13822" x="2328863" y="5111750"/>
          <p14:tracePt t="13870" x="2917825" y="5441950"/>
          <p14:tracePt t="13907" x="3414713" y="5599113"/>
          <p14:tracePt t="13944" x="3832225" y="5610225"/>
          <p14:tracePt t="13982" x="4695825" y="5538788"/>
          <p14:tracePt t="14001" x="4891088" y="5507038"/>
          <p14:tracePt t="14039" x="5160963" y="5376863"/>
          <p14:tracePt t="14076" x="5219700" y="5327650"/>
          <p14:tracePt t="14112" x="5246688" y="5307013"/>
          <p14:tracePt t="14165" x="5230813" y="5291138"/>
          <p14:tracePt t="14201" x="4938713" y="5133975"/>
          <p14:tracePt t="14239" x="4171950" y="4787900"/>
          <p14:tracePt t="14277" x="3567113" y="4598988"/>
          <p14:tracePt t="14313" x="3421063" y="4587875"/>
          <p14:tracePt t="14362" x="3333750" y="4587875"/>
          <p14:tracePt t="14407" x="3232150" y="4630738"/>
          <p14:tracePt t="14445" x="3106738" y="4675188"/>
          <p14:tracePt t="14483" x="2717800" y="4610100"/>
          <p14:tracePt t="14521" x="2324100" y="4318000"/>
          <p14:tracePt t="14557" x="2209800" y="3933825"/>
          <p14:tracePt t="14594" x="2220913" y="3760788"/>
          <p14:tracePt t="14632" x="2405063" y="3529013"/>
          <p14:tracePt t="14669" x="2679700" y="3382963"/>
          <p14:tracePt t="14705" x="2886075" y="3367088"/>
          <p14:tracePt t="14751" x="3221038" y="3598863"/>
          <p14:tracePt t="14791" x="3448050" y="4064000"/>
          <p14:tracePt t="14828" x="3452813" y="4437063"/>
          <p14:tracePt t="14872" x="3333750" y="4567238"/>
          <p14:tracePt t="14922" x="2913063" y="4549775"/>
          <p14:tracePt t="14959" x="2535238" y="4225925"/>
          <p14:tracePt t="15006" x="2432050" y="3879850"/>
          <p14:tracePt t="15052" x="2647950" y="3398838"/>
          <p14:tracePt t="15088" x="2971800" y="3209925"/>
          <p14:tracePt t="15123" x="3124200" y="3225800"/>
          <p14:tracePt t="15142" x="3187700" y="3297238"/>
          <p14:tracePt t="15180" x="3351213" y="3722688"/>
          <p14:tracePt t="15224" x="3405188" y="4230688"/>
          <p14:tracePt t="15244" x="3378200" y="4398963"/>
          <p14:tracePt t="15280" x="3248025" y="4538663"/>
          <p14:tracePt t="15299" x="3155950" y="4556125"/>
          <p14:tracePt t="15337" x="2978150" y="4403725"/>
          <p14:tracePt t="15374" x="2901950" y="4106863"/>
          <p14:tracePt t="15421" x="2994025" y="3713163"/>
          <p14:tracePt t="15458" x="3171825" y="3560763"/>
          <p14:tracePt t="15521" x="3167063" y="3960813"/>
          <p14:tracePt t="15560" x="3117850" y="4329113"/>
          <p14:tracePt t="15603" x="2989263" y="4425950"/>
          <p14:tracePt t="15652" x="2605088" y="4030663"/>
          <p14:tracePt t="15689" x="2589213" y="3621088"/>
          <p14:tracePt t="15737" x="3048000" y="3241675"/>
          <p14:tracePt t="15774" x="3398838" y="3167063"/>
          <p14:tracePt t="15822" x="3675063" y="3421063"/>
          <p14:tracePt t="15859" x="3717925" y="4003675"/>
          <p14:tracePt t="15896" x="3690938" y="4329113"/>
          <p14:tracePt t="15914" x="3648075" y="4430713"/>
          <p14:tracePt t="15950" x="3459163" y="4457700"/>
          <p14:tracePt t="15976" x="3086100" y="4333875"/>
          <p14:tracePt t="16016" x="2409825" y="3913188"/>
          <p14:tracePt t="16051" x="2312988" y="3621088"/>
          <p14:tracePt t="16088" x="2490788" y="3414713"/>
          <p14:tracePt t="16126" x="2928938" y="3263900"/>
          <p14:tracePt t="16174" x="3198813" y="3313113"/>
          <p14:tracePt t="16211" x="3306763" y="3744913"/>
          <p14:tracePt t="16247" x="3317875" y="4102100"/>
          <p14:tracePt t="16295" x="3194050" y="4295775"/>
          <p14:tracePt t="16320" x="3048000" y="4322763"/>
          <p14:tracePt t="16361" x="2701925" y="4075113"/>
          <p14:tracePt t="16397" x="2578100" y="3717925"/>
          <p14:tracePt t="16433" x="2636838" y="3567113"/>
          <p14:tracePt t="16470" x="2859088" y="3459163"/>
          <p14:tracePt t="16517" x="3182938" y="3733800"/>
          <p14:tracePt t="16553" x="3178175" y="3956050"/>
          <p14:tracePt t="16591" x="3117850" y="4113213"/>
          <p14:tracePt t="16611" x="3070225" y="4160838"/>
          <p14:tracePt t="16649" x="2782888" y="4187825"/>
          <p14:tracePt t="16684" x="2643188" y="4117975"/>
          <p14:tracePt t="16722" x="2443163" y="3679825"/>
          <p14:tracePt t="16741" x="2459038" y="3609975"/>
          <p14:tracePt t="16778" x="2659063" y="3502025"/>
          <p14:tracePt t="16799" x="2816225" y="3506788"/>
          <p14:tracePt t="16838" x="2960688" y="3614738"/>
          <p14:tracePt t="16874" x="3032125" y="3906838"/>
          <p14:tracePt t="16922" x="2994025" y="4030663"/>
          <p14:tracePt t="16970" x="2951163" y="3994150"/>
          <p14:tracePt t="17005" x="2874963" y="3825875"/>
          <p14:tracePt t="17040" x="2874963" y="3787775"/>
          <p14:tracePt t="17076" x="2879725" y="3771900"/>
          <p14:tracePt t="17205" x="2886075" y="3776663"/>
          <p14:tracePt t="18289" x="2886075" y="3787775"/>
          <p14:tracePt t="18336" x="2886075" y="3794125"/>
          <p14:tracePt t="18375" x="3113088" y="3702050"/>
          <p14:tracePt t="18411" x="3679825" y="3578225"/>
          <p14:tracePt t="18448" x="4095750" y="3475038"/>
          <p14:tracePt t="18484" x="4318000" y="3344863"/>
          <p14:tracePt t="18520" x="4475163" y="3232150"/>
          <p14:tracePt t="18557" x="4533900" y="3209925"/>
          <p14:tracePt t="18594" x="4540250" y="3205163"/>
          <p14:tracePt t="18632" x="4545013" y="3178175"/>
          <p14:tracePt t="18667" x="4657725" y="3128963"/>
          <p14:tracePt t="18703" x="4702175" y="3113088"/>
          <p14:tracePt t="18741" x="4621213" y="3106738"/>
          <p14:tracePt t="18781" x="4572000" y="3097213"/>
          <p14:tracePt t="18903" x="4572000" y="3090863"/>
          <p14:tracePt t="18923" x="4567238" y="3090863"/>
          <p14:tracePt t="19028" x="4722813" y="3371850"/>
          <p14:tracePt t="19049" x="4879975" y="3582988"/>
          <p14:tracePt t="19085" x="5037138" y="3776663"/>
          <p14:tracePt t="19121" x="5080000" y="3933825"/>
          <p14:tracePt t="19167" x="5048250" y="4183063"/>
          <p14:tracePt t="19184" x="5026025" y="4268788"/>
          <p14:tracePt t="19222" x="4972050" y="4484688"/>
          <p14:tracePt t="19251" x="4929188" y="4625975"/>
          <p14:tracePt t="19292" x="4830763" y="4819650"/>
          <p14:tracePt t="19327" x="4702175" y="4956175"/>
          <p14:tracePt t="19346" x="4652963" y="4992688"/>
          <p14:tracePt t="19386" x="4598988" y="5041900"/>
          <p14:tracePt t="19428" x="4587875" y="5046663"/>
          <p14:tracePt t="19559" x="4902200" y="4691063"/>
          <p14:tracePt t="19580" x="5026025" y="4511675"/>
          <p14:tracePt t="19627" x="5111750" y="4194175"/>
          <p14:tracePt t="19663" x="5053013" y="4030663"/>
          <p14:tracePt t="19700" x="4891088" y="3787775"/>
          <p14:tracePt t="19724" x="4837113" y="3717925"/>
          <p14:tracePt t="19747" x="4826000" y="3702050"/>
          <p14:tracePt t="24033" x="4468813" y="4176713"/>
          <p14:tracePt t="24079" x="4171950" y="4695825"/>
          <p14:tracePt t="24117" x="4129088" y="4776788"/>
          <p14:tracePt t="24153" x="4095750" y="4756150"/>
          <p14:tracePt t="24188" x="4079875" y="4691063"/>
          <p14:tracePt t="24224" x="4079875" y="4668838"/>
          <p14:tracePt t="24622" x="4464050" y="4329113"/>
          <p14:tracePt t="24642" x="4794250" y="4113213"/>
          <p14:tracePt t="24679" x="5102225" y="3917950"/>
          <p14:tracePt t="24718" x="5129213" y="3814763"/>
          <p14:tracePt t="24737" x="5129213" y="3794125"/>
          <p14:tracePt t="24776" x="5129213" y="3783013"/>
          <p14:tracePt t="24822" x="5053013" y="3636963"/>
          <p14:tracePt t="24859" x="4918075" y="3398838"/>
          <p14:tracePt t="24896" x="4733925" y="3140075"/>
          <p14:tracePt t="24915" x="4529138" y="2863850"/>
          <p14:tracePt t="24952" x="4318000" y="2551113"/>
          <p14:tracePt t="24989" x="4237038" y="2409825"/>
          <p14:tracePt t="25025" x="4203700" y="2366963"/>
          <p14:tracePt t="25074" x="4129088" y="2335213"/>
          <p14:tracePt t="25155" x="4086225" y="2270125"/>
          <p14:tracePt t="25174" x="4010025" y="2166938"/>
          <p14:tracePt t="25211" x="3922713" y="2043113"/>
          <p14:tracePt t="25249" x="3848100" y="1901825"/>
          <p14:tracePt t="25288" x="3805238" y="1674813"/>
          <p14:tracePt t="25323" x="3744913" y="1481138"/>
          <p14:tracePt t="25361" x="3729038" y="1382713"/>
          <p14:tracePt t="25397" x="3722688" y="1312863"/>
          <p14:tracePt t="25434" x="3717925" y="1274763"/>
          <p14:tracePt t="25470" x="3717925" y="1270000"/>
          <p14:tracePt t="26107" x="3886200" y="1270000"/>
          <p14:tracePt t="26146" x="4167188" y="1265238"/>
          <p14:tracePt t="26183" x="4275138" y="1216025"/>
          <p14:tracePt t="26220" x="4275138" y="1211263"/>
          <p14:tracePt t="26275" x="4275138" y="1220788"/>
          <p14:tracePt t="26350" x="4279900" y="1211263"/>
          <p14:tracePt t="26386" x="4279900" y="1204913"/>
          <p14:tracePt t="26449" x="4333875" y="1200150"/>
          <p14:tracePt t="26487" x="4398963" y="1211263"/>
          <p14:tracePt t="26523" x="4403725" y="1211263"/>
          <p14:tracePt t="26571" x="4403725" y="1200150"/>
          <p14:tracePt t="26699" x="4295775" y="1231900"/>
          <p14:tracePt t="26744" x="4090988" y="1231900"/>
          <p14:tracePt t="26768" x="3886200" y="1231900"/>
          <p14:tracePt t="26816" x="3783013" y="1189038"/>
          <p14:tracePt t="26851" x="3767138" y="1166813"/>
          <p14:tracePt t="26938" x="3713163" y="1427163"/>
          <p14:tracePt t="26974" x="3663950" y="1939925"/>
          <p14:tracePt t="27011" x="3632200" y="3059113"/>
          <p14:tracePt t="27047" x="3468688" y="4068763"/>
          <p14:tracePt t="27065" x="3448050" y="4198938"/>
          <p14:tracePt t="27101" x="3328988" y="4733925"/>
          <p14:tracePt t="27136" x="3355975" y="4918075"/>
          <p14:tracePt t="27155" x="3371850" y="4938713"/>
          <p14:tracePt t="27202" x="3378200" y="4960938"/>
          <p14:tracePt t="27247" x="3252788" y="4972050"/>
          <p14:tracePt t="27288" x="3052763" y="4999038"/>
          <p14:tracePt t="27324" x="2924175" y="4987925"/>
          <p14:tracePt t="27372" x="2544763" y="4765675"/>
          <p14:tracePt t="27392" x="2425700" y="4648200"/>
          <p14:tracePt t="27431" x="2328863" y="4457700"/>
          <p14:tracePt t="27473" x="2232025" y="4187825"/>
          <p14:tracePt t="27508" x="2182813" y="4021138"/>
          <p14:tracePt t="27544" x="2166938" y="3967163"/>
          <p14:tracePt t="27596" x="2263775" y="3890963"/>
          <p14:tracePt t="27633" x="2852738" y="3621088"/>
          <p14:tracePt t="27670" x="3036888" y="3556000"/>
          <p14:tracePt t="27752" x="3140075" y="3663950"/>
          <p14:tracePt t="27790" x="3367088" y="3956050"/>
          <p14:tracePt t="27831" x="3441700" y="4113213"/>
          <p14:tracePt t="27882" x="3414713" y="4167188"/>
          <p14:tracePt t="27920" x="3333750" y="4214813"/>
          <p14:tracePt t="27963" x="3236913" y="4252913"/>
          <p14:tracePt t="27999" x="3232150" y="4257675"/>
          <p14:tracePt t="28052" x="3221038" y="4257675"/>
          <p14:tracePt t="28088" x="3209925" y="4257675"/>
          <p14:tracePt t="28205" x="3187700" y="4264025"/>
          <p14:tracePt t="28242" x="2989263" y="4383088"/>
          <p14:tracePt t="28282" x="2789238" y="4414838"/>
          <p14:tracePt t="28318" x="2652713" y="4367213"/>
          <p14:tracePt t="28355" x="2620963" y="4275138"/>
          <p14:tracePt t="28392" x="2605088" y="4122738"/>
          <p14:tracePt t="28429" x="2598738" y="3998913"/>
          <p14:tracePt t="28463" x="2598738" y="3960813"/>
          <p14:tracePt t="28490" x="2609850" y="3929063"/>
          <p14:tracePt t="28529" x="3074988" y="3814763"/>
          <p14:tracePt t="28549" x="3371850" y="3794125"/>
          <p14:tracePt t="28584" x="3551238" y="3794125"/>
          <p14:tracePt t="28629" x="3578225" y="3836988"/>
          <p14:tracePt t="28676" x="3582988" y="3976688"/>
          <p14:tracePt t="28694" x="3551238" y="4030663"/>
          <p14:tracePt t="28730" x="3468688" y="4187825"/>
          <p14:tracePt t="28749" x="3436938" y="4221163"/>
          <p14:tracePt t="28784" x="3398838" y="4237038"/>
          <p14:tracePt t="28820" x="3160713" y="4167188"/>
          <p14:tracePt t="28857" x="2982913" y="4068763"/>
          <p14:tracePt t="28905" x="2906713" y="3998913"/>
          <p14:tracePt t="28950" x="2901950" y="3890963"/>
          <p14:tracePt t="29001" x="2917825" y="3868738"/>
          <p14:tracePt t="29038" x="3097213" y="3917950"/>
          <p14:tracePt t="29075" x="3205163" y="4030663"/>
          <p14:tracePt t="29094" x="3214688" y="4075113"/>
          <p14:tracePt t="29132" x="3198813" y="4113213"/>
          <p14:tracePt t="29171" x="3079750" y="4140200"/>
          <p14:tracePt t="29215" x="3021013" y="4144963"/>
          <p14:tracePt t="29250" x="3016250" y="4144963"/>
          <p14:tracePt t="29844" x="3567113" y="4144963"/>
          <p14:tracePt t="29881" x="4329113" y="4156075"/>
          <p14:tracePt t="29918" x="4906963" y="4187825"/>
          <p14:tracePt t="29955" x="5349875" y="4187825"/>
          <p14:tracePt t="29992" x="5680075" y="4187825"/>
          <p14:tracePt t="30032" x="5810250" y="4237038"/>
          <p14:tracePt t="30067" x="5837238" y="4264025"/>
          <p14:tracePt t="30122" x="5842000" y="4322763"/>
          <p14:tracePt t="30142" x="5846763" y="4356100"/>
          <p14:tracePt t="30177" x="5853113" y="4367213"/>
          <p14:tracePt t="30308" x="5599113" y="4511675"/>
          <p14:tracePt t="30344" x="5311775" y="4637088"/>
          <p14:tracePt t="30382" x="5075238" y="4668838"/>
          <p14:tracePt t="30418" x="4868863" y="4594225"/>
          <p14:tracePt t="30468" x="4664075" y="4248150"/>
          <p14:tracePt t="30505" x="4603750" y="4064000"/>
          <p14:tracePt t="30545" x="4587875" y="3949700"/>
          <p14:tracePt t="30588" x="4587875" y="3906838"/>
          <p14:tracePt t="30626" x="4756150" y="3756025"/>
          <p14:tracePt t="30662" x="5495925" y="3355975"/>
          <p14:tracePt t="30699" x="5734050" y="3140075"/>
          <p14:tracePt t="30735" x="5765800" y="3090863"/>
          <p14:tracePt t="30771" x="5864225" y="3086100"/>
          <p14:tracePt t="30809" x="6242050" y="3252788"/>
          <p14:tracePt t="30846" x="6484938" y="3382963"/>
          <p14:tracePt t="30883" x="6630988" y="3533775"/>
          <p14:tracePt t="30920" x="6646863" y="3706813"/>
          <p14:tracePt t="30967" x="6646863" y="4025900"/>
          <p14:tracePt t="31001" x="6581775" y="4275138"/>
          <p14:tracePt t="31047" x="6496050" y="4491038"/>
          <p14:tracePt t="31083" x="6442075" y="4538663"/>
          <p14:tracePt t="31120" x="6208713" y="4610100"/>
          <p14:tracePt t="31157" x="5734050" y="4637088"/>
          <p14:tracePt t="31194" x="5534025" y="4560888"/>
          <p14:tracePt t="31228" x="5446713" y="4484688"/>
          <p14:tracePt t="31247" x="5437188" y="4468813"/>
          <p14:tracePt t="31285" x="5437188" y="4464050"/>
          <p14:tracePt t="31326" x="5437188" y="4457700"/>
          <p14:tracePt t="34745" x="6111875" y="4722813"/>
          <p14:tracePt t="34771" x="6181725" y="4722813"/>
          <p14:tracePt t="34820" x="6415088" y="4722813"/>
          <p14:tracePt t="34859" x="6527800" y="4772025"/>
          <p14:tracePt t="34907" x="6642100" y="4792663"/>
          <p14:tracePt t="34946" x="6808788" y="4792663"/>
          <p14:tracePt t="34987" x="7138988" y="4787900"/>
          <p14:tracePt t="35029" x="7197725" y="4787900"/>
          <p14:tracePt t="35065" x="7242175" y="4787900"/>
          <p14:tracePt t="35100" x="7370763" y="4787900"/>
          <p14:tracePt t="35135" x="7469188" y="4787900"/>
          <p14:tracePt t="35182" x="7577138" y="4783138"/>
          <p14:tracePt t="35217" x="7851775" y="4722813"/>
          <p14:tracePt t="35236" x="8031163" y="4711700"/>
          <p14:tracePt t="35255" x="8278813" y="4691063"/>
          <p14:tracePt t="35292" x="8685213" y="4598988"/>
          <p14:tracePt t="35331" x="8739188" y="4522788"/>
          <p14:tracePt t="35375" x="8851900" y="4410075"/>
          <p14:tracePt t="35411" x="8905875" y="4398963"/>
          <p14:tracePt t="35449" x="9020175" y="4403725"/>
          <p14:tracePt t="35475" x="9074150" y="4414838"/>
          <p14:tracePt t="35515" x="9148763" y="4414838"/>
          <p14:tracePt t="35552" x="9294813" y="4414838"/>
          <p14:tracePt t="35589" x="9409113" y="4403725"/>
          <p14:tracePt t="35626" x="9429750" y="4371975"/>
          <p14:tracePt t="35644" x="9429750" y="4367213"/>
          <p14:tracePt t="35680" x="9359900" y="4356100"/>
          <p14:tracePt t="35717" x="9051925" y="4306888"/>
          <p14:tracePt t="35737" x="8674100" y="4257675"/>
          <p14:tracePt t="35774" x="7874000" y="4106863"/>
          <p14:tracePt t="35811" x="6296025" y="3852863"/>
          <p14:tracePt t="35830" x="5376863" y="3744913"/>
          <p14:tracePt t="35870" x="3998913" y="3479800"/>
          <p14:tracePt t="35913" x="3198813" y="3205163"/>
          <p14:tracePt t="35950" x="2470150" y="2890838"/>
          <p14:tracePt t="35987" x="1973263" y="2647950"/>
          <p14:tracePt t="36024" x="1658938" y="2398713"/>
          <p14:tracePt t="36061" x="1404938" y="2117725"/>
          <p14:tracePt t="36079" x="1335088" y="2027238"/>
          <p14:tracePt t="36116" x="1274763" y="1897063"/>
          <p14:tracePt t="36151" x="1274763" y="1789113"/>
          <p14:tracePt t="36188" x="1339850" y="1658938"/>
          <p14:tracePt t="36223" x="1582738" y="1519238"/>
          <p14:tracePt t="36242" x="2101850" y="1389063"/>
          <p14:tracePt t="36277" x="3205163" y="1312863"/>
          <p14:tracePt t="36313" x="3886200" y="1319213"/>
          <p14:tracePt t="36350" x="5091113" y="1577975"/>
          <p14:tracePt t="36395" x="6003925" y="1870075"/>
          <p14:tracePt t="36430" x="6916738" y="2178050"/>
          <p14:tracePt t="36475" x="7700963" y="2490788"/>
          <p14:tracePt t="36510" x="8716963" y="3113088"/>
          <p14:tracePt t="36535" x="9301163" y="3459163"/>
          <p14:tracePt t="36576" x="10099675" y="4014788"/>
          <p14:tracePt t="36612" x="10467975" y="4475163"/>
          <p14:tracePt t="36649" x="10580688" y="4648200"/>
          <p14:tracePt t="36686" x="10602913" y="4695825"/>
          <p14:tracePt t="36705" x="10602913" y="4718050"/>
          <p14:tracePt t="36742" x="10598150" y="4864100"/>
          <p14:tracePt t="36788" x="10591800" y="5053013"/>
          <p14:tracePt t="36824" x="10591800" y="5149850"/>
          <p14:tracePt t="36861" x="10591800" y="5322888"/>
          <p14:tracePt t="36897" x="10521950" y="5646738"/>
          <p14:tracePt t="36934" x="10456863" y="5727700"/>
          <p14:tracePt t="36955" x="10440988" y="5749925"/>
          <p14:tracePt t="36992" x="10337800" y="5799138"/>
          <p14:tracePt t="37029" x="9917113" y="5857875"/>
          <p14:tracePt t="37049" x="9813925" y="5868988"/>
          <p14:tracePt t="37085" x="9759950" y="5884863"/>
          <p14:tracePt t="37122" x="9694863" y="5895975"/>
          <p14:tracePt t="37159" x="9494838" y="5927725"/>
          <p14:tracePt t="37205" x="9420225" y="5961063"/>
          <p14:tracePt t="37242" x="9402763" y="6008688"/>
          <p14:tracePt t="37279" x="9391650" y="6046788"/>
          <p14:tracePt t="37368" x="9321800" y="6046788"/>
          <p14:tracePt t="37416" x="8966200" y="6030913"/>
          <p14:tracePt t="37451" x="8856663" y="6003925"/>
          <p14:tracePt t="37471" x="8856663" y="5999163"/>
          <p14:tracePt t="37561" x="8847138" y="5949950"/>
          <p14:tracePt t="37597" x="8836025" y="5911850"/>
          <p14:tracePt t="37616" x="8836025" y="5907088"/>
          <p14:tracePt t="37809" x="9067800" y="5891213"/>
          <p14:tracePt t="37851" x="9398000" y="5891213"/>
          <p14:tracePt t="37902" x="9528175" y="5891213"/>
          <p14:tracePt t="37923" x="9564688" y="5891213"/>
          <p14:tracePt t="37968" x="9755188" y="5868988"/>
          <p14:tracePt t="38005" x="9829800" y="5868988"/>
          <p14:tracePt t="38051" x="9932988" y="5868988"/>
          <p14:tracePt t="38095" x="10121900" y="5868988"/>
          <p14:tracePt t="38129" x="10240963" y="5880100"/>
          <p14:tracePt t="38166" x="10279063" y="5880100"/>
          <p14:tracePt t="38201" x="10299700" y="5884863"/>
          <p14:tracePt t="38237" x="10364788" y="5891213"/>
          <p14:tracePt t="38275" x="10418763" y="5911850"/>
          <p14:tracePt t="38311" x="10463213" y="5945188"/>
          <p14:tracePt t="38351" x="10479088" y="5965825"/>
          <p14:tracePt t="38388" x="10467975" y="5988050"/>
          <p14:tracePt t="38426" x="10272713" y="6026150"/>
          <p14:tracePt t="38462" x="9728200" y="6035675"/>
          <p14:tracePt t="38499" x="9355138" y="5999163"/>
          <p14:tracePt t="38534" x="9193213" y="5938838"/>
          <p14:tracePt t="38570" x="9063038" y="5799138"/>
          <p14:tracePt t="38607" x="9020175" y="5711825"/>
          <p14:tracePt t="38644" x="9009063" y="5664200"/>
          <p14:tracePt t="38691" x="9078913" y="5545138"/>
          <p14:tracePt t="38731" x="9301163" y="5453063"/>
          <p14:tracePt t="38756" x="9440863" y="5437188"/>
          <p14:tracePt t="38776" x="9532938" y="5426075"/>
          <p14:tracePt t="38812" x="9640888" y="5419725"/>
          <p14:tracePt t="38849" x="9782175" y="5430838"/>
          <p14:tracePt t="38884" x="9917113" y="5473700"/>
          <p14:tracePt t="38920" x="10013950" y="5522913"/>
          <p14:tracePt t="38940" x="10029825" y="5545138"/>
          <p14:tracePt t="38975" x="10056813" y="5565775"/>
          <p14:tracePt t="39024" x="10083800" y="5592763"/>
          <p14:tracePt t="39061" x="10083800" y="5614988"/>
          <p14:tracePt t="39079" x="10067925" y="5630863"/>
          <p14:tracePt t="39116" x="10036175" y="5653088"/>
          <p14:tracePt t="39153" x="9955213" y="5684838"/>
          <p14:tracePt t="39174" x="9879013" y="5718175"/>
          <p14:tracePt t="39211" x="9636125" y="5803900"/>
          <p14:tracePt t="39250" x="9544050" y="5842000"/>
          <p14:tracePt t="39296" x="9474200" y="5862638"/>
          <p14:tracePt t="39333" x="9364663" y="5862638"/>
          <p14:tracePt t="39370" x="9166225" y="5830888"/>
          <p14:tracePt t="39407" x="8970963" y="5749925"/>
          <p14:tracePt t="39454" x="8770938" y="5664200"/>
          <p14:tracePt t="39490" x="8328025" y="5414963"/>
          <p14:tracePt t="39527" x="8105775" y="5253038"/>
          <p14:tracePt t="39563" x="7896225" y="5041900"/>
          <p14:tracePt t="39599" x="7678738" y="4772025"/>
          <p14:tracePt t="39635" x="7500938" y="4491038"/>
          <p14:tracePt t="39671" x="7451725" y="4171950"/>
          <p14:tracePt t="39709" x="7570788" y="3706813"/>
          <p14:tracePt t="39756" x="7662863" y="3405188"/>
          <p14:tracePt t="39792" x="7896225" y="2917825"/>
          <p14:tracePt t="39827" x="8067675" y="2713038"/>
          <p14:tracePt t="39863" x="8224838" y="2578100"/>
          <p14:tracePt t="39899" x="8532813" y="2481263"/>
          <p14:tracePt t="39934" x="8901113" y="2416175"/>
          <p14:tracePt t="39976" x="9440863" y="2432050"/>
          <p14:tracePt t="39996" x="9521825" y="2463800"/>
          <p14:tracePt t="40032" x="10045700" y="2713038"/>
          <p14:tracePt t="40067" x="10472738" y="3063875"/>
          <p14:tracePt t="40101" x="10668000" y="3387725"/>
          <p14:tracePt t="40136" x="10807700" y="3740150"/>
          <p14:tracePt t="40172" x="10852150" y="4149725"/>
          <p14:tracePt t="40218" x="10814050" y="4572000"/>
          <p14:tracePt t="40236" x="10760075" y="4706938"/>
          <p14:tracePt t="40273" x="10629900" y="4848225"/>
          <p14:tracePt t="40308" x="10263188" y="5037138"/>
          <p14:tracePt t="40344" x="9971088" y="5129213"/>
          <p14:tracePt t="40380" x="9728200" y="5156200"/>
          <p14:tracePt t="40416" x="9652000" y="5172075"/>
          <p14:tracePt t="40454" x="9501188" y="5192713"/>
          <p14:tracePt t="40491" x="9359900" y="5219700"/>
          <p14:tracePt t="40530" x="9337675" y="5219700"/>
          <p14:tracePt t="40949" x="9193213" y="5084763"/>
          <p14:tracePt t="40986" x="9067800" y="4956175"/>
          <p14:tracePt t="41021" x="9047163" y="4722813"/>
          <p14:tracePt t="41059" x="9175750" y="4425950"/>
          <p14:tracePt t="41093" x="9359900" y="4167188"/>
          <p14:tracePt t="41140" x="9737725" y="3960813"/>
          <p14:tracePt t="41175" x="9971088" y="3917950"/>
          <p14:tracePt t="41211" x="10079038" y="3983038"/>
          <p14:tracePt t="41249" x="10121900" y="4257675"/>
          <p14:tracePt t="41284" x="10121900" y="4484688"/>
          <p14:tracePt t="41320" x="10013950" y="4664075"/>
          <p14:tracePt t="41357" x="9771063" y="4729163"/>
          <p14:tracePt t="41377" x="9667875" y="4729163"/>
          <p14:tracePt t="41416" x="9528175" y="4729163"/>
          <p14:tracePt t="41450" x="9494838" y="4745038"/>
          <p14:tracePt t="41486" x="9490075" y="4749800"/>
          <p14:tracePt t="41601" x="9451975" y="4902200"/>
          <p14:tracePt t="41639" x="9440863" y="5095875"/>
          <p14:tracePt t="41658" x="9413875" y="5226050"/>
          <p14:tracePt t="41694" x="9301163" y="5468938"/>
          <p14:tracePt t="41730" x="8970963" y="5718175"/>
          <p14:tracePt t="41749" x="8797925" y="5799138"/>
          <p14:tracePt t="41785" x="8624888" y="5835650"/>
          <p14:tracePt t="41821" x="8543925" y="5862638"/>
          <p14:tracePt t="41859" x="8370888" y="5934075"/>
          <p14:tracePt t="41895" x="8177213" y="5976938"/>
          <p14:tracePt t="41933" x="8105775" y="5988050"/>
          <p14:tracePt t="41970" x="8101013" y="5988050"/>
          <p14:tracePt t="42005" x="8062913" y="5988050"/>
          <p14:tracePt t="42042" x="7970838" y="5981700"/>
          <p14:tracePt t="42079" x="7943850" y="5972175"/>
          <p14:tracePt t="42192" x="7943850" y="59658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名詞の修飾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31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関係詞　　　前置詞＋関係詞　　</a:t>
            </a:r>
            <a:r>
              <a:rPr kumimoji="1" lang="en-US" altLang="ja-JP" dirty="0"/>
              <a:t>the safe in which the money is kept</a:t>
            </a:r>
          </a:p>
          <a:p>
            <a:pPr marL="0" indent="0">
              <a:buNone/>
            </a:pPr>
            <a:r>
              <a:rPr lang="en-US" altLang="ja-JP" dirty="0"/>
              <a:t>                      </a:t>
            </a:r>
            <a:r>
              <a:rPr lang="ja-JP" altLang="en-US" dirty="0"/>
              <a:t>関係代名詞の </a:t>
            </a:r>
            <a:r>
              <a:rPr lang="en-US" altLang="ja-JP" dirty="0"/>
              <a:t>what      He has made me what I am.</a:t>
            </a:r>
          </a:p>
          <a:p>
            <a:pPr marL="0" indent="0">
              <a:buNone/>
            </a:pPr>
            <a:r>
              <a:rPr lang="en-US" altLang="ja-JP" dirty="0"/>
              <a:t>                      </a:t>
            </a:r>
            <a:r>
              <a:rPr lang="ja-JP" altLang="en-US" dirty="0"/>
              <a:t>関係副詞        </a:t>
            </a:r>
            <a:r>
              <a:rPr lang="en-US" altLang="ja-JP" dirty="0"/>
              <a:t>the town where we first met</a:t>
            </a:r>
          </a:p>
          <a:p>
            <a:pPr marL="0" indent="0">
              <a:buNone/>
            </a:pPr>
            <a:r>
              <a:rPr kumimoji="1" lang="en-US" altLang="ja-JP" dirty="0"/>
              <a:t>                      </a:t>
            </a:r>
            <a:r>
              <a:rPr lang="ja-JP" altLang="en-US" dirty="0"/>
              <a:t>関係代名詞の制限・非制限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to</a:t>
            </a:r>
            <a:r>
              <a:rPr kumimoji="1" lang="ja-JP" altLang="en-US" dirty="0"/>
              <a:t>不定詞       </a:t>
            </a:r>
            <a:r>
              <a:rPr kumimoji="1" lang="en-US" altLang="ja-JP" dirty="0"/>
              <a:t>something to drink</a:t>
            </a:r>
          </a:p>
          <a:p>
            <a:pPr marL="0" indent="0">
              <a:buNone/>
            </a:pPr>
            <a:r>
              <a:rPr lang="ja-JP" altLang="en-US" dirty="0"/>
              <a:t>同格の名詞　</a:t>
            </a:r>
            <a:r>
              <a:rPr lang="en-US" altLang="ja-JP" dirty="0"/>
              <a:t>Kamakura, one of the ancient capitals of Japan</a:t>
            </a:r>
          </a:p>
          <a:p>
            <a:pPr marL="0" indent="0">
              <a:buNone/>
            </a:pPr>
            <a:r>
              <a:rPr lang="ja-JP" altLang="en-US" dirty="0"/>
              <a:t>同格の名詞節  </a:t>
            </a:r>
            <a:r>
              <a:rPr lang="en-US" altLang="ja-JP" dirty="0"/>
              <a:t> the news that the missing child was found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85EB2723-2A22-49E4-811B-3D8CF2FE9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74"/>
    </mc:Choice>
    <mc:Fallback xmlns="">
      <p:transition spd="slow" advTm="6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2" x="1485900" y="3740150"/>
          <p14:tracePt t="1523" x="1647825" y="3279775"/>
          <p14:tracePt t="1552" x="1719263" y="3151188"/>
          <p14:tracePt t="1586" x="1735138" y="3117850"/>
          <p14:tracePt t="1615" x="1735138" y="3113088"/>
          <p14:tracePt t="1649" x="1739900" y="3106738"/>
          <p14:tracePt t="1948" x="1854200" y="3021013"/>
          <p14:tracePt t="1974" x="2032000" y="2917825"/>
          <p14:tracePt t="2006" x="2220913" y="2717800"/>
          <p14:tracePt t="2039" x="2344738" y="2452688"/>
          <p14:tracePt t="2069" x="2555875" y="2198688"/>
          <p14:tracePt t="2099" x="2917825" y="1939925"/>
          <p14:tracePt t="2136" x="3052763" y="1854200"/>
          <p14:tracePt t="2182" x="2998788" y="1854200"/>
          <p14:tracePt t="2216" x="2874963" y="1843088"/>
          <p14:tracePt t="2226" x="2847975" y="1843088"/>
          <p14:tracePt t="2259" x="2625725" y="1809750"/>
          <p14:tracePt t="2289" x="2135188" y="1708150"/>
          <p14:tracePt t="2319" x="1658938" y="1546225"/>
          <p14:tracePt t="2349" x="1227138" y="1366838"/>
          <p14:tracePt t="2382" x="957263" y="1220788"/>
          <p14:tracePt t="2415" x="869950" y="957263"/>
          <p14:tracePt t="2453" x="946150" y="757238"/>
          <p14:tracePt t="2476" x="1085850" y="584200"/>
          <p14:tracePt t="2506" x="1270000" y="476250"/>
          <p14:tracePt t="2536" x="1600200" y="395288"/>
          <p14:tracePt t="2569" x="2209800" y="384175"/>
          <p14:tracePt t="2603" x="2744788" y="438150"/>
          <p14:tracePt t="2632" x="3243263" y="561975"/>
          <p14:tracePt t="2669" x="3760788" y="773113"/>
          <p14:tracePt t="2692" x="3895725" y="885825"/>
          <p14:tracePt t="2723" x="3998913" y="1020763"/>
          <p14:tracePt t="2756" x="3983038" y="1123950"/>
          <p14:tracePt t="2787" x="3902075" y="1204913"/>
          <p14:tracePt t="2819" x="3848100" y="1254125"/>
          <p14:tracePt t="3023" x="3879850" y="1247775"/>
          <p14:tracePt t="3055" x="3917950" y="1247775"/>
          <p14:tracePt t="3085" x="3922713" y="1247775"/>
          <p14:tracePt t="3223" x="3917950" y="1265238"/>
          <p14:tracePt t="3242" x="3902075" y="1274763"/>
          <p14:tracePt t="3270" x="3875088" y="1292225"/>
          <p14:tracePt t="3302" x="3859213" y="1308100"/>
          <p14:tracePt t="3352" x="3836988" y="1328738"/>
          <p14:tracePt t="3382" x="3805238" y="1355725"/>
          <p14:tracePt t="3416" x="3787775" y="1366838"/>
          <p14:tracePt t="3452" x="3722688" y="1382713"/>
          <p14:tracePt t="3476" x="3502025" y="1431925"/>
          <p14:tracePt t="3506" x="3182938" y="1497013"/>
          <p14:tracePt t="3539" x="2971800" y="1550988"/>
          <p14:tracePt t="3568" x="2794000" y="1647825"/>
          <p14:tracePt t="3599" x="2701925" y="1782763"/>
          <p14:tracePt t="3632" x="2708275" y="1885950"/>
          <p14:tracePt t="3669" x="2724150" y="2005013"/>
          <p14:tracePt t="3702" x="2636838" y="2135188"/>
          <p14:tracePt t="3726" x="2351088" y="2328863"/>
          <p14:tracePt t="3756" x="2063750" y="2481263"/>
          <p14:tracePt t="3786" x="1778000" y="2551113"/>
          <p14:tracePt t="3819" x="1465263" y="2551113"/>
          <p14:tracePt t="3853" x="1047750" y="2535238"/>
          <p14:tracePt t="3882" x="719138" y="2524125"/>
          <p14:tracePt t="3916" x="469900" y="2470150"/>
          <p14:tracePt t="3948" x="400050" y="2389188"/>
          <p14:tracePt t="3982" x="366713" y="2259013"/>
          <p14:tracePt t="4006" x="366713" y="2144713"/>
          <p14:tracePt t="4036" x="454025" y="1962150"/>
          <p14:tracePt t="4069" x="620713" y="1778000"/>
          <p14:tracePt t="4102" x="919163" y="1582738"/>
          <p14:tracePt t="4132" x="1362075" y="1481138"/>
          <p14:tracePt t="4165" x="1901825" y="1458913"/>
          <p14:tracePt t="4203" x="2182813" y="1465263"/>
          <p14:tracePt t="4226" x="2324100" y="1508125"/>
          <p14:tracePt t="4260" x="2409825" y="1620838"/>
          <p14:tracePt t="4287" x="2425700" y="1746250"/>
          <p14:tracePt t="4319" x="2366963" y="1924050"/>
          <p14:tracePt t="4352" x="2236788" y="2036763"/>
          <p14:tracePt t="4382" x="2090738" y="2117725"/>
          <p14:tracePt t="4418" x="2081213" y="2124075"/>
          <p14:tracePt t="4558" x="2108200" y="2117725"/>
          <p14:tracePt t="4585" x="2135188" y="2124075"/>
          <p14:tracePt t="4615" x="2171700" y="2171700"/>
          <p14:tracePt t="4652" x="2270125" y="2328863"/>
          <p14:tracePt t="4682" x="2317750" y="2474913"/>
          <p14:tracePt t="4715" x="2335213" y="2636838"/>
          <p14:tracePt t="4739" x="2335213" y="2697163"/>
          <p14:tracePt t="4773" x="2308225" y="2755900"/>
          <p14:tracePt t="4802" x="2301875" y="2778125"/>
          <p14:tracePt t="4915" x="2371725" y="2755900"/>
          <p14:tracePt t="4952" x="2605088" y="2674938"/>
          <p14:tracePt t="4976" x="2967038" y="2566988"/>
          <p14:tracePt t="5006" x="3355975" y="2463800"/>
          <p14:tracePt t="5039" x="3560763" y="2420938"/>
          <p14:tracePt t="5068" x="3614738" y="2409825"/>
          <p14:tracePt t="5102" x="3621088" y="2398713"/>
          <p14:tracePt t="5132" x="3621088" y="2393950"/>
          <p14:tracePt t="5166" x="3605213" y="2382838"/>
          <p14:tracePt t="5198" x="3582988" y="2378075"/>
          <p14:tracePt t="5232" x="3560763" y="2366963"/>
          <p14:tracePt t="5256" x="3544888" y="2355850"/>
          <p14:tracePt t="5309" x="3533775" y="2351088"/>
          <p14:tracePt t="5334" x="3524250" y="2339975"/>
          <p14:tracePt t="5490" x="3517900" y="2339975"/>
          <p14:tracePt t="5552" x="3475038" y="2339975"/>
          <p14:tracePt t="5586" x="3367088" y="2339975"/>
          <p14:tracePt t="5615" x="3355975" y="2339975"/>
          <p14:tracePt t="5649" x="3355975" y="2335213"/>
          <p14:tracePt t="5773" x="3351213" y="2335213"/>
          <p14:tracePt t="5852" x="3351213" y="2328863"/>
          <p14:tracePt t="5982" x="3436938" y="2312988"/>
          <p14:tracePt t="6005" x="3706813" y="2308225"/>
          <p14:tracePt t="6037" x="3944938" y="2308225"/>
          <p14:tracePt t="6069" x="4113213" y="2308225"/>
          <p14:tracePt t="6103" x="4313238" y="2308225"/>
          <p14:tracePt t="6132" x="4540250" y="2308225"/>
          <p14:tracePt t="6166" x="4614863" y="2312988"/>
          <p14:tracePt t="6219" x="4576763" y="2312988"/>
          <p14:tracePt t="6242" x="4567238" y="2312988"/>
          <p14:tracePt t="7522" x="4318000" y="2312988"/>
          <p14:tracePt t="7555" x="3983038" y="2308225"/>
          <p14:tracePt t="7586" x="3868738" y="2281238"/>
          <p14:tracePt t="7615" x="3771900" y="2205038"/>
          <p14:tracePt t="7651" x="3636963" y="2085975"/>
          <p14:tracePt t="7682" x="3571875" y="1989138"/>
          <p14:tracePt t="7719" x="3587750" y="1890713"/>
          <p14:tracePt t="7726" x="3605213" y="1874838"/>
          <p14:tracePt t="7756" x="3668713" y="1827213"/>
          <p14:tracePt t="7787" x="3787775" y="1739900"/>
          <p14:tracePt t="7820" x="4194175" y="1647825"/>
          <p14:tracePt t="7853" x="4603750" y="1604963"/>
          <p14:tracePt t="7882" x="4772025" y="1604963"/>
          <p14:tracePt t="7915" x="4906963" y="1616075"/>
          <p14:tracePt t="7953" x="5053013" y="1647825"/>
          <p14:tracePt t="7976" x="5230813" y="1735138"/>
          <p14:tracePt t="8006" x="5318125" y="1804988"/>
          <p14:tracePt t="8036" x="5338763" y="1854200"/>
          <p14:tracePt t="8069" x="5338763" y="1870075"/>
          <p14:tracePt t="9524" x="5338763" y="1881188"/>
          <p14:tracePt t="9554" x="5338763" y="1924050"/>
          <p14:tracePt t="9568" x="5338763" y="1928813"/>
          <p14:tracePt t="9599" x="5338763" y="1955800"/>
          <p14:tracePt t="9632" x="5338763" y="1973263"/>
          <p14:tracePt t="9666" x="5338763" y="2005013"/>
          <p14:tracePt t="9702" x="5338763" y="2027238"/>
          <p14:tracePt t="9726" x="5338763" y="2036763"/>
          <p14:tracePt t="9756" x="5338763" y="2047875"/>
          <p14:tracePt t="9789" x="5322888" y="2074863"/>
          <p14:tracePt t="9818" x="5302250" y="2101850"/>
          <p14:tracePt t="9852" x="5268913" y="2155825"/>
          <p14:tracePt t="9882" x="5237163" y="2205038"/>
          <p14:tracePt t="9916" x="5183188" y="2263775"/>
          <p14:tracePt t="9952" x="5156200" y="2308225"/>
          <p14:tracePt t="9976" x="5133975" y="2335213"/>
          <p14:tracePt t="10006" x="5111750" y="2366963"/>
          <p14:tracePt t="10039" x="5091113" y="2389188"/>
          <p14:tracePt t="10069" x="5080000" y="2405063"/>
          <p14:tracePt t="10098" x="5064125" y="2420938"/>
          <p14:tracePt t="10132" x="5026025" y="2447925"/>
          <p14:tracePt t="10165" x="4938713" y="2497138"/>
          <p14:tracePt t="10203" x="4906963" y="2524125"/>
          <p14:tracePt t="10226" x="4891088" y="2540000"/>
          <p14:tracePt t="10260" x="4857750" y="2555875"/>
          <p14:tracePt t="10288" x="4803775" y="2582863"/>
          <p14:tracePt t="10319" x="4745038" y="2609850"/>
          <p14:tracePt t="10353" x="4668838" y="2643188"/>
          <p14:tracePt t="10382" x="4572000" y="2670175"/>
          <p14:tracePt t="10415" x="4410075" y="2697163"/>
          <p14:tracePt t="10453" x="4313238" y="2701925"/>
          <p14:tracePt t="10476" x="4133850" y="2713038"/>
          <p14:tracePt t="10505" x="3944938" y="2728913"/>
          <p14:tracePt t="10538" x="3810000" y="2728913"/>
          <p14:tracePt t="10569" x="3706813" y="2728913"/>
          <p14:tracePt t="10602" x="3605213" y="2728913"/>
          <p14:tracePt t="10632" x="3490913" y="2713038"/>
          <p14:tracePt t="10665" x="3360738" y="2690813"/>
          <p14:tracePt t="10702" x="3279775" y="2652713"/>
          <p14:tracePt t="10725" x="3214688" y="2620963"/>
          <p14:tracePt t="10755" x="3194050" y="2605088"/>
          <p14:tracePt t="10789" x="3178175" y="2582863"/>
          <p14:tracePt t="10818" x="3160713" y="2535238"/>
          <p14:tracePt t="10849" x="3160713" y="2470150"/>
          <p14:tracePt t="10882" x="3187700" y="2371725"/>
          <p14:tracePt t="10919" x="3290888" y="2259013"/>
          <p14:tracePt t="10952" x="3459163" y="2166938"/>
          <p14:tracePt t="10976" x="3695700" y="2063750"/>
          <p14:tracePt t="11005" x="3971925" y="2005013"/>
          <p14:tracePt t="11036" x="4176713" y="1989138"/>
          <p14:tracePt t="11069" x="4329113" y="1978025"/>
          <p14:tracePt t="11103" x="4457700" y="1978025"/>
          <p14:tracePt t="11132" x="4603750" y="1978025"/>
          <p14:tracePt t="11165" x="4756150" y="2020888"/>
          <p14:tracePt t="11198" x="4875213" y="2081213"/>
          <p14:tracePt t="11223" x="4929188" y="2117725"/>
          <p14:tracePt t="11242" x="4976813" y="2182813"/>
          <p14:tracePt t="11271" x="5026025" y="2301875"/>
          <p14:tracePt t="11309" x="5041900" y="2409825"/>
          <p14:tracePt t="11334" x="5003800" y="2459038"/>
          <p14:tracePt t="11369" x="4972050" y="2481263"/>
          <p14:tracePt t="11402" x="4929188" y="2501900"/>
          <p14:tracePt t="11432" x="4918075" y="2508250"/>
          <p14:tracePt t="13365" x="4911725" y="2508250"/>
          <p14:tracePt t="14415" x="4902200" y="2508250"/>
          <p14:tracePt t="14459" x="4895850" y="2508250"/>
          <p14:tracePt t="14632" x="4830763" y="2598738"/>
          <p14:tracePt t="14665" x="4760913" y="2706688"/>
          <p14:tracePt t="14703" x="4745038" y="2724150"/>
          <p14:tracePt t="14727" x="4729163" y="2740025"/>
          <p14:tracePt t="14756" x="4691063" y="2771775"/>
          <p14:tracePt t="14785" x="4652963" y="2816225"/>
          <p14:tracePt t="14819" x="4598988" y="2901950"/>
          <p14:tracePt t="14848" x="4464050" y="2998788"/>
          <p14:tracePt t="14882" x="4221163" y="3097213"/>
          <p14:tracePt t="14919" x="4014788" y="3160713"/>
          <p14:tracePt t="14942" x="3933825" y="3178175"/>
          <p14:tracePt t="14973" x="3756025" y="3194050"/>
          <p14:tracePt t="15006" x="3398838" y="3205163"/>
          <p14:tracePt t="15039" x="3270250" y="3187700"/>
          <p14:tracePt t="15068" x="3079750" y="3155950"/>
          <p14:tracePt t="15103" x="2798763" y="3086100"/>
          <p14:tracePt t="15132" x="2674938" y="3016250"/>
          <p14:tracePt t="15169" x="2663825" y="2955925"/>
          <p14:tracePt t="15193" x="2670175" y="2917825"/>
          <p14:tracePt t="15232" x="2751138" y="2836863"/>
          <p14:tracePt t="15256" x="2897188" y="2755900"/>
          <p14:tracePt t="15288" x="3106738" y="2690813"/>
          <p14:tracePt t="15319" x="3302000" y="2670175"/>
          <p14:tracePt t="15353" x="3409950" y="2659063"/>
          <p14:tracePt t="15382" x="3490913" y="2659063"/>
          <p14:tracePt t="15419" x="3702050" y="2713038"/>
          <p14:tracePt t="15442" x="3832225" y="2789238"/>
          <p14:tracePt t="15482" x="4048125" y="2940050"/>
          <p14:tracePt t="15506" x="4079875" y="2982913"/>
          <p14:tracePt t="15535" x="4086225" y="2998788"/>
          <p14:tracePt t="15569" x="4090988" y="2998788"/>
          <p14:tracePt t="16132" x="4156075" y="2998788"/>
          <p14:tracePt t="16161" x="4414838" y="2982913"/>
          <p14:tracePt t="16203" x="4760913" y="2982913"/>
          <p14:tracePt t="16226" x="4938713" y="2982913"/>
          <p14:tracePt t="16260" x="5268913" y="2998788"/>
          <p14:tracePt t="16289" x="5626100" y="2998788"/>
          <p14:tracePt t="16318" x="5803900" y="3016250"/>
          <p14:tracePt t="16348" x="5988050" y="3043238"/>
          <p14:tracePt t="16382" x="6064250" y="3086100"/>
          <p14:tracePt t="16415" x="6122988" y="3160713"/>
          <p14:tracePt t="16460" x="6080125" y="3178175"/>
          <p14:tracePt t="16490" x="6015038" y="3187700"/>
          <p14:tracePt t="16522" x="5999163" y="3187700"/>
          <p14:tracePt t="16558" x="5895975" y="3140075"/>
          <p14:tracePt t="16586" x="5837238" y="3032125"/>
          <p14:tracePt t="16619" x="5857875" y="2967038"/>
          <p14:tracePt t="16648" x="5972175" y="2890838"/>
          <p14:tracePt t="16682" x="6242050" y="2843213"/>
          <p14:tracePt t="16716" x="6511925" y="2836863"/>
          <p14:tracePt t="16740" x="6565900" y="2859088"/>
          <p14:tracePt t="16772" x="6604000" y="2933700"/>
          <p14:tracePt t="16802" x="6604000" y="3016250"/>
          <p14:tracePt t="16836" x="6581775" y="3113088"/>
          <p14:tracePt t="16882" x="6581775" y="3117850"/>
          <p14:tracePt t="17002" x="6577013" y="3113088"/>
          <p14:tracePt t="17169" x="6711950" y="3101975"/>
          <p14:tracePt t="17192" x="6889750" y="3101975"/>
          <p14:tracePt t="17225" x="7154863" y="3101975"/>
          <p14:tracePt t="17260" x="7188200" y="3101975"/>
          <p14:tracePt t="17415" x="7188200" y="3097213"/>
          <p14:tracePt t="19006" x="7215188" y="3248025"/>
          <p14:tracePt t="19037" x="7096125" y="3387725"/>
          <p14:tracePt t="19068" x="6907213" y="3486150"/>
          <p14:tracePt t="19102" x="6626225" y="3495675"/>
          <p14:tracePt t="19132" x="6235700" y="3533775"/>
          <p14:tracePt t="19169" x="5868988" y="3636963"/>
          <p14:tracePt t="19198" x="5754688" y="3636963"/>
          <p14:tracePt t="19232" x="5576888" y="3636963"/>
          <p14:tracePt t="19256" x="5360988" y="3648075"/>
          <p14:tracePt t="19289" x="5230813" y="3648075"/>
          <p14:tracePt t="19318" x="5183188" y="3648075"/>
          <p14:tracePt t="19348" x="5149850" y="3652838"/>
          <p14:tracePt t="19382" x="5037138" y="3668713"/>
          <p14:tracePt t="19415" x="4679950" y="3679825"/>
          <p14:tracePt t="19448" x="4376738" y="3695700"/>
          <p14:tracePt t="19482" x="4095750" y="3717925"/>
          <p14:tracePt t="19506" x="3960813" y="3717925"/>
          <p14:tracePt t="19539" x="3740150" y="3706813"/>
          <p14:tracePt t="19568" x="3463925" y="3686175"/>
          <p14:tracePt t="19602" x="3302000" y="3648075"/>
          <p14:tracePt t="19632" x="3232150" y="3582988"/>
          <p14:tracePt t="19666" x="3187700" y="3486150"/>
          <p14:tracePt t="19698" x="3167063" y="3398838"/>
          <p14:tracePt t="19732" x="3205163" y="3248025"/>
          <p14:tracePt t="19755" x="3286125" y="3117850"/>
          <p14:tracePt t="19788" x="3333750" y="3070225"/>
          <p14:tracePt t="19819" x="3421063" y="3025775"/>
          <p14:tracePt t="19848" x="3614738" y="3005138"/>
          <p14:tracePt t="19882" x="3879850" y="3005138"/>
          <p14:tracePt t="19919" x="4149725" y="3025775"/>
          <p14:tracePt t="19942" x="4214813" y="3043238"/>
          <p14:tracePt t="19982" x="4279900" y="3097213"/>
          <p14:tracePt t="20006" x="4371975" y="3171825"/>
          <p14:tracePt t="20039" x="4425950" y="3263900"/>
          <p14:tracePt t="20068" x="4437063" y="3340100"/>
          <p14:tracePt t="20099" x="4437063" y="3394075"/>
          <p14:tracePt t="20132" x="4437063" y="3409950"/>
          <p14:tracePt t="20165" x="4437063" y="3425825"/>
          <p14:tracePt t="20198" x="4437063" y="3452813"/>
          <p14:tracePt t="20223" x="4430713" y="3459163"/>
          <p14:tracePt t="20242" x="4425950" y="3468688"/>
          <p14:tracePt t="20289" x="4414838" y="3475038"/>
          <p14:tracePt t="20336" x="4398963" y="3486150"/>
          <p14:tracePt t="20369" x="4387850" y="3486150"/>
          <p14:tracePt t="22803" x="5068888" y="3625850"/>
          <p14:tracePt t="22833" x="5122863" y="3641725"/>
          <p14:tracePt t="22865" x="5237163" y="3668713"/>
          <p14:tracePt t="22898" x="5257800" y="3679825"/>
          <p14:tracePt t="23754" x="5268913" y="3675063"/>
          <p14:tracePt t="23761" x="5372100" y="3648075"/>
          <p14:tracePt t="23795" x="5927725" y="3621088"/>
          <p14:tracePt t="23836" x="6257925" y="3621088"/>
          <p14:tracePt t="23869" x="6426200" y="3621088"/>
          <p14:tracePt t="23903" x="6608763" y="3609975"/>
          <p14:tracePt t="23932" x="6797675" y="3609975"/>
          <p14:tracePt t="23969" x="6954838" y="3614738"/>
          <p14:tracePt t="23992" x="6965950" y="3614738"/>
          <p14:tracePt t="25448" x="6992938" y="3614738"/>
          <p14:tracePt t="25474" x="7031038" y="3614738"/>
          <p14:tracePt t="25505" x="7046913" y="3614738"/>
          <p14:tracePt t="25539" x="7062788" y="3614738"/>
          <p14:tracePt t="25568" x="7096125" y="3621088"/>
          <p14:tracePt t="25603" x="7161213" y="3621088"/>
          <p14:tracePt t="25632" x="7219950" y="3625850"/>
          <p14:tracePt t="25666" x="7327900" y="3625850"/>
          <p14:tracePt t="25698" x="7370763" y="3625850"/>
          <p14:tracePt t="25731" x="7381875" y="3625850"/>
          <p14:tracePt t="27474" x="7370763" y="3625850"/>
          <p14:tracePt t="27505" x="6950075" y="3679825"/>
          <p14:tracePt t="27539" x="6473825" y="3702050"/>
          <p14:tracePt t="27569" x="6111875" y="3594100"/>
          <p14:tracePt t="27602" x="5457825" y="3171825"/>
          <p14:tracePt t="27632" x="4025900" y="2782888"/>
          <p14:tracePt t="27665" x="1211263" y="2339975"/>
          <p14:tracePt t="27703" x="649288" y="2274888"/>
          <p14:tracePt t="27726" x="615950" y="2274888"/>
          <p14:tracePt t="27803" x="611188" y="2274888"/>
          <p14:tracePt t="27836" x="584200" y="2297113"/>
          <p14:tracePt t="27865" x="539750" y="2335213"/>
          <p14:tracePt t="27898" x="503238" y="2378075"/>
          <p14:tracePt t="27932" x="438150" y="2405063"/>
          <p14:tracePt t="27969" x="312738" y="2409825"/>
          <p14:tracePt t="27989" x="269875" y="2382838"/>
          <p14:tracePt t="28022" x="238125" y="2301875"/>
          <p14:tracePt t="28052" x="238125" y="2205038"/>
          <p14:tracePt t="28086" x="411163" y="1978025"/>
          <p14:tracePt t="28115" x="665163" y="1755775"/>
          <p14:tracePt t="28153" x="831850" y="1643063"/>
          <p14:tracePt t="28177" x="919163" y="1600200"/>
          <p14:tracePt t="28215" x="1216025" y="1550988"/>
          <p14:tracePt t="28226" x="1339850" y="1550988"/>
          <p14:tracePt t="28259" x="1643063" y="1550988"/>
          <p14:tracePt t="28286" x="1854200" y="1566863"/>
          <p14:tracePt t="28319" x="2036763" y="1609725"/>
          <p14:tracePt t="28353" x="2259013" y="1681163"/>
          <p14:tracePt t="28381" x="2432050" y="1773238"/>
          <p14:tracePt t="28416" x="2566988" y="1912938"/>
          <p14:tracePt t="28453" x="2598738" y="1966913"/>
          <p14:tracePt t="28477" x="2589213" y="2032000"/>
          <p14:tracePt t="28506" x="2535238" y="2108200"/>
          <p14:tracePt t="28535" x="2398713" y="2205038"/>
          <p14:tracePt t="28570" x="2220913" y="2297113"/>
          <p14:tracePt t="28603" x="2020888" y="2355850"/>
          <p14:tracePt t="28632" x="1928813" y="2366963"/>
          <p14:tracePt t="28665" x="1836738" y="2366963"/>
          <p14:tracePt t="28702" x="1766888" y="2371725"/>
          <p14:tracePt t="28726" x="1762125" y="2371725"/>
          <p14:tracePt t="29070" x="1789113" y="2416175"/>
          <p14:tracePt t="29103" x="1809750" y="2463800"/>
          <p14:tracePt t="29134" x="1809750" y="2501900"/>
          <p14:tracePt t="29165" x="1809750" y="2524125"/>
          <p14:tracePt t="30459" x="1800225" y="2593975"/>
          <p14:tracePt t="30491" x="1728788" y="2771775"/>
          <p14:tracePt t="30521" x="1627188" y="3052763"/>
          <p14:tracePt t="30554" x="1550988" y="3221038"/>
          <p14:tracePt t="30583" x="1497013" y="3340100"/>
          <p14:tracePt t="30615" x="1470025" y="3409950"/>
          <p14:tracePt t="30648" x="1458913" y="3463925"/>
          <p14:tracePt t="30677" x="1465263" y="3551238"/>
          <p14:tracePt t="30710" x="1485900" y="3652838"/>
          <p14:tracePt t="30726" x="1492250" y="3706813"/>
          <p14:tracePt t="30760" x="1501775" y="3749675"/>
          <p14:tracePt t="30786" x="1508125" y="3787775"/>
          <p14:tracePt t="30819" x="1519238" y="3848100"/>
          <p14:tracePt t="30853" x="1535113" y="3902075"/>
          <p14:tracePt t="30882" x="1562100" y="3976688"/>
          <p14:tracePt t="30915" x="1562100" y="4059238"/>
          <p14:tracePt t="31085" x="1562100" y="4052888"/>
          <p14:tracePt t="31336" x="1658938" y="4068763"/>
          <p14:tracePt t="31366" x="1755775" y="4102100"/>
          <p14:tracePt t="31398" x="1858963" y="4102100"/>
          <p14:tracePt t="31426" x="1874838" y="4102100"/>
          <p14:tracePt t="31524" x="1870075" y="4106863"/>
          <p14:tracePt t="31866" x="2054225" y="4068763"/>
          <p14:tracePt t="31903" x="2209800" y="4041775"/>
          <p14:tracePt t="31927" x="2301875" y="4014788"/>
          <p14:tracePt t="31965" x="2355850" y="3944938"/>
          <p14:tracePt t="31991" x="2393950" y="3902075"/>
          <p14:tracePt t="32020" x="2474913" y="3810000"/>
          <p14:tracePt t="32053" x="2562225" y="3675063"/>
          <p14:tracePt t="32087" x="2620963" y="3582988"/>
          <p14:tracePt t="32115" x="2643188" y="3556000"/>
          <p14:tracePt t="32148" x="2679700" y="3495675"/>
          <p14:tracePt t="32182" x="2701925" y="3459163"/>
          <p14:tracePt t="32219" x="2713038" y="3425825"/>
          <p14:tracePt t="32243" x="2713038" y="3421063"/>
          <p14:tracePt t="32459" x="2740025" y="3452813"/>
          <p14:tracePt t="32491" x="2778125" y="3502025"/>
          <p14:tracePt t="32522" x="2825750" y="3540125"/>
          <p14:tracePt t="32552" x="2886075" y="3594100"/>
          <p14:tracePt t="32586" x="3005138" y="3668713"/>
          <p14:tracePt t="32616" x="3106738" y="3713163"/>
          <p14:tracePt t="32648" x="3171825" y="3740150"/>
          <p14:tracePt t="32682" x="3236913" y="3783013"/>
          <p14:tracePt t="32719" x="3302000" y="3832225"/>
          <p14:tracePt t="32739" x="3313113" y="3841750"/>
          <p14:tracePt t="32772" x="3317875" y="3863975"/>
          <p14:tracePt t="32804" x="3340100" y="3902075"/>
          <p14:tracePt t="32819" x="3360738" y="3933825"/>
          <p14:tracePt t="32853" x="3378200" y="4030663"/>
          <p14:tracePt t="32882" x="3382963" y="4113213"/>
          <p14:tracePt t="32919" x="3387725" y="4183063"/>
          <p14:tracePt t="32942" x="3382963" y="4194175"/>
          <p14:tracePt t="32973" x="3360738" y="4214813"/>
          <p14:tracePt t="33008" x="3324225" y="4241800"/>
          <p14:tracePt t="33039" x="3313113" y="4257675"/>
          <p14:tracePt t="33067" x="3306763" y="4275138"/>
          <p14:tracePt t="33102" x="3306763" y="4284663"/>
          <p14:tracePt t="33304" x="3306763" y="4291013"/>
          <p14:tracePt t="33474" x="3351213" y="4291013"/>
          <p14:tracePt t="33510" x="3432175" y="4291013"/>
          <p14:tracePt t="33537" x="3486150" y="4284663"/>
          <p14:tracePt t="33571" x="3571875" y="4275138"/>
          <p14:tracePt t="33605" x="3922713" y="4268788"/>
          <p14:tracePt t="33632" x="4102100" y="4268788"/>
          <p14:tracePt t="33665" x="4248150" y="4268788"/>
          <p14:tracePt t="33698" x="4268788" y="4268788"/>
          <p14:tracePt t="33723" x="4302125" y="4268788"/>
          <p14:tracePt t="33741" x="4322763" y="4275138"/>
          <p14:tracePt t="33772" x="4340225" y="4275138"/>
          <p14:tracePt t="33835" x="4475163" y="4275138"/>
          <p14:tracePt t="33865" x="4572000" y="4275138"/>
          <p14:tracePt t="33903" x="4594225" y="4275138"/>
          <p14:tracePt t="33926" x="4652963" y="4279900"/>
          <p14:tracePt t="33960" x="4799013" y="4302125"/>
          <p14:tracePt t="33998" x="4933950" y="4318000"/>
          <p14:tracePt t="34022" x="4938713" y="4318000"/>
          <p14:tracePt t="34432" x="4918075" y="4313238"/>
          <p14:tracePt t="34465" x="4852988" y="4306888"/>
          <p14:tracePt t="34491" x="4718050" y="4318000"/>
          <p14:tracePt t="34522" x="4176713" y="4329113"/>
          <p14:tracePt t="34552" x="3398838" y="4340225"/>
          <p14:tracePt t="34586" x="2863850" y="4340225"/>
          <p14:tracePt t="34616" x="2728913" y="4360863"/>
          <p14:tracePt t="34656" x="2416175" y="4430713"/>
          <p14:tracePt t="34703" x="2205038" y="4475163"/>
          <p14:tracePt t="34726" x="2166938" y="4491038"/>
          <p14:tracePt t="34756" x="2070100" y="4538663"/>
          <p14:tracePt t="34789" x="1816100" y="4637088"/>
          <p14:tracePt t="34819" x="1728788" y="4668838"/>
          <p14:tracePt t="34848" x="1724025" y="4679950"/>
          <p14:tracePt t="34882" x="1697038" y="4711700"/>
          <p14:tracePt t="34919" x="1562100" y="4819650"/>
          <p14:tracePt t="34948" x="1447800" y="4852988"/>
          <p14:tracePt t="34982" x="1350963" y="4830763"/>
          <p14:tracePt t="35005" x="1231900" y="4745038"/>
          <p14:tracePt t="35037" x="1123950" y="4621213"/>
          <p14:tracePt t="35069" x="1038225" y="4425950"/>
          <p14:tracePt t="35102" x="1020763" y="4257675"/>
          <p14:tracePt t="35132" x="1020763" y="4129088"/>
          <p14:tracePt t="35170" x="1054100" y="4030663"/>
          <p14:tracePt t="35193" x="1074738" y="4014788"/>
          <p14:tracePt t="35232" x="1312863" y="3960813"/>
          <p14:tracePt t="35256" x="1604963" y="3960813"/>
          <p14:tracePt t="35288" x="1897063" y="3976688"/>
          <p14:tracePt t="35319" x="2070100" y="4025900"/>
          <p14:tracePt t="35348" x="2128838" y="4075113"/>
          <p14:tracePt t="35382" x="2171700" y="4156075"/>
          <p14:tracePt t="35415" x="2200275" y="4349750"/>
          <p14:tracePt t="35452" x="2166938" y="4502150"/>
          <p14:tracePt t="35477" x="2155825" y="4549775"/>
          <p14:tracePt t="35505" x="2151063" y="4556125"/>
          <p14:tracePt t="35538" x="2144713" y="4556125"/>
          <p14:tracePt t="35603" x="2139950" y="4556125"/>
          <p14:tracePt t="36524" x="2243138" y="4668838"/>
          <p14:tracePt t="36554" x="2674938" y="4702175"/>
          <p14:tracePt t="36569" x="2789238" y="4702175"/>
          <p14:tracePt t="36618" x="3140075" y="4684713"/>
          <p14:tracePt t="36653" x="3263900" y="4684713"/>
          <p14:tracePt t="36677" x="3421063" y="4684713"/>
          <p14:tracePt t="36719" x="3636963" y="4691063"/>
          <p14:tracePt t="36727" x="3679825" y="4691063"/>
          <p14:tracePt t="36756" x="3810000" y="4706938"/>
          <p14:tracePt t="36789" x="3848100" y="4711700"/>
          <p14:tracePt t="36836" x="3895725" y="4711700"/>
          <p14:tracePt t="36865" x="3933825" y="4711700"/>
          <p14:tracePt t="36903" x="3940175" y="4711700"/>
          <p14:tracePt t="37008" x="3960813" y="4711700"/>
          <p14:tracePt t="37039" x="4037013" y="4706938"/>
          <p14:tracePt t="37068" x="4237038" y="4706938"/>
          <p14:tracePt t="37103" x="4722813" y="4706938"/>
          <p14:tracePt t="37132" x="5365750" y="4706938"/>
          <p14:tracePt t="37165" x="5695950" y="4711700"/>
          <p14:tracePt t="37198" x="5745163" y="4718050"/>
          <p14:tracePt t="37232" x="5781675" y="4729163"/>
          <p14:tracePt t="37256" x="5803900" y="4738688"/>
          <p14:tracePt t="37289" x="5810250" y="4738688"/>
          <p14:tracePt t="37402" x="5810250" y="4765675"/>
          <p14:tracePt t="37426" x="5781675" y="4783138"/>
          <p14:tracePt t="37459" x="5684838" y="4799013"/>
          <p14:tracePt t="37490" x="5538788" y="4799013"/>
          <p14:tracePt t="37523" x="5453063" y="4799013"/>
          <p14:tracePt t="37559" x="5383213" y="4756150"/>
          <p14:tracePt t="37584" x="5372100" y="4702175"/>
          <p14:tracePt t="37601" x="5372100" y="4675188"/>
          <p14:tracePt t="37632" x="5403850" y="4572000"/>
          <p14:tracePt t="37669" x="5545138" y="4491038"/>
          <p14:tracePt t="37698" x="5765800" y="4464050"/>
          <p14:tracePt t="37731" x="6096000" y="4441825"/>
          <p14:tracePt t="37756" x="6388100" y="4448175"/>
          <p14:tracePt t="37789" x="6608763" y="4479925"/>
          <p14:tracePt t="37818" x="6727825" y="4549775"/>
          <p14:tracePt t="37848" x="6734175" y="4621213"/>
          <p14:tracePt t="37882" x="6723063" y="4648200"/>
          <p14:tracePt t="37915" x="6700838" y="4664075"/>
          <p14:tracePt t="37948" x="6696075" y="4664075"/>
          <p14:tracePt t="38069" x="6696075" y="4652963"/>
          <p14:tracePt t="38103" x="6707188" y="4630738"/>
          <p14:tracePt t="38132" x="6707188" y="4583113"/>
          <p14:tracePt t="38166" x="6516688" y="4479925"/>
          <p14:tracePt t="38203" x="6242050" y="4387850"/>
          <p14:tracePt t="38226" x="5911850" y="4264025"/>
          <p14:tracePt t="38258" x="5695950" y="4167188"/>
          <p14:tracePt t="38287" x="5491163" y="4075113"/>
          <p14:tracePt t="38319" x="5356225" y="4030663"/>
          <p14:tracePt t="38352" x="5133975" y="4014788"/>
          <p14:tracePt t="38382" x="4945063" y="4014788"/>
          <p14:tracePt t="38415" x="4756150" y="4041775"/>
          <p14:tracePt t="38453" x="4621213" y="4122738"/>
          <p14:tracePt t="38476" x="4437063" y="4291013"/>
          <p14:tracePt t="38509" x="4230688" y="4511675"/>
          <p14:tracePt t="38539" x="4149725" y="4583113"/>
          <p14:tracePt t="38568" x="4140200" y="4587875"/>
          <p14:tracePt t="38599" x="4140200" y="4594225"/>
          <p14:tracePt t="38773" x="4160838" y="4583113"/>
          <p14:tracePt t="38804" x="4210050" y="4560888"/>
          <p14:tracePt t="38820" x="4214813" y="4556125"/>
          <p14:tracePt t="38852" x="4286250" y="4556125"/>
          <p14:tracePt t="38882" x="4576763" y="4587875"/>
          <p14:tracePt t="38916" x="4864100" y="4630738"/>
          <p14:tracePt t="38952" x="4891088" y="4641850"/>
          <p14:tracePt t="39024" x="4884738" y="4648200"/>
          <p14:tracePt t="39037" x="4879975" y="4648200"/>
          <p14:tracePt t="39069" x="4868863" y="4648200"/>
          <p14:tracePt t="39103" x="4857750" y="4648200"/>
          <p14:tracePt t="39165" x="4852988" y="4648200"/>
          <p14:tracePt t="39353" x="4891088" y="4625975"/>
          <p14:tracePt t="39385" x="5030788" y="4545013"/>
          <p14:tracePt t="39415" x="5295900" y="4421188"/>
          <p14:tracePt t="39452" x="5538788" y="4279900"/>
          <p14:tracePt t="39476" x="5695950" y="4198938"/>
          <p14:tracePt t="39505" x="5727700" y="4183063"/>
          <p14:tracePt t="39759" x="5722938" y="4183063"/>
          <p14:tracePt t="39819" x="5619750" y="4241800"/>
          <p14:tracePt t="39852" x="5549900" y="4268788"/>
          <p14:tracePt t="39882" x="5518150" y="4279900"/>
          <p14:tracePt t="39915" x="5480050" y="4295775"/>
          <p14:tracePt t="39948" x="5410200" y="4306888"/>
          <p14:tracePt t="39973" x="5383213" y="4318000"/>
          <p14:tracePt t="40006" x="5356225" y="4318000"/>
          <p14:tracePt t="40086" x="5334000" y="4322763"/>
          <p14:tracePt t="40119" x="5295900" y="4333875"/>
          <p14:tracePt t="40148" x="5268913" y="4340225"/>
          <p14:tracePt t="40182" x="5246688" y="4344988"/>
          <p14:tracePt t="40219" x="5176838" y="4356100"/>
          <p14:tracePt t="40227" x="5160963" y="4367213"/>
          <p14:tracePt t="40257" x="5138738" y="4371975"/>
          <p14:tracePt t="40289" x="5118100" y="4376738"/>
          <p14:tracePt t="40419" x="5068888" y="4398963"/>
          <p14:tracePt t="40443" x="5057775" y="4398963"/>
          <p14:tracePt t="40616" x="5053013" y="4398963"/>
          <p14:tracePt t="40665" x="5037138" y="4425950"/>
          <p14:tracePt t="40698" x="4992688" y="4484688"/>
          <p14:tracePt t="40732" x="4945063" y="4518025"/>
          <p14:tracePt t="40756" x="4891088" y="4549775"/>
          <p14:tracePt t="40789" x="4830763" y="4594225"/>
          <p14:tracePt t="40819" x="4772025" y="4614863"/>
          <p14:tracePt t="40852" x="4718050" y="4630738"/>
          <p14:tracePt t="41399" x="4695825" y="4648200"/>
          <p14:tracePt t="41437" x="4668838" y="4657725"/>
          <p14:tracePt t="41474" x="4621213" y="4684713"/>
          <p14:tracePt t="41507" x="4572000" y="4695825"/>
          <p14:tracePt t="41537" x="4502150" y="4702175"/>
          <p14:tracePt t="41570" x="4414838" y="4702175"/>
          <p14:tracePt t="41603" x="4329113" y="4702175"/>
          <p14:tracePt t="41637" x="4176713" y="4702175"/>
          <p14:tracePt t="41665" x="4025900" y="4702175"/>
          <p14:tracePt t="41693" x="3960813" y="4702175"/>
          <p14:tracePt t="41725" x="3929063" y="4702175"/>
          <p14:tracePt t="41849" x="3906838" y="4695825"/>
          <p14:tracePt t="41883" x="3895725" y="4695825"/>
          <p14:tracePt t="41915" x="3879850" y="4695825"/>
          <p14:tracePt t="41948" x="3859213" y="4702175"/>
          <p14:tracePt t="41973" x="3841750" y="4706938"/>
          <p14:tracePt t="42006" x="3805238" y="4722813"/>
          <p14:tracePt t="42039" x="3794125" y="4722813"/>
          <p14:tracePt t="42069" x="3783013" y="4729163"/>
          <p14:tracePt t="42102" x="3778250" y="4729163"/>
          <p14:tracePt t="42365" x="3783013" y="4738688"/>
          <p14:tracePt t="42586" x="3783013" y="4733925"/>
          <p14:tracePt t="42805" x="3832225" y="4733925"/>
          <p14:tracePt t="42835" x="3929063" y="4733925"/>
          <p14:tracePt t="42867" x="4052888" y="4772025"/>
          <p14:tracePt t="42898" x="4075113" y="4772025"/>
          <p14:tracePt t="42986" x="4102100" y="4765675"/>
          <p14:tracePt t="43023" x="4167188" y="4749800"/>
          <p14:tracePt t="43052" x="4221163" y="4733925"/>
          <p14:tracePt t="43086" x="4322763" y="4718050"/>
          <p14:tracePt t="43115" x="4448175" y="4711700"/>
          <p14:tracePt t="43152" x="4567238" y="4702175"/>
          <p14:tracePt t="43181" x="4652963" y="4702175"/>
          <p14:tracePt t="43215" x="4821238" y="4702175"/>
          <p14:tracePt t="43239" x="4987925" y="4706938"/>
          <p14:tracePt t="43274" x="5253038" y="4718050"/>
          <p14:tracePt t="43302" x="5345113" y="4718050"/>
          <p14:tracePt t="43336" x="5484813" y="4711700"/>
          <p14:tracePt t="43365" x="5518150" y="4711700"/>
          <p14:tracePt t="43398" x="5545138" y="4711700"/>
          <p14:tracePt t="43432" x="5583238" y="4711700"/>
          <p14:tracePt t="43465" x="5668963" y="4711700"/>
          <p14:tracePt t="43505" x="5772150" y="4711700"/>
          <p14:tracePt t="43539" x="5842000" y="4711700"/>
          <p14:tracePt t="43569" x="5911850" y="4711700"/>
          <p14:tracePt t="43603" x="5999163" y="4711700"/>
          <p14:tracePt t="43636" x="6111875" y="4718050"/>
          <p14:tracePt t="43665" x="6165850" y="4722813"/>
          <p14:tracePt t="43698" x="6192838" y="4722813"/>
          <p14:tracePt t="43736" x="6242050" y="4729163"/>
          <p14:tracePt t="43773" x="6280150" y="4729163"/>
          <p14:tracePt t="43802" x="6300788" y="4733925"/>
          <p14:tracePt t="43835" x="6365875" y="4733925"/>
          <p14:tracePt t="43865" x="6408738" y="4738688"/>
          <p14:tracePt t="43898" x="6453188" y="4738688"/>
          <p14:tracePt t="43931" x="6516688" y="4749800"/>
          <p14:tracePt t="43965" x="6599238" y="4749800"/>
          <p14:tracePt t="43989" x="6635750" y="4756150"/>
          <p14:tracePt t="44022" x="6700838" y="4756150"/>
          <p14:tracePt t="44052" x="6761163" y="4760913"/>
          <p14:tracePt t="44086" x="6842125" y="4760913"/>
          <p14:tracePt t="44115" x="6911975" y="4760913"/>
          <p14:tracePt t="44148" x="7024688" y="4760913"/>
          <p14:tracePt t="44182" x="7170738" y="4756150"/>
          <p14:tracePt t="44215" x="7300913" y="4760913"/>
          <p14:tracePt t="44226" x="7316788" y="4760913"/>
          <p14:tracePt t="44258" x="7392988" y="4765675"/>
          <p14:tracePt t="44289" x="7489825" y="4765675"/>
          <p14:tracePt t="44319" x="7570788" y="4765675"/>
          <p14:tracePt t="44348" x="7642225" y="4765675"/>
          <p14:tracePt t="44382" x="7689850" y="4765675"/>
          <p14:tracePt t="44415" x="7732713" y="4765675"/>
          <p14:tracePt t="44452" x="7781925" y="4765675"/>
          <p14:tracePt t="44475" x="7851775" y="4765675"/>
          <p14:tracePt t="44506" x="7923213" y="4765675"/>
          <p14:tracePt t="44542" x="7986713" y="4760913"/>
          <p14:tracePt t="44569" x="8116888" y="4760913"/>
          <p14:tracePt t="44602" x="8247063" y="4760913"/>
          <p14:tracePt t="44636" x="8413750" y="4738688"/>
          <p14:tracePt t="44665" x="8539163" y="4706938"/>
          <p14:tracePt t="44698" x="8651875" y="4691063"/>
          <p14:tracePt t="44732" x="8766175" y="4679950"/>
          <p14:tracePt t="44755" x="8840788" y="4679950"/>
          <p14:tracePt t="44789" x="8921750" y="4668838"/>
          <p14:tracePt t="44819" x="8997950" y="4668838"/>
          <p14:tracePt t="44852" x="9083675" y="4668838"/>
          <p14:tracePt t="44886" x="9170988" y="4668838"/>
          <p14:tracePt t="44915" x="9213850" y="4664075"/>
          <p14:tracePt t="44948" x="9267825" y="4657725"/>
          <p14:tracePt t="44986" x="9317038" y="4657725"/>
          <p14:tracePt t="45023" x="9332913" y="4657725"/>
          <p14:tracePt t="45052" x="9337675" y="4657725"/>
          <p14:tracePt t="45085" x="9355138" y="4657725"/>
          <p14:tracePt t="45193" x="9344025" y="4657725"/>
          <p14:tracePt t="45236" x="9328150" y="4657725"/>
          <p14:tracePt t="45256" x="9317038" y="4657725"/>
          <p14:tracePt t="45289" x="9283700" y="4668838"/>
          <p14:tracePt t="45319" x="9236075" y="4684713"/>
          <p14:tracePt t="45348" x="9197975" y="4691063"/>
          <p14:tracePt t="45386" x="9175750" y="4695825"/>
          <p14:tracePt t="45415" x="9148763" y="4695825"/>
          <p14:tracePt t="45448" x="9110663" y="4702175"/>
          <p14:tracePt t="45487" x="9074150" y="4706938"/>
          <p14:tracePt t="45523" x="9063038" y="4706938"/>
          <p14:tracePt t="45555" x="9036050" y="4711700"/>
          <p14:tracePt t="45586" x="9024938" y="4718050"/>
          <p14:tracePt t="45615" x="9013825" y="4722813"/>
          <p14:tracePt t="45665" x="9009063" y="4722813"/>
          <p14:tracePt t="45698" x="8997950" y="4722813"/>
          <p14:tracePt t="45723" x="8986838" y="4729163"/>
          <p14:tracePt t="45741" x="8982075" y="4733925"/>
          <p14:tracePt t="45773" x="8970963" y="4733925"/>
          <p14:tracePt t="45805" x="8970963" y="4738688"/>
          <p14:tracePt t="45899" x="8970963" y="4745038"/>
          <p14:tracePt t="46098" x="8966200" y="4745038"/>
          <p14:tracePt t="46135" x="8959850" y="4745038"/>
          <p14:tracePt t="46587" x="8955088" y="4745038"/>
          <p14:tracePt t="46848" x="8775700" y="4745038"/>
          <p14:tracePt t="46882" x="8485188" y="4738688"/>
          <p14:tracePt t="46915" x="8078788" y="4756150"/>
          <p14:tracePt t="46952" x="7624763" y="4787900"/>
          <p14:tracePt t="46975" x="6831013" y="4848225"/>
          <p14:tracePt t="47009" x="6435725" y="4891088"/>
          <p14:tracePt t="47036" x="6226175" y="4918075"/>
          <p14:tracePt t="47069" x="5954713" y="4965700"/>
          <p14:tracePt t="47102" x="5246688" y="5064125"/>
          <p14:tracePt t="47131" x="4637088" y="5095875"/>
          <p14:tracePt t="47165" x="4156075" y="5129213"/>
          <p14:tracePt t="47198" x="3913188" y="5165725"/>
          <p14:tracePt t="47224" x="3805238" y="5203825"/>
          <p14:tracePt t="47241" x="3751263" y="5214938"/>
          <p14:tracePt t="47272" x="3675063" y="5241925"/>
          <p14:tracePt t="47305" x="3479800" y="5295900"/>
          <p14:tracePt t="47336" x="3286125" y="5334000"/>
          <p14:tracePt t="47365" x="3052763" y="5383213"/>
          <p14:tracePt t="47398" x="2832100" y="5403850"/>
          <p14:tracePt t="47436" x="2416175" y="5387975"/>
          <p14:tracePt t="47487" x="1982788" y="5327650"/>
          <p14:tracePt t="47523" x="1766888" y="5264150"/>
          <p14:tracePt t="47552" x="1663700" y="5160963"/>
          <p14:tracePt t="47585" x="1647825" y="5030788"/>
          <p14:tracePt t="47615" x="1643063" y="4960938"/>
          <p14:tracePt t="47648" x="1674813" y="4857750"/>
          <p14:tracePt t="47682" x="1755775" y="4787900"/>
          <p14:tracePt t="47715" x="1908175" y="4745038"/>
          <p14:tracePt t="47739" x="1955800" y="4745038"/>
          <p14:tracePt t="47773" x="2128838" y="4792663"/>
          <p14:tracePt t="47805" x="2339975" y="4884738"/>
          <p14:tracePt t="47835" x="2351088" y="4911725"/>
          <p14:tracePt t="47865" x="2335213" y="4933950"/>
          <p14:tracePt t="47898" x="2297113" y="4938713"/>
          <p14:tracePt t="47931" x="2270125" y="4938713"/>
          <p14:tracePt t="47965" x="2263775" y="4933950"/>
          <p14:tracePt t="48009" x="2263775" y="4922838"/>
          <p14:tracePt t="48103" x="2286000" y="4929188"/>
          <p14:tracePt t="48134" x="2301875" y="4945063"/>
          <p14:tracePt t="48165" x="2301875" y="4976813"/>
          <p14:tracePt t="48193" x="2301875" y="5010150"/>
          <p14:tracePt t="48235" x="2232025" y="5145088"/>
          <p14:tracePt t="48271" x="2135188" y="5210175"/>
          <p14:tracePt t="48302" x="2054225" y="5241925"/>
          <p14:tracePt t="48335" x="2009775" y="5241925"/>
          <p14:tracePt t="48365" x="1989138" y="5237163"/>
          <p14:tracePt t="48398" x="1939925" y="5219700"/>
          <p14:tracePt t="48436" x="1928813" y="5219700"/>
          <p14:tracePt t="48493" x="1928813" y="5214938"/>
          <p14:tracePt t="48522" x="1951038" y="5203825"/>
          <p14:tracePt t="48555" x="1989138" y="5176838"/>
          <p14:tracePt t="48585" x="2009775" y="5160963"/>
          <p14:tracePt t="48615" x="2047875" y="5156200"/>
          <p14:tracePt t="48648" x="2101850" y="5149850"/>
          <p14:tracePt t="48682" x="2166938" y="5149850"/>
          <p14:tracePt t="48715" x="2227263" y="5149850"/>
          <p14:tracePt t="48739" x="2247900" y="5149850"/>
          <p14:tracePt t="48772" x="2270125" y="5149850"/>
          <p14:tracePt t="48805" x="2301875" y="5156200"/>
          <p14:tracePt t="48851" x="2312988" y="5156200"/>
          <p14:tracePt t="49465" x="2393950" y="5156200"/>
          <p14:tracePt t="49507" x="2535238" y="5165725"/>
          <p14:tracePt t="49538" x="2820988" y="5165725"/>
          <p14:tracePt t="49570" x="3124200" y="5187950"/>
          <p14:tracePt t="49602" x="3382963" y="5210175"/>
          <p14:tracePt t="49635" x="3722688" y="5219700"/>
          <p14:tracePt t="49665" x="4064000" y="5253038"/>
          <p14:tracePt t="49698" x="4279900" y="5264150"/>
          <p14:tracePt t="49736" x="4567238" y="5280025"/>
          <p14:tracePt t="49772" x="4776788" y="5280025"/>
          <p14:tracePt t="49801" x="4902200" y="5280025"/>
          <p14:tracePt t="49835" x="4933950" y="5280025"/>
          <p14:tracePt t="49886" x="4945063" y="5280025"/>
          <p14:tracePt t="50448" x="4733925" y="5284788"/>
          <p14:tracePt t="50473" x="4545013" y="5295900"/>
          <p14:tracePt t="50507" x="4340225" y="5295900"/>
          <p14:tracePt t="50539" x="4275138" y="5284788"/>
          <p14:tracePt t="50569" x="4203700" y="5284788"/>
          <p14:tracePt t="50598" x="4194175" y="5280025"/>
          <p14:tracePt t="50791" x="4198938" y="5273675"/>
          <p14:tracePt t="50818" x="4210050" y="5273675"/>
          <p14:tracePt t="50898" x="4259263" y="5273675"/>
          <p14:tracePt t="50936" x="4394200" y="5273675"/>
          <p14:tracePt t="50981" x="4630738" y="5264150"/>
          <p14:tracePt t="51005" x="4814888" y="5257800"/>
          <p14:tracePt t="51039" x="4906963" y="5257800"/>
          <p14:tracePt t="51069" x="4965700" y="5257800"/>
          <p14:tracePt t="51102" x="4987925" y="5257800"/>
          <p14:tracePt t="51136" x="5003800" y="5257800"/>
          <p14:tracePt t="51165" x="5014913" y="5257800"/>
          <p14:tracePt t="51198" x="5030788" y="5257800"/>
          <p14:tracePt t="51236" x="5057775" y="5257800"/>
          <p14:tracePt t="51270" x="5095875" y="5257800"/>
          <p14:tracePt t="51302" x="5149850" y="5257800"/>
          <p14:tracePt t="51335" x="5237163" y="5257800"/>
          <p14:tracePt t="51365" x="5345113" y="5257800"/>
          <p14:tracePt t="51398" x="5457825" y="5257800"/>
          <p14:tracePt t="51436" x="5583238" y="5264150"/>
          <p14:tracePt t="51486" x="5727700" y="5257800"/>
          <p14:tracePt t="51523" x="5880100" y="5246688"/>
          <p14:tracePt t="51555" x="6042025" y="5246688"/>
          <p14:tracePt t="51587" x="6091238" y="5246688"/>
          <p14:tracePt t="51615" x="6138863" y="5246688"/>
          <p14:tracePt t="51648" x="6172200" y="5246688"/>
          <p14:tracePt t="51687" x="6235700" y="5246688"/>
          <p14:tracePt t="51731" x="6327775" y="5241925"/>
          <p14:tracePt t="51756" x="6408738" y="5226050"/>
          <p14:tracePt t="51789" x="6511925" y="5226050"/>
          <p14:tracePt t="51819" x="6615113" y="5226050"/>
          <p14:tracePt t="51852" x="6711950" y="5226050"/>
          <p14:tracePt t="51886" x="6869113" y="5226050"/>
          <p14:tracePt t="51915" x="6938963" y="5226050"/>
          <p14:tracePt t="51948" x="6988175" y="5226050"/>
          <p14:tracePt t="51982" x="7035800" y="5226050"/>
          <p14:tracePt t="52006" x="7069138" y="5226050"/>
          <p14:tracePt t="52039" x="7123113" y="5226050"/>
          <p14:tracePt t="52069" x="7177088" y="5226050"/>
          <p14:tracePt t="52098" x="7235825" y="5237163"/>
          <p14:tracePt t="52131" x="7312025" y="5237163"/>
          <p14:tracePt t="52165" x="7469188" y="5241925"/>
          <p14:tracePt t="52198" x="7615238" y="5241925"/>
          <p14:tracePt t="52235" x="7732713" y="5257800"/>
          <p14:tracePt t="52255" x="7766050" y="5264150"/>
          <p14:tracePt t="52290" x="7797800" y="5273675"/>
          <p14:tracePt t="52320" x="7813675" y="5280025"/>
          <p14:tracePt t="52432" x="7813675" y="5284788"/>
          <p14:tracePt t="52465" x="7813675" y="5291138"/>
          <p14:tracePt t="52759" x="7797800" y="5291138"/>
          <p14:tracePt t="52787" x="7786688" y="5291138"/>
          <p14:tracePt t="52821" x="7777163" y="5291138"/>
          <p14:tracePt t="52882" x="7766050" y="5291138"/>
          <p14:tracePt t="52912" x="7754938" y="5295900"/>
          <p14:tracePt t="52948" x="7739063" y="5295900"/>
          <p14:tracePt t="52975" x="7723188" y="5295900"/>
          <p14:tracePt t="53025" x="7696200" y="5295900"/>
          <p14:tracePt t="53053" x="7669213" y="5300663"/>
          <p14:tracePt t="53087" x="7651750" y="5300663"/>
          <p14:tracePt t="53116" x="7642225" y="5300663"/>
          <p14:tracePt t="53148" x="7624763" y="5307013"/>
          <p14:tracePt t="53177" x="7604125" y="5311775"/>
          <p14:tracePt t="53225" x="7581900" y="5318125"/>
          <p14:tracePt t="53255" x="7577138" y="5318125"/>
          <p14:tracePt t="53303" x="7570788" y="5318125"/>
          <p14:tracePt t="53491" x="7570788" y="5322888"/>
          <p14:tracePt t="53523" x="7539038" y="5334000"/>
          <p14:tracePt t="53554" x="7435850" y="5356225"/>
          <p14:tracePt t="53583" x="7316788" y="5360988"/>
          <p14:tracePt t="53615" x="7170738" y="5349875"/>
          <p14:tracePt t="53648" x="7051675" y="5291138"/>
          <p14:tracePt t="53682" x="6907213" y="5199063"/>
          <p14:tracePt t="53715" x="6808788" y="5118100"/>
          <p14:tracePt t="53740" x="6781800" y="5102225"/>
          <p14:tracePt t="53772" x="6770688" y="5095875"/>
          <p14:tracePt t="53806" x="6754813" y="5080000"/>
          <p14:tracePt t="53835" x="6750050" y="5068888"/>
          <p14:tracePt t="53866" x="6743700" y="5053013"/>
          <p14:tracePt t="53919" x="6711950" y="4992688"/>
          <p14:tracePt t="53943" x="6689725" y="4960938"/>
          <p14:tracePt t="53986" x="6684963" y="4875213"/>
          <p14:tracePt t="54022" x="6723063" y="4799013"/>
          <p14:tracePt t="54052" x="6761163" y="4760913"/>
          <p14:tracePt t="54085" x="6858000" y="4675188"/>
          <p14:tracePt t="54115" x="7035800" y="4630738"/>
          <p14:tracePt t="54148" x="7204075" y="4610100"/>
          <p14:tracePt t="54181" x="7278688" y="4603750"/>
          <p14:tracePt t="54219" x="7343775" y="4603750"/>
          <p14:tracePt t="54228" x="7377113" y="4603750"/>
          <p14:tracePt t="54257" x="7523163" y="4641850"/>
          <p14:tracePt t="54289" x="7631113" y="4691063"/>
          <p14:tracePt t="54319" x="7673975" y="4718050"/>
          <p14:tracePt t="54352" x="7705725" y="4738688"/>
          <p14:tracePt t="54381" x="7727950" y="4772025"/>
          <p14:tracePt t="54419" x="7743825" y="4819650"/>
          <p14:tracePt t="54443" x="7739063" y="4864100"/>
          <p14:tracePt t="54481" x="7689850" y="4983163"/>
          <p14:tracePt t="54505" x="7662863" y="5030788"/>
          <p14:tracePt t="54539" x="7646988" y="5046663"/>
          <p14:tracePt t="54569" x="7631113" y="5064125"/>
          <p14:tracePt t="54602" x="7615238" y="5073650"/>
          <p14:tracePt t="54632" x="7604125" y="5084763"/>
          <p14:tracePt t="54669" x="7586663" y="5102225"/>
          <p14:tracePt t="54693" x="7570788" y="5106988"/>
          <p14:tracePt t="54727" x="7543800" y="5122863"/>
          <p14:tracePt t="54758" x="7527925" y="5129213"/>
          <p14:tracePt t="54789" x="7505700" y="5138738"/>
          <p14:tracePt t="54819" x="7473950" y="5156200"/>
          <p14:tracePt t="54848" x="7451725" y="5160963"/>
          <p14:tracePt t="54881" x="7435850" y="5160963"/>
          <p14:tracePt t="54915" x="7415213" y="5172075"/>
          <p14:tracePt t="54948" x="7370763" y="5176838"/>
          <p14:tracePt t="54985" x="7332663" y="5183188"/>
          <p14:tracePt t="55022" x="7296150" y="5192713"/>
          <p14:tracePt t="55052" x="7262813" y="5192713"/>
          <p14:tracePt t="55086" x="7224713" y="5192713"/>
          <p14:tracePt t="55115" x="7192963" y="5192713"/>
          <p14:tracePt t="55148" x="7154863" y="5192713"/>
          <p14:tracePt t="55181" x="7096125" y="5192713"/>
          <p14:tracePt t="55220" x="7051675" y="5192713"/>
          <p14:tracePt t="55239" x="7042150" y="5192713"/>
          <p14:tracePt t="55276" x="7035800" y="5192713"/>
          <p14:tracePt t="55304" x="7024688" y="5192713"/>
          <p14:tracePt t="55335" x="6977063" y="5199063"/>
          <p14:tracePt t="55369" x="6965950" y="5199063"/>
          <p14:tracePt t="55398" x="6950075" y="5199063"/>
          <p14:tracePt t="55432" x="6927850" y="5203825"/>
          <p14:tracePt t="55465" x="6889750" y="5203825"/>
          <p14:tracePt t="55498" x="6873875" y="5210175"/>
          <p14:tracePt t="55522" x="6862763" y="5214938"/>
          <p14:tracePt t="55556" x="6819900" y="5219700"/>
          <p14:tracePt t="55585" x="6777038" y="5219700"/>
          <p14:tracePt t="55620" x="6711950" y="5226050"/>
          <p14:tracePt t="55648" x="6673850" y="5226050"/>
          <p14:tracePt t="55682" x="6642100" y="5230813"/>
          <p14:tracePt t="55710" x="6554788" y="5230813"/>
          <p14:tracePt t="55727" x="6435725" y="5230813"/>
          <p14:tracePt t="55755" x="6226175" y="5230813"/>
          <p14:tracePt t="55789" x="6091238" y="5230813"/>
          <p14:tracePt t="55819" x="6030913" y="5241925"/>
          <p14:tracePt t="55848" x="5976938" y="5253038"/>
          <p14:tracePt t="55881" x="5880100" y="5273675"/>
          <p14:tracePt t="55919" x="5545138" y="5307013"/>
          <p14:tracePt t="55943" x="5356225" y="5311775"/>
          <p14:tracePt t="55976" x="5084763" y="5322888"/>
          <p14:tracePt t="56005" x="5019675" y="5322888"/>
          <p14:tracePt t="56039" x="4999038" y="5322888"/>
          <p14:tracePt t="56320" x="4999038" y="5334000"/>
          <p14:tracePt t="56350" x="4972050" y="5345113"/>
          <p14:tracePt t="56381" x="4837113" y="5372100"/>
          <p14:tracePt t="56419" x="4598988" y="5372100"/>
          <p14:tracePt t="56443" x="4479925" y="5372100"/>
          <p14:tracePt t="56475" x="4333875" y="5372100"/>
          <p14:tracePt t="56505" x="4237038" y="5356225"/>
          <p14:tracePt t="56538" x="4167188" y="5322888"/>
          <p14:tracePt t="56568" x="4140200" y="5295900"/>
          <p14:tracePt t="56598" x="4133850" y="5246688"/>
          <p14:tracePt t="56632" x="4129088" y="5160963"/>
          <p14:tracePt t="56669" x="4167188" y="5046663"/>
          <p14:tracePt t="56693" x="4203700" y="4992688"/>
          <p14:tracePt t="56726" x="4360863" y="4864100"/>
          <p14:tracePt t="56743" x="4468813" y="4810125"/>
          <p14:tracePt t="56772" x="4772025" y="4718050"/>
          <p14:tracePt t="56802" x="5203825" y="4684713"/>
          <p14:tracePt t="56835" x="5583238" y="4675188"/>
          <p14:tracePt t="56869" x="5837238" y="4702175"/>
          <p14:tracePt t="56898" x="6118225" y="4819650"/>
          <p14:tracePt t="56931" x="6257925" y="4976813"/>
          <p14:tracePt t="56965" x="6208713" y="5129213"/>
          <p14:tracePt t="57006" x="6084888" y="5230813"/>
          <p14:tracePt t="57038" x="6080125" y="5237163"/>
          <p14:tracePt t="57069" x="6073775" y="5237163"/>
          <p14:tracePt t="57419" x="5880100" y="5237163"/>
          <p14:tracePt t="57443" x="5691188" y="5237163"/>
          <p14:tracePt t="57475" x="5518150" y="5284788"/>
          <p14:tracePt t="57506" x="5500688" y="5338763"/>
          <p14:tracePt t="57539" x="5468938" y="5403850"/>
          <p14:tracePt t="57569" x="5437188" y="5453063"/>
          <p14:tracePt t="57602" x="5414963" y="5468938"/>
          <p14:tracePt t="57631" x="5399088" y="5473700"/>
          <p14:tracePt t="57669" x="5372100" y="5473700"/>
          <p14:tracePt t="57693" x="5356225" y="5484813"/>
          <p14:tracePt t="57735" x="5318125" y="5484813"/>
          <p14:tracePt t="57772" x="5295900" y="5457825"/>
          <p14:tracePt t="57802" x="5203825" y="5376863"/>
          <p14:tracePt t="57835" x="5102225" y="5214938"/>
          <p14:tracePt t="57865" x="5075238" y="5165725"/>
          <p14:tracePt t="57898" x="5068888" y="5111750"/>
          <p14:tracePt t="57931" x="5064125" y="5073650"/>
          <p14:tracePt t="57970" x="5057775" y="5053013"/>
          <p14:tracePt t="58257" x="5057775" y="5064125"/>
          <p14:tracePt t="58289" x="5057775" y="5080000"/>
          <p14:tracePt t="58319" x="5057775" y="5133975"/>
          <p14:tracePt t="58348" x="5057775" y="5246688"/>
          <p14:tracePt t="58381" x="5057775" y="5300663"/>
          <p14:tracePt t="58419" x="5057775" y="5307013"/>
          <p14:tracePt t="58481" x="5057775" y="5311775"/>
          <p14:tracePt t="58586" x="5057775" y="5291138"/>
          <p14:tracePt t="58619" x="5057775" y="5280025"/>
          <p14:tracePt t="58648" x="5057775" y="5264150"/>
          <p14:tracePt t="58682" x="5057775" y="5246688"/>
          <p14:tracePt t="58719" x="5068888" y="5203825"/>
          <p14:tracePt t="58743" x="5080000" y="5165725"/>
          <p14:tracePt t="58772" x="5084763" y="5111750"/>
          <p14:tracePt t="58803" x="5084763" y="5095875"/>
          <p14:tracePt t="58836" x="5084763" y="5091113"/>
          <p14:tracePt t="58916" x="5084763" y="5068888"/>
          <p14:tracePt t="58943" x="5084763" y="5057775"/>
          <p14:tracePt t="58974" x="5084763" y="5041900"/>
          <p14:tracePt t="59025" x="5084763" y="5019675"/>
          <p14:tracePt t="59277" x="5084763" y="5145088"/>
          <p14:tracePt t="59305" x="5084763" y="5203825"/>
          <p14:tracePt t="59334" x="5084763" y="5210175"/>
          <p14:tracePt t="59382" x="5080000" y="5226050"/>
          <p14:tracePt t="59415" x="5064125" y="5241925"/>
          <p14:tracePt t="59724" x="5064125" y="5318125"/>
          <p14:tracePt t="59754" x="5064125" y="5345113"/>
          <p14:tracePt t="59789" x="5064125" y="5356225"/>
          <p14:tracePt t="59821" x="5057775" y="5360988"/>
          <p14:tracePt t="59848" x="5053013" y="5360988"/>
          <p14:tracePt t="59881" x="5048250" y="5360988"/>
          <p14:tracePt t="59911" x="5037138" y="5356225"/>
          <p14:tracePt t="59953" x="5019675" y="5327650"/>
          <p14:tracePt t="59993" x="5019675" y="5318125"/>
          <p14:tracePt t="60024" x="5019675" y="5307013"/>
          <p14:tracePt t="60052" x="5019675" y="5295900"/>
          <p14:tracePt t="60084" x="5019675" y="5268913"/>
          <p14:tracePt t="60115" x="5019675" y="5219700"/>
          <p14:tracePt t="60148" x="5019675" y="5160963"/>
          <p14:tracePt t="60180" x="5030788" y="5111750"/>
          <p14:tracePt t="60210" x="5030788" y="5080000"/>
          <p14:tracePt t="60226" x="5030788" y="5068888"/>
          <p14:tracePt t="60260" x="5030788" y="5057775"/>
          <p14:tracePt t="60352" x="5030788" y="5046663"/>
          <p14:tracePt t="60399" x="5030788" y="5041900"/>
          <p14:tracePt t="60553" x="5057775" y="5026025"/>
          <p14:tracePt t="60586" x="5156200" y="4999038"/>
          <p14:tracePt t="60616" x="5307013" y="4983163"/>
          <p14:tracePt t="60648" x="5457825" y="4983163"/>
          <p14:tracePt t="60682" x="5576888" y="4983163"/>
          <p14:tracePt t="60716" x="5803900" y="4983163"/>
          <p14:tracePt t="60743" x="5972175" y="4972050"/>
          <p14:tracePt t="60770" x="6208713" y="4960938"/>
          <p14:tracePt t="60804" x="6507163" y="4945063"/>
          <p14:tracePt t="60825" x="6696075" y="4945063"/>
          <p14:tracePt t="60865" x="7150100" y="4945063"/>
          <p14:tracePt t="60903" x="7424738" y="4945063"/>
          <p14:tracePt t="60928" x="7669213" y="4945063"/>
          <p14:tracePt t="60970" x="7943850" y="4945063"/>
          <p14:tracePt t="60991" x="8132763" y="4956175"/>
          <p14:tracePt t="61031" x="8435975" y="4956175"/>
          <p14:tracePt t="61053" x="8582025" y="4965700"/>
          <p14:tracePt t="61086" x="8863013" y="4987925"/>
          <p14:tracePt t="61115" x="8939213" y="4987925"/>
          <p14:tracePt t="61148" x="8943975" y="4992688"/>
          <p14:tracePt t="61302" x="8916988" y="5053013"/>
          <p14:tracePt t="61336" x="8874125" y="5219700"/>
          <p14:tracePt t="61365" x="8867775" y="5334000"/>
          <p14:tracePt t="61398" x="8863013" y="5365750"/>
          <p14:tracePt t="61473" x="8847138" y="5365750"/>
          <p14:tracePt t="61506" x="8285163" y="5349875"/>
          <p14:tracePt t="61542" x="7712075" y="5322888"/>
          <p14:tracePt t="61569" x="7408863" y="5300663"/>
          <p14:tracePt t="61602" x="7031038" y="5300663"/>
          <p14:tracePt t="61635" x="6350000" y="5345113"/>
          <p14:tracePt t="61665" x="6057900" y="5376863"/>
          <p14:tracePt t="61698" x="5765800" y="5387975"/>
          <p14:tracePt t="61736" x="5511800" y="5403850"/>
          <p14:tracePt t="61773" x="5410200" y="5403850"/>
          <p14:tracePt t="61802" x="5365750" y="5403850"/>
          <p14:tracePt t="61835" x="5345113" y="5387975"/>
          <p14:tracePt t="61865" x="5311775" y="5376863"/>
          <p14:tracePt t="61898" x="5302250" y="5372100"/>
          <p14:tracePt t="62021" x="5295900" y="5307013"/>
          <p14:tracePt t="62051" x="5295900" y="5138738"/>
          <p14:tracePt t="62085" x="5307013" y="5014913"/>
          <p14:tracePt t="62115" x="5311775" y="4999038"/>
          <p14:tracePt t="62270" x="5338763" y="4999038"/>
          <p14:tracePt t="62304" x="5761038" y="4999038"/>
          <p14:tracePt t="62319" x="5934075" y="4999038"/>
          <p14:tracePt t="62352" x="7251700" y="4945063"/>
          <p14:tracePt t="62381" x="8489950" y="4891088"/>
          <p14:tracePt t="62416" x="8959850" y="4879975"/>
          <p14:tracePt t="62453" x="9251950" y="4879975"/>
          <p14:tracePt t="62476" x="9490075" y="4875213"/>
          <p14:tracePt t="62505" x="9532938" y="4875213"/>
          <p14:tracePt t="62569" x="9586913" y="4857750"/>
          <p14:tracePt t="62603" x="9674225" y="4857750"/>
          <p14:tracePt t="62632" x="9678988" y="4857750"/>
          <p14:tracePt t="62682" x="9625013" y="4879975"/>
          <p14:tracePt t="62719" x="9510713" y="4976813"/>
          <p14:tracePt t="62742" x="9467850" y="5073650"/>
          <p14:tracePt t="62773" x="9409113" y="5203825"/>
          <p14:tracePt t="62808" x="9375775" y="5284788"/>
          <p14:tracePt t="62915" x="9317038" y="5284788"/>
          <p14:tracePt t="62948" x="8916988" y="5284788"/>
          <p14:tracePt t="62981" x="7862888" y="5284788"/>
          <p14:tracePt t="63005" x="7143750" y="5295900"/>
          <p14:tracePt t="63039" x="6635750" y="5334000"/>
          <p14:tracePt t="63067" x="6208713" y="5356225"/>
          <p14:tracePt t="63103" x="5895975" y="5365750"/>
          <p14:tracePt t="63131" x="5765800" y="5365750"/>
          <p14:tracePt t="63165" x="5722938" y="5365750"/>
          <p14:tracePt t="63198" x="5673725" y="5372100"/>
          <p14:tracePt t="63231" x="5626100" y="5372100"/>
          <p14:tracePt t="63269" x="5619750" y="5372100"/>
          <p14:tracePt t="63335" x="5556250" y="5338763"/>
          <p14:tracePt t="63365" x="5356225" y="5264150"/>
          <p14:tracePt t="63399" x="5284788" y="5241925"/>
          <p14:tracePt t="63459" x="5273675" y="5241925"/>
          <p14:tracePt t="63502" x="5257800" y="5230813"/>
          <p14:tracePt t="63665" x="5253038" y="5068888"/>
          <p14:tracePt t="63698" x="5264150" y="4902200"/>
          <p14:tracePt t="63731" x="5268913" y="4857750"/>
          <p14:tracePt t="63772" x="5280025" y="4852988"/>
          <p14:tracePt t="63802" x="5318125" y="4857750"/>
          <p14:tracePt t="63835" x="5399088" y="4864100"/>
          <p14:tracePt t="63865" x="5556250" y="4857750"/>
          <p14:tracePt t="63902" x="5907088" y="4848225"/>
          <p14:tracePt t="63931" x="6284913" y="4830763"/>
          <p14:tracePt t="63965" x="6750050" y="4799013"/>
          <p14:tracePt t="64008" x="7408863" y="4760913"/>
          <p14:tracePt t="64043" x="7766050" y="4749800"/>
          <p14:tracePt t="64068" x="8040688" y="4738688"/>
          <p14:tracePt t="64101" x="8321675" y="4738688"/>
          <p14:tracePt t="64131" x="8793163" y="4729163"/>
          <p14:tracePt t="64165" x="9128125" y="4718050"/>
          <p14:tracePt t="64198" x="9132888" y="4718050"/>
          <p14:tracePt t="64271" x="9128125" y="4718050"/>
          <p14:tracePt t="64308" x="9121775" y="4772025"/>
          <p14:tracePt t="64335" x="9110663" y="4945063"/>
          <p14:tracePt t="64365" x="9101138" y="5122863"/>
          <p14:tracePt t="64399" x="9105900" y="5307013"/>
          <p14:tracePt t="64436" x="9110663" y="5345113"/>
          <p14:tracePt t="64522" x="9047163" y="5349875"/>
          <p14:tracePt t="64552" x="8658225" y="5334000"/>
          <p14:tracePt t="64585" x="7512050" y="5284788"/>
          <p14:tracePt t="64615" x="6376988" y="5273675"/>
          <p14:tracePt t="64649" x="5641975" y="5311775"/>
          <p14:tracePt t="64682" x="5057775" y="5349875"/>
          <p14:tracePt t="64718" x="4695825" y="5372100"/>
          <p14:tracePt t="64726" x="4675188" y="5372100"/>
          <p14:tracePt t="64756" x="4637088" y="5372100"/>
          <p14:tracePt t="64792" x="4621213" y="5372100"/>
          <p14:tracePt t="64819" x="4603750" y="5372100"/>
          <p14:tracePt t="65054" x="4675188" y="5264150"/>
          <p14:tracePt t="65083" x="4765675" y="5183188"/>
          <p14:tracePt t="65117" x="5030788" y="5084763"/>
          <p14:tracePt t="65148" x="5118100" y="5080000"/>
          <p14:tracePt t="65198" x="5102225" y="5091113"/>
          <p14:tracePt t="65231" x="5091113" y="5095875"/>
          <p14:tracePt t="65255" x="5084763" y="5095875"/>
          <p14:tracePt t="65365" x="5084763" y="5102225"/>
          <p14:tracePt t="65399" x="5145088" y="5102225"/>
          <p14:tracePt t="65432" x="5338763" y="5122863"/>
          <p14:tracePt t="65465" x="5761038" y="5160963"/>
          <p14:tracePt t="65489" x="5810250" y="516096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関係詞で修飾する際、非制限ではカンマを切って、一息ついて読む。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8239" y="2072963"/>
            <a:ext cx="10515600" cy="34134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My wife, who lives in Osaka, calls me every day. (</a:t>
            </a:r>
            <a:r>
              <a:rPr kumimoji="1" lang="ja-JP" altLang="en-US" dirty="0"/>
              <a:t>奥さんは一人）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My son who lives in Osaka is a medical doctor.</a:t>
            </a:r>
            <a:r>
              <a:rPr lang="ja-JP" altLang="en-US" dirty="0"/>
              <a:t>　（東京の息子もいる）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There were a few passengers who survived.</a:t>
            </a:r>
          </a:p>
          <a:p>
            <a:pPr marL="0" indent="0">
              <a:buNone/>
            </a:pPr>
            <a:r>
              <a:rPr lang="en-US" altLang="ja-JP" dirty="0"/>
              <a:t>There were a few passengers, who all survived.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b="1" dirty="0">
                <a:solidFill>
                  <a:srgbClr val="FF0000"/>
                </a:solidFill>
              </a:rPr>
              <a:t>that </a:t>
            </a:r>
            <a:r>
              <a:rPr lang="ja-JP" altLang="en-US" b="1" dirty="0" err="1">
                <a:solidFill>
                  <a:srgbClr val="FF0000"/>
                </a:solidFill>
              </a:rPr>
              <a:t>には</a:t>
            </a:r>
            <a:r>
              <a:rPr lang="ja-JP" altLang="en-US" b="1" dirty="0">
                <a:solidFill>
                  <a:srgbClr val="FF0000"/>
                </a:solidFill>
              </a:rPr>
              <a:t>制限用法なし　＝ </a:t>
            </a:r>
            <a:r>
              <a:rPr lang="en-US" altLang="ja-JP" b="1" dirty="0">
                <a:solidFill>
                  <a:srgbClr val="FF0000"/>
                </a:solidFill>
              </a:rPr>
              <a:t>that </a:t>
            </a:r>
            <a:r>
              <a:rPr lang="ja-JP" altLang="en-US" b="1" dirty="0">
                <a:solidFill>
                  <a:srgbClr val="FF0000"/>
                </a:solidFill>
              </a:rPr>
              <a:t>の前にカンマなし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6858909-DB64-46BD-BF5B-CAD043875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2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95"/>
    </mc:Choice>
    <mc:Fallback xmlns="">
      <p:transition spd="slow" advTm="9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0" x="7246938" y="4556125"/>
          <p14:tracePt t="2017" x="6961188" y="4052888"/>
          <p14:tracePt t="2052" x="6700838" y="3609975"/>
          <p14:tracePt t="2076" x="6630988" y="3475038"/>
          <p14:tracePt t="2121" x="6419850" y="3232150"/>
          <p14:tracePt t="2167" x="6192838" y="3070225"/>
          <p14:tracePt t="2188" x="6030913" y="2971800"/>
          <p14:tracePt t="2225" x="5664200" y="2728913"/>
          <p14:tracePt t="2270" x="5253038" y="2501900"/>
          <p14:tracePt t="2293" x="5165725" y="2447925"/>
          <p14:tracePt t="2337" x="4848225" y="2317750"/>
          <p14:tracePt t="2363" x="4648200" y="2274888"/>
          <p14:tracePt t="2404" x="4468813" y="2135188"/>
          <p14:tracePt t="2440" x="4264025" y="1955800"/>
          <p14:tracePt t="2478" x="4113213" y="1827213"/>
          <p14:tracePt t="2532" x="3841750" y="1555750"/>
          <p14:tracePt t="2573" x="3744913" y="1393825"/>
          <p14:tracePt t="2616" x="3733800" y="1328738"/>
          <p14:tracePt t="2651" x="3733800" y="1193800"/>
          <p14:tracePt t="2675" x="3733800" y="1150938"/>
          <p14:tracePt t="2728" x="3717925" y="1058863"/>
          <p14:tracePt t="2769" x="3695700" y="1020763"/>
          <p14:tracePt t="2811" x="3675063" y="957263"/>
          <p14:tracePt t="2849" x="3663950" y="935038"/>
          <p14:tracePt t="2885" x="3663950" y="923925"/>
          <p14:tracePt t="3313" x="3902075" y="1011238"/>
          <p14:tracePt t="3353" x="4356100" y="1011238"/>
          <p14:tracePt t="3389" x="4506913" y="977900"/>
          <p14:tracePt t="3426" x="4691063" y="957263"/>
          <p14:tracePt t="3463" x="5219700" y="901700"/>
          <p14:tracePt t="3482" x="5322888" y="901700"/>
          <p14:tracePt t="3518" x="5383213" y="892175"/>
          <p14:tracePt t="3554" x="5441950" y="892175"/>
          <p14:tracePt t="3591" x="5484813" y="892175"/>
          <p14:tracePt t="3644" x="5491163" y="892175"/>
          <p14:tracePt t="3699" x="5522913" y="896938"/>
          <p14:tracePt t="3735" x="5788025" y="908050"/>
          <p14:tracePt t="3772" x="5992813" y="908050"/>
          <p14:tracePt t="3809" x="6080125" y="908050"/>
          <p14:tracePt t="3846" x="6284913" y="885825"/>
          <p14:tracePt t="3880" x="6453188" y="865188"/>
          <p14:tracePt t="3917" x="6496050" y="858838"/>
          <p14:tracePt t="3954" x="6604000" y="847725"/>
          <p14:tracePt t="3991" x="6835775" y="838200"/>
          <p14:tracePt t="4028" x="6943725" y="838200"/>
          <p14:tracePt t="4074" x="7069138" y="838200"/>
          <p14:tracePt t="4112" x="7165975" y="838200"/>
          <p14:tracePt t="4147" x="7192963" y="831850"/>
          <p14:tracePt t="4194" x="7197725" y="831850"/>
          <p14:tracePt t="4241" x="7231063" y="831850"/>
          <p14:tracePt t="4277" x="7285038" y="831850"/>
          <p14:tracePt t="4317" x="7381875" y="831850"/>
          <p14:tracePt t="4361" x="7642225" y="854075"/>
          <p14:tracePt t="4407" x="7824788" y="881063"/>
          <p14:tracePt t="4464" x="8166100" y="923925"/>
          <p14:tracePt t="4501" x="8213725" y="939800"/>
          <p14:tracePt t="4537" x="8224838" y="939800"/>
          <p14:tracePt t="4662" x="8204200" y="939800"/>
          <p14:tracePt t="4695" x="8170863" y="939800"/>
          <p14:tracePt t="4747" x="8116888" y="939800"/>
          <p14:tracePt t="4792" x="8089900" y="935038"/>
          <p14:tracePt t="4828" x="8078788" y="935038"/>
          <p14:tracePt t="4863" x="8067675" y="930275"/>
          <p14:tracePt t="4897" x="8062913" y="930275"/>
          <p14:tracePt t="4934" x="8058150" y="923925"/>
          <p14:tracePt t="4970" x="8047038" y="923925"/>
          <p14:tracePt t="5018" x="8040688" y="919163"/>
          <p14:tracePt t="5044" x="8020050" y="912813"/>
          <p14:tracePt t="5079" x="7997825" y="912813"/>
          <p14:tracePt t="5118" x="7986713" y="908050"/>
          <p14:tracePt t="5160" x="7981950" y="908050"/>
          <p14:tracePt t="5179" x="7977188" y="908050"/>
          <p14:tracePt t="5224" x="7970838" y="908050"/>
          <p14:tracePt t="5278" x="7966075" y="908050"/>
          <p14:tracePt t="5315" x="7959725" y="908050"/>
          <p14:tracePt t="5411" x="7950200" y="908050"/>
          <p14:tracePt t="5503" x="7905750" y="908050"/>
          <p14:tracePt t="5550" x="7813675" y="930275"/>
          <p14:tracePt t="5585" x="7777163" y="935038"/>
          <p14:tracePt t="5622" x="7696200" y="946150"/>
          <p14:tracePt t="5659" x="7597775" y="962025"/>
          <p14:tracePt t="5678" x="7550150" y="966788"/>
          <p14:tracePt t="5715" x="7451725" y="989013"/>
          <p14:tracePt t="5751" x="7273925" y="1000125"/>
          <p14:tracePt t="5780" x="7215188" y="1000125"/>
          <p14:tracePt t="5799" x="7161213" y="1000125"/>
          <p14:tracePt t="5835" x="7004050" y="984250"/>
          <p14:tracePt t="5872" x="6846888" y="957263"/>
          <p14:tracePt t="5913" x="6727825" y="892175"/>
          <p14:tracePt t="5949" x="6684963" y="838200"/>
          <p14:tracePt t="5988" x="6646863" y="762000"/>
          <p14:tracePt t="6014" x="6635750" y="719138"/>
          <p14:tracePt t="6051" x="6646863" y="611188"/>
          <p14:tracePt t="6087" x="6696075" y="534988"/>
          <p14:tracePt t="6113" x="6761163" y="476250"/>
          <p14:tracePt t="6161" x="7004050" y="350838"/>
          <p14:tracePt t="6179" x="7042150" y="339725"/>
          <p14:tracePt t="6213" x="7339013" y="292100"/>
          <p14:tracePt t="6232" x="7516813" y="280988"/>
          <p14:tracePt t="6276" x="7813675" y="285750"/>
          <p14:tracePt t="6313" x="7997825" y="319088"/>
          <p14:tracePt t="6349" x="8197850" y="388938"/>
          <p14:tracePt t="6395" x="8516938" y="530225"/>
          <p14:tracePt t="6430" x="8721725" y="676275"/>
          <p14:tracePt t="6467" x="8786813" y="766763"/>
          <p14:tracePt t="6503" x="8824913" y="858838"/>
          <p14:tracePt t="6553" x="8829675" y="874713"/>
          <p14:tracePt t="8747" x="8809038" y="885825"/>
          <p14:tracePt t="8794" x="8640763" y="993775"/>
          <p14:tracePt t="8831" x="8516938" y="1058863"/>
          <p14:tracePt t="8868" x="8424863" y="1085850"/>
          <p14:tracePt t="8907" x="8235950" y="1108075"/>
          <p14:tracePt t="8957" x="7878763" y="1123950"/>
          <p14:tracePt t="8996" x="7759700" y="1135063"/>
          <p14:tracePt t="9054" x="7539038" y="1135063"/>
          <p14:tracePt t="9096" x="7424738" y="1135063"/>
          <p14:tracePt t="9136" x="7350125" y="1139825"/>
          <p14:tracePt t="9172" x="7296150" y="1139825"/>
          <p14:tracePt t="9219" x="7161213" y="1146175"/>
          <p14:tracePt t="9258" x="7008813" y="1146175"/>
          <p14:tracePt t="9301" x="6550025" y="1112838"/>
          <p14:tracePt t="9338" x="6345238" y="1092200"/>
          <p14:tracePt t="9376" x="6226175" y="1038225"/>
          <p14:tracePt t="9407" x="6145213" y="957263"/>
          <p14:tracePt t="9455" x="6100763" y="838200"/>
          <p14:tracePt t="9501" x="6134100" y="696913"/>
          <p14:tracePt t="9549" x="6426200" y="539750"/>
          <p14:tracePt t="9584" x="6869113" y="431800"/>
          <p14:tracePt t="9627" x="7096125" y="373063"/>
          <p14:tracePt t="9666" x="7262813" y="339725"/>
          <p14:tracePt t="9684" x="7327900" y="330200"/>
          <p14:tracePt t="9729" x="7646988" y="346075"/>
          <p14:tracePt t="9767" x="7889875" y="427038"/>
          <p14:tracePt t="9803" x="8020050" y="512763"/>
          <p14:tracePt t="9849" x="8078788" y="593725"/>
          <p14:tracePt t="9887" x="8128000" y="669925"/>
          <p14:tracePt t="9929" x="8166100" y="739775"/>
          <p14:tracePt t="9974" x="8186738" y="766763"/>
          <p14:tracePt t="10011" x="8193088" y="773113"/>
          <p14:tracePt t="10294" x="8220075" y="815975"/>
          <p14:tracePt t="10334" x="8258175" y="935038"/>
          <p14:tracePt t="10377" x="8267700" y="977900"/>
          <p14:tracePt t="12054" x="8258175" y="977900"/>
          <p14:tracePt t="12105" x="7997825" y="1016000"/>
          <p14:tracePt t="12162" x="7716838" y="1058863"/>
          <p14:tracePt t="12184" x="7635875" y="1065213"/>
          <p14:tracePt t="12230" x="7242175" y="1092200"/>
          <p14:tracePt t="12267" x="6889750" y="1112838"/>
          <p14:tracePt t="12303" x="6296025" y="1173163"/>
          <p14:tracePt t="12349" x="5426075" y="1220788"/>
          <p14:tracePt t="12385" x="4879975" y="1220788"/>
          <p14:tracePt t="12422" x="4437063" y="1220788"/>
          <p14:tracePt t="12468" x="4144963" y="1231900"/>
          <p14:tracePt t="12507" x="3825875" y="1243013"/>
          <p14:tracePt t="12551" x="3448050" y="1258888"/>
          <p14:tracePt t="12599" x="3151188" y="1292225"/>
          <p14:tracePt t="12634" x="2989263" y="1312863"/>
          <p14:tracePt t="12672" x="2967038" y="1323975"/>
          <p14:tracePt t="12718" x="2940050" y="1335088"/>
          <p14:tracePt t="12753" x="2924175" y="1355725"/>
          <p14:tracePt t="12799" x="2917825" y="1355725"/>
          <p14:tracePt t="12844" x="2913063" y="1362075"/>
          <p14:tracePt t="12930" x="2913063" y="1366838"/>
          <p14:tracePt t="12967" x="2917825" y="1393825"/>
          <p14:tracePt t="13011" x="2944813" y="1447800"/>
          <p14:tracePt t="13049" x="2951163" y="1458913"/>
          <p14:tracePt t="13084" x="2998788" y="1485900"/>
          <p14:tracePt t="13120" x="3117850" y="1508125"/>
          <p14:tracePt t="13138" x="3236913" y="1508125"/>
          <p14:tracePt t="13176" x="3371850" y="1508125"/>
          <p14:tracePt t="13213" x="3479800" y="1508125"/>
          <p14:tracePt t="13232" x="3529013" y="1501775"/>
          <p14:tracePt t="13286" x="3706813" y="1485900"/>
          <p14:tracePt t="13324" x="3886200" y="1465263"/>
          <p14:tracePt t="13361" x="3949700" y="1474788"/>
          <p14:tracePt t="13396" x="4090988" y="1474788"/>
          <p14:tracePt t="13422" x="4313238" y="1470025"/>
          <p14:tracePt t="13445" x="4437063" y="1458913"/>
          <p14:tracePt t="13482" x="4648200" y="1443038"/>
          <p14:tracePt t="13517" x="4868863" y="1404938"/>
          <p14:tracePt t="13554" x="5264150" y="1355725"/>
          <p14:tracePt t="13599" x="5603875" y="1355725"/>
          <p14:tracePt t="13635" x="5976938" y="1400175"/>
          <p14:tracePt t="13677" x="6334125" y="1447800"/>
          <p14:tracePt t="13700" x="6577013" y="1485900"/>
          <p14:tracePt t="13718" x="6680200" y="1497013"/>
          <p14:tracePt t="13753" x="6927850" y="1528763"/>
          <p14:tracePt t="13803" x="7024688" y="1555750"/>
          <p14:tracePt t="13846" x="7089775" y="1589088"/>
          <p14:tracePt t="13913" x="7096125" y="1589088"/>
          <p14:tracePt t="14001" x="7096125" y="1593850"/>
          <p14:tracePt t="14029" x="7096125" y="1643063"/>
          <p14:tracePt t="14067" x="7089775" y="1724025"/>
          <p14:tracePt t="14113" x="7073900" y="1831975"/>
          <p14:tracePt t="14154" x="7069138" y="1847850"/>
          <p14:tracePt t="14173" x="7062788" y="1854200"/>
          <p14:tracePt t="14209" x="7058025" y="1854200"/>
          <p14:tracePt t="14257" x="7042150" y="1858963"/>
          <p14:tracePt t="14312" x="6997700" y="1854200"/>
          <p14:tracePt t="14347" x="6900863" y="1854200"/>
          <p14:tracePt t="14393" x="6653213" y="1885950"/>
          <p14:tracePt t="14429" x="6334125" y="1982788"/>
          <p14:tracePt t="14469" x="5583238" y="2155825"/>
          <p14:tracePt t="14511" x="3690938" y="2351088"/>
          <p14:tracePt t="14547" x="3124200" y="2339975"/>
          <p14:tracePt t="14594" x="2481263" y="2297113"/>
          <p14:tracePt t="14632" x="2243138" y="2270125"/>
          <p14:tracePt t="14667" x="2232025" y="2270125"/>
          <p14:tracePt t="14685" x="2227263" y="2270125"/>
          <p14:tracePt t="15142" x="2227263" y="2263775"/>
          <p14:tracePt t="16759" x="2717800" y="2713038"/>
          <p14:tracePt t="16806" x="3810000" y="2647950"/>
          <p14:tracePt t="16826" x="4090988" y="2647950"/>
          <p14:tracePt t="16863" x="4306888" y="2632075"/>
          <p14:tracePt t="16901" x="4457700" y="2566988"/>
          <p14:tracePt t="16940" x="4549775" y="2535238"/>
          <p14:tracePt t="16959" x="4567238" y="2524125"/>
          <p14:tracePt t="16996" x="4603750" y="2513013"/>
          <p14:tracePt t="17043" x="4745038" y="2459038"/>
          <p14:tracePt t="17097" x="4814888" y="2432050"/>
          <p14:tracePt t="17168" x="4821238" y="2432050"/>
          <p14:tracePt t="17187" x="4821238" y="2425700"/>
          <p14:tracePt t="17406" x="4918075" y="2425700"/>
          <p14:tracePt t="17443" x="5091113" y="2436813"/>
          <p14:tracePt t="17479" x="5192713" y="2447925"/>
          <p14:tracePt t="17499" x="5203825" y="2447925"/>
          <p14:tracePt t="17542" x="5210175" y="2447925"/>
          <p14:tracePt t="17578" x="5253038" y="2447925"/>
          <p14:tracePt t="17613" x="5318125" y="2459038"/>
          <p14:tracePt t="17649" x="5349875" y="2459038"/>
          <p14:tracePt t="17675" x="5383213" y="2470150"/>
          <p14:tracePt t="17711" x="5464175" y="2474913"/>
          <p14:tracePt t="17763" x="5534025" y="2474913"/>
          <p14:tracePt t="17797" x="5619750" y="2481263"/>
          <p14:tracePt t="17843" x="5776913" y="2497138"/>
          <p14:tracePt t="17879" x="5868988" y="2501900"/>
          <p14:tracePt t="17917" x="5972175" y="2501900"/>
          <p14:tracePt t="17961" x="6154738" y="2501900"/>
          <p14:tracePt t="17997" x="6284913" y="2501900"/>
          <p14:tracePt t="18033" x="6507163" y="2501900"/>
          <p14:tracePt t="18077" x="6723063" y="2501900"/>
          <p14:tracePt t="18117" x="6916738" y="2501900"/>
          <p14:tracePt t="18151" x="7046913" y="2501900"/>
          <p14:tracePt t="18180" x="7143750" y="2513013"/>
          <p14:tracePt t="18203" x="7197725" y="2513013"/>
          <p14:tracePt t="18246" x="7273925" y="2517775"/>
          <p14:tracePt t="18293" x="7343775" y="2517775"/>
          <p14:tracePt t="18329" x="7446963" y="2524125"/>
          <p14:tracePt t="18364" x="7566025" y="2535238"/>
          <p14:tracePt t="18400" x="7624763" y="2535238"/>
          <p14:tracePt t="18419" x="7662863" y="2535238"/>
          <p14:tracePt t="18453" x="7700963" y="2535238"/>
          <p14:tracePt t="18647" x="7705725" y="2535238"/>
          <p14:tracePt t="25567" x="7766050" y="2636838"/>
          <p14:tracePt t="25611" x="7831138" y="2625725"/>
          <p14:tracePt t="25668" x="7831138" y="2620963"/>
          <p14:tracePt t="25694" x="7900988" y="2625725"/>
          <p14:tracePt t="25733" x="7993063" y="2605088"/>
          <p14:tracePt t="25769" x="8008938" y="2593975"/>
          <p14:tracePt t="25807" x="8013700" y="2566988"/>
          <p14:tracePt t="25863" x="8013700" y="2535238"/>
          <p14:tracePt t="25900" x="8004175" y="2513013"/>
          <p14:tracePt t="25937" x="7977188" y="2508250"/>
          <p14:tracePt t="25983" x="7786688" y="2481263"/>
          <p14:tracePt t="26019" x="7635875" y="2452688"/>
          <p14:tracePt t="26055" x="7332663" y="2443163"/>
          <p14:tracePt t="26103" x="6950075" y="2486025"/>
          <p14:tracePt t="26141" x="6727825" y="2501900"/>
          <p14:tracePt t="26178" x="6635750" y="2517775"/>
          <p14:tracePt t="26218" x="6462713" y="2535238"/>
          <p14:tracePt t="26258" x="6242050" y="2562225"/>
          <p14:tracePt t="26301" x="6019800" y="2571750"/>
          <p14:tracePt t="26349" x="5949950" y="2571750"/>
          <p14:tracePt t="26384" x="5900738" y="2566988"/>
          <p14:tracePt t="26427" x="5868988" y="2555875"/>
          <p14:tracePt t="26450" x="5864225" y="2555875"/>
          <p14:tracePt t="26487" x="5803900" y="2555875"/>
          <p14:tracePt t="26524" x="5549900" y="2555875"/>
          <p14:tracePt t="26544" x="5446713" y="2555875"/>
          <p14:tracePt t="26582" x="5172075" y="2555875"/>
          <p14:tracePt t="26617" x="4906963" y="2562225"/>
          <p14:tracePt t="26653" x="4230688" y="2609850"/>
          <p14:tracePt t="26682" x="3836988" y="2609850"/>
          <p14:tracePt t="26726" x="3544888" y="2609850"/>
          <p14:tracePt t="26766" x="3313113" y="2616200"/>
          <p14:tracePt t="26801" x="3236913" y="2625725"/>
          <p14:tracePt t="27041" x="3236913" y="2632075"/>
          <p14:tracePt t="27105" x="3641725" y="2582863"/>
          <p14:tracePt t="27151" x="3805238" y="2571750"/>
          <p14:tracePt t="27180" x="3836988" y="2578100"/>
          <p14:tracePt t="27218" x="3940175" y="2589213"/>
          <p14:tracePt t="27264" x="4010025" y="2593975"/>
          <p14:tracePt t="27319" x="4010025" y="2598738"/>
          <p14:tracePt t="27355" x="4064000" y="2616200"/>
          <p14:tracePt t="27392" x="4095750" y="2620963"/>
          <p14:tracePt t="27506" x="4102100" y="2620963"/>
          <p14:tracePt t="27627" x="4102100" y="2616200"/>
          <p14:tracePt t="30494" x="3967163" y="2636838"/>
          <p14:tracePt t="30529" x="3733800" y="2616200"/>
          <p14:tracePt t="30568" x="3686175" y="2605088"/>
          <p14:tracePt t="30605" x="3690938" y="2589213"/>
          <p14:tracePt t="30641" x="3668713" y="2620963"/>
          <p14:tracePt t="30687" x="3641725" y="2632075"/>
          <p14:tracePt t="30750" x="3632200" y="2636838"/>
          <p14:tracePt t="30803" x="3614738" y="2636838"/>
          <p14:tracePt t="31001" x="3621088" y="2663825"/>
          <p14:tracePt t="31030" x="3702050" y="2733675"/>
          <p14:tracePt t="31053" x="3722688" y="2762250"/>
          <p14:tracePt t="31098" x="3722688" y="2767013"/>
          <p14:tracePt t="31927" x="3722688" y="2771775"/>
          <p14:tracePt t="32051" x="4048125" y="2771775"/>
          <p14:tracePt t="32098" x="5003800" y="2794000"/>
          <p14:tracePt t="32134" x="5745163" y="2897188"/>
          <p14:tracePt t="32179" x="5972175" y="2940050"/>
          <p14:tracePt t="32217" x="6527800" y="3009900"/>
          <p14:tracePt t="32264" x="7089775" y="3052763"/>
          <p14:tracePt t="32300" x="7539038" y="3063875"/>
          <p14:tracePt t="32336" x="8047038" y="3063875"/>
          <p14:tracePt t="32372" x="8570913" y="3079750"/>
          <p14:tracePt t="32409" x="8824913" y="3113088"/>
          <p14:tracePt t="32449" x="9047163" y="3124200"/>
          <p14:tracePt t="32490" x="9083675" y="3124200"/>
          <p14:tracePt t="32832" x="9083675" y="3128963"/>
          <p14:tracePt t="32949" x="9013825" y="3182938"/>
          <p14:tracePt t="33111" x="9013825" y="3187700"/>
          <p14:tracePt t="33289" x="8836025" y="3221038"/>
          <p14:tracePt t="33338" x="8051800" y="3263900"/>
          <p14:tracePt t="33384" x="7204075" y="3290888"/>
          <p14:tracePt t="33429" x="6262688" y="3360738"/>
          <p14:tracePt t="33451" x="5241925" y="3441700"/>
          <p14:tracePt t="33468" x="4830763" y="3441700"/>
          <p14:tracePt t="33504" x="4187825" y="3441700"/>
          <p14:tracePt t="33540" x="3571875" y="3398838"/>
          <p14:tracePt t="33560" x="3475038" y="3398838"/>
          <p14:tracePt t="33578" x="3205163" y="3398838"/>
          <p14:tracePt t="33617" x="2944813" y="3405188"/>
          <p14:tracePt t="33661" x="2832100" y="3436938"/>
          <p14:tracePt t="33680" x="2778125" y="3459163"/>
          <p14:tracePt t="33717" x="2663825" y="3490913"/>
          <p14:tracePt t="33753" x="2582863" y="3502025"/>
          <p14:tracePt t="33800" x="2362200" y="3468688"/>
          <p14:tracePt t="33817" x="2236788" y="3459163"/>
          <p14:tracePt t="33853" x="1901825" y="3394075"/>
          <p14:tracePt t="33900" x="1692275" y="3313113"/>
          <p14:tracePt t="33918" x="1658938" y="3297238"/>
          <p14:tracePt t="33953" x="1454150" y="3252788"/>
          <p14:tracePt t="34004" x="1389063" y="3209925"/>
          <p14:tracePt t="34046" x="1335088" y="3155950"/>
          <p14:tracePt t="34093" x="1296988" y="3124200"/>
          <p14:tracePt t="34129" x="1292225" y="3117850"/>
          <p14:tracePt t="34166" x="1281113" y="3101975"/>
          <p14:tracePt t="34185" x="1270000" y="3097213"/>
          <p14:tracePt t="34221" x="1254125" y="3079750"/>
          <p14:tracePt t="34268" x="1238250" y="3063875"/>
          <p14:tracePt t="34307" x="1146175" y="3048000"/>
          <p14:tracePt t="34353" x="1101725" y="3032125"/>
          <p14:tracePt t="34377" x="1092200" y="3021013"/>
          <p14:tracePt t="34413" x="1065213" y="3009900"/>
          <p14:tracePt t="34466" x="1058863" y="3005138"/>
          <p14:tracePt t="34503" x="1058863" y="2998788"/>
          <p14:tracePt t="34540" x="1054100" y="2998788"/>
          <p14:tracePt t="34594" x="1054100" y="2987675"/>
          <p14:tracePt t="34632" x="1065213" y="2982913"/>
          <p14:tracePt t="34667" x="1074738" y="2978150"/>
          <p14:tracePt t="34685" x="1081088" y="2978150"/>
          <p14:tracePt t="34732" x="1193800" y="2987675"/>
          <p14:tracePt t="34777" x="1346200" y="3009900"/>
          <p14:tracePt t="34817" x="1447800" y="3036888"/>
          <p14:tracePt t="34853" x="1501775" y="3036888"/>
          <p14:tracePt t="34900" x="1658938" y="3036888"/>
          <p14:tracePt t="34935" x="1793875" y="3009900"/>
          <p14:tracePt t="34980" x="1847850" y="3005138"/>
          <p14:tracePt t="34999" x="1874838" y="3005138"/>
          <p14:tracePt t="35036" x="2070100" y="2987675"/>
          <p14:tracePt t="35072" x="2162175" y="2987675"/>
          <p14:tracePt t="35118" x="2205038" y="3021013"/>
          <p14:tracePt t="35158" x="2344738" y="3052763"/>
          <p14:tracePt t="35184" x="2474913" y="3086100"/>
          <p14:tracePt t="35221" x="2508250" y="3090863"/>
          <p14:tracePt t="35284" x="2620963" y="3074988"/>
          <p14:tracePt t="35322" x="2836863" y="3036888"/>
          <p14:tracePt t="35359" x="2955925" y="3025775"/>
          <p14:tracePt t="35388" x="3052763" y="3025775"/>
          <p14:tracePt t="35435" x="3243263" y="3025775"/>
          <p14:tracePt t="35480" x="3382963" y="3048000"/>
          <p14:tracePt t="35526" x="3463925" y="3063875"/>
          <p14:tracePt t="35563" x="3533775" y="3063875"/>
          <p14:tracePt t="35599" x="3632200" y="3063875"/>
          <p14:tracePt t="35635" x="3794125" y="3063875"/>
          <p14:tracePt t="35672" x="3875088" y="3063875"/>
          <p14:tracePt t="35709" x="3906838" y="3048000"/>
          <p14:tracePt t="35748" x="3998913" y="3016250"/>
          <p14:tracePt t="35791" x="4225925" y="2982913"/>
          <p14:tracePt t="35827" x="4302125" y="2982913"/>
          <p14:tracePt t="35867" x="4383088" y="2998788"/>
          <p14:tracePt t="35911" x="4484688" y="3025775"/>
          <p14:tracePt t="35947" x="4572000" y="3036888"/>
          <p14:tracePt t="35993" x="4706938" y="3052763"/>
          <p14:tracePt t="36028" x="4711700" y="3052763"/>
          <p14:tracePt t="36213" x="4729163" y="3052763"/>
          <p14:tracePt t="36233" x="4783138" y="3052763"/>
          <p14:tracePt t="36280" x="5010150" y="3052763"/>
          <p14:tracePt t="36299" x="5111750" y="3052763"/>
          <p14:tracePt t="36336" x="5226050" y="3063875"/>
          <p14:tracePt t="36693" x="5284788" y="3090863"/>
          <p14:tracePt t="36729" x="5457825" y="3113088"/>
          <p14:tracePt t="36768" x="5776913" y="3106738"/>
          <p14:tracePt t="36815" x="5976938" y="3106738"/>
          <p14:tracePt t="36863" x="6080125" y="3101975"/>
          <p14:tracePt t="36901" x="6188075" y="3101975"/>
          <p14:tracePt t="36937" x="6192838" y="3101975"/>
          <p14:tracePt t="37001" x="6296025" y="3090863"/>
          <p14:tracePt t="37038" x="6462713" y="3086100"/>
          <p14:tracePt t="37086" x="6907213" y="3074988"/>
          <p14:tracePt t="37124" x="7181850" y="3074988"/>
          <p14:tracePt t="37161" x="7500938" y="3063875"/>
          <p14:tracePt t="37180" x="7651750" y="3063875"/>
          <p14:tracePt t="37199" x="7705725" y="3063875"/>
          <p14:tracePt t="37237" x="7835900" y="3063875"/>
          <p14:tracePt t="37351" x="7824788" y="3063875"/>
          <p14:tracePt t="37682" x="7793038" y="3079750"/>
          <p14:tracePt t="37701" x="7712075" y="3086100"/>
          <p14:tracePt t="37749" x="7096125" y="3117850"/>
          <p14:tracePt t="37785" x="6554788" y="3140075"/>
          <p14:tracePt t="37821" x="6415088" y="3140075"/>
          <p14:tracePt t="37868" x="6350000" y="3140075"/>
          <p14:tracePt t="37903" x="6318250" y="3140075"/>
          <p14:tracePt t="37940" x="6296025" y="3140075"/>
          <p14:tracePt t="37977" x="6149975" y="3140075"/>
          <p14:tracePt t="38029" x="5464175" y="3133725"/>
          <p14:tracePt t="38067" x="4506913" y="3117850"/>
          <p14:tracePt t="38103" x="3956050" y="3097213"/>
          <p14:tracePt t="38149" x="3668713" y="3059113"/>
          <p14:tracePt t="38185" x="3587750" y="3052763"/>
          <p14:tracePt t="38223" x="3571875" y="3043238"/>
          <p14:tracePt t="38277" x="3578225" y="3025775"/>
          <p14:tracePt t="38317" x="3594100" y="3016250"/>
          <p14:tracePt t="38369" x="3605213" y="3016250"/>
          <p14:tracePt t="38388" x="3609975" y="3009900"/>
          <p14:tracePt t="38450" x="3486150" y="3025775"/>
          <p14:tracePt t="38486" x="3371850" y="3043238"/>
          <p14:tracePt t="38524" x="3205163" y="3043238"/>
          <p14:tracePt t="38562" x="3009900" y="3036888"/>
          <p14:tracePt t="38599" x="2951163" y="3009900"/>
          <p14:tracePt t="38635" x="2852738" y="2933700"/>
          <p14:tracePt t="38672" x="2805113" y="2859088"/>
          <p14:tracePt t="38718" x="2843213" y="2798763"/>
          <p14:tracePt t="38757" x="3043238" y="2663825"/>
          <p14:tracePt t="38801" x="3194050" y="2609850"/>
          <p14:tracePt t="38849" x="3275013" y="2609850"/>
          <p14:tracePt t="38884" x="3324225" y="2663825"/>
          <p14:tracePt t="38930" x="3243263" y="2805113"/>
          <p14:tracePt t="38950" x="3187700" y="2843213"/>
          <p14:tracePt t="38986" x="2690813" y="2960688"/>
          <p14:tracePt t="39036" x="2301875" y="2906713"/>
          <p14:tracePt t="39078" x="2058988" y="2782888"/>
          <p14:tracePt t="39129" x="2009775" y="2755900"/>
          <p14:tracePt t="39194" x="2112963" y="2717800"/>
          <p14:tracePt t="39230" x="2259013" y="2706688"/>
          <p14:tracePt t="39267" x="2328863" y="2706688"/>
          <p14:tracePt t="39303" x="2335213" y="2713038"/>
          <p14:tracePt t="39366" x="2335213" y="2717800"/>
          <p14:tracePt t="39401" x="2328863" y="2717800"/>
          <p14:tracePt t="39843" x="2339975" y="2717800"/>
          <p14:tracePt t="39910" x="2344738" y="2717800"/>
          <p14:tracePt t="39947" x="2371725" y="2717800"/>
          <p14:tracePt t="40003" x="2713038" y="2717800"/>
          <p14:tracePt t="40038" x="3079750" y="2717800"/>
          <p14:tracePt t="40074" x="3686175" y="2717800"/>
          <p14:tracePt t="40109" x="4340225" y="2706688"/>
          <p14:tracePt t="40144" x="5176838" y="2740025"/>
          <p14:tracePt t="40189" x="6003925" y="2820988"/>
          <p14:tracePt t="40235" x="6527800" y="2886075"/>
          <p14:tracePt t="40281" x="6554788" y="2886075"/>
          <p14:tracePt t="40336" x="6577013" y="2913063"/>
          <p14:tracePt t="40383" x="6581775" y="2924175"/>
          <p14:tracePt t="42022" x="5981700" y="2982913"/>
          <p14:tracePt t="42069" x="5430838" y="3016250"/>
          <p14:tracePt t="42117" x="4987925" y="3009900"/>
          <p14:tracePt t="42155" x="3933825" y="3032125"/>
          <p14:tracePt t="42175" x="3659188" y="3016250"/>
          <p14:tracePt t="42194" x="3625850" y="3009900"/>
          <p14:tracePt t="42230" x="3560763" y="3005138"/>
          <p14:tracePt t="42247" x="3524250" y="3005138"/>
          <p14:tracePt t="42293" x="3252788" y="2994025"/>
          <p14:tracePt t="42329" x="3221038" y="2987675"/>
          <p14:tracePt t="42367" x="3214688" y="2987675"/>
          <p14:tracePt t="42411" x="3205163" y="2987675"/>
          <p14:tracePt t="42951" x="3205163" y="3005138"/>
          <p14:tracePt t="44791" x="3117850" y="3048000"/>
          <p14:tracePt t="44810" x="3090863" y="3052763"/>
          <p14:tracePt t="44832" x="3059113" y="3074988"/>
          <p14:tracePt t="44879" x="2960688" y="3090863"/>
          <p14:tracePt t="44923" x="2735263" y="3090863"/>
          <p14:tracePt t="44959" x="2605088" y="3090863"/>
          <p14:tracePt t="45006" x="2508250" y="3090863"/>
          <p14:tracePt t="45042" x="2490788" y="3090863"/>
          <p14:tracePt t="45117" x="2474913" y="3090863"/>
          <p14:tracePt t="45161" x="2447925" y="3090863"/>
          <p14:tracePt t="45179" x="2436813" y="3090863"/>
          <p14:tracePt t="45217" x="2405063" y="3086100"/>
          <p14:tracePt t="45321" x="2647950" y="3133725"/>
          <p14:tracePt t="45357" x="2809875" y="3160713"/>
          <p14:tracePt t="45394" x="2847975" y="3167063"/>
          <p14:tracePt t="45474" x="2724150" y="3133725"/>
          <p14:tracePt t="45511" x="2571750" y="3086100"/>
          <p14:tracePt t="45547" x="2463800" y="3048000"/>
          <p14:tracePt t="45593" x="2398713" y="2994025"/>
          <p14:tracePt t="45629" x="2389188" y="2982913"/>
          <p14:tracePt t="45693" x="2335213" y="2944813"/>
          <p14:tracePt t="45729" x="2281238" y="2924175"/>
          <p14:tracePt t="45774" x="2274888" y="2924175"/>
          <p14:tracePt t="45811" x="2151063" y="2940050"/>
          <p14:tracePt t="45846" x="1827213" y="2940050"/>
          <p14:tracePt t="45899" x="1712913" y="2924175"/>
          <p14:tracePt t="45932" x="1712913" y="2901950"/>
          <p14:tracePt t="45950" x="1708150" y="2901950"/>
          <p14:tracePt t="46001" x="2112963" y="2874963"/>
          <p14:tracePt t="46048" x="2259013" y="2874963"/>
          <p14:tracePt t="46082" x="2297113" y="2874963"/>
          <p14:tracePt t="46117" x="2436813" y="2906713"/>
          <p14:tracePt t="46153" x="2524125" y="2928938"/>
          <p14:tracePt t="46214" x="2108200" y="2928938"/>
          <p14:tracePt t="46251" x="1751013" y="2886075"/>
          <p14:tracePt t="46299" x="1654175" y="2852738"/>
          <p14:tracePt t="46368" x="2200275" y="2870200"/>
          <p14:tracePt t="46408" x="2528888" y="2886075"/>
          <p14:tracePt t="46451" x="2562225" y="2886075"/>
          <p14:tracePt t="46533" x="2281238" y="2913063"/>
          <p14:tracePt t="46576" x="2081213" y="2924175"/>
          <p14:tracePt t="46617" x="2101850" y="2924175"/>
          <p14:tracePt t="46653" x="2524125" y="2924175"/>
          <p14:tracePt t="46672" x="2679700" y="2913063"/>
          <p14:tracePt t="46707" x="2686050" y="2913063"/>
          <p14:tracePt t="46755" x="2809875" y="2740025"/>
          <p14:tracePt t="46793" x="2917825" y="2625725"/>
          <p14:tracePt t="46836" x="2836863" y="2540000"/>
          <p14:tracePt t="46883" x="2713038" y="2470150"/>
          <p14:tracePt t="46927" x="2771775" y="2405063"/>
          <p14:tracePt t="46966" x="2798763" y="2382838"/>
          <p14:tracePt t="47003" x="2724150" y="2366963"/>
          <p14:tracePt t="47049" x="2459038" y="2339975"/>
          <p14:tracePt t="47085" x="2290763" y="2216150"/>
          <p14:tracePt t="47121" x="2259013" y="2081213"/>
          <p14:tracePt t="47159" x="2335213" y="2016125"/>
          <p14:tracePt t="47179" x="2578100" y="1944688"/>
          <p14:tracePt t="47217" x="2924175" y="1912938"/>
          <p14:tracePt t="47253" x="3070225" y="1989138"/>
          <p14:tracePt t="47300" x="3074988" y="2128838"/>
          <p14:tracePt t="47335" x="2809875" y="2290763"/>
          <p14:tracePt t="47371" x="2486025" y="2290763"/>
          <p14:tracePt t="47409" x="2328863" y="2189163"/>
          <p14:tracePt t="47457" x="2339975" y="2020888"/>
          <p14:tracePt t="47505" x="2859088" y="1944688"/>
          <p14:tracePt t="47542" x="3052763" y="2047875"/>
          <p14:tracePt t="47578" x="2944813" y="2193925"/>
          <p14:tracePt t="47617" x="2659063" y="2371725"/>
          <p14:tracePt t="47661" x="2232025" y="2382838"/>
          <p14:tracePt t="47678" x="2193925" y="2339975"/>
          <p14:tracePt t="47716" x="2227263" y="2182813"/>
          <p14:tracePt t="47759" x="2598738" y="2016125"/>
          <p14:tracePt t="47796" x="2982913" y="2009775"/>
          <p14:tracePt t="47842" x="3117850" y="2281238"/>
          <p14:tracePt t="47878" x="3009900" y="2409825"/>
          <p14:tracePt t="47915" x="2686050" y="2459038"/>
          <p14:tracePt t="47935" x="2432050" y="2366963"/>
          <p14:tracePt t="47971" x="2351088" y="2263775"/>
          <p14:tracePt t="48007" x="2355850" y="2232025"/>
          <p14:tracePt t="48053" x="2459038" y="2220913"/>
          <p14:tracePt t="48102" x="2486025" y="2232025"/>
          <p14:tracePt t="48218" x="2486025" y="2236788"/>
          <p14:tracePt t="48261" x="2463800" y="2243138"/>
          <p14:tracePt t="48279" x="2459038" y="2254250"/>
          <p14:tracePt t="48316" x="2281238" y="2405063"/>
          <p14:tracePt t="48362" x="1973263" y="2470150"/>
          <p14:tracePt t="48399" x="1620838" y="2425700"/>
          <p14:tracePt t="48436" x="908050" y="2236788"/>
          <p14:tracePt t="48483" x="611188" y="1982788"/>
          <p14:tracePt t="48529" x="676275" y="1870075"/>
          <p14:tracePt t="48567" x="896938" y="1800225"/>
          <p14:tracePt t="48605" x="1119188" y="1820863"/>
          <p14:tracePt t="48653" x="1328738" y="2032000"/>
          <p14:tracePt t="48681" x="1285875" y="2155825"/>
          <p14:tracePt t="48726" x="1177925" y="2281238"/>
          <p14:tracePt t="48766" x="1155700" y="2281238"/>
          <p14:tracePt t="48801" x="1200150" y="2227263"/>
          <p14:tracePt t="48849" x="1589088" y="2144713"/>
          <p14:tracePt t="48884" x="1901825" y="2117725"/>
          <p14:tracePt t="48927" x="1854200" y="2209800"/>
          <p14:tracePt t="48966" x="1670050" y="2366963"/>
          <p14:tracePt t="49003" x="1350963" y="2378075"/>
          <p14:tracePt t="49049" x="1135063" y="2189163"/>
          <p14:tracePt t="49084" x="1162050" y="1973263"/>
          <p14:tracePt t="49119" x="1355725" y="1912938"/>
          <p14:tracePt t="49157" x="1935163" y="1917700"/>
          <p14:tracePt t="49186" x="2027238" y="2032000"/>
          <p14:tracePt t="49221" x="1928813" y="2236788"/>
          <p14:tracePt t="49257" x="1793875" y="2362200"/>
          <p14:tracePt t="49282" x="1474788" y="2398713"/>
          <p14:tracePt t="49307" x="1243013" y="2355850"/>
          <p14:tracePt t="49351" x="1069975" y="2182813"/>
          <p14:tracePt t="49399" x="1312863" y="2112963"/>
          <p14:tracePt t="49434" x="1793875" y="2108200"/>
          <p14:tracePt t="49479" x="1843088" y="2220913"/>
          <p14:tracePt t="49517" x="1724025" y="2344738"/>
          <p14:tracePt t="49554" x="1535113" y="2389188"/>
          <p14:tracePt t="49600" x="1319213" y="2232025"/>
          <p14:tracePt t="49635" x="1301750" y="2135188"/>
          <p14:tracePt t="49680" x="1512888" y="2043113"/>
          <p14:tracePt t="49700" x="1827213" y="2016125"/>
          <p14:tracePt t="49720" x="1962150" y="2058988"/>
          <p14:tracePt t="49757" x="1973263" y="2297113"/>
          <p14:tracePt t="49804" x="1831975" y="2540000"/>
          <p14:tracePt t="49843" x="1620838" y="2551113"/>
          <p14:tracePt t="49889" x="1393825" y="2286000"/>
          <p14:tracePt t="49937" x="1416050" y="2108200"/>
          <p14:tracePt t="49983" x="2144713" y="2108200"/>
          <p14:tracePt t="50022" x="2393950" y="2366963"/>
          <p14:tracePt t="50048" x="2328863" y="2528888"/>
          <p14:tracePt t="50088" x="1966913" y="2713038"/>
          <p14:tracePt t="50125" x="1654175" y="2616200"/>
          <p14:tracePt t="50161" x="1474788" y="2366963"/>
          <p14:tracePt t="50179" x="1465263" y="2281238"/>
          <p14:tracePt t="50217" x="1836738" y="2220913"/>
          <p14:tracePt t="50253" x="2351088" y="2308225"/>
          <p14:tracePt t="50299" x="2312988" y="2436813"/>
          <p14:tracePt t="50335" x="2139950" y="2517775"/>
          <p14:tracePt t="50379" x="1847850" y="2501900"/>
          <p14:tracePt t="50416" x="1762125" y="2355850"/>
          <p14:tracePt t="50453" x="1843088" y="2259013"/>
          <p14:tracePt t="50499" x="1881188" y="2247900"/>
          <p14:tracePt t="50735" x="1881188" y="2243138"/>
          <p14:tracePt t="50780" x="1917700" y="2205038"/>
          <p14:tracePt t="50818" x="2020888" y="2112963"/>
          <p14:tracePt t="50865" x="2063750" y="2070100"/>
          <p14:tracePt t="50906" x="2070100" y="2058988"/>
          <p14:tracePt t="50942" x="2054225" y="2058988"/>
          <p14:tracePt t="51044" x="2047875" y="2058988"/>
          <p14:tracePt t="51167" x="2047875" y="2063750"/>
          <p14:tracePt t="51186" x="2047875" y="2081213"/>
          <p14:tracePt t="51230" x="2054225" y="2220913"/>
          <p14:tracePt t="51268" x="2085975" y="2490788"/>
          <p14:tracePt t="51308" x="2135188" y="2686050"/>
          <p14:tracePt t="51351" x="2189163" y="2798763"/>
          <p14:tracePt t="51388" x="2193925" y="2809875"/>
          <p14:tracePt t="51428" x="2193925" y="2836863"/>
          <p14:tracePt t="51471" x="2182813" y="2863850"/>
          <p14:tracePt t="51509" x="2139950" y="2886075"/>
          <p14:tracePt t="51557" x="1966913" y="2924175"/>
          <p14:tracePt t="51605" x="1789113" y="2955925"/>
          <p14:tracePt t="51650" x="1519238" y="3016250"/>
          <p14:tracePt t="51686" x="1431925" y="3036888"/>
          <p14:tracePt t="51724" x="1362075" y="3059113"/>
          <p14:tracePt t="51761" x="1350963" y="3070225"/>
          <p14:tracePt t="51779" x="1346200" y="3070225"/>
          <p14:tracePt t="51818" x="1346200" y="3086100"/>
          <p14:tracePt t="51861" x="1458913" y="3241675"/>
          <p14:tracePt t="51896" x="1562100" y="3324225"/>
          <p14:tracePt t="51942" x="1573213" y="3324225"/>
          <p14:tracePt t="51999" x="1508125" y="3297238"/>
          <p14:tracePt t="52042" x="1135063" y="3178175"/>
          <p14:tracePt t="52079" x="730250" y="2917825"/>
          <p14:tracePt t="52116" x="669925" y="2566988"/>
          <p14:tracePt t="52153" x="896938" y="2344738"/>
          <p14:tracePt t="52217" x="2128838" y="2128838"/>
          <p14:tracePt t="52255" x="2513013" y="2236788"/>
          <p14:tracePt t="52301" x="2960688" y="2524125"/>
          <p14:tracePt t="52338" x="3124200" y="2652713"/>
          <p14:tracePt t="52384" x="3140075" y="2836863"/>
          <p14:tracePt t="52430" x="2852738" y="3079750"/>
          <p14:tracePt t="52449" x="2767013" y="3106738"/>
          <p14:tracePt t="52468" x="2486025" y="3160713"/>
          <p14:tracePt t="52505" x="1793875" y="3171825"/>
          <p14:tracePt t="52542" x="1535113" y="3113088"/>
          <p14:tracePt t="52577" x="1458913" y="3074988"/>
          <p14:tracePt t="52613" x="1458913" y="3070225"/>
          <p14:tracePt t="52693" x="1562100" y="3070225"/>
          <p14:tracePt t="52728" x="2027238" y="3070225"/>
          <p14:tracePt t="52748" x="2708275" y="3016250"/>
          <p14:tracePt t="52793" x="4068763" y="2951163"/>
          <p14:tracePt t="52829" x="4360863" y="2944813"/>
          <p14:tracePt t="52865" x="4841875" y="2960688"/>
          <p14:tracePt t="52900" x="5873750" y="2971800"/>
          <p14:tracePt t="52920" x="5999163" y="2971800"/>
          <p14:tracePt t="52938" x="6246813" y="2971800"/>
          <p14:tracePt t="52977" x="6345238" y="2978150"/>
          <p14:tracePt t="53021" x="6446838" y="2978150"/>
          <p14:tracePt t="53057" x="6453188" y="2978150"/>
          <p14:tracePt t="53189" x="6415088" y="2998788"/>
          <p14:tracePt t="53235" x="6311900" y="3005138"/>
          <p14:tracePt t="53271" x="6046788" y="3005138"/>
          <p14:tracePt t="53307" x="5664200" y="3036888"/>
          <p14:tracePt t="53344" x="5095875" y="3048000"/>
          <p14:tracePt t="53397" x="4772025" y="3048000"/>
          <p14:tracePt t="53436" x="4621213" y="3048000"/>
          <p14:tracePt t="53482" x="4475163" y="3052763"/>
          <p14:tracePt t="53531" x="4398963" y="3070225"/>
          <p14:tracePt t="53550" x="4340225" y="3079750"/>
          <p14:tracePt t="53578" x="4210050" y="3090863"/>
          <p14:tracePt t="53617" x="3940175" y="3090863"/>
          <p14:tracePt t="53653" x="3659188" y="3059113"/>
          <p14:tracePt t="53672" x="3414713" y="3005138"/>
          <p14:tracePt t="53707" x="3144838" y="2944813"/>
          <p14:tracePt t="53744" x="3124200" y="2917825"/>
          <p14:tracePt t="53793" x="3740150" y="2917825"/>
          <p14:tracePt t="53836" x="4086225" y="2917825"/>
          <p14:tracePt t="53882" x="4237038" y="2917825"/>
          <p14:tracePt t="53927" x="4268788" y="2933700"/>
          <p14:tracePt t="54109" x="4194175" y="2960688"/>
          <p14:tracePt t="54134" x="4106863" y="2987675"/>
          <p14:tracePt t="54170" x="3751263" y="3021013"/>
          <p14:tracePt t="54188" x="3502025" y="3032125"/>
          <p14:tracePt t="54235" x="2901950" y="3005138"/>
          <p14:tracePt t="54279" x="2328863" y="2879725"/>
          <p14:tracePt t="54317" x="1917700" y="2751138"/>
          <p14:tracePt t="54353" x="1809750" y="2674938"/>
          <p14:tracePt t="54390" x="1836738" y="2605088"/>
          <p14:tracePt t="54409" x="1858963" y="2593975"/>
          <p14:tracePt t="54454" x="2513013" y="2508250"/>
          <p14:tracePt t="54501" x="3713163" y="2474913"/>
          <p14:tracePt t="54549" x="4286250" y="2625725"/>
          <p14:tracePt t="54585" x="4857750" y="2843213"/>
          <p14:tracePt t="54629" x="5068888" y="2978150"/>
          <p14:tracePt t="54667" x="5014913" y="3032125"/>
          <p14:tracePt t="54685" x="4911725" y="3052763"/>
          <p14:tracePt t="54733" x="4117975" y="3086100"/>
          <p14:tracePt t="54767" x="3355975" y="3063875"/>
          <p14:tracePt t="54803" x="2967038" y="3016250"/>
          <p14:tracePt t="54849" x="2906713" y="2987675"/>
          <p14:tracePt t="54884" x="2906713" y="2960688"/>
          <p14:tracePt t="54922" x="3194050" y="2789238"/>
          <p14:tracePt t="54986" x="4475163" y="2686050"/>
          <p14:tracePt t="55032" x="4668838" y="2778125"/>
          <p14:tracePt t="55077" x="4652963" y="2832100"/>
          <p14:tracePt t="55116" x="4452938" y="2897188"/>
          <p14:tracePt t="55153" x="3852863" y="2832100"/>
          <p14:tracePt t="55173" x="3614738" y="2744788"/>
          <p14:tracePt t="55209" x="3524250" y="2679700"/>
          <p14:tracePt t="55256" x="3917950" y="2647950"/>
          <p14:tracePt t="55292" x="4344988" y="2679700"/>
          <p14:tracePt t="55328" x="4367213" y="2717800"/>
          <p14:tracePt t="55367" x="4291013" y="2767013"/>
          <p14:tracePt t="55411" x="4090988" y="2767013"/>
          <p14:tracePt t="55448" x="3571875" y="2767013"/>
          <p14:tracePt t="55484" x="3248025" y="2778125"/>
          <p14:tracePt t="55540" x="3441700" y="2782888"/>
          <p14:tracePt t="55585" x="4576763" y="2782888"/>
          <p14:tracePt t="55624" x="4992688" y="2816225"/>
          <p14:tracePt t="55660" x="5010150" y="2820988"/>
          <p14:tracePt t="55717" x="4765675" y="2886075"/>
          <p14:tracePt t="55761" x="3675063" y="2913063"/>
          <p14:tracePt t="55796" x="3425825" y="2879725"/>
          <p14:tracePt t="55861" x="4113213" y="2870200"/>
          <p14:tracePt t="55898" x="4837113" y="2852738"/>
          <p14:tracePt t="55934" x="5003800" y="2863850"/>
          <p14:tracePt t="55987" x="4992688" y="2879725"/>
          <p14:tracePt t="56033" x="4630738" y="2940050"/>
          <p14:tracePt t="56077" x="3906838" y="2933700"/>
          <p14:tracePt t="56117" x="3740150" y="2897188"/>
          <p14:tracePt t="56153" x="3906838" y="2863850"/>
          <p14:tracePt t="56182" x="4706938" y="2832100"/>
          <p14:tracePt t="56220" x="5895975" y="2820988"/>
          <p14:tracePt t="56238" x="6203950" y="2820988"/>
          <p14:tracePt t="56276" x="6804025" y="2820988"/>
          <p14:tracePt t="56311" x="7177088" y="2852738"/>
          <p14:tracePt t="56357" x="7570788" y="2863850"/>
          <p14:tracePt t="56403" x="7608888" y="2863850"/>
          <p14:tracePt t="56466" x="7631113" y="2863850"/>
          <p14:tracePt t="56503" x="7739063" y="2863850"/>
          <p14:tracePt t="56551" x="7977188" y="2886075"/>
          <p14:tracePt t="56586" x="8154988" y="2897188"/>
          <p14:tracePt t="56621" x="8613775" y="2870200"/>
          <p14:tracePt t="56657" x="8759825" y="2852738"/>
          <p14:tracePt t="57779" x="8204200" y="3259138"/>
          <p14:tracePt t="57819" x="7316788" y="3722688"/>
          <p14:tracePt t="57855" x="6543675" y="3810000"/>
          <p14:tracePt t="57892" x="5695950" y="3798888"/>
          <p14:tracePt t="57929" x="3270250" y="3686175"/>
          <p14:tracePt t="57967" x="2286000" y="3614738"/>
          <p14:tracePt t="58011" x="1631950" y="3582988"/>
          <p14:tracePt t="58046" x="1573213" y="3582988"/>
          <p14:tracePt t="58083" x="1431925" y="3582988"/>
          <p14:tracePt t="58127" x="1193800" y="3556000"/>
          <p14:tracePt t="58166" x="1081088" y="3486150"/>
          <p14:tracePt t="58185" x="1031875" y="3463925"/>
          <p14:tracePt t="58231" x="654050" y="3394075"/>
          <p14:tracePt t="58251" x="600075" y="3367088"/>
          <p14:tracePt t="58302" x="577850" y="3290888"/>
          <p14:tracePt t="58338" x="546100" y="3241675"/>
          <p14:tracePt t="58375" x="508000" y="3225800"/>
          <p14:tracePt t="58584" x="422275" y="3436938"/>
          <p14:tracePt t="58631" x="454025" y="3706813"/>
          <p14:tracePt t="58668" x="534988" y="3848100"/>
          <p14:tracePt t="58687" x="573088" y="3913188"/>
          <p14:tracePt t="58736" x="604838" y="3976688"/>
          <p14:tracePt t="58823" x="615950" y="3902075"/>
          <p14:tracePt t="58872" x="811213" y="3468688"/>
          <p14:tracePt t="58919" x="885825" y="3344863"/>
          <p14:tracePt t="58957" x="903288" y="3328988"/>
          <p14:tracePt t="59013" x="1254125" y="3414713"/>
          <p14:tracePt t="59052" x="2043113" y="3517900"/>
          <p14:tracePt t="59088" x="2166938" y="3533775"/>
          <p14:tracePt t="59143" x="2182813" y="3544888"/>
          <p14:tracePt t="59177" x="2189163" y="3556000"/>
          <p14:tracePt t="59213" x="2189163" y="3582988"/>
          <p14:tracePt t="59255" x="2151063" y="3609975"/>
          <p14:tracePt t="59294" x="2124075" y="3625850"/>
          <p14:tracePt t="59329" x="2070100" y="3641725"/>
          <p14:tracePt t="59376" x="2009775" y="3668713"/>
          <p14:tracePt t="59411" x="2005013" y="3686175"/>
          <p14:tracePt t="59450" x="2000250" y="3690938"/>
          <p14:tracePt t="59493" x="2000250" y="3702050"/>
          <p14:tracePt t="62843" x="2236788" y="3836988"/>
          <p14:tracePt t="62880" x="2308225" y="3868738"/>
          <p14:tracePt t="62916" x="2528888" y="3875088"/>
          <p14:tracePt t="62950" x="3101975" y="3767138"/>
          <p14:tracePt t="62984" x="3540125" y="3675063"/>
          <p14:tracePt t="63018" x="3695700" y="3636963"/>
          <p14:tracePt t="63065" x="4021138" y="3652838"/>
          <p14:tracePt t="63116" x="4621213" y="3675063"/>
          <p14:tracePt t="63151" x="4702175" y="3636963"/>
          <p14:tracePt t="63170" x="4745038" y="3605213"/>
          <p14:tracePt t="63207" x="4814888" y="3587750"/>
          <p14:tracePt t="63244" x="4875213" y="3598863"/>
          <p14:tracePt t="63279" x="4895850" y="3609975"/>
          <p14:tracePt t="63316" x="4945063" y="3609975"/>
          <p14:tracePt t="63351" x="5014913" y="3609975"/>
          <p14:tracePt t="63431" x="5003800" y="3598863"/>
          <p14:tracePt t="63515" x="4987925" y="3744913"/>
          <p14:tracePt t="63558" x="4929188" y="3841750"/>
          <p14:tracePt t="63612" x="4765675" y="3886200"/>
          <p14:tracePt t="63649" x="4760913" y="3886200"/>
          <p14:tracePt t="65049" x="4803775" y="3879850"/>
          <p14:tracePt t="65085" x="4895850" y="3863975"/>
          <p14:tracePt t="65123" x="4938713" y="3852863"/>
          <p14:tracePt t="65160" x="4976813" y="3841750"/>
          <p14:tracePt t="65181" x="5026025" y="3836988"/>
          <p14:tracePt t="65228" x="5230813" y="3821113"/>
          <p14:tracePt t="65248" x="5257800" y="3821113"/>
          <p14:tracePt t="65300" x="5214938" y="3821113"/>
          <p14:tracePt t="65353" x="5203825" y="3821113"/>
          <p14:tracePt t="65372" x="5187950" y="3825875"/>
          <p14:tracePt t="65409" x="5129213" y="3848100"/>
          <p14:tracePt t="65456" x="5026025" y="3852863"/>
          <p14:tracePt t="65492" x="4983163" y="3852863"/>
          <p14:tracePt t="65538" x="4918075" y="3852863"/>
          <p14:tracePt t="65564" x="4857750" y="3863975"/>
          <p14:tracePt t="65605" x="4837113" y="3863975"/>
          <p14:tracePt t="65645" x="4830763" y="3863975"/>
          <p14:tracePt t="65922" x="4857750" y="3863975"/>
          <p14:tracePt t="65962" x="4891088" y="3841750"/>
          <p14:tracePt t="66001" x="5014913" y="3776663"/>
          <p14:tracePt t="66054" x="5410200" y="3717925"/>
          <p14:tracePt t="66092" x="5518150" y="3690938"/>
          <p14:tracePt t="66139" x="5673725" y="3648075"/>
          <p14:tracePt t="66175" x="5810250" y="3632200"/>
          <p14:tracePt t="66215" x="5857875" y="3632200"/>
          <p14:tracePt t="66250" x="5884863" y="3625850"/>
          <p14:tracePt t="66267" x="5891213" y="3621088"/>
          <p14:tracePt t="66338" x="5846763" y="3621088"/>
          <p14:tracePt t="66375" x="5680075" y="3605213"/>
          <p14:tracePt t="66423" x="5534025" y="3578225"/>
          <p14:tracePt t="66461" x="5468938" y="3551238"/>
          <p14:tracePt t="66501" x="5387975" y="3468688"/>
          <p14:tracePt t="66525" x="5307013" y="3398838"/>
          <p14:tracePt t="66565" x="5203825" y="3259138"/>
          <p14:tracePt t="66591" x="5183188" y="3205163"/>
          <p14:tracePt t="66609" x="5183188" y="3182938"/>
          <p14:tracePt t="66654" x="5318125" y="3059113"/>
          <p14:tracePt t="66672" x="5473700" y="3005138"/>
          <p14:tracePt t="66706" x="5657850" y="2971800"/>
          <p14:tracePt t="66742" x="5734050" y="2971800"/>
          <p14:tracePt t="66779" x="5765800" y="2987675"/>
          <p14:tracePt t="66816" x="5792788" y="3074988"/>
          <p14:tracePt t="66853" x="5788025" y="3144838"/>
          <p14:tracePt t="66873" x="5761038" y="3167063"/>
          <p14:tracePt t="66909" x="5695950" y="3209925"/>
          <p14:tracePt t="66955" x="5561013" y="3241675"/>
          <p14:tracePt t="66992" x="5311775" y="3263900"/>
          <p14:tracePt t="67037" x="5138738" y="3286125"/>
          <p14:tracePt t="67073" x="5019675" y="3313113"/>
          <p14:tracePt t="67121" x="4814888" y="3328988"/>
          <p14:tracePt t="67157" x="4668838" y="3340100"/>
          <p14:tracePt t="67177" x="4594225" y="3344863"/>
          <p14:tracePt t="67214" x="4464050" y="3387725"/>
          <p14:tracePt t="67250" x="4322763" y="3409950"/>
          <p14:tracePt t="67276" x="4252913" y="3414713"/>
          <p14:tracePt t="67313" x="4156075" y="3414713"/>
          <p14:tracePt t="67349" x="4068763" y="3414713"/>
          <p14:tracePt t="67385" x="3944938" y="3421063"/>
          <p14:tracePt t="67431" x="3868738" y="3425825"/>
          <p14:tracePt t="67450" x="3863975" y="3425825"/>
          <p14:tracePt t="67522" x="3859213" y="3425825"/>
          <p14:tracePt t="67849" x="3848100" y="3425825"/>
          <p14:tracePt t="67885" x="3805238" y="3394075"/>
          <p14:tracePt t="67905" x="3783013" y="3378200"/>
          <p14:tracePt t="67944" x="3751263" y="3328988"/>
          <p14:tracePt t="67979" x="3744913" y="3279775"/>
          <p14:tracePt t="68027" x="3821113" y="3155950"/>
          <p14:tracePt t="68063" x="4194175" y="3025775"/>
          <p14:tracePt t="68099" x="4344988" y="3025775"/>
          <p14:tracePt t="68136" x="4452938" y="3090863"/>
          <p14:tracePt t="68174" x="4549775" y="3182938"/>
          <p14:tracePt t="68221" x="4614863" y="3302000"/>
          <p14:tracePt t="68259" x="4614863" y="3324225"/>
          <p14:tracePt t="68295" x="4576763" y="3344863"/>
          <p14:tracePt t="68330" x="4360863" y="3355975"/>
          <p14:tracePt t="68351" x="4268788" y="3355975"/>
          <p14:tracePt t="68394" x="4117975" y="3351213"/>
          <p14:tracePt t="68431" x="4075113" y="3344863"/>
          <p14:tracePt t="68451" x="4068763" y="3344863"/>
          <p14:tracePt t="68633" x="4129088" y="3333750"/>
          <p14:tracePt t="68669" x="4394200" y="3333750"/>
          <p14:tracePt t="68688" x="4475163" y="3333750"/>
          <p14:tracePt t="68725" x="4491038" y="3378200"/>
          <p14:tracePt t="68762" x="4491038" y="3394075"/>
          <p14:tracePt t="69119" x="4484688" y="3394075"/>
          <p14:tracePt t="69422" x="4237038" y="3432175"/>
          <p14:tracePt t="69460" x="3848100" y="3452813"/>
          <p14:tracePt t="69477" x="3794125" y="3452813"/>
          <p14:tracePt t="69515" x="3675063" y="3452813"/>
          <p14:tracePt t="69555" x="3621088" y="3463925"/>
          <p14:tracePt t="69598" x="3544888" y="3479800"/>
          <p14:tracePt t="69636" x="3517900" y="3479800"/>
          <p14:tracePt t="69680" x="3452813" y="3490913"/>
          <p14:tracePt t="69701" x="3394075" y="3517900"/>
          <p14:tracePt t="69736" x="3382963" y="3529013"/>
          <p14:tracePt t="69911" x="3371850" y="3529013"/>
          <p14:tracePt t="69951" x="3355975" y="3513138"/>
          <p14:tracePt t="69997" x="3270250" y="3495675"/>
          <p14:tracePt t="70034" x="3209925" y="3486150"/>
          <p14:tracePt t="70079" x="3205163" y="3475038"/>
          <p14:tracePt t="70120" x="3198813" y="3475038"/>
          <p14:tracePt t="70162" x="3194050" y="3468688"/>
          <p14:tracePt t="71811" x="3178175" y="3486150"/>
          <p14:tracePt t="71847" x="3178175" y="3513138"/>
          <p14:tracePt t="71884" x="3178175" y="3533775"/>
          <p14:tracePt t="71904" x="3182938" y="3540125"/>
          <p14:tracePt t="71944" x="3187700" y="3551238"/>
          <p14:tracePt t="72001" x="3160713" y="3571875"/>
          <p14:tracePt t="72045" x="3101975" y="3668713"/>
          <p14:tracePt t="72083" x="3052763" y="3771900"/>
          <p14:tracePt t="72136" x="2879725" y="3886200"/>
          <p14:tracePt t="72174" x="2378075" y="4041775"/>
          <p14:tracePt t="72216" x="1654175" y="4291013"/>
          <p14:tracePt t="72259" x="1535113" y="4349750"/>
          <p14:tracePt t="72295" x="1535113" y="4356100"/>
          <p14:tracePt t="72392" x="1528763" y="4356100"/>
          <p14:tracePt t="72917" x="1627188" y="4349750"/>
          <p14:tracePt t="72956" x="1800225" y="4322763"/>
          <p14:tracePt t="73005" x="1858963" y="4279900"/>
          <p14:tracePt t="73051" x="2032000" y="4198938"/>
          <p14:tracePt t="73094" x="2124075" y="4187825"/>
          <p14:tracePt t="73129" x="2139950" y="4183063"/>
          <p14:tracePt t="73175" x="2139950" y="4176713"/>
          <p14:tracePt t="73283" x="2139950" y="4171950"/>
          <p14:tracePt t="76167" x="2794000" y="4264025"/>
          <p14:tracePt t="76187" x="2886075" y="4252913"/>
          <p14:tracePt t="76225" x="3074988" y="4133850"/>
          <p14:tracePt t="76271" x="3290888" y="4025900"/>
          <p14:tracePt t="76321" x="3351213" y="4010025"/>
          <p14:tracePt t="76360" x="3371850" y="4021138"/>
          <p14:tracePt t="76377" x="3378200" y="4021138"/>
          <p14:tracePt t="76415" x="3394075" y="4030663"/>
          <p14:tracePt t="76492" x="3382963" y="4041775"/>
          <p14:tracePt t="76545" x="3371850" y="4041775"/>
          <p14:tracePt t="76589" x="3263900" y="4059238"/>
          <p14:tracePt t="76631" x="3070225" y="4079875"/>
          <p14:tracePt t="76674" x="2762250" y="4086225"/>
          <p14:tracePt t="76721" x="2474913" y="4059238"/>
          <p14:tracePt t="76756" x="2371725" y="4014788"/>
          <p14:tracePt t="76794" x="2085975" y="3868738"/>
          <p14:tracePt t="76829" x="2043113" y="3805238"/>
          <p14:tracePt t="76865" x="2032000" y="3717925"/>
          <p14:tracePt t="76899" x="2032000" y="3648075"/>
          <p14:tracePt t="76934" x="2112963" y="3540125"/>
          <p14:tracePt t="76969" x="2355850" y="3432175"/>
          <p14:tracePt t="77007" x="2616200" y="3382963"/>
          <p14:tracePt t="77044" x="2836863" y="3378200"/>
          <p14:tracePt t="77080" x="3090863" y="3378200"/>
          <p14:tracePt t="77116" x="3475038" y="3387725"/>
          <p14:tracePt t="77151" x="3614738" y="3452813"/>
          <p14:tracePt t="77171" x="3722688" y="3529013"/>
          <p14:tracePt t="77211" x="3841750" y="3625850"/>
          <p14:tracePt t="77257" x="3895725" y="3760788"/>
          <p14:tracePt t="77294" x="3906838" y="3902075"/>
          <p14:tracePt t="77329" x="3906838" y="3940175"/>
          <p14:tracePt t="77365" x="3832225" y="3983038"/>
          <p14:tracePt t="77400" x="3695700" y="4025900"/>
          <p14:tracePt t="77419" x="3378200" y="4122738"/>
          <p14:tracePt t="77457" x="2744788" y="4210050"/>
          <p14:tracePt t="77494" x="2389188" y="4210050"/>
          <p14:tracePt t="77531" x="2128838" y="4167188"/>
          <p14:tracePt t="77567" x="1897063" y="4037013"/>
          <p14:tracePt t="77603" x="1692275" y="3879850"/>
          <p14:tracePt t="77622" x="1658938" y="3805238"/>
          <p14:tracePt t="77659" x="1674813" y="3733800"/>
          <p14:tracePt t="77683" x="1739900" y="3686175"/>
          <p14:tracePt t="77724" x="2005013" y="3594100"/>
          <p14:tracePt t="77770" x="2490788" y="3513138"/>
          <p14:tracePt t="77788" x="2578100" y="3513138"/>
          <p14:tracePt t="77825" x="3243263" y="3490913"/>
          <p14:tracePt t="77861" x="3679825" y="3544888"/>
          <p14:tracePt t="77907" x="4025900" y="3679825"/>
          <p14:tracePt t="77944" x="4068763" y="3756025"/>
          <p14:tracePt t="77981" x="4064000" y="3836988"/>
          <p14:tracePt t="78016" x="4021138" y="3902075"/>
          <p14:tracePt t="78053" x="3783013" y="4052888"/>
          <p14:tracePt t="78090" x="3344863" y="4203700"/>
          <p14:tracePt t="78124" x="2708275" y="4264025"/>
          <p14:tracePt t="78165" x="2290763" y="4167188"/>
          <p14:tracePt t="78183" x="2112963" y="4064000"/>
          <p14:tracePt t="78218" x="1973263" y="3922713"/>
          <p14:tracePt t="78254" x="1989138" y="3783013"/>
          <p14:tracePt t="78290" x="2070100" y="3717925"/>
          <p14:tracePt t="78309" x="2097088" y="3690938"/>
          <p14:tracePt t="78354" x="2497138" y="3668713"/>
          <p14:tracePt t="78372" x="2735263" y="3648075"/>
          <p14:tracePt t="78408" x="3167063" y="3621088"/>
          <p14:tracePt t="78444" x="3479800" y="3625850"/>
          <p14:tracePt t="78469" x="3605213" y="3690938"/>
          <p14:tracePt t="78519" x="3756025" y="3836988"/>
          <p14:tracePt t="78565" x="3767138" y="3922713"/>
          <p14:tracePt t="78603" x="3744913" y="3949700"/>
          <p14:tracePt t="78622" x="3717925" y="3960813"/>
          <p14:tracePt t="78659" x="3690938" y="3976688"/>
          <p14:tracePt t="78687" x="3686175" y="3976688"/>
          <p14:tracePt t="78723" x="3679825" y="3976688"/>
          <p14:tracePt t="80305" x="3879850" y="3983038"/>
          <p14:tracePt t="80353" x="4021138" y="3994150"/>
          <p14:tracePt t="80388" x="4025900" y="3998913"/>
          <p14:tracePt t="80434" x="4313238" y="3960813"/>
          <p14:tracePt t="80482" x="4852988" y="3929063"/>
          <p14:tracePt t="80520" x="4884738" y="3929063"/>
          <p14:tracePt t="80562" x="4965700" y="3944938"/>
          <p14:tracePt t="80596" x="5199063" y="3960813"/>
          <p14:tracePt t="80631" x="5614988" y="3983038"/>
          <p14:tracePt t="80667" x="5954713" y="4003675"/>
          <p14:tracePt t="80687" x="6257925" y="4003675"/>
          <p14:tracePt t="80733" x="6480175" y="4025900"/>
          <p14:tracePt t="80804" x="6392863" y="4052888"/>
          <p14:tracePt t="80840" x="6172200" y="4102100"/>
          <p14:tracePt t="80875" x="5895975" y="4113213"/>
          <p14:tracePt t="80910" x="5619750" y="4086225"/>
          <p14:tracePt t="80946" x="5603875" y="4064000"/>
          <p14:tracePt t="80992" x="5734050" y="3913188"/>
          <p14:tracePt t="81028" x="5945188" y="3852863"/>
          <p14:tracePt t="81075" x="5976938" y="3852863"/>
          <p14:tracePt t="81129" x="5976938" y="3879850"/>
          <p14:tracePt t="81165" x="6008688" y="3987800"/>
          <p14:tracePt t="81184" x="6019800" y="4003675"/>
          <p14:tracePt t="81223" x="6080125" y="4048125"/>
          <p14:tracePt t="81258" x="6118225" y="4048125"/>
          <p14:tracePt t="81294" x="6242050" y="4037013"/>
          <p14:tracePt t="81330" x="6300788" y="4037013"/>
          <p14:tracePt t="81384" x="6426200" y="4014788"/>
          <p14:tracePt t="81432" x="6916738" y="3971925"/>
          <p14:tracePt t="81467" x="7269163" y="3960813"/>
          <p14:tracePt t="81503" x="7516813" y="3944938"/>
          <p14:tracePt t="81540" x="7700963" y="3933825"/>
          <p14:tracePt t="81559" x="7727950" y="3933825"/>
          <p14:tracePt t="81606" x="7777163" y="3933825"/>
          <p14:tracePt t="82151" x="7539038" y="4037013"/>
          <p14:tracePt t="82170" x="7242175" y="4079875"/>
          <p14:tracePt t="82210" x="6862763" y="4113213"/>
          <p14:tracePt t="82232" x="6489700" y="4106863"/>
          <p14:tracePt t="82286" x="5972175" y="4014788"/>
          <p14:tracePt t="82323" x="5695950" y="3944938"/>
          <p14:tracePt t="82369" x="5641975" y="3929063"/>
          <p14:tracePt t="82432" x="5637213" y="3895725"/>
          <p14:tracePt t="82450" x="5653088" y="3787775"/>
          <p14:tracePt t="82467" x="5668963" y="3756025"/>
          <p14:tracePt t="82502" x="5945188" y="3587750"/>
          <p14:tracePt t="82538" x="6226175" y="3560763"/>
          <p14:tracePt t="82573" x="6570663" y="3594100"/>
          <p14:tracePt t="82611" x="6907213" y="3690938"/>
          <p14:tracePt t="82651" x="7586663" y="3868738"/>
          <p14:tracePt t="82675" x="7631113" y="3890963"/>
          <p14:tracePt t="82711" x="7635875" y="3895725"/>
          <p14:tracePt t="82827" x="7635875" y="3902075"/>
          <p14:tracePt t="82865" x="7631113" y="3902075"/>
          <p14:tracePt t="83394" x="7662863" y="3906838"/>
          <p14:tracePt t="83445" x="7759700" y="3956050"/>
          <p14:tracePt t="83479" x="7770813" y="3960813"/>
          <p14:tracePt t="83899" x="7804150" y="3940175"/>
          <p14:tracePt t="83935" x="7900988" y="3875088"/>
          <p14:tracePt t="83975" x="7943850" y="3868738"/>
          <p14:tracePt t="84066" x="7943850" y="3863975"/>
          <p14:tracePt t="88181" x="5507038" y="5145088"/>
          <p14:tracePt t="88200" x="5192713" y="5230813"/>
          <p14:tracePt t="88219" x="5102225" y="5253038"/>
          <p14:tracePt t="88256" x="4518025" y="5356225"/>
          <p14:tracePt t="88292" x="4113213" y="5410200"/>
          <p14:tracePt t="88328" x="3994150" y="5419725"/>
          <p14:tracePt t="88363" x="3832225" y="5437188"/>
          <p14:tracePt t="88399" x="3582988" y="5437188"/>
          <p14:tracePt t="88436" x="3398838" y="5446713"/>
          <p14:tracePt t="88482" x="3371850" y="5453063"/>
          <p14:tracePt t="88517" x="3340100" y="5453063"/>
          <p14:tracePt t="88555" x="3248025" y="5446713"/>
          <p14:tracePt t="88575" x="3209925" y="5437188"/>
          <p14:tracePt t="88612" x="3043238" y="5410200"/>
          <p14:tracePt t="88648" x="2847975" y="5392738"/>
          <p14:tracePt t="88683" x="2443163" y="5372100"/>
          <p14:tracePt t="88731" x="2009775" y="5345113"/>
          <p14:tracePt t="88776" x="1593850" y="5280025"/>
          <p14:tracePt t="88795" x="1362075" y="5203825"/>
          <p14:tracePt t="88840" x="1074738" y="5041900"/>
          <p14:tracePt t="88885" x="930275" y="4895850"/>
          <p14:tracePt t="88932" x="908050" y="4765675"/>
          <p14:tracePt t="88951" x="908050" y="4718050"/>
          <p14:tracePt t="88986" x="919163" y="4652963"/>
          <p14:tracePt t="89014" x="1027113" y="4572000"/>
          <p14:tracePt t="89051" x="1377950" y="4502150"/>
          <p14:tracePt t="89096" x="1697038" y="4495800"/>
          <p14:tracePt t="89132" x="2000250" y="4572000"/>
          <p14:tracePt t="89171" x="2620963" y="4729163"/>
          <p14:tracePt t="89196" x="2744788" y="4799013"/>
          <p14:tracePt t="89234" x="2789238" y="4852988"/>
          <p14:tracePt t="89269" x="2798763" y="4875213"/>
          <p14:tracePt t="89307" x="2847975" y="4933950"/>
          <p14:tracePt t="89343" x="2874963" y="5010150"/>
          <p14:tracePt t="89379" x="2913063" y="5026025"/>
          <p14:tracePt t="89415" x="3048000" y="5026025"/>
          <p14:tracePt t="89449" x="3155950" y="5026025"/>
          <p14:tracePt t="89467" x="3178175" y="5026025"/>
          <p14:tracePt t="89515" x="3187700" y="5026025"/>
          <p14:tracePt t="89559" x="3248025" y="5037138"/>
          <p14:tracePt t="89595" x="3290888" y="5041900"/>
          <p14:tracePt t="89631" x="3297238" y="5046663"/>
          <p14:tracePt t="89672" x="3414713" y="5080000"/>
          <p14:tracePt t="89715" x="3540125" y="5091113"/>
          <p14:tracePt t="89749" x="3605213" y="5102225"/>
          <p14:tracePt t="89798" x="3733800" y="5106988"/>
          <p14:tracePt t="89833" x="3771900" y="5111750"/>
          <p14:tracePt t="89867" x="3771900" y="5118100"/>
          <p14:tracePt t="89917" x="3771900" y="5122863"/>
          <p14:tracePt t="89962" x="3744913" y="5145088"/>
          <p14:tracePt t="89999" x="3690938" y="5160963"/>
          <p14:tracePt t="90034" x="3567113" y="5176838"/>
          <p14:tracePt t="90062" x="3421063" y="5192713"/>
          <p14:tracePt t="90099" x="3324225" y="5187950"/>
          <p14:tracePt t="90134" x="3117850" y="5156200"/>
          <p14:tracePt t="90169" x="2944813" y="5111750"/>
          <p14:tracePt t="90190" x="2847975" y="5064125"/>
          <p14:tracePt t="90233" x="2820988" y="5010150"/>
          <p14:tracePt t="90267" x="2820988" y="4992688"/>
          <p14:tracePt t="90304" x="2825750" y="4976813"/>
          <p14:tracePt t="90342" x="2870200" y="4938713"/>
          <p14:tracePt t="90379" x="3059113" y="4884738"/>
          <p14:tracePt t="90412" x="3551238" y="4810125"/>
          <p14:tracePt t="90429" x="3605213" y="4799013"/>
          <p14:tracePt t="90462" x="3771900" y="4803775"/>
          <p14:tracePt t="90495" x="3783013" y="4819650"/>
          <p14:tracePt t="90528" x="3886200" y="4938713"/>
          <p14:tracePt t="90563" x="3890963" y="5030788"/>
          <p14:tracePt t="90608" x="3810000" y="5095875"/>
          <p14:tracePt t="90637" x="3740150" y="5106988"/>
          <p14:tracePt t="90675" x="3587750" y="5106988"/>
          <p14:tracePt t="90711" x="3540125" y="5106988"/>
          <p14:tracePt t="90775" x="3533775" y="5106988"/>
          <p14:tracePt t="90861" x="3533775" y="5129213"/>
          <p14:tracePt t="90916" x="3540125" y="5133975"/>
          <p14:tracePt t="91019" x="3533775" y="5138738"/>
          <p14:tracePt t="91055" x="3490913" y="5122863"/>
          <p14:tracePt t="91091" x="3490913" y="5091113"/>
          <p14:tracePt t="91127" x="3571875" y="4983163"/>
          <p14:tracePt t="91171" x="3798888" y="4718050"/>
          <p14:tracePt t="91210" x="4106863" y="4484688"/>
          <p14:tracePt t="91231" x="4149725" y="4457700"/>
          <p14:tracePt t="91236" x="4194175" y="4441825"/>
          <p14:tracePt t="91266" x="4264025" y="4421188"/>
          <p14:tracePt t="91307" x="4376738" y="4414838"/>
          <p14:tracePt t="91343" x="4772025" y="4383088"/>
          <p14:tracePt t="91379" x="4895850" y="4349750"/>
          <p14:tracePt t="91416" x="4945063" y="4302125"/>
          <p14:tracePt t="91436" x="4999038" y="4264025"/>
          <p14:tracePt t="91482" x="5322888" y="4167188"/>
          <p14:tracePt t="91552" x="5345113" y="4122738"/>
          <p14:tracePt t="91590" x="5349875" y="4106863"/>
          <p14:tracePt t="91636" x="5280025" y="4090988"/>
          <p14:tracePt t="91682" x="5257800" y="4086225"/>
          <p14:tracePt t="91701" x="5264150" y="4052888"/>
          <p14:tracePt t="91719" x="5273675" y="4030663"/>
          <p14:tracePt t="91755" x="5273675" y="3987800"/>
          <p14:tracePt t="91810" x="5253038" y="3983038"/>
          <p14:tracePt t="91846" x="5246688" y="3983038"/>
          <p14:tracePt t="91891" x="5176838" y="4090988"/>
          <p14:tracePt t="91928" x="5133975" y="4194175"/>
          <p14:tracePt t="91962" x="5075238" y="4264025"/>
          <p14:tracePt t="92000" x="5014913" y="4284663"/>
          <p14:tracePt t="92046" x="4852988" y="4295775"/>
          <p14:tracePt t="92081" x="4848225" y="4295775"/>
          <p14:tracePt t="92185" x="4884738" y="4295775"/>
          <p14:tracePt t="92228" x="5102225" y="4313238"/>
          <p14:tracePt t="92267" x="5372100" y="4279900"/>
          <p14:tracePt t="92303" x="5410200" y="4241800"/>
          <p14:tracePt t="92339" x="5414963" y="4230688"/>
          <p14:tracePt t="92419" x="5414963" y="4225925"/>
          <p14:tracePt t="92483" x="5322888" y="4291013"/>
          <p14:tracePt t="96248" x="5911850" y="4684713"/>
          <p14:tracePt t="96284" x="6262688" y="4675188"/>
          <p14:tracePt t="96323" x="6523038" y="4652963"/>
          <p14:tracePt t="96341" x="6615113" y="4652963"/>
          <p14:tracePt t="96379" x="6777038" y="4637088"/>
          <p14:tracePt t="96426" x="7062788" y="4610100"/>
          <p14:tracePt t="96462" x="7208838" y="4598988"/>
          <p14:tracePt t="96510" x="7305675" y="4603750"/>
          <p14:tracePt t="96534" x="7408863" y="4603750"/>
          <p14:tracePt t="96585" x="8040688" y="4603750"/>
          <p14:tracePt t="96633" x="8339138" y="4576763"/>
          <p14:tracePt t="96669" x="8521700" y="4538663"/>
          <p14:tracePt t="96707" x="8748713" y="4484688"/>
          <p14:tracePt t="96744" x="8759825" y="4475163"/>
          <p14:tracePt t="96821" x="8759825" y="44688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文の内容すべてを受ける非制限の </a:t>
            </a:r>
            <a:r>
              <a:rPr kumimoji="1" lang="en-US" altLang="ja-JP" dirty="0"/>
              <a:t>which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947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He fell asleep, and that made me mad.</a:t>
            </a:r>
          </a:p>
          <a:p>
            <a:pPr marL="0" indent="0">
              <a:buNone/>
            </a:pPr>
            <a:r>
              <a:rPr lang="en-US" altLang="ja-JP" dirty="0"/>
              <a:t>He fell asleep, </a:t>
            </a:r>
            <a:r>
              <a:rPr lang="en-US" altLang="ja-JP" b="1" dirty="0">
                <a:solidFill>
                  <a:srgbClr val="FF0000"/>
                </a:solidFill>
              </a:rPr>
              <a:t>which</a:t>
            </a:r>
            <a:r>
              <a:rPr lang="en-US" altLang="ja-JP" dirty="0"/>
              <a:t> made me mad.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98C1D188-5173-4A8F-BCD1-D66593C7E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7"/>
    </mc:Choice>
    <mc:Fallback xmlns="">
      <p:transition spd="slow" advTm="27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27" x="8620125" y="3409950"/>
          <p14:tracePt t="2045" x="8613775" y="3355975"/>
          <p14:tracePt t="2080" x="8602663" y="3270250"/>
          <p14:tracePt t="2117" x="8609013" y="3160713"/>
          <p14:tracePt t="2155" x="8609013" y="3113088"/>
          <p14:tracePt t="2201" x="8570913" y="2978150"/>
          <p14:tracePt t="2236" x="8316913" y="2470150"/>
          <p14:tracePt t="2270" x="7912100" y="2074863"/>
          <p14:tracePt t="2307" x="7478713" y="1881188"/>
          <p14:tracePt t="2343" x="7251700" y="1728788"/>
          <p14:tracePt t="2379" x="7008813" y="1566863"/>
          <p14:tracePt t="2415" x="6781800" y="1501775"/>
          <p14:tracePt t="2460" x="6680200" y="1481138"/>
          <p14:tracePt t="2787" x="6943725" y="1524000"/>
          <p14:tracePt t="2824" x="7415213" y="1555750"/>
          <p14:tracePt t="2843" x="7451725" y="1555750"/>
          <p14:tracePt t="2883" x="7581900" y="1555750"/>
          <p14:tracePt t="2918" x="7651750" y="1508125"/>
          <p14:tracePt t="2954" x="7651750" y="1501775"/>
          <p14:tracePt t="3025" x="7581900" y="1474788"/>
          <p14:tracePt t="3045" x="7462838" y="1458913"/>
          <p14:tracePt t="3062" x="7361238" y="1447800"/>
          <p14:tracePt t="3097" x="7062788" y="1389063"/>
          <p14:tracePt t="3132" x="6873875" y="1323975"/>
          <p14:tracePt t="3166" x="6577013" y="1177925"/>
          <p14:tracePt t="3205" x="6403975" y="1020763"/>
          <p14:tracePt t="3229" x="6350000" y="935038"/>
          <p14:tracePt t="3248" x="6345238" y="858838"/>
          <p14:tracePt t="3283" x="6350000" y="739775"/>
          <p14:tracePt t="3329" x="6457950" y="512763"/>
          <p14:tracePt t="3364" x="6599238" y="373063"/>
          <p14:tracePt t="3381" x="6700838" y="323850"/>
          <p14:tracePt t="3419" x="7197725" y="150813"/>
          <p14:tracePt t="3457" x="7700963" y="85725"/>
          <p14:tracePt t="3484" x="8024813" y="107950"/>
          <p14:tracePt t="3505" x="8251825" y="173038"/>
          <p14:tracePt t="3540" x="8586788" y="307975"/>
          <p14:tracePt t="3585" x="9067800" y="550863"/>
          <p14:tracePt t="3621" x="9197975" y="685800"/>
          <p14:tracePt t="3659" x="9344025" y="892175"/>
          <p14:tracePt t="3696" x="9371013" y="1016000"/>
          <p14:tracePt t="3731" x="9332913" y="1081088"/>
          <p14:tracePt t="3769" x="9175750" y="1200150"/>
          <p14:tracePt t="3805" x="8890000" y="1328738"/>
          <p14:tracePt t="3841" x="8863013" y="1346200"/>
          <p14:tracePt t="3966" x="8874125" y="1346200"/>
          <p14:tracePt t="4002" x="8878888" y="1346200"/>
          <p14:tracePt t="4199" x="8797925" y="1346200"/>
          <p14:tracePt t="4243" x="8689975" y="1346200"/>
          <p14:tracePt t="4281" x="8640763" y="1346200"/>
          <p14:tracePt t="4318" x="8593138" y="1350963"/>
          <p14:tracePt t="4355" x="8404225" y="1393825"/>
          <p14:tracePt t="4375" x="8312150" y="1400175"/>
          <p14:tracePt t="4414" x="8123238" y="1427163"/>
          <p14:tracePt t="4454" x="8024813" y="1443038"/>
          <p14:tracePt t="4498" x="7669213" y="1519238"/>
          <p14:tracePt t="4533" x="7485063" y="1546225"/>
          <p14:tracePt t="4570" x="7462838" y="1546225"/>
          <p14:tracePt t="4659" x="7458075" y="1550988"/>
          <p14:tracePt t="4777" x="7900988" y="1539875"/>
          <p14:tracePt t="4824" x="8505825" y="1474788"/>
          <p14:tracePt t="4870" x="8555038" y="1485900"/>
          <p14:tracePt t="4888" x="8489950" y="1492250"/>
          <p14:tracePt t="4923" x="8420100" y="1497013"/>
          <p14:tracePt t="4960" x="8355013" y="1501775"/>
          <p14:tracePt t="4997" x="8062913" y="1528763"/>
          <p14:tracePt t="5031" x="7673975" y="1528763"/>
          <p14:tracePt t="5066" x="6938963" y="1501775"/>
          <p14:tracePt t="5105" x="6242050" y="1474788"/>
          <p14:tracePt t="5147" x="5637213" y="1465263"/>
          <p14:tracePt t="5183" x="5156200" y="1470025"/>
          <p14:tracePt t="5220" x="4425950" y="1497013"/>
          <p14:tracePt t="5257" x="3929063" y="1497013"/>
          <p14:tracePt t="5294" x="3578225" y="1497013"/>
          <p14:tracePt t="5331" x="3074988" y="1519238"/>
          <p14:tracePt t="5367" x="2508250" y="1519238"/>
          <p14:tracePt t="5386" x="2308225" y="1519238"/>
          <p14:tracePt t="5422" x="1966913" y="1519238"/>
          <p14:tracePt t="5460" x="1555750" y="1485900"/>
          <p14:tracePt t="5498" x="935038" y="1301750"/>
          <p14:tracePt t="5533" x="723900" y="1123950"/>
          <p14:tracePt t="5570" x="681038" y="1058863"/>
          <p14:tracePt t="5606" x="685800" y="930275"/>
          <p14:tracePt t="5644" x="750888" y="827088"/>
          <p14:tracePt t="5681" x="1069975" y="642938"/>
          <p14:tracePt t="5716" x="1492250" y="503238"/>
          <p14:tracePt t="5753" x="1724025" y="449263"/>
          <p14:tracePt t="5790" x="2443163" y="366713"/>
          <p14:tracePt t="5827" x="3333750" y="319088"/>
          <p14:tracePt t="5873" x="4652963" y="312738"/>
          <p14:tracePt t="5875" x="4841875" y="323850"/>
          <p14:tracePt t="5913" x="5383213" y="366713"/>
          <p14:tracePt t="5948" x="5927725" y="431800"/>
          <p14:tracePt t="5968" x="6161088" y="476250"/>
          <p14:tracePt t="6004" x="6516688" y="519113"/>
          <p14:tracePt t="6040" x="6907213" y="600075"/>
          <p14:tracePt t="6077" x="7392988" y="708025"/>
          <p14:tracePt t="6123" x="7869238" y="804863"/>
          <p14:tracePt t="6161" x="8278813" y="881063"/>
          <p14:tracePt t="6198" x="8431213" y="919163"/>
          <p14:tracePt t="6234" x="8532813" y="939800"/>
          <p14:tracePt t="6280" x="8836025" y="1016000"/>
          <p14:tracePt t="6316" x="9063038" y="1074738"/>
          <p14:tracePt t="6350" x="9186863" y="1096963"/>
          <p14:tracePt t="6387" x="9301163" y="1119188"/>
          <p14:tracePt t="6427" x="9501188" y="1173163"/>
          <p14:tracePt t="6462" x="9591675" y="1204913"/>
          <p14:tracePt t="6498" x="9609138" y="1211263"/>
          <p14:tracePt t="6775" x="9440863" y="1216025"/>
          <p14:tracePt t="6812" x="9078913" y="1227138"/>
          <p14:tracePt t="6848" x="8447088" y="1227138"/>
          <p14:tracePt t="6888" x="7916863" y="1258888"/>
          <p14:tracePt t="6925" x="7496175" y="1258888"/>
          <p14:tracePt t="6960" x="7046913" y="1274763"/>
          <p14:tracePt t="6995" x="6496050" y="1274763"/>
          <p14:tracePt t="7031" x="6269038" y="1274763"/>
          <p14:tracePt t="7065" x="5961063" y="1270000"/>
          <p14:tracePt t="7100" x="5799138" y="1270000"/>
          <p14:tracePt t="7137" x="5630863" y="1270000"/>
          <p14:tracePt t="7172" x="5511800" y="1270000"/>
          <p14:tracePt t="7208" x="5329238" y="1274763"/>
          <p14:tracePt t="7245" x="5064125" y="1292225"/>
          <p14:tracePt t="7282" x="4830763" y="1301750"/>
          <p14:tracePt t="7319" x="4513263" y="1328738"/>
          <p14:tracePt t="7355" x="4252913" y="1355725"/>
          <p14:tracePt t="7374" x="4068763" y="1400175"/>
          <p14:tracePt t="7412" x="3783013" y="1481138"/>
          <p14:tracePt t="7447" x="3360738" y="1609725"/>
          <p14:tracePt t="7483" x="3074988" y="1690688"/>
          <p14:tracePt t="7519" x="2643188" y="1800225"/>
          <p14:tracePt t="7554" x="2528888" y="1809750"/>
          <p14:tracePt t="7592" x="2393950" y="1809750"/>
          <p14:tracePt t="7629" x="2200275" y="1793875"/>
          <p14:tracePt t="7665" x="2135188" y="1778000"/>
          <p14:tracePt t="7703" x="2117725" y="1778000"/>
          <p14:tracePt t="7740" x="2101850" y="1773238"/>
          <p14:tracePt t="7777" x="2090738" y="1773238"/>
          <p14:tracePt t="7814" x="2085975" y="1773238"/>
          <p14:tracePt t="7938" x="2108200" y="1773238"/>
          <p14:tracePt t="7978" x="2232025" y="1782763"/>
          <p14:tracePt t="8016" x="2501900" y="1863725"/>
          <p14:tracePt t="8054" x="2643188" y="1908175"/>
          <p14:tracePt t="8099" x="2740025" y="1955800"/>
          <p14:tracePt t="8134" x="2782888" y="1962150"/>
          <p14:tracePt t="8190" x="2767013" y="1962150"/>
          <p14:tracePt t="8225" x="2762250" y="1962150"/>
          <p14:tracePt t="8262" x="2762250" y="1928813"/>
          <p14:tracePt t="8296" x="2843213" y="1863725"/>
          <p14:tracePt t="8333" x="2944813" y="1827213"/>
          <p14:tracePt t="8369" x="3016250" y="1793875"/>
          <p14:tracePt t="8471" x="3016250" y="1789113"/>
          <p14:tracePt t="8603" x="3009900" y="1800225"/>
          <p14:tracePt t="8688" x="3009900" y="1809750"/>
          <p14:tracePt t="8725" x="3063875" y="1827213"/>
          <p14:tracePt t="8743" x="3070225" y="1831975"/>
          <p14:tracePt t="8780" x="3128963" y="1863725"/>
          <p14:tracePt t="8815" x="3243263" y="1912938"/>
          <p14:tracePt t="8833" x="3290888" y="1944688"/>
          <p14:tracePt t="8869" x="3371850" y="1989138"/>
          <p14:tracePt t="8887" x="3382963" y="2000250"/>
          <p14:tracePt t="8925" x="3540125" y="2036763"/>
          <p14:tracePt t="8962" x="3605213" y="2047875"/>
          <p14:tracePt t="8983" x="3695700" y="2085975"/>
          <p14:tracePt t="9019" x="3713163" y="2097088"/>
          <p14:tracePt t="9057" x="3744913" y="2108200"/>
          <p14:tracePt t="9076" x="3771900" y="2108200"/>
          <p14:tracePt t="9112" x="3787775" y="2112963"/>
          <p14:tracePt t="9148" x="3798888" y="2117725"/>
          <p14:tracePt t="9186" x="3821113" y="2124075"/>
          <p14:tracePt t="9225" x="3859213" y="2128838"/>
          <p14:tracePt t="9249" x="3886200" y="2135188"/>
          <p14:tracePt t="9286" x="3906838" y="2135188"/>
          <p14:tracePt t="9322" x="3929063" y="2139950"/>
          <p14:tracePt t="9358" x="3998913" y="2144713"/>
          <p14:tracePt t="9378" x="4113213" y="2144713"/>
          <p14:tracePt t="9415" x="4275138" y="2155825"/>
          <p14:tracePt t="9454" x="4344988" y="2155825"/>
          <p14:tracePt t="9498" x="4637088" y="2162175"/>
          <p14:tracePt t="9533" x="4841875" y="2162175"/>
          <p14:tracePt t="9570" x="4956175" y="2162175"/>
          <p14:tracePt t="9607" x="5019675" y="2162175"/>
          <p14:tracePt t="9643" x="5156200" y="2151063"/>
          <p14:tracePt t="9679" x="5473700" y="2135188"/>
          <p14:tracePt t="9716" x="5707063" y="2124075"/>
          <p14:tracePt t="9753" x="5911850" y="2101850"/>
          <p14:tracePt t="9788" x="6192838" y="2108200"/>
          <p14:tracePt t="9815" x="6323013" y="2117725"/>
          <p14:tracePt t="9837" x="6403975" y="2124075"/>
          <p14:tracePt t="9874" x="6469063" y="2124075"/>
          <p14:tracePt t="9892" x="6511925" y="2124075"/>
          <p14:tracePt t="9929" x="6619875" y="2124075"/>
          <p14:tracePt t="9965" x="6669088" y="2128838"/>
          <p14:tracePt t="10333" x="6662738" y="2128838"/>
          <p14:tracePt t="10383" x="6653213" y="2135188"/>
          <p14:tracePt t="10421" x="6635750" y="2139950"/>
          <p14:tracePt t="10459" x="6619875" y="2144713"/>
          <p14:tracePt t="10502" x="6599238" y="2151063"/>
          <p14:tracePt t="10537" x="6565900" y="2151063"/>
          <p14:tracePt t="10573" x="6527800" y="2166938"/>
          <p14:tracePt t="10610" x="6516688" y="2166938"/>
          <p14:tracePt t="10755" x="6516688" y="2162175"/>
          <p14:tracePt t="10948" x="6134100" y="2162175"/>
          <p14:tracePt t="10984" x="5387975" y="2166938"/>
          <p14:tracePt t="11021" x="4448175" y="2216150"/>
          <p14:tracePt t="11059" x="3949700" y="2243138"/>
          <p14:tracePt t="11095" x="3560763" y="2263775"/>
          <p14:tracePt t="11125" x="3328988" y="2290763"/>
          <p14:tracePt t="11171" x="3151188" y="2290763"/>
          <p14:tracePt t="11208" x="2928938" y="2281238"/>
          <p14:tracePt t="11245" x="2686050" y="2281238"/>
          <p14:tracePt t="11291" x="2605088" y="2259013"/>
          <p14:tracePt t="11327" x="2432050" y="2198688"/>
          <p14:tracePt t="11364" x="2308225" y="2162175"/>
          <p14:tracePt t="11389" x="2290763" y="2144713"/>
          <p14:tracePt t="11431" x="2274888" y="2135188"/>
          <p14:tracePt t="11466" x="2270125" y="2135188"/>
          <p14:tracePt t="11503" x="2297113" y="2151063"/>
          <p14:tracePt t="11538" x="2308225" y="2155825"/>
          <p14:tracePt t="11583" x="2308225" y="2162175"/>
          <p14:tracePt t="11629" x="2308225" y="2171700"/>
          <p14:tracePt t="11665" x="2312988" y="2182813"/>
          <p14:tracePt t="11718" x="2312988" y="2193925"/>
          <p14:tracePt t="12258" x="2324100" y="2198688"/>
          <p14:tracePt t="12306" x="2405063" y="2205038"/>
          <p14:tracePt t="12326" x="2436813" y="2205038"/>
          <p14:tracePt t="12360" x="2490788" y="2209800"/>
          <p14:tracePt t="12380" x="2544763" y="2209800"/>
          <p14:tracePt t="12419" x="2928938" y="2198688"/>
          <p14:tracePt t="12454" x="3070225" y="2198688"/>
          <p14:tracePt t="12471" x="3187700" y="2198688"/>
          <p14:tracePt t="12508" x="3544888" y="2193925"/>
          <p14:tracePt t="12546" x="3695700" y="2189163"/>
          <p14:tracePt t="12627" x="3756025" y="2189163"/>
          <p14:tracePt t="12673" x="3778250" y="2189163"/>
          <p14:tracePt t="12808" x="3805238" y="2189163"/>
          <p14:tracePt t="12845" x="4095750" y="2189163"/>
          <p14:tracePt t="12885" x="4556125" y="2189163"/>
          <p14:tracePt t="12929" x="4895850" y="2189163"/>
          <p14:tracePt t="12973" x="5111750" y="2189163"/>
          <p14:tracePt t="13008" x="5365750" y="2216150"/>
          <p14:tracePt t="13045" x="5392738" y="2220913"/>
          <p14:tracePt t="13347" x="5268913" y="2220913"/>
          <p14:tracePt t="13375" x="5165725" y="2205038"/>
          <p14:tracePt t="13416" x="5091113" y="2135188"/>
          <p14:tracePt t="13455" x="5053013" y="2047875"/>
          <p14:tracePt t="13498" x="5068888" y="1944688"/>
          <p14:tracePt t="13533" x="5214938" y="1847850"/>
          <p14:tracePt t="13569" x="5507038" y="1773238"/>
          <p14:tracePt t="13605" x="5873750" y="1766888"/>
          <p14:tracePt t="13641" x="6008688" y="1800225"/>
          <p14:tracePt t="13677" x="6091238" y="1881188"/>
          <p14:tracePt t="13723" x="6154738" y="1982788"/>
          <p14:tracePt t="13770" x="6154738" y="2058988"/>
          <p14:tracePt t="13808" x="6134100" y="2081213"/>
          <p14:tracePt t="13878" x="6127750" y="2081213"/>
          <p14:tracePt t="14652" x="6127750" y="2085975"/>
          <p14:tracePt t="14868" x="6127750" y="2097088"/>
          <p14:tracePt t="14886" x="6096000" y="2101850"/>
          <p14:tracePt t="14923" x="5826125" y="2178050"/>
          <p14:tracePt t="14958" x="5237163" y="2270125"/>
          <p14:tracePt t="14993" x="4729163" y="2281238"/>
          <p14:tracePt t="15029" x="4403725" y="2263775"/>
          <p14:tracePt t="15073" x="4252913" y="2259013"/>
          <p14:tracePt t="15108" x="4230688" y="2259013"/>
          <p14:tracePt t="15212" x="4052888" y="2254250"/>
          <p14:tracePt t="15247" x="3778250" y="2205038"/>
          <p14:tracePt t="15283" x="3506788" y="2135188"/>
          <p14:tracePt t="15329" x="3290888" y="2036763"/>
          <p14:tracePt t="15365" x="3275013" y="2020888"/>
          <p14:tracePt t="15438" x="3306763" y="2016125"/>
          <p14:tracePt t="15475" x="3324225" y="2016125"/>
          <p14:tracePt t="15521" x="3340100" y="2032000"/>
          <p14:tracePt t="15558" x="3344863" y="2032000"/>
          <p14:tracePt t="15782" x="3344863" y="2020888"/>
          <p14:tracePt t="15817" x="3333750" y="2009775"/>
          <p14:tracePt t="16025" x="3328988" y="2009775"/>
          <p14:tracePt t="16119" x="3324225" y="2009775"/>
          <p14:tracePt t="16156" x="3324225" y="2016125"/>
          <p14:tracePt t="16227" x="3517900" y="2074863"/>
          <p14:tracePt t="16262" x="3713163" y="2171700"/>
          <p14:tracePt t="16298" x="3832225" y="2290763"/>
          <p14:tracePt t="16344" x="3848100" y="2351088"/>
          <p14:tracePt t="16381" x="3917950" y="2517775"/>
          <p14:tracePt t="16421" x="3944938" y="2674938"/>
          <p14:tracePt t="16457" x="3913188" y="2778125"/>
          <p14:tracePt t="16494" x="3886200" y="2805113"/>
          <p14:tracePt t="16514" x="3751263" y="2809875"/>
          <p14:tracePt t="16566" x="3306763" y="2782888"/>
          <p14:tracePt t="16605" x="3025775" y="2701925"/>
          <p14:tracePt t="16647" x="2951163" y="2593975"/>
          <p14:tracePt t="16682" x="2917825" y="2481263"/>
          <p14:tracePt t="16701" x="2917825" y="2436813"/>
          <p14:tracePt t="16736" x="2978150" y="2339975"/>
          <p14:tracePt t="16773" x="3113088" y="2274888"/>
          <p14:tracePt t="16810" x="3409950" y="2227263"/>
          <p14:tracePt t="16847" x="3679825" y="2232025"/>
          <p14:tracePt t="16885" x="3722688" y="2281238"/>
          <p14:tracePt t="16905" x="3740150" y="2328863"/>
          <p14:tracePt t="16923" x="3744913" y="2344738"/>
          <p14:tracePt t="16959" x="3771900" y="2463800"/>
          <p14:tracePt t="16996" x="3794125" y="2524125"/>
          <p14:tracePt t="17041" x="3794125" y="2535238"/>
          <p14:tracePt t="17385" x="3798888" y="2540000"/>
          <p14:tracePt t="17488" x="3713163" y="2620963"/>
          <p14:tracePt t="17534" x="3436938" y="2690813"/>
          <p14:tracePt t="17581" x="3117850" y="2820988"/>
          <p14:tracePt t="17616" x="2913063" y="2951163"/>
          <p14:tracePt t="17655" x="2593975" y="3079750"/>
          <p14:tracePt t="17698" x="2247900" y="3117850"/>
          <p14:tracePt t="17733" x="1917700" y="3117850"/>
          <p14:tracePt t="17779" x="1539875" y="3009900"/>
          <p14:tracePt t="17814" x="1393825" y="2897188"/>
          <p14:tracePt t="17850" x="1328738" y="2798763"/>
          <p14:tracePt t="17888" x="1238250" y="2625725"/>
          <p14:tracePt t="17925" x="1184275" y="2497138"/>
          <p14:tracePt t="17962" x="1162050" y="2436813"/>
          <p14:tracePt t="17997" x="1155700" y="2382838"/>
          <p14:tracePt t="18033" x="1162050" y="2301875"/>
          <p14:tracePt t="18067" x="1258888" y="2205038"/>
          <p14:tracePt t="18102" x="1404938" y="2117725"/>
          <p14:tracePt t="18136" x="1481138" y="2090738"/>
          <p14:tracePt t="18155" x="1528763" y="2085975"/>
          <p14:tracePt t="18173" x="1604963" y="2085975"/>
          <p14:tracePt t="18208" x="1912938" y="2097088"/>
          <p14:tracePt t="18244" x="2032000" y="2166938"/>
          <p14:tracePt t="18281" x="2112963" y="2232025"/>
          <p14:tracePt t="18316" x="2236788" y="2308225"/>
          <p14:tracePt t="18352" x="2382838" y="2409825"/>
          <p14:tracePt t="18388" x="2497138" y="2562225"/>
          <p14:tracePt t="18427" x="2551113" y="2679700"/>
          <p14:tracePt t="18465" x="2571750" y="2740025"/>
          <p14:tracePt t="18500" x="2571750" y="2816225"/>
          <p14:tracePt t="18537" x="2474913" y="2982913"/>
          <p14:tracePt t="18573" x="2366963" y="3059113"/>
          <p14:tracePt t="18593" x="2270125" y="3090863"/>
          <p14:tracePt t="18629" x="1946275" y="3140075"/>
          <p14:tracePt t="18665" x="1654175" y="3140075"/>
          <p14:tracePt t="18702" x="1535113" y="3113088"/>
          <p14:tracePt t="18738" x="1308100" y="2967038"/>
          <p14:tracePt t="18786" x="1081088" y="2755900"/>
          <p14:tracePt t="18821" x="1058863" y="2659063"/>
          <p14:tracePt t="18859" x="1074738" y="2524125"/>
          <p14:tracePt t="18885" x="1150938" y="2425700"/>
          <p14:tracePt t="18923" x="1281113" y="2339975"/>
          <p14:tracePt t="18958" x="1636713" y="2243138"/>
          <p14:tracePt t="18995" x="1912938" y="2243138"/>
          <p14:tracePt t="19032" x="2090738" y="2281238"/>
          <p14:tracePt t="19066" x="2389188" y="2436813"/>
          <p14:tracePt t="19103" x="2647950" y="2647950"/>
          <p14:tracePt t="19148" x="2778125" y="2836863"/>
          <p14:tracePt t="19173" x="2778125" y="2859088"/>
          <p14:tracePt t="19212" x="2755900" y="2879725"/>
          <p14:tracePt t="19249" x="2717800" y="2897188"/>
          <p14:tracePt t="19295" x="2605088" y="2901950"/>
          <p14:tracePt t="19331" x="2508250" y="2901950"/>
          <p14:tracePt t="19366" x="2281238" y="2913063"/>
          <p14:tracePt t="19386" x="2101850" y="2933700"/>
          <p14:tracePt t="19421" x="1924050" y="2933700"/>
          <p14:tracePt t="19458" x="1746250" y="2906713"/>
          <p14:tracePt t="19493" x="1674813" y="2890838"/>
          <p14:tracePt t="19514" x="1658938" y="2890838"/>
          <p14:tracePt t="19856" x="1589088" y="2863850"/>
          <p14:tracePt t="19875" x="1566863" y="2859088"/>
          <p14:tracePt t="19914" x="1555750" y="2852738"/>
          <p14:tracePt t="20447" x="1663700" y="2870200"/>
          <p14:tracePt t="20485" x="1847850" y="2890838"/>
          <p14:tracePt t="20523" x="2090738" y="2886075"/>
          <p14:tracePt t="20562" x="2209800" y="2870200"/>
          <p14:tracePt t="20608" x="2243138" y="2859088"/>
          <p14:tracePt t="20648" x="2335213" y="2859088"/>
          <p14:tracePt t="20683" x="2351088" y="2859088"/>
          <p14:tracePt t="21116" x="2432050" y="2863850"/>
          <p14:tracePt t="21151" x="2735263" y="2879725"/>
          <p14:tracePt t="21171" x="2836863" y="2879725"/>
          <p14:tracePt t="21208" x="2863850" y="2890838"/>
          <p14:tracePt t="21379" x="2870200" y="2897188"/>
          <p14:tracePt t="21416" x="2901950" y="2928938"/>
          <p14:tracePt t="21452" x="2913063" y="2928938"/>
          <p14:tracePt t="21541" x="2913063" y="2933700"/>
          <p14:tracePt t="21592" x="2913063" y="2940050"/>
          <p14:tracePt t="21638" x="2944813" y="2940050"/>
          <p14:tracePt t="21685" x="3302000" y="2933700"/>
          <p14:tracePt t="21720" x="3852863" y="2917825"/>
          <p14:tracePt t="21757" x="4414838" y="2955925"/>
          <p14:tracePt t="21793" x="4533900" y="3005138"/>
          <p14:tracePt t="21839" x="4879975" y="3005138"/>
          <p14:tracePt t="21877" x="5268913" y="2987675"/>
          <p14:tracePt t="21914" x="5457825" y="3005138"/>
          <p14:tracePt t="21950" x="5511800" y="3016250"/>
          <p14:tracePt t="21986" x="5657850" y="3005138"/>
          <p14:tracePt t="22021" x="5830888" y="2978150"/>
          <p14:tracePt t="22056" x="5949950" y="2971800"/>
          <p14:tracePt t="22076" x="6026150" y="2960688"/>
          <p14:tracePt t="22112" x="6165850" y="2944813"/>
          <p14:tracePt t="22149" x="6453188" y="2886075"/>
          <p14:tracePt t="22185" x="6646863" y="2879725"/>
          <p14:tracePt t="22231" x="6727825" y="2879725"/>
          <p14:tracePt t="22873" x="6808788" y="2886075"/>
          <p14:tracePt t="22910" x="7570788" y="3052763"/>
          <p14:tracePt t="22951" x="7970838" y="3074988"/>
          <p14:tracePt t="22986" x="8031163" y="3079750"/>
          <p14:tracePt t="24163" x="8031163" y="307498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0764" y="140272"/>
            <a:ext cx="10515600" cy="976495"/>
          </a:xfrm>
        </p:spPr>
        <p:txBody>
          <a:bodyPr/>
          <a:lstStyle/>
          <a:p>
            <a:r>
              <a:rPr kumimoji="1" lang="ja-JP" altLang="en-US" dirty="0"/>
              <a:t>練習 </a:t>
            </a:r>
            <a:r>
              <a:rPr lang="en-US" altLang="ja-JP" dirty="0"/>
              <a:t>11.6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7298" y="1416570"/>
            <a:ext cx="11647357" cy="5060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700" dirty="0"/>
              <a:t>1	</a:t>
            </a:r>
            <a:r>
              <a:rPr lang="ja-JP" altLang="ja-JP" sz="2700" dirty="0"/>
              <a:t>これが私が君に言いたかったことなんだ。</a:t>
            </a:r>
          </a:p>
          <a:p>
            <a:pPr marL="0" indent="0">
              <a:buNone/>
            </a:pPr>
            <a:r>
              <a:rPr lang="en-US" altLang="ja-JP" sz="2700" dirty="0"/>
              <a:t>	This is (what, which, that) I wanted to tell you. </a:t>
            </a:r>
            <a:endParaRPr lang="ja-JP" altLang="ja-JP" sz="2700" dirty="0"/>
          </a:p>
          <a:p>
            <a:pPr marL="0" indent="0">
              <a:buNone/>
            </a:pPr>
            <a:r>
              <a:rPr lang="en-US" altLang="ja-JP" sz="2700" dirty="0"/>
              <a:t>2	</a:t>
            </a:r>
            <a:r>
              <a:rPr lang="ja-JP" altLang="ja-JP" sz="2700" dirty="0"/>
              <a:t>言語は我々が意志を伝える手段である。</a:t>
            </a:r>
          </a:p>
          <a:p>
            <a:pPr marL="0" indent="0">
              <a:buNone/>
            </a:pPr>
            <a:r>
              <a:rPr lang="en-US" altLang="ja-JP" sz="2700" dirty="0"/>
              <a:t>	Language is a means (which, by which, in which, of which) we communicate. </a:t>
            </a:r>
            <a:endParaRPr lang="ja-JP" altLang="ja-JP" sz="2700" dirty="0"/>
          </a:p>
          <a:p>
            <a:pPr marL="0" indent="0">
              <a:buNone/>
            </a:pPr>
            <a:r>
              <a:rPr lang="en-US" altLang="ja-JP" sz="2700" dirty="0"/>
              <a:t>3	</a:t>
            </a:r>
            <a:r>
              <a:rPr lang="ja-JP" altLang="ja-JP" sz="2700" dirty="0"/>
              <a:t>財布を盗まれたその男は警察を呼んだ。</a:t>
            </a:r>
          </a:p>
          <a:p>
            <a:pPr marL="0" indent="0">
              <a:buNone/>
            </a:pPr>
            <a:r>
              <a:rPr lang="en-US" altLang="ja-JP" sz="2700" dirty="0"/>
              <a:t>	The man (who, whom, that, whose) wallet was stolen called the police.</a:t>
            </a:r>
            <a:endParaRPr lang="ja-JP" altLang="ja-JP" sz="2700" dirty="0"/>
          </a:p>
          <a:p>
            <a:pPr marL="0" indent="0">
              <a:buNone/>
            </a:pPr>
            <a:r>
              <a:rPr lang="en-US" altLang="ja-JP" sz="2700" dirty="0"/>
              <a:t>4	</a:t>
            </a:r>
            <a:r>
              <a:rPr lang="ja-JP" altLang="ja-JP" sz="2700" dirty="0"/>
              <a:t>彼女はすぐに私の手紙に返事をくれたが、それを私は有り難いと思った。</a:t>
            </a:r>
          </a:p>
          <a:p>
            <a:pPr marL="0" indent="0">
              <a:buNone/>
            </a:pPr>
            <a:r>
              <a:rPr lang="en-US" altLang="ja-JP" sz="2700" dirty="0"/>
              <a:t>	She responded to my letter right away, (what, which, that, it) I appreciated.</a:t>
            </a:r>
            <a:endParaRPr lang="ja-JP" altLang="ja-JP" sz="2700" dirty="0"/>
          </a:p>
          <a:p>
            <a:pPr marL="514350" indent="-514350">
              <a:buAutoNum type="arabicPlain" startAt="5"/>
            </a:pPr>
            <a:r>
              <a:rPr lang="en-US" altLang="ja-JP" dirty="0"/>
              <a:t>    </a:t>
            </a:r>
            <a:r>
              <a:rPr lang="ja-JP" altLang="ja-JP" dirty="0"/>
              <a:t>私が育った町は小さい。</a:t>
            </a:r>
            <a:r>
              <a:rPr lang="en-US" altLang="ja-JP" dirty="0"/>
              <a:t> </a:t>
            </a:r>
          </a:p>
          <a:p>
            <a:pPr marL="0" indent="0">
              <a:buNone/>
            </a:pPr>
            <a:r>
              <a:rPr lang="en-US" altLang="ja-JP" dirty="0"/>
              <a:t>           The town (who, which, whose, where) I grew up is small.</a:t>
            </a:r>
            <a:endParaRPr kumimoji="1" lang="ja-JP" altLang="en-US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D38F6910-1CA2-4024-8DE4-6341C58829E0}"/>
              </a:ext>
            </a:extLst>
          </p:cNvPr>
          <p:cNvSpPr/>
          <p:nvPr/>
        </p:nvSpPr>
        <p:spPr>
          <a:xfrm>
            <a:off x="2539275" y="1966948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E9C4E949-37A6-4EBA-93A0-E54824FAC834}"/>
              </a:ext>
            </a:extLst>
          </p:cNvPr>
          <p:cNvSpPr/>
          <p:nvPr/>
        </p:nvSpPr>
        <p:spPr>
          <a:xfrm>
            <a:off x="5691428" y="2935069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E7CC1EB8-17D7-41F0-B782-B4569319BD01}"/>
              </a:ext>
            </a:extLst>
          </p:cNvPr>
          <p:cNvSpPr/>
          <p:nvPr/>
        </p:nvSpPr>
        <p:spPr>
          <a:xfrm>
            <a:off x="5626743" y="3962402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3F79D89-747F-4C27-BB93-F6BA59933663}"/>
              </a:ext>
            </a:extLst>
          </p:cNvPr>
          <p:cNvSpPr/>
          <p:nvPr/>
        </p:nvSpPr>
        <p:spPr>
          <a:xfrm>
            <a:off x="7943438" y="4930531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0872866-2F12-44C6-A12D-E8221FC5093F}"/>
              </a:ext>
            </a:extLst>
          </p:cNvPr>
          <p:cNvSpPr/>
          <p:nvPr/>
        </p:nvSpPr>
        <p:spPr>
          <a:xfrm>
            <a:off x="6076269" y="5971017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373F8C24-B8A8-451E-8CA3-524A6F0275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6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78"/>
    </mc:Choice>
    <mc:Fallback xmlns="">
      <p:transition spd="slow" advTm="6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6205" x="7577138" y="2474913"/>
          <p14:tracePt t="6241" x="7204075" y="2144713"/>
          <p14:tracePt t="6280" x="7161213" y="2108200"/>
          <p14:tracePt t="6327" x="7327900" y="1944688"/>
          <p14:tracePt t="6366" x="7354888" y="1800225"/>
          <p14:tracePt t="6411" x="7296150" y="1566863"/>
          <p14:tracePt t="6446" x="7231063" y="1470025"/>
          <p14:tracePt t="6480" x="7165975" y="1335088"/>
          <p14:tracePt t="6517" x="7035800" y="1096963"/>
          <p14:tracePt t="6554" x="6950075" y="993775"/>
          <p14:tracePt t="6573" x="6761163" y="815975"/>
          <p14:tracePt t="6619" x="6604000" y="638175"/>
          <p14:tracePt t="6665" x="6480175" y="512763"/>
          <p14:tracePt t="6692" x="6408738" y="496888"/>
          <p14:tracePt t="6729" x="6350000" y="523875"/>
          <p14:tracePt t="6764" x="6269038" y="604838"/>
          <p14:tracePt t="6810" x="6253163" y="750888"/>
          <p14:tracePt t="6845" x="6280150" y="874713"/>
          <p14:tracePt t="6880" x="6269038" y="1027113"/>
          <p14:tracePt t="6900" x="6242050" y="1096963"/>
          <p14:tracePt t="6938" x="6145213" y="1247775"/>
          <p14:tracePt t="6972" x="6015038" y="1377950"/>
          <p14:tracePt t="7007" x="5781675" y="1539875"/>
          <p14:tracePt t="7044" x="5507038" y="1654175"/>
          <p14:tracePt t="7097" x="4776788" y="1935163"/>
          <p14:tracePt t="7115" x="4675188" y="1966913"/>
          <p14:tracePt t="7161" x="4383088" y="2058988"/>
          <p14:tracePt t="7179" x="4306888" y="2090738"/>
          <p14:tracePt t="7225" x="4102100" y="2220913"/>
          <p14:tracePt t="7262" x="3922713" y="2366963"/>
          <p14:tracePt t="7299" x="3778250" y="2497138"/>
          <p14:tracePt t="7336" x="3679825" y="2593975"/>
          <p14:tracePt t="7373" x="3463925" y="2798763"/>
          <p14:tracePt t="7407" x="3333750" y="2924175"/>
          <p14:tracePt t="7441" x="3270250" y="2994025"/>
          <p14:tracePt t="7474" x="3205163" y="3025775"/>
          <p14:tracePt t="7507" x="3036888" y="3036888"/>
          <p14:tracePt t="7525" x="3009900" y="3032125"/>
          <p14:tracePt t="7561" x="2825750" y="2955925"/>
          <p14:tracePt t="7599" x="2670175" y="2901950"/>
          <p14:tracePt t="7642" x="2490788" y="2852738"/>
          <p14:tracePt t="7676" x="2389188" y="2767013"/>
          <p14:tracePt t="7695" x="2301875" y="2652713"/>
          <p14:tracePt t="7731" x="2162175" y="2436813"/>
          <p14:tracePt t="7767" x="2047875" y="2312988"/>
          <p14:tracePt t="7804" x="2027238" y="2243138"/>
          <p14:tracePt t="7841" x="2058988" y="2128838"/>
          <p14:tracePt t="7877" x="2166938" y="1966913"/>
          <p14:tracePt t="7913" x="2193925" y="1908175"/>
          <p14:tracePt t="7949" x="2308225" y="1789113"/>
          <p14:tracePt t="7986" x="2362200" y="1735138"/>
          <p14:tracePt t="8022" x="2398713" y="1719263"/>
          <p14:tracePt t="8041" x="2425700" y="1708150"/>
          <p14:tracePt t="8080" x="2551113" y="1701800"/>
          <p14:tracePt t="8124" x="2674938" y="1789113"/>
          <p14:tracePt t="8159" x="2740025" y="1870075"/>
          <p14:tracePt t="8179" x="2767013" y="1928813"/>
          <p14:tracePt t="8225" x="2778125" y="2070100"/>
          <p14:tracePt t="8249" x="2767013" y="2135188"/>
          <p14:tracePt t="8273" x="2762250" y="2193925"/>
          <p14:tracePt t="8309" x="2744788" y="2259013"/>
          <p14:tracePt t="8345" x="2728913" y="2281238"/>
          <p14:tracePt t="8380" x="2713038" y="2297113"/>
          <p14:tracePt t="8416" x="2708275" y="2308225"/>
          <p14:tracePt t="8453" x="2690813" y="2344738"/>
          <p14:tracePt t="8490" x="2670175" y="2382838"/>
          <p14:tracePt t="8526" x="2652713" y="2393950"/>
          <p14:tracePt t="8571" x="2609850" y="2398713"/>
          <p14:tracePt t="8609" x="2481263" y="2371725"/>
          <p14:tracePt t="8655" x="2339975" y="2290763"/>
          <p14:tracePt t="8673" x="2324100" y="2259013"/>
          <p14:tracePt t="8708" x="2290763" y="2205038"/>
          <p14:tracePt t="8744" x="2263775" y="2151063"/>
          <p14:tracePt t="8780" x="2259013" y="2081213"/>
          <p14:tracePt t="8818" x="2274888" y="2020888"/>
          <p14:tracePt t="8854" x="2286000" y="2009775"/>
          <p14:tracePt t="8891" x="2335213" y="1973263"/>
          <p14:tracePt t="8947" x="2481263" y="1935163"/>
          <p14:tracePt t="8965" x="2517775" y="1935163"/>
          <p14:tracePt t="9011" x="2593975" y="1944688"/>
          <p14:tracePt t="9061" x="2632075" y="2043113"/>
          <p14:tracePt t="9095" x="2686050" y="2112963"/>
          <p14:tracePt t="9141" x="2708275" y="2198688"/>
          <p14:tracePt t="9179" x="2697163" y="2232025"/>
          <p14:tracePt t="9215" x="2679700" y="2247900"/>
          <p14:tracePt t="9252" x="2632075" y="2263775"/>
          <p14:tracePt t="9290" x="2571750" y="2281238"/>
          <p14:tracePt t="9325" x="2517775" y="2281238"/>
          <p14:tracePt t="9361" x="2463800" y="2243138"/>
          <p14:tracePt t="9399" x="2463800" y="2232025"/>
          <p14:tracePt t="9468" x="2463800" y="2227263"/>
          <p14:tracePt t="9522" x="2470150" y="2227263"/>
          <p14:tracePt t="9589" x="2474913" y="2227263"/>
          <p14:tracePt t="9745" x="2474913" y="2112963"/>
          <p14:tracePt t="9779" x="2513013" y="2005013"/>
          <p14:tracePt t="9815" x="2562225" y="1973263"/>
          <p14:tracePt t="9860" x="2620963" y="1951038"/>
          <p14:tracePt t="9905" x="2755900" y="1951038"/>
          <p14:tracePt t="9940" x="2832100" y="1989138"/>
          <p14:tracePt t="9986" x="2816225" y="2020888"/>
          <p14:tracePt t="10021" x="2789238" y="2047875"/>
          <p14:tracePt t="10067" x="2751138" y="2081213"/>
          <p14:tracePt t="10083" x="2708275" y="2117725"/>
          <p14:tracePt t="10129" x="2578100" y="2205038"/>
          <p14:tracePt t="10166" x="2551113" y="2216150"/>
          <p14:tracePt t="10202" x="2528888" y="2227263"/>
          <p14:tracePt t="10240" x="2481263" y="2236788"/>
          <p14:tracePt t="10260" x="2463800" y="2236788"/>
          <p14:tracePt t="10296" x="2454275" y="2236788"/>
          <p14:tracePt t="10323" x="2436813" y="2236788"/>
          <p14:tracePt t="10361" x="2409825" y="2205038"/>
          <p14:tracePt t="10396" x="2432050" y="2178050"/>
          <p14:tracePt t="10434" x="2674938" y="2144713"/>
          <p14:tracePt t="10478" x="2724150" y="2155825"/>
          <p14:tracePt t="10514" x="2724150" y="2189163"/>
          <p14:tracePt t="10560" x="2740025" y="2227263"/>
          <p14:tracePt t="10595" x="2762250" y="2247900"/>
          <p14:tracePt t="10638" x="2767013" y="2301875"/>
          <p14:tracePt t="10678" x="2686050" y="2362200"/>
          <p14:tracePt t="10698" x="2589213" y="2405063"/>
          <p14:tracePt t="10715" x="2555875" y="2416175"/>
          <p14:tracePt t="10753" x="2508250" y="2420938"/>
          <p14:tracePt t="10923" x="2508250" y="2425700"/>
          <p14:tracePt t="10996" x="2508250" y="2432050"/>
          <p14:tracePt t="13713" x="2933700" y="2632075"/>
          <p14:tracePt t="13760" x="3101975" y="2647950"/>
          <p14:tracePt t="13798" x="3248025" y="2643188"/>
          <p14:tracePt t="13841" x="3425825" y="2609850"/>
          <p14:tracePt t="13878" x="3468688" y="2616200"/>
          <p14:tracePt t="13913" x="3497263" y="2616200"/>
          <p14:tracePt t="13932" x="3544888" y="2616200"/>
          <p14:tracePt t="13965" x="3675063" y="2625725"/>
          <p14:tracePt t="14011" x="3976688" y="2670175"/>
          <p14:tracePt t="14045" x="4075113" y="2679700"/>
          <p14:tracePt t="14080" x="4187825" y="2679700"/>
          <p14:tracePt t="14117" x="4275138" y="2679700"/>
          <p14:tracePt t="14152" x="4383088" y="2686050"/>
          <p14:tracePt t="14170" x="4414838" y="2697163"/>
          <p14:tracePt t="14219" x="4556125" y="2701925"/>
          <p14:tracePt t="14245" x="4630738" y="2701925"/>
          <p14:tracePt t="14281" x="4810125" y="2717800"/>
          <p14:tracePt t="14317" x="5026025" y="2744788"/>
          <p14:tracePt t="14363" x="5165725" y="2755900"/>
          <p14:tracePt t="14400" x="5322888" y="2771775"/>
          <p14:tracePt t="14438" x="5495925" y="2778125"/>
          <p14:tracePt t="14474" x="5646738" y="2798763"/>
          <p14:tracePt t="14508" x="5772150" y="2798763"/>
          <p14:tracePt t="14545" x="5830888" y="2798763"/>
          <p14:tracePt t="14584" x="5934075" y="2805113"/>
          <p14:tracePt t="14621" x="5999163" y="2805113"/>
          <p14:tracePt t="14667" x="6030913" y="2805113"/>
          <p14:tracePt t="14703" x="6073775" y="2805113"/>
          <p14:tracePt t="14740" x="6118225" y="2805113"/>
          <p14:tracePt t="14776" x="6122988" y="2805113"/>
          <p14:tracePt t="14829" x="6127750" y="2805113"/>
          <p14:tracePt t="14968" x="6127750" y="2798763"/>
          <p14:tracePt t="15095" x="6154738" y="2798763"/>
          <p14:tracePt t="15135" x="6246813" y="2805113"/>
          <p14:tracePt t="15171" x="6318250" y="2805113"/>
          <p14:tracePt t="15208" x="6354763" y="2809875"/>
          <p14:tracePt t="15244" x="6365875" y="2809875"/>
          <p14:tracePt t="15290" x="6392863" y="2809875"/>
          <p14:tracePt t="15717" x="6381750" y="2809875"/>
          <p14:tracePt t="15774" x="6273800" y="2809875"/>
          <p14:tracePt t="15814" x="6046788" y="2809875"/>
          <p14:tracePt t="15851" x="5803900" y="2809875"/>
          <p14:tracePt t="15888" x="5199063" y="2820988"/>
          <p14:tracePt t="15924" x="4745038" y="2820988"/>
          <p14:tracePt t="15961" x="4176713" y="2832100"/>
          <p14:tracePt t="15996" x="3740150" y="2832100"/>
          <p14:tracePt t="16035" x="3086100" y="2879725"/>
          <p14:tracePt t="16078" x="2643188" y="2933700"/>
          <p14:tracePt t="16113" x="2447925" y="2940050"/>
          <p14:tracePt t="16149" x="2281238" y="2951163"/>
          <p14:tracePt t="16169" x="2151063" y="2960688"/>
          <p14:tracePt t="16206" x="2032000" y="2960688"/>
          <p14:tracePt t="16259" x="2027238" y="2960688"/>
          <p14:tracePt t="16305" x="1989138" y="2978150"/>
          <p14:tracePt t="16340" x="1978025" y="2982913"/>
          <p14:tracePt t="16405" x="1989138" y="2982913"/>
          <p14:tracePt t="16441" x="2117725" y="2982913"/>
          <p14:tracePt t="16484" x="2297113" y="2994025"/>
          <p14:tracePt t="16523" x="2562225" y="2994025"/>
          <p14:tracePt t="16542" x="2989263" y="2994025"/>
          <p14:tracePt t="16579" x="3432175" y="3009900"/>
          <p14:tracePt t="16615" x="3517900" y="3043238"/>
          <p14:tracePt t="16661" x="3675063" y="3079750"/>
          <p14:tracePt t="16679" x="3794125" y="3090863"/>
          <p14:tracePt t="16715" x="3868738" y="3117850"/>
          <p14:tracePt t="16750" x="3879850" y="3128963"/>
          <p14:tracePt t="16812" x="3890963" y="3128963"/>
          <p14:tracePt t="16862" x="3890963" y="3124200"/>
          <p14:tracePt t="18092" x="4048125" y="3133725"/>
          <p14:tracePt t="18129" x="4999038" y="3086100"/>
          <p14:tracePt t="18175" x="6604000" y="3036888"/>
          <p14:tracePt t="18213" x="8348663" y="3048000"/>
          <p14:tracePt t="18265" x="8939213" y="3133725"/>
          <p14:tracePt t="18309" x="9375775" y="3198813"/>
          <p14:tracePt t="18347" x="9701213" y="3259138"/>
          <p14:tracePt t="18385" x="9809163" y="3302000"/>
          <p14:tracePt t="18433" x="10133013" y="3360738"/>
          <p14:tracePt t="18471" x="10472738" y="3441700"/>
          <p14:tracePt t="18510" x="10645775" y="3468688"/>
          <p14:tracePt t="18544" x="10775950" y="3490913"/>
          <p14:tracePt t="18589" x="10825163" y="3490913"/>
          <p14:tracePt t="18628" x="10710863" y="3475038"/>
          <p14:tracePt t="18663" x="10591800" y="3459163"/>
          <p14:tracePt t="18682" x="10494963" y="3432175"/>
          <p14:tracePt t="18719" x="10256838" y="3378200"/>
          <p14:tracePt t="18770" x="10052050" y="3275013"/>
          <p14:tracePt t="18825" x="9975850" y="3155950"/>
          <p14:tracePt t="18861" x="9948863" y="3090863"/>
          <p14:tracePt t="18916" x="9948863" y="3016250"/>
          <p14:tracePt t="18953" x="9948863" y="2955925"/>
          <p14:tracePt t="18998" x="9982200" y="2870200"/>
          <p14:tracePt t="19033" x="10002838" y="2832100"/>
          <p14:tracePt t="19069" x="10052050" y="2789238"/>
          <p14:tracePt t="19115" x="10202863" y="2724150"/>
          <p14:tracePt t="19150" x="10353675" y="2701925"/>
          <p14:tracePt t="19170" x="10445750" y="2690813"/>
          <p14:tracePt t="19217" x="10634663" y="2674938"/>
          <p14:tracePt t="19233" x="10661650" y="2674938"/>
          <p14:tracePt t="19269" x="10825163" y="2670175"/>
          <p14:tracePt t="19304" x="10942638" y="2670175"/>
          <p14:tracePt t="19340" x="11068050" y="2670175"/>
          <p14:tracePt t="19369" x="11153775" y="2670175"/>
          <p14:tracePt t="19406" x="11295063" y="2701925"/>
          <p14:tracePt t="19441" x="11434763" y="2733675"/>
          <p14:tracePt t="19480" x="11580813" y="2794000"/>
          <p14:tracePt t="19523" x="11699875" y="2847975"/>
          <p14:tracePt t="19562" x="11726863" y="2897188"/>
          <p14:tracePt t="19597" x="11726863" y="2955925"/>
          <p14:tracePt t="19644" x="11737975" y="3074988"/>
          <p14:tracePt t="19670" x="11776075" y="3182938"/>
          <p14:tracePt t="19708" x="11769725" y="3270250"/>
          <p14:tracePt t="19745" x="11722100" y="3302000"/>
          <p14:tracePt t="19788" x="11533188" y="3387725"/>
          <p14:tracePt t="19831" x="11252200" y="3463925"/>
          <p14:tracePt t="19873" x="10802938" y="3560763"/>
          <p14:tracePt t="19911" x="10575925" y="3614738"/>
          <p14:tracePt t="19946" x="10440988" y="3648075"/>
          <p14:tracePt t="19982" x="10126663" y="3648075"/>
          <p14:tracePt t="20019" x="9836150" y="3648075"/>
          <p14:tracePt t="20065" x="9532938" y="3648075"/>
          <p14:tracePt t="20110" x="9213850" y="3598863"/>
          <p14:tracePt t="20146" x="9094788" y="3517900"/>
          <p14:tracePt t="20191" x="9020175" y="3367088"/>
          <p14:tracePt t="20229" x="9020175" y="3252788"/>
          <p14:tracePt t="20274" x="9101138" y="3097213"/>
          <p14:tracePt t="20311" x="9267825" y="2960688"/>
          <p14:tracePt t="20349" x="9467850" y="2852738"/>
          <p14:tracePt t="20395" x="9910763" y="2782888"/>
          <p14:tracePt t="20447" x="10425113" y="2733675"/>
          <p14:tracePt t="20465" x="10472738" y="2733675"/>
          <p14:tracePt t="20511" x="10807700" y="2744788"/>
          <p14:tracePt t="20547" x="11007725" y="2782888"/>
          <p14:tracePt t="20584" x="11153775" y="2809875"/>
          <p14:tracePt t="20604" x="11272838" y="2836863"/>
          <p14:tracePt t="20641" x="11430000" y="2886075"/>
          <p14:tracePt t="20680" x="11560175" y="2951163"/>
          <p14:tracePt t="20734" x="11650663" y="3025775"/>
          <p14:tracePt t="20771" x="11668125" y="3070225"/>
          <p14:tracePt t="20825" x="11657013" y="3113088"/>
          <p14:tracePt t="20863" x="11645900" y="3140075"/>
          <p14:tracePt t="20899" x="11634788" y="3155950"/>
          <p14:tracePt t="20936" x="11630025" y="3160713"/>
          <p14:tracePt t="21154" x="11630025" y="3167063"/>
          <p14:tracePt t="22004" x="11245850" y="3187700"/>
          <p14:tracePt t="22042" x="10090150" y="3187700"/>
          <p14:tracePt t="22081" x="8701088" y="3178175"/>
          <p14:tracePt t="22117" x="6577013" y="3178175"/>
          <p14:tracePt t="22154" x="5976938" y="3160713"/>
          <p14:tracePt t="22174" x="5761038" y="3151188"/>
          <p14:tracePt t="22219" x="4922838" y="3113088"/>
          <p14:tracePt t="22265" x="4749800" y="3113088"/>
          <p14:tracePt t="22311" x="4738688" y="3113088"/>
          <p14:tracePt t="22346" x="4722813" y="3117850"/>
          <p14:tracePt t="22390" x="4652963" y="3160713"/>
          <p14:tracePt t="22430" x="4475163" y="3198813"/>
          <p14:tracePt t="22470" x="4156075" y="3221038"/>
          <p14:tracePt t="22512" x="3729038" y="3214688"/>
          <p14:tracePt t="22549" x="3560763" y="3209925"/>
          <p14:tracePt t="22585" x="3556000" y="3209925"/>
          <p14:tracePt t="22640" x="3567113" y="3194050"/>
          <p14:tracePt t="22667" x="3571875" y="3194050"/>
          <p14:tracePt t="22768" x="4075113" y="3178175"/>
          <p14:tracePt t="22803" x="5857875" y="3209925"/>
          <p14:tracePt t="22848" x="7966075" y="3232150"/>
          <p14:tracePt t="22873" x="8863013" y="3248025"/>
          <p14:tracePt t="22912" x="9948863" y="3270250"/>
          <p14:tracePt t="22946" x="10452100" y="3279775"/>
          <p14:tracePt t="22980" x="10591800" y="3286125"/>
          <p14:tracePt t="23015" x="10856913" y="3286125"/>
          <p14:tracePt t="23050" x="11225213" y="3286125"/>
          <p14:tracePt t="23084" x="11299825" y="3297238"/>
          <p14:tracePt t="23119" x="11414125" y="3297238"/>
          <p14:tracePt t="23154" x="11591925" y="3297238"/>
          <p14:tracePt t="23172" x="11657013" y="3306763"/>
          <p14:tracePt t="23209" x="11672888" y="3306763"/>
          <p14:tracePt t="23261" x="11742738" y="3290888"/>
          <p14:tracePt t="23296" x="11796713" y="3286125"/>
          <p14:tracePt t="23332" x="11803063" y="3279775"/>
          <p14:tracePt t="23458" x="11803063" y="3275013"/>
          <p14:tracePt t="23519" x="11803063" y="3270250"/>
          <p14:tracePt t="23885" x="11796713" y="3270250"/>
          <p14:tracePt t="24061" x="11791950" y="3270250"/>
          <p14:tracePt t="24211" x="11787188" y="3275013"/>
          <p14:tracePt t="24598" x="11776075" y="3286125"/>
          <p14:tracePt t="24652" x="11769725" y="3286125"/>
          <p14:tracePt t="24670" x="11749088" y="3286125"/>
          <p14:tracePt t="24704" x="11677650" y="3286125"/>
          <p14:tracePt t="24741" x="11596688" y="3259138"/>
          <p14:tracePt t="24760" x="11580813" y="3241675"/>
          <p14:tracePt t="24796" x="11569700" y="3187700"/>
          <p14:tracePt t="24835" x="11569700" y="3140075"/>
          <p14:tracePt t="24878" x="11576050" y="3090863"/>
          <p14:tracePt t="24913" x="11587163" y="3074988"/>
          <p14:tracePt t="24949" x="11661775" y="3048000"/>
          <p14:tracePt t="24986" x="11737975" y="3048000"/>
          <p14:tracePt t="25023" x="11861800" y="3086100"/>
          <p14:tracePt t="25058" x="11915775" y="3124200"/>
          <p14:tracePt t="25106" x="11911013" y="3205163"/>
          <p14:tracePt t="25142" x="11850688" y="3286125"/>
          <p14:tracePt t="25179" x="11787188" y="3317875"/>
          <p14:tracePt t="25226" x="11760200" y="3306763"/>
          <p14:tracePt t="25278" x="11733213" y="3225800"/>
          <p14:tracePt t="25317" x="11753850" y="3182938"/>
          <p14:tracePt t="25364" x="11830050" y="3151188"/>
          <p14:tracePt t="25399" x="11895138" y="3151188"/>
          <p14:tracePt t="25444" x="11938000" y="3205163"/>
          <p14:tracePt t="25463" x="11942763" y="3236913"/>
          <p14:tracePt t="25498" x="11915775" y="3297238"/>
          <p14:tracePt t="25534" x="11888788" y="3306763"/>
          <p14:tracePt t="25596" x="11868150" y="3286125"/>
          <p14:tracePt t="25640" x="11861800" y="3275013"/>
          <p14:tracePt t="26125" x="11787188" y="3275013"/>
          <p14:tracePt t="26165" x="11776075" y="3275013"/>
          <p14:tracePt t="26245" x="11769725" y="3275013"/>
          <p14:tracePt t="26280" x="11704638" y="3275013"/>
          <p14:tracePt t="26320" x="11641138" y="3275013"/>
          <p14:tracePt t="26362" x="11468100" y="3306763"/>
          <p14:tracePt t="26399" x="11061700" y="3367088"/>
          <p14:tracePt t="26436" x="10494963" y="3441700"/>
          <p14:tracePt t="26473" x="9894888" y="3463925"/>
          <p14:tracePt t="26509" x="9159875" y="3463925"/>
          <p14:tracePt t="26546" x="8532813" y="3459163"/>
          <p14:tracePt t="26583" x="7981950" y="3425825"/>
          <p14:tracePt t="26604" x="7781925" y="3414713"/>
          <p14:tracePt t="26641" x="7539038" y="3414713"/>
          <p14:tracePt t="26675" x="7350125" y="3405188"/>
          <p14:tracePt t="26712" x="7116763" y="3387725"/>
          <p14:tracePt t="26748" x="6896100" y="3378200"/>
          <p14:tracePt t="26784" x="6824663" y="3378200"/>
          <p14:tracePt t="26821" x="6700838" y="3378200"/>
          <p14:tracePt t="26857" x="6577013" y="3371850"/>
          <p14:tracePt t="26874" x="6554788" y="3371850"/>
          <p14:tracePt t="26911" x="6376988" y="3360738"/>
          <p14:tracePt t="26949" x="6215063" y="3367088"/>
          <p14:tracePt t="26992" x="6111875" y="3378200"/>
          <p14:tracePt t="27029" x="5945188" y="3378200"/>
          <p14:tracePt t="27065" x="5749925" y="3371850"/>
          <p14:tracePt t="27111" x="5410200" y="3306763"/>
          <p14:tracePt t="27156" x="5284788" y="3198813"/>
          <p14:tracePt t="27174" x="5257800" y="3128963"/>
          <p14:tracePt t="27214" x="5241925" y="3048000"/>
          <p14:tracePt t="27251" x="5284788" y="2978150"/>
          <p14:tracePt t="27287" x="5338763" y="2944813"/>
          <p14:tracePt t="27325" x="5437188" y="2940050"/>
          <p14:tracePt t="27371" x="6069013" y="3021013"/>
          <p14:tracePt t="27406" x="6226175" y="3113088"/>
          <p14:tracePt t="27441" x="6262688" y="3205163"/>
          <p14:tracePt t="27481" x="6257925" y="3225800"/>
          <p14:tracePt t="27523" x="6253163" y="3225800"/>
          <p14:tracePt t="27575" x="6246813" y="3232150"/>
          <p14:tracePt t="27708" x="6242050" y="3232150"/>
          <p14:tracePt t="27745" x="6219825" y="3236913"/>
          <p14:tracePt t="27779" x="6111875" y="3241675"/>
          <p14:tracePt t="27815" x="5938838" y="3259138"/>
          <p14:tracePt t="27861" x="5522913" y="3279775"/>
          <p14:tracePt t="27895" x="5437188" y="3279775"/>
          <p14:tracePt t="27919" x="5387975" y="3279775"/>
          <p14:tracePt t="27969" x="5329238" y="3259138"/>
          <p14:tracePt t="28011" x="5322888" y="3252788"/>
          <p14:tracePt t="28078" x="5311775" y="3248025"/>
          <p14:tracePt t="31619" x="4956175" y="3425825"/>
          <p14:tracePt t="31658" x="4614863" y="3495675"/>
          <p14:tracePt t="31676" x="4583113" y="3486150"/>
          <p14:tracePt t="31701" x="4475163" y="3432175"/>
          <p14:tracePt t="31745" x="4059238" y="3394075"/>
          <p14:tracePt t="31779" x="3767138" y="3398838"/>
          <p14:tracePt t="31815" x="3751263" y="3409950"/>
          <p14:tracePt t="31861" x="3690938" y="3459163"/>
          <p14:tracePt t="31903" x="3605213" y="3495675"/>
          <p14:tracePt t="31940" x="3513138" y="3544888"/>
          <p14:tracePt t="31975" x="3452813" y="3605213"/>
          <p14:tracePt t="31994" x="3398838" y="3659188"/>
          <p14:tracePt t="32029" x="3340100" y="3729038"/>
          <p14:tracePt t="32067" x="3333750" y="3744913"/>
          <p14:tracePt t="32121" x="3340100" y="3767138"/>
          <p14:tracePt t="32157" x="3605213" y="3832225"/>
          <p14:tracePt t="32177" x="3841750" y="3886200"/>
          <p14:tracePt t="32213" x="4187825" y="3940175"/>
          <p14:tracePt t="32261" x="5102225" y="3960813"/>
          <p14:tracePt t="32295" x="5819775" y="3960813"/>
          <p14:tracePt t="32330" x="6338888" y="4025900"/>
          <p14:tracePt t="32365" x="6381750" y="4037013"/>
          <p14:tracePt t="32411" x="6561138" y="4041775"/>
          <p14:tracePt t="32445" x="6819900" y="4037013"/>
          <p14:tracePt t="32480" x="6900863" y="4037013"/>
          <p14:tracePt t="32519" x="6907213" y="4037013"/>
          <p14:tracePt t="32629" x="6907213" y="4075113"/>
          <p14:tracePt t="32665" x="6916738" y="4129088"/>
          <p14:tracePt t="32702" x="6927850" y="4183063"/>
          <p14:tracePt t="32739" x="6927850" y="4221163"/>
          <p14:tracePt t="32775" x="6934200" y="4237038"/>
          <p14:tracePt t="32813" x="6934200" y="4241800"/>
          <p14:tracePt t="33111" x="6884988" y="4383088"/>
          <p14:tracePt t="33148" x="6777038" y="4484688"/>
          <p14:tracePt t="33167" x="6754813" y="4495800"/>
          <p14:tracePt t="33199" x="6604000" y="4495800"/>
          <p14:tracePt t="33237" x="6426200" y="4383088"/>
          <p14:tracePt t="33273" x="6376988" y="4264025"/>
          <p14:tracePt t="33321" x="6300788" y="4095750"/>
          <p14:tracePt t="33370" x="6296025" y="3906838"/>
          <p14:tracePt t="33412" x="6365875" y="3798888"/>
          <p14:tracePt t="33432" x="6408738" y="3760788"/>
          <p14:tracePt t="33469" x="6543675" y="3695700"/>
          <p14:tracePt t="33519" x="6965950" y="3625850"/>
          <p14:tracePt t="33565" x="7262813" y="3632200"/>
          <p14:tracePt t="33616" x="7377113" y="3794125"/>
          <p14:tracePt t="33634" x="7392988" y="3836988"/>
          <p14:tracePt t="33669" x="7500938" y="4037013"/>
          <p14:tracePt t="33707" x="7543800" y="4095750"/>
          <p14:tracePt t="33724" x="7550150" y="4117975"/>
          <p14:tracePt t="33759" x="7566025" y="4144963"/>
          <p14:tracePt t="33795" x="7597775" y="4160838"/>
          <p14:tracePt t="33845" x="7597775" y="4167188"/>
          <p14:tracePt t="33879" x="7651750" y="4183063"/>
          <p14:tracePt t="33928" x="7874000" y="4198938"/>
          <p14:tracePt t="33970" x="8013700" y="4198938"/>
          <p14:tracePt t="34012" x="8062913" y="4198938"/>
          <p14:tracePt t="34056" x="8101013" y="4198938"/>
          <p14:tracePt t="34092" x="8208963" y="4198938"/>
          <p14:tracePt t="34128" x="8289925" y="4183063"/>
          <p14:tracePt t="34163" x="8366125" y="4183063"/>
          <p14:tracePt t="34182" x="8451850" y="4183063"/>
          <p14:tracePt t="34229" x="8532813" y="4176713"/>
          <p14:tracePt t="34269" x="8532813" y="4171950"/>
          <p14:tracePt t="34329" x="8301038" y="4279900"/>
          <p14:tracePt t="34365" x="7950200" y="4344988"/>
          <p14:tracePt t="34400" x="7554913" y="4367213"/>
          <p14:tracePt t="34446" x="7327900" y="4367213"/>
          <p14:tracePt t="34492" x="6981825" y="4367213"/>
          <p14:tracePt t="34529" x="6831013" y="4367213"/>
          <p14:tracePt t="34565" x="6770688" y="4360863"/>
          <p14:tracePt t="34611" x="6570663" y="4340225"/>
          <p14:tracePt t="34645" x="6300788" y="4279900"/>
          <p14:tracePt t="34688" x="5734050" y="4075113"/>
          <p14:tracePt t="34728" x="5199063" y="3940175"/>
          <p14:tracePt t="34763" x="4891088" y="3895725"/>
          <p14:tracePt t="34810" x="4652963" y="3879850"/>
          <p14:tracePt t="34896" x="4603750" y="3886200"/>
          <p14:tracePt t="34931" x="4430713" y="3913188"/>
          <p14:tracePt t="34969" x="4160838" y="3917950"/>
          <p14:tracePt t="35015" x="4156075" y="3917950"/>
          <p14:tracePt t="35080" x="4117975" y="3933825"/>
          <p14:tracePt t="35317" x="3976688" y="3940175"/>
          <p14:tracePt t="35333" x="3913188" y="3940175"/>
          <p14:tracePt t="35371" x="3506788" y="3906838"/>
          <p14:tracePt t="35426" x="2982913" y="3852863"/>
          <p14:tracePt t="35446" x="2917825" y="3848100"/>
          <p14:tracePt t="35475" x="2901950" y="3841750"/>
          <p14:tracePt t="35565" x="2971800" y="3821113"/>
          <p14:tracePt t="35600" x="3043238" y="3805238"/>
          <p14:tracePt t="35647" x="3324225" y="3717925"/>
          <p14:tracePt t="35666" x="3378200" y="3702050"/>
          <p14:tracePt t="35702" x="3621088" y="3690938"/>
          <p14:tracePt t="35739" x="3913188" y="3695700"/>
          <p14:tracePt t="35794" x="4230688" y="3717925"/>
          <p14:tracePt t="35829" x="4367213" y="3733800"/>
          <p14:tracePt t="35870" x="4560888" y="3744913"/>
          <p14:tracePt t="35912" x="5133975" y="3771900"/>
          <p14:tracePt t="35931" x="5745163" y="3832225"/>
          <p14:tracePt t="35967" x="6161088" y="3960813"/>
          <p14:tracePt t="36003" x="6273800" y="4025900"/>
          <p14:tracePt t="36039" x="6619875" y="4167188"/>
          <p14:tracePt t="36075" x="6707188" y="4248150"/>
          <p14:tracePt t="36110" x="6723063" y="4306888"/>
          <p14:tracePt t="36145" x="6723063" y="4313238"/>
          <p14:tracePt t="36188" x="6345238" y="4313238"/>
          <p14:tracePt t="36238" x="5853113" y="4140200"/>
          <p14:tracePt t="36273" x="5972175" y="4014788"/>
          <p14:tracePt t="36311" x="6289675" y="3875088"/>
          <p14:tracePt t="36347" x="6608763" y="3875088"/>
          <p14:tracePt t="36384" x="6646863" y="3949700"/>
          <p14:tracePt t="36421" x="6527800" y="4102100"/>
          <p14:tracePt t="36457" x="6403975" y="4167188"/>
          <p14:tracePt t="36492" x="6354763" y="4167188"/>
          <p14:tracePt t="36528" x="6350000" y="4117975"/>
          <p14:tracePt t="36565" x="6381750" y="4048125"/>
          <p14:tracePt t="36611" x="6689725" y="3998913"/>
          <p14:tracePt t="36646" x="6938963" y="4133850"/>
          <p14:tracePt t="36684" x="6896100" y="4221163"/>
          <p14:tracePt t="36726" x="6615113" y="4241800"/>
          <p14:tracePt t="36765" x="6215063" y="4079875"/>
          <p14:tracePt t="36800" x="6165850" y="3906838"/>
          <p14:tracePt t="36839" x="6554788" y="3836988"/>
          <p14:tracePt t="36875" x="6943725" y="3890963"/>
          <p14:tracePt t="36908" x="6965950" y="4025900"/>
          <p14:tracePt t="36958" x="6630988" y="4221163"/>
          <p14:tracePt t="37002" x="6311900" y="4210050"/>
          <p14:tracePt t="37037" x="6257925" y="4106863"/>
          <p14:tracePt t="37073" x="6345238" y="3994150"/>
          <p14:tracePt t="37108" x="6711950" y="3917950"/>
          <p14:tracePt t="37144" x="6770688" y="3967163"/>
          <p14:tracePt t="37179" x="6770688" y="4064000"/>
          <p14:tracePt t="37217" x="6581775" y="4176713"/>
          <p14:tracePt t="37234" x="6527800" y="4187825"/>
          <p14:tracePt t="37278" x="6430963" y="4187825"/>
          <p14:tracePt t="37347" x="6642100" y="4106863"/>
          <p14:tracePt t="37365" x="6662738" y="4106863"/>
          <p14:tracePt t="37473" x="6673850" y="4106863"/>
          <p14:tracePt t="41148" x="4983163" y="5133975"/>
          <p14:tracePt t="41167" x="4841875" y="5102225"/>
          <p14:tracePt t="41219" x="4518025" y="5014913"/>
          <p14:tracePt t="41265" x="4214813" y="5014913"/>
          <p14:tracePt t="41302" x="4064000" y="5026025"/>
          <p14:tracePt t="41454" x="4149725" y="4960938"/>
          <p14:tracePt t="41491" x="4376738" y="4819650"/>
          <p14:tracePt t="41530" x="4556125" y="4711700"/>
          <p14:tracePt t="41557" x="4610100" y="4668838"/>
          <p14:tracePt t="41575" x="4610100" y="4664075"/>
          <p14:tracePt t="41628" x="4621213" y="4652963"/>
          <p14:tracePt t="41663" x="4695825" y="4630738"/>
          <p14:tracePt t="41688" x="4794250" y="4625975"/>
          <p14:tracePt t="41746" x="4987925" y="4614863"/>
          <p14:tracePt t="41765" x="5111750" y="4603750"/>
          <p14:tracePt t="41800" x="5383213" y="4598988"/>
          <p14:tracePt t="41850" x="5599113" y="4583113"/>
          <p14:tracePt t="41892" x="5734050" y="4583113"/>
          <p14:tracePt t="41929" x="5965825" y="4583113"/>
          <p14:tracePt t="41947" x="6080125" y="4583113"/>
          <p14:tracePt t="41984" x="6199188" y="4583113"/>
          <p14:tracePt t="42021" x="6365875" y="4587875"/>
          <p14:tracePt t="42056" x="6496050" y="4587875"/>
          <p14:tracePt t="42094" x="6646863" y="4587875"/>
          <p14:tracePt t="42129" x="6808788" y="4598988"/>
          <p14:tracePt t="42154" x="6889750" y="4603750"/>
          <p14:tracePt t="42177" x="6981825" y="4614863"/>
          <p14:tracePt t="42213" x="7042150" y="4625975"/>
          <p14:tracePt t="42248" x="7116763" y="4630738"/>
          <p14:tracePt t="42284" x="7181850" y="4641850"/>
          <p14:tracePt t="42328" x="7350125" y="4668838"/>
          <p14:tracePt t="42367" x="7489825" y="4691063"/>
          <p14:tracePt t="42413" x="7532688" y="4702175"/>
          <p14:tracePt t="42448" x="7539038" y="4706938"/>
          <p14:tracePt t="42521" x="7550150" y="4711700"/>
          <p14:tracePt t="42568" x="7586663" y="4733925"/>
          <p14:tracePt t="42615" x="7642225" y="4745038"/>
          <p14:tracePt t="42661" x="7732713" y="4760913"/>
          <p14:tracePt t="42679" x="7781925" y="4760913"/>
          <p14:tracePt t="42717" x="7878763" y="4760913"/>
          <p14:tracePt t="42765" x="7986713" y="4765675"/>
          <p14:tracePt t="42800" x="8078788" y="4787900"/>
          <p14:tracePt t="42838" x="8143875" y="4792663"/>
          <p14:tracePt t="42874" x="8159750" y="4792663"/>
          <p14:tracePt t="42911" x="8197850" y="4803775"/>
          <p14:tracePt t="42947" x="8294688" y="4810125"/>
          <p14:tracePt t="42984" x="8348663" y="4814888"/>
          <p14:tracePt t="43021" x="8397875" y="4814888"/>
          <p14:tracePt t="43069" x="8494713" y="4814888"/>
          <p14:tracePt t="43115" x="8539163" y="4810125"/>
          <p14:tracePt t="43150" x="8555038" y="4810125"/>
          <p14:tracePt t="43170" x="8570913" y="4810125"/>
          <p14:tracePt t="43206" x="8624888" y="4810125"/>
          <p14:tracePt t="43252" x="8712200" y="4810125"/>
          <p14:tracePt t="43298" x="8813800" y="4803775"/>
          <p14:tracePt t="43333" x="8912225" y="4792663"/>
          <p14:tracePt t="43369" x="9047163" y="4776788"/>
          <p14:tracePt t="43414" x="9186863" y="4756150"/>
          <p14:tracePt t="43450" x="9348788" y="4711700"/>
          <p14:tracePt t="43495" x="9429750" y="4702175"/>
          <p14:tracePt t="43529" x="9571038" y="4675188"/>
          <p14:tracePt t="43565" x="9667875" y="4668838"/>
          <p14:tracePt t="43601" x="9771063" y="4657725"/>
          <p14:tracePt t="43637" x="9852025" y="4648200"/>
          <p14:tracePt t="43674" x="9890125" y="4648200"/>
          <p14:tracePt t="43711" x="9906000" y="4641850"/>
          <p14:tracePt t="44973" x="9863138" y="4657725"/>
          <p14:tracePt t="44994" x="9663113" y="4745038"/>
          <p14:tracePt t="45035" x="9166225" y="4879975"/>
          <p14:tracePt t="45078" x="9040813" y="4918075"/>
          <p14:tracePt t="45115" x="8685213" y="5014913"/>
          <p14:tracePt t="45166" x="8258175" y="5122863"/>
          <p14:tracePt t="45170" x="8204200" y="5133975"/>
          <p14:tracePt t="45211" x="7851775" y="5214938"/>
          <p14:tracePt t="45246" x="7089775" y="5338763"/>
          <p14:tracePt t="45292" x="6057900" y="5376863"/>
          <p14:tracePt t="45329" x="5527675" y="5376863"/>
          <p14:tracePt t="45364" x="5102225" y="5387975"/>
          <p14:tracePt t="45400" x="4468813" y="5410200"/>
          <p14:tracePt t="45437" x="4048125" y="5392738"/>
          <p14:tracePt t="45505" x="3360738" y="5237163"/>
          <p14:tracePt t="45548" x="2713038" y="5053013"/>
          <p14:tracePt t="45586" x="2524125" y="4976813"/>
          <p14:tracePt t="45623" x="2254250" y="4830763"/>
          <p14:tracePt t="45658" x="2162175" y="4718050"/>
          <p14:tracePt t="45678" x="2162175" y="4652963"/>
          <p14:tracePt t="45715" x="2236788" y="4529138"/>
          <p14:tracePt t="45752" x="2544763" y="4329113"/>
          <p14:tracePt t="45789" x="2859088" y="4230688"/>
          <p14:tracePt t="45835" x="3252788" y="4167188"/>
          <p14:tracePt t="45872" x="3686175" y="4156075"/>
          <p14:tracePt t="45908" x="4295775" y="4167188"/>
          <p14:tracePt t="45933" x="4614863" y="4176713"/>
          <p14:tracePt t="45974" x="5091113" y="4225925"/>
          <p14:tracePt t="46008" x="5545138" y="4333875"/>
          <p14:tracePt t="46055" x="6003925" y="4522788"/>
          <p14:tracePt t="46090" x="6565900" y="4792663"/>
          <p14:tracePt t="46125" x="6797675" y="4929188"/>
          <p14:tracePt t="46162" x="6988175" y="5073650"/>
          <p14:tracePt t="46181" x="7031038" y="5138738"/>
          <p14:tracePt t="46219" x="7073900" y="5199063"/>
          <p14:tracePt t="46267" x="7161213" y="5246688"/>
          <p14:tracePt t="46283" x="7208838" y="5264150"/>
          <p14:tracePt t="46328" x="7478713" y="5273675"/>
          <p14:tracePt t="46367" x="7581900" y="5268913"/>
          <p14:tracePt t="46385" x="7604125" y="5264150"/>
          <p14:tracePt t="46423" x="7631113" y="5253038"/>
          <p14:tracePt t="46458" x="7658100" y="5241925"/>
          <p14:tracePt t="46479" x="7658100" y="5237163"/>
          <p14:tracePt t="46578" x="7570788" y="5264150"/>
          <p14:tracePt t="46613" x="7566025" y="5268913"/>
          <p14:tracePt t="48356" x="7554913" y="5284788"/>
          <p14:tracePt t="48392" x="7543800" y="5280025"/>
          <p14:tracePt t="48430" x="7543800" y="5273675"/>
          <p14:tracePt t="48759" x="7008813" y="5360988"/>
          <p14:tracePt t="48798" x="6284913" y="5718175"/>
          <p14:tracePt t="48842" x="5922963" y="5788025"/>
          <p14:tracePt t="48879" x="5284788" y="5803900"/>
          <p14:tracePt t="48915" x="4441825" y="5803900"/>
          <p14:tracePt t="48961" x="3794125" y="5803900"/>
          <p14:tracePt t="48996" x="3675063" y="5803900"/>
          <p14:tracePt t="49034" x="3625850" y="5808663"/>
          <p14:tracePt t="49059" x="3556000" y="5830888"/>
          <p14:tracePt t="49089" x="3524250" y="5830888"/>
          <p14:tracePt t="49127" x="3479800" y="5830888"/>
          <p14:tracePt t="49163" x="3382963" y="5830888"/>
          <p14:tracePt t="49181" x="3324225" y="5830888"/>
          <p14:tracePt t="49219" x="3252788" y="5830888"/>
          <p14:tracePt t="49254" x="3221038" y="5830888"/>
          <p14:tracePt t="49291" x="3209925" y="5830888"/>
          <p14:tracePt t="49625" x="3194050" y="5830888"/>
          <p14:tracePt t="49660" x="3074988" y="5815013"/>
          <p14:tracePt t="49686" x="2924175" y="5788025"/>
          <p14:tracePt t="49725" x="2825750" y="5754688"/>
          <p14:tracePt t="49765" x="2794000" y="5745163"/>
          <p14:tracePt t="49792" x="2789238" y="5738813"/>
          <p14:tracePt t="50105" x="3236913" y="5630863"/>
          <p14:tracePt t="50140" x="3529013" y="5581650"/>
          <p14:tracePt t="50181" x="3551238" y="5576888"/>
          <p14:tracePt t="50368" x="3463925" y="5527675"/>
          <p14:tracePt t="50416" x="3414713" y="5500688"/>
          <p14:tracePt t="50454" x="3394075" y="5495925"/>
          <p14:tracePt t="50489" x="3333750" y="5518150"/>
          <p14:tracePt t="50525" x="3059113" y="5765800"/>
          <p14:tracePt t="50563" x="2789238" y="6019800"/>
          <p14:tracePt t="50598" x="2643188" y="6149975"/>
          <p14:tracePt t="50624" x="2598738" y="6176963"/>
          <p14:tracePt t="50667" x="2501900" y="6226175"/>
          <p14:tracePt t="50704" x="2454275" y="6246813"/>
          <p14:tracePt t="50741" x="2362200" y="6253163"/>
          <p14:tracePt t="50778" x="2290763" y="6253163"/>
          <p14:tracePt t="50815" x="2243138" y="6253163"/>
          <p14:tracePt t="50852" x="2209800" y="6253163"/>
          <p14:tracePt t="50898" x="2135188" y="6246813"/>
          <p14:tracePt t="50935" x="2124075" y="6246813"/>
          <p14:tracePt t="50973" x="2117725" y="6246813"/>
          <p14:tracePt t="51125" x="2081213" y="6246813"/>
          <p14:tracePt t="51161" x="1989138" y="6253163"/>
          <p14:tracePt t="51180" x="1917700" y="6253163"/>
          <p14:tracePt t="51218" x="1804988" y="6203950"/>
          <p14:tracePt t="51254" x="1773238" y="6181725"/>
          <p14:tracePt t="51305" x="1762125" y="6149975"/>
          <p14:tracePt t="51340" x="1809750" y="6080125"/>
          <p14:tracePt t="51375" x="1939925" y="6008688"/>
          <p14:tracePt t="51414" x="2090738" y="5992813"/>
          <p14:tracePt t="51448" x="2263775" y="6096000"/>
          <p14:tracePt t="51494" x="2324100" y="6188075"/>
          <p14:tracePt t="51549" x="2254250" y="6215063"/>
          <p14:tracePt t="51585" x="2070100" y="6192838"/>
          <p14:tracePt t="51623" x="2005013" y="6046788"/>
          <p14:tracePt t="51659" x="2171700" y="5927725"/>
          <p14:tracePt t="51681" x="2398713" y="5907088"/>
          <p14:tracePt t="51723" x="2643188" y="5976938"/>
          <p14:tracePt t="51780" x="2486025" y="6149975"/>
          <p14:tracePt t="51820" x="2436813" y="6161088"/>
          <p14:tracePt t="52213" x="2652713" y="6176963"/>
          <p14:tracePt t="52265" x="3468688" y="6192838"/>
          <p14:tracePt t="52292" x="3895725" y="6192838"/>
          <p14:tracePt t="52335" x="4695825" y="6192838"/>
          <p14:tracePt t="52354" x="4933950" y="6192838"/>
          <p14:tracePt t="52391" x="5630863" y="6203950"/>
          <p14:tracePt t="52429" x="5945188" y="6203950"/>
          <p14:tracePt t="52472" x="6134100" y="6203950"/>
          <p14:tracePt t="52508" x="6388100" y="6219825"/>
          <p14:tracePt t="52555" x="6554788" y="6230938"/>
          <p14:tracePt t="52598" x="6858000" y="6246813"/>
          <p14:tracePt t="52638" x="7188200" y="6257925"/>
          <p14:tracePt t="52674" x="7242175" y="6262688"/>
          <p14:tracePt t="52711" x="7366000" y="6262688"/>
          <p14:tracePt t="52746" x="7631113" y="6273800"/>
          <p14:tracePt t="52782" x="7804150" y="6273800"/>
          <p14:tracePt t="52818" x="7847013" y="6273800"/>
          <p14:tracePt t="52854" x="7889875" y="6273800"/>
          <p14:tracePt t="52889" x="7927975" y="6273800"/>
          <p14:tracePt t="52934" x="7939088" y="6273800"/>
          <p14:tracePt t="53078" x="7896225" y="6296025"/>
          <p14:tracePt t="53112" x="7808913" y="6296025"/>
          <p14:tracePt t="53149" x="7646988" y="6296025"/>
          <p14:tracePt t="53174" x="7516813" y="6296025"/>
          <p14:tracePt t="53215" x="7350125" y="6296025"/>
          <p14:tracePt t="53261" x="7170738" y="6280150"/>
          <p14:tracePt t="53296" x="7062788" y="6280150"/>
          <p14:tracePt t="53315" x="7058025" y="6280150"/>
          <p14:tracePt t="53352" x="7058025" y="6273800"/>
          <p14:tracePt t="53511" x="7138988" y="6273800"/>
          <p14:tracePt t="53548" x="7566025" y="6246813"/>
          <p14:tracePt t="53585" x="7847013" y="6235700"/>
          <p14:tracePt t="53633" x="7950200" y="6235700"/>
          <p14:tracePt t="53681" x="8058150" y="6235700"/>
          <p14:tracePt t="53726" x="8067675" y="6235700"/>
          <p14:tracePt t="53782" x="8040688" y="6235700"/>
          <p14:tracePt t="53819" x="8035925" y="6242050"/>
          <p14:tracePt t="53898" x="8035925" y="6246813"/>
          <p14:tracePt t="53965" x="8193088" y="6269038"/>
          <p14:tracePt t="54014" x="8289925" y="6280150"/>
          <p14:tracePt t="54119" x="8289925" y="6284913"/>
          <p14:tracePt t="54172" x="8285163" y="6284913"/>
          <p14:tracePt t="54728" x="8278813" y="6327775"/>
          <p14:tracePt t="54764" x="8258175" y="6399213"/>
          <p14:tracePt t="54800" x="8208963" y="6469063"/>
          <p14:tracePt t="54898" x="8204200" y="6419850"/>
          <p14:tracePt t="54935" x="8220075" y="6376988"/>
          <p14:tracePt t="54972" x="8220075" y="6370638"/>
          <p14:tracePt t="55006" x="8224838" y="6370638"/>
          <p14:tracePt t="55068" x="8213725" y="6507163"/>
          <p14:tracePt t="55104" x="8208963" y="6538913"/>
          <p14:tracePt t="55207" x="8197850" y="6507163"/>
          <p14:tracePt t="55244" x="8197850" y="6462713"/>
          <p14:tracePt t="55279" x="8197850" y="6453188"/>
          <p14:tracePt t="57796" x="8089900" y="6469063"/>
          <p14:tracePt t="57835" x="7586663" y="6538913"/>
          <p14:tracePt t="57874" x="7442200" y="6554788"/>
          <p14:tracePt t="57913" x="7316788" y="6500813"/>
          <p14:tracePt t="57950" x="6988175" y="6480175"/>
          <p14:tracePt t="57986" x="6873875" y="6473825"/>
          <p14:tracePt t="58024" x="6835775" y="6462713"/>
          <p14:tracePt t="58064" x="6707188" y="6453188"/>
          <p14:tracePt t="58100" x="6457950" y="6419850"/>
          <p14:tracePt t="58137" x="6138863" y="6376988"/>
          <p14:tracePt t="58174" x="5880100" y="6307138"/>
          <p14:tracePt t="58215" x="5772150" y="6257925"/>
          <p14:tracePt t="58269" x="5765800" y="6089650"/>
          <p14:tracePt t="58312" x="5826125" y="5945188"/>
          <p14:tracePt t="58348" x="5895975" y="5891213"/>
          <p14:tracePt t="58374" x="5927725" y="5884863"/>
          <p14:tracePt t="58414" x="6096000" y="5895975"/>
          <p14:tracePt t="58461" x="6154738" y="5945188"/>
          <p14:tracePt t="58496" x="6181725" y="5954713"/>
          <p14:tracePt t="58592" x="6138863" y="5954713"/>
          <p14:tracePt t="58628" x="6134100" y="59547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2366" y="629587"/>
            <a:ext cx="11789764" cy="6408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6	</a:t>
            </a:r>
            <a:r>
              <a:rPr lang="ja-JP" altLang="ja-JP" sz="2400" dirty="0"/>
              <a:t>市長が収賄で捕まった町は有名になった。</a:t>
            </a:r>
          </a:p>
          <a:p>
            <a:pPr marL="0" indent="0">
              <a:buNone/>
            </a:pPr>
            <a:r>
              <a:rPr lang="en-US" altLang="ja-JP" sz="2400" dirty="0"/>
              <a:t>	The town (who, which, whose, where) mayor was arrested </a:t>
            </a:r>
          </a:p>
          <a:p>
            <a:pPr marL="0" indent="0">
              <a:buNone/>
            </a:pPr>
            <a:r>
              <a:rPr lang="en-US" altLang="ja-JP" sz="2400" dirty="0"/>
              <a:t>              for bribery became famous.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/>
              <a:t> 7	</a:t>
            </a:r>
            <a:r>
              <a:rPr lang="ja-JP" altLang="ja-JP" sz="2400" dirty="0"/>
              <a:t>多くの国で栽培されている米は、日本人の主食である。</a:t>
            </a:r>
          </a:p>
          <a:p>
            <a:pPr marL="0" indent="0">
              <a:buNone/>
            </a:pPr>
            <a:r>
              <a:rPr lang="en-US" altLang="ja-JP" sz="2400" dirty="0"/>
              <a:t>	Rice, (that, which, what, it) is grown in many countries, </a:t>
            </a:r>
          </a:p>
          <a:p>
            <a:pPr marL="0" indent="0">
              <a:buNone/>
            </a:pPr>
            <a:r>
              <a:rPr lang="en-US" altLang="ja-JP" sz="2400" dirty="0"/>
              <a:t>             is the Japanese staple food.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/>
              <a:t> 8	</a:t>
            </a:r>
            <a:r>
              <a:rPr lang="ja-JP" altLang="ja-JP" sz="2400" dirty="0"/>
              <a:t>私が昨日会った人々は親切だった。（最も口語的な言い方で）</a:t>
            </a:r>
          </a:p>
          <a:p>
            <a:pPr marL="0" indent="0">
              <a:buNone/>
            </a:pPr>
            <a:r>
              <a:rPr lang="en-US" altLang="ja-JP" sz="2400" dirty="0"/>
              <a:t>	The people (whom, who, that, </a:t>
            </a:r>
            <a:r>
              <a:rPr lang="ja-JP" altLang="ja-JP" sz="2400" dirty="0"/>
              <a:t>不要</a:t>
            </a:r>
            <a:r>
              <a:rPr lang="en-US" altLang="ja-JP" sz="2400" dirty="0"/>
              <a:t>) we met yesterday were nice.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/>
              <a:t> 9	</a:t>
            </a:r>
            <a:r>
              <a:rPr lang="ja-JP" altLang="ja-JP" sz="2400" dirty="0"/>
              <a:t>これが我々の計画の成功を左右する要因です。</a:t>
            </a:r>
          </a:p>
          <a:p>
            <a:pPr marL="0" indent="0">
              <a:buNone/>
            </a:pPr>
            <a:r>
              <a:rPr lang="en-US" altLang="ja-JP" sz="2400" dirty="0"/>
              <a:t>	This is the factor (that, on which, on that, of which) our project’s success depends.</a:t>
            </a:r>
            <a:endParaRPr lang="ja-JP" altLang="ja-JP" sz="2400" dirty="0"/>
          </a:p>
          <a:p>
            <a:pPr marL="0" indent="0">
              <a:buNone/>
            </a:pPr>
            <a:r>
              <a:rPr lang="en-US" altLang="ja-JP" sz="2400" dirty="0"/>
              <a:t>10 	</a:t>
            </a:r>
            <a:r>
              <a:rPr lang="ja-JP" altLang="ja-JP" sz="2400" dirty="0"/>
              <a:t>一生懸命勉強した学生たちは私の試験に合格した。</a:t>
            </a:r>
          </a:p>
          <a:p>
            <a:pPr marL="0" indent="0">
              <a:buNone/>
            </a:pPr>
            <a:r>
              <a:rPr lang="en-US" altLang="ja-JP" sz="2400" dirty="0"/>
              <a:t>	The students (who, whom, for whom, </a:t>
            </a:r>
            <a:r>
              <a:rPr lang="ja-JP" altLang="ja-JP" sz="2400" dirty="0"/>
              <a:t>不要</a:t>
            </a:r>
            <a:r>
              <a:rPr lang="en-US" altLang="ja-JP" sz="2400" dirty="0"/>
              <a:t>) worked hard passed my exam.</a:t>
            </a:r>
            <a:endParaRPr lang="ja-JP" altLang="ja-JP" sz="2400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1C7FED4B-902F-42EB-B511-7ADEDC5128DA}"/>
              </a:ext>
            </a:extLst>
          </p:cNvPr>
          <p:cNvSpPr/>
          <p:nvPr/>
        </p:nvSpPr>
        <p:spPr>
          <a:xfrm>
            <a:off x="4400960" y="1105176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89307858-7D5A-45CC-8D2C-A62DE50C2682}"/>
              </a:ext>
            </a:extLst>
          </p:cNvPr>
          <p:cNvSpPr/>
          <p:nvPr/>
        </p:nvSpPr>
        <p:spPr>
          <a:xfrm>
            <a:off x="2783769" y="2494319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A7D0F0EE-DE36-4907-937C-E5FF8E750FA3}"/>
              </a:ext>
            </a:extLst>
          </p:cNvPr>
          <p:cNvSpPr/>
          <p:nvPr/>
        </p:nvSpPr>
        <p:spPr>
          <a:xfrm>
            <a:off x="5172826" y="3824246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01335358-6819-4188-8678-65499D8E3B79}"/>
              </a:ext>
            </a:extLst>
          </p:cNvPr>
          <p:cNvSpPr/>
          <p:nvPr/>
        </p:nvSpPr>
        <p:spPr>
          <a:xfrm>
            <a:off x="4404249" y="4766052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73F96528-5990-4981-8AE7-BF179C6BEA18}"/>
              </a:ext>
            </a:extLst>
          </p:cNvPr>
          <p:cNvSpPr/>
          <p:nvPr/>
        </p:nvSpPr>
        <p:spPr>
          <a:xfrm>
            <a:off x="3069924" y="5694707"/>
            <a:ext cx="335500" cy="355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A7AA93E-C0B3-4532-8018-695D7411DC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0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47"/>
    </mc:Choice>
    <mc:Fallback xmlns="">
      <p:transition spd="slow" advTm="68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415" x="6646863" y="3832225"/>
          <p14:tracePt t="1453" x="6577013" y="2555875"/>
          <p14:tracePt t="1490" x="6091238" y="1955800"/>
          <p14:tracePt t="1526" x="5691188" y="1593850"/>
          <p14:tracePt t="1562" x="5026025" y="885825"/>
          <p14:tracePt t="1597" x="4895850" y="746125"/>
          <p14:tracePt t="1634" x="4884738" y="739775"/>
          <p14:tracePt t="1782" x="5192713" y="334963"/>
          <p14:tracePt t="1817" x="5545138" y="173038"/>
          <p14:tracePt t="1838" x="5684838" y="112713"/>
          <p14:tracePt t="1941" x="5765800" y="258763"/>
          <p14:tracePt t="1993" x="6361113" y="730250"/>
          <p14:tracePt t="2029" x="6707188" y="1038225"/>
          <p14:tracePt t="2063" x="6754813" y="1146175"/>
          <p14:tracePt t="2100" x="6754813" y="1173163"/>
          <p14:tracePt t="2163" x="6754813" y="1177925"/>
          <p14:tracePt t="2312" x="6743700" y="1220788"/>
          <p14:tracePt t="2347" x="6707188" y="1335088"/>
          <p14:tracePt t="2384" x="6592888" y="1562100"/>
          <p14:tracePt t="2432" x="6334125" y="1735138"/>
          <p14:tracePt t="2488" x="6161088" y="1712913"/>
          <p14:tracePt t="2536" x="5999163" y="1485900"/>
          <p14:tracePt t="2583" x="5873750" y="1254125"/>
          <p14:tracePt t="2601" x="5853113" y="1193800"/>
          <p14:tracePt t="2638" x="5846763" y="1150938"/>
          <p14:tracePt t="2675" x="5945188" y="1042988"/>
          <p14:tracePt t="2712" x="6219825" y="892175"/>
          <p14:tracePt t="2751" x="6527800" y="854075"/>
          <p14:tracePt t="2794" x="6657975" y="896938"/>
          <p14:tracePt t="2830" x="6853238" y="1128713"/>
          <p14:tracePt t="2854" x="6916738" y="1243013"/>
          <p14:tracePt t="2896" x="6954838" y="1474788"/>
          <p14:tracePt t="2937" x="6927850" y="1524000"/>
          <p14:tracePt t="2974" x="6911975" y="1524000"/>
          <p14:tracePt t="3221" x="6889750" y="1524000"/>
          <p14:tracePt t="3267" x="6754813" y="1535113"/>
          <p14:tracePt t="3313" x="6716713" y="1481138"/>
          <p14:tracePt t="3352" x="6635750" y="1265238"/>
          <p14:tracePt t="3388" x="6599238" y="1096963"/>
          <p14:tracePt t="3426" x="6599238" y="1074738"/>
          <p14:tracePt t="3532" x="6570663" y="1200150"/>
          <p14:tracePt t="3576" x="6507163" y="1454150"/>
          <p14:tracePt t="3596" x="6473825" y="1519238"/>
          <p14:tracePt t="3636" x="6338888" y="1577975"/>
          <p14:tracePt t="3683" x="6053138" y="1481138"/>
          <p14:tracePt t="3720" x="5954713" y="1335088"/>
          <p14:tracePt t="3757" x="5954713" y="1265238"/>
          <p14:tracePt t="3794" x="6008688" y="1184275"/>
          <p14:tracePt t="3832" x="6296025" y="1112838"/>
          <p14:tracePt t="3867" x="6511925" y="1108075"/>
          <p14:tracePt t="3906" x="6615113" y="1200150"/>
          <p14:tracePt t="3949" x="6592888" y="1420813"/>
          <p14:tracePt t="3986" x="6496050" y="1546225"/>
          <p14:tracePt t="4033" x="6296025" y="1636713"/>
          <p14:tracePt t="4068" x="6203950" y="1589088"/>
          <p14:tracePt t="4087" x="6080125" y="1438275"/>
          <p14:tracePt t="4107" x="6026150" y="1335088"/>
          <p14:tracePt t="4153" x="6003925" y="1231900"/>
          <p14:tracePt t="4202" x="6127750" y="1173163"/>
          <p14:tracePt t="4238" x="6577013" y="1166813"/>
          <p14:tracePt t="4265" x="6626225" y="1189038"/>
          <p14:tracePt t="4302" x="6630988" y="1270000"/>
          <p14:tracePt t="4338" x="6592888" y="1431925"/>
          <p14:tracePt t="4386" x="6408738" y="1497013"/>
          <p14:tracePt t="4433" x="6165850" y="1481138"/>
          <p14:tracePt t="4468" x="6127750" y="1404938"/>
          <p14:tracePt t="4486" x="6127750" y="1400175"/>
          <p14:tracePt t="4523" x="6273800" y="1308100"/>
          <p14:tracePt t="4570" x="6588125" y="1292225"/>
          <p14:tracePt t="4589" x="6626225" y="1319213"/>
          <p14:tracePt t="4626" x="6608763" y="1409700"/>
          <p14:tracePt t="4680" x="6365875" y="1492250"/>
          <p14:tracePt t="4716" x="6208713" y="1465263"/>
          <p14:tracePt t="4751" x="6122988" y="1346200"/>
          <p14:tracePt t="4786" x="6127750" y="1281113"/>
          <p14:tracePt t="4820" x="6372225" y="1200150"/>
          <p14:tracePt t="4854" x="6523038" y="1211263"/>
          <p14:tracePt t="4888" x="6565900" y="1308100"/>
          <p14:tracePt t="4923" x="6561138" y="1438275"/>
          <p14:tracePt t="4959" x="6496050" y="1465263"/>
          <p14:tracePt t="4996" x="6280150" y="1443038"/>
          <p14:tracePt t="5032" x="5410200" y="1292225"/>
          <p14:tracePt t="5077" x="4625975" y="1247775"/>
          <p14:tracePt t="5095" x="4491038" y="1270000"/>
          <p14:tracePt t="5130" x="4448175" y="1312863"/>
          <p14:tracePt t="5176" x="4441825" y="1350963"/>
          <p14:tracePt t="5211" x="4441825" y="1366838"/>
          <p14:tracePt t="5296" x="4437063" y="1373188"/>
          <p14:tracePt t="5330" x="4430713" y="1373188"/>
          <p14:tracePt t="5590" x="4437063" y="1382713"/>
          <p14:tracePt t="5640" x="4722813" y="1474788"/>
          <p14:tracePt t="5675" x="5019675" y="1508125"/>
          <p14:tracePt t="5712" x="5311775" y="1528763"/>
          <p14:tracePt t="5752" x="5349875" y="1535113"/>
          <p14:tracePt t="5794" x="5356225" y="1535113"/>
          <p14:tracePt t="6711" x="5691188" y="1420813"/>
          <p14:tracePt t="6748" x="5738813" y="1404938"/>
          <p14:tracePt t="6788" x="5765800" y="1404938"/>
          <p14:tracePt t="6842" x="5772150" y="1400175"/>
          <p14:tracePt t="12206" x="2967038" y="2836863"/>
          <p14:tracePt t="12245" x="2443163" y="2789238"/>
          <p14:tracePt t="12279" x="1966913" y="2697163"/>
          <p14:tracePt t="12313" x="1928813" y="2659063"/>
          <p14:tracePt t="12349" x="1935163" y="2643188"/>
          <p14:tracePt t="12416" x="1966913" y="2674938"/>
          <p14:tracePt t="12461" x="2243138" y="2852738"/>
          <p14:tracePt t="12506" x="2166938" y="2901950"/>
          <p14:tracePt t="12525" x="2016125" y="2901950"/>
          <p14:tracePt t="12570" x="1773238" y="2890838"/>
          <p14:tracePt t="12735" x="1773238" y="2886075"/>
          <p14:tracePt t="14657" x="1762125" y="2886075"/>
          <p14:tracePt t="14725" x="1755775" y="2886075"/>
          <p14:tracePt t="14771" x="1735138" y="2890838"/>
          <p14:tracePt t="14832" x="1728788" y="2897188"/>
          <p14:tracePt t="14886" x="1728788" y="2901950"/>
          <p14:tracePt t="14960" x="1627188" y="2917825"/>
          <p14:tracePt t="15006" x="1546225" y="2917825"/>
          <p14:tracePt t="15031" x="1512888" y="2890838"/>
          <p14:tracePt t="15056" x="1519238" y="2863850"/>
          <p14:tracePt t="15083" x="1539875" y="2843213"/>
          <p14:tracePt t="15101" x="1555750" y="2832100"/>
          <p14:tracePt t="15136" x="1593850" y="2825750"/>
          <p14:tracePt t="15173" x="1620838" y="2825750"/>
          <p14:tracePt t="15220" x="1670050" y="2832100"/>
          <p14:tracePt t="15265" x="1901825" y="2843213"/>
          <p14:tracePt t="15303" x="2193925" y="2852738"/>
          <p14:tracePt t="15340" x="2405063" y="2852738"/>
          <p14:tracePt t="15377" x="2643188" y="2852738"/>
          <p14:tracePt t="15413" x="3021013" y="2863850"/>
          <p14:tracePt t="15431" x="3187700" y="2863850"/>
          <p14:tracePt t="15476" x="3432175" y="2879725"/>
          <p14:tracePt t="15512" x="3810000" y="2879725"/>
          <p14:tracePt t="15551" x="4198938" y="2879725"/>
          <p14:tracePt t="15594" x="4491038" y="2890838"/>
          <p14:tracePt t="15636" x="4718050" y="2901950"/>
          <p14:tracePt t="15679" x="5160963" y="2897188"/>
          <p14:tracePt t="15713" x="5414963" y="2897188"/>
          <p14:tracePt t="15749" x="5592763" y="2897188"/>
          <p14:tracePt t="15784" x="5695950" y="2897188"/>
          <p14:tracePt t="15831" x="5891213" y="2897188"/>
          <p14:tracePt t="15877" x="6057900" y="2897188"/>
          <p14:tracePt t="15922" x="6203950" y="2901950"/>
          <p14:tracePt t="15968" x="6269038" y="2901950"/>
          <p14:tracePt t="15988" x="6280150" y="2901950"/>
          <p14:tracePt t="16034" x="6318250" y="2901950"/>
          <p14:tracePt t="16069" x="6334125" y="2901950"/>
          <p14:tracePt t="16089" x="6338888" y="2901950"/>
          <p14:tracePt t="16125" x="6345238" y="2901950"/>
          <p14:tracePt t="16170" x="6350000" y="2901950"/>
          <p14:tracePt t="17133" x="6300788" y="2917825"/>
          <p14:tracePt t="17171" x="6100763" y="2917825"/>
          <p14:tracePt t="17210" x="5745163" y="2917825"/>
          <p14:tracePt t="17229" x="5668963" y="2928938"/>
          <p14:tracePt t="17267" x="5646738" y="2928938"/>
          <p14:tracePt t="17329" x="5614988" y="2928938"/>
          <p14:tracePt t="17353" x="5599113" y="2924175"/>
          <p14:tracePt t="17394" x="5588000" y="2913063"/>
          <p14:tracePt t="17467" x="5583238" y="2906713"/>
          <p14:tracePt t="17505" x="5549900" y="2890838"/>
          <p14:tracePt t="17526" x="5522913" y="2874963"/>
          <p14:tracePt t="17562" x="5392738" y="2859088"/>
          <p14:tracePt t="17596" x="5160963" y="2852738"/>
          <p14:tracePt t="17634" x="4756150" y="2820988"/>
          <p14:tracePt t="17669" x="4522788" y="2798763"/>
          <p14:tracePt t="17705" x="4318000" y="2782888"/>
          <p14:tracePt t="17742" x="3960813" y="2751138"/>
          <p14:tracePt t="17788" x="3594100" y="2724150"/>
          <p14:tracePt t="17834" x="3302000" y="2686050"/>
          <p14:tracePt t="17882" x="2928938" y="2625725"/>
          <p14:tracePt t="17901" x="2762250" y="2578100"/>
          <p14:tracePt t="17936" x="2562225" y="2517775"/>
          <p14:tracePt t="17983" x="2362200" y="2443163"/>
          <p14:tracePt t="18018" x="2335213" y="2398713"/>
          <p14:tracePt t="18036" x="2335213" y="2389188"/>
          <p14:tracePt t="18082" x="2409825" y="2362200"/>
          <p14:tracePt t="18100" x="2551113" y="2355850"/>
          <p14:tracePt t="18142" x="2890838" y="2362200"/>
          <p14:tracePt t="18184" x="3340100" y="2389188"/>
          <p14:tracePt t="18232" x="4264025" y="2389188"/>
          <p14:tracePt t="18266" x="4745038" y="2398713"/>
          <p14:tracePt t="18300" x="5437188" y="2443163"/>
          <p14:tracePt t="18334" x="5619750" y="2463800"/>
          <p14:tracePt t="18372" x="5657850" y="2481263"/>
          <p14:tracePt t="18418" x="5711825" y="2513013"/>
          <p14:tracePt t="18453" x="5776913" y="2528888"/>
          <p14:tracePt t="18488" x="5857875" y="2540000"/>
          <p14:tracePt t="18515" x="5907088" y="2551113"/>
          <p14:tracePt t="18555" x="5999163" y="2566988"/>
          <p14:tracePt t="18599" x="6069013" y="2593975"/>
          <p14:tracePt t="18619" x="6100763" y="2605088"/>
          <p14:tracePt t="18665" x="6122988" y="2609850"/>
          <p14:tracePt t="18700" x="6138863" y="2609850"/>
          <p14:tracePt t="18736" x="6181725" y="2609850"/>
          <p14:tracePt t="18772" x="6257925" y="2609850"/>
          <p14:tracePt t="18817" x="6273800" y="2609850"/>
          <p14:tracePt t="19008" x="6035675" y="2670175"/>
          <p14:tracePt t="19025" x="5895975" y="2690813"/>
          <p14:tracePt t="19061" x="5160963" y="2762250"/>
          <p14:tracePt t="19097" x="4821238" y="2782888"/>
          <p14:tracePt t="19134" x="4230688" y="2825750"/>
          <p14:tracePt t="19171" x="3567113" y="2874963"/>
          <p14:tracePt t="19234" x="2794000" y="2847975"/>
          <p14:tracePt t="19262" x="2589213" y="2847975"/>
          <p14:tracePt t="19306" x="2274888" y="2836863"/>
          <p14:tracePt t="19349" x="2193925" y="2809875"/>
          <p14:tracePt t="19368" x="2166938" y="2805113"/>
          <p14:tracePt t="19386" x="2151063" y="2805113"/>
          <p14:tracePt t="19422" x="2135188" y="2794000"/>
          <p14:tracePt t="19459" x="2339975" y="2733675"/>
          <p14:tracePt t="19495" x="2663825" y="2701925"/>
          <p14:tracePt t="19540" x="2805113" y="2697163"/>
          <p14:tracePt t="19700" x="2751138" y="2701925"/>
          <p14:tracePt t="19736" x="2686050" y="2724150"/>
          <p14:tracePt t="19775" x="2679700" y="2724150"/>
          <p14:tracePt t="19966" x="2679700" y="2728913"/>
          <p14:tracePt t="22938" x="2589213" y="3441700"/>
          <p14:tracePt t="22957" x="2589213" y="3452813"/>
          <p14:tracePt t="22994" x="2578100" y="3502025"/>
          <p14:tracePt t="23046" x="2517775" y="3609975"/>
          <p14:tracePt t="23085" x="2389188" y="3744913"/>
          <p14:tracePt t="23104" x="2344738" y="3825875"/>
          <p14:tracePt t="23140" x="2286000" y="3879850"/>
          <p14:tracePt t="23175" x="2236788" y="3890963"/>
          <p14:tracePt t="23210" x="2108200" y="3906838"/>
          <p14:tracePt t="23246" x="2027238" y="3906838"/>
          <p14:tracePt t="23283" x="2016125" y="3906838"/>
          <p14:tracePt t="23318" x="2005013" y="3895725"/>
          <p14:tracePt t="23364" x="1982788" y="3879850"/>
          <p14:tracePt t="23384" x="1978025" y="3868738"/>
          <p14:tracePt t="23419" x="1978025" y="3863975"/>
          <p14:tracePt t="23517" x="2101850" y="3825875"/>
          <p14:tracePt t="23565" x="2171700" y="3798888"/>
          <p14:tracePt t="23600" x="2189163" y="3794125"/>
          <p14:tracePt t="23647" x="2274888" y="3794125"/>
          <p14:tracePt t="23684" x="2398713" y="3794125"/>
          <p14:tracePt t="23732" x="2490788" y="3787775"/>
          <p14:tracePt t="23767" x="2544763" y="3787775"/>
          <p14:tracePt t="23813" x="2713038" y="3783013"/>
          <p14:tracePt t="23850" x="2816225" y="3783013"/>
          <p14:tracePt t="23886" x="2928938" y="3783013"/>
          <p14:tracePt t="23923" x="3117850" y="3783013"/>
          <p14:tracePt t="23969" x="3243263" y="3760788"/>
          <p14:tracePt t="24013" x="3290888" y="3760788"/>
          <p14:tracePt t="24068" x="3452813" y="3749675"/>
          <p14:tracePt t="24088" x="3609975" y="3733800"/>
          <p14:tracePt t="24140" x="3832225" y="3717925"/>
          <p14:tracePt t="24187" x="4010025" y="3713163"/>
          <p14:tracePt t="24223" x="4275138" y="3702050"/>
          <p14:tracePt t="24244" x="4410075" y="3675063"/>
          <p14:tracePt t="24282" x="4621213" y="3659188"/>
          <p14:tracePt t="24317" x="4745038" y="3659188"/>
          <p14:tracePt t="24353" x="5010150" y="3659188"/>
          <p14:tracePt t="24391" x="5241925" y="3659188"/>
          <p14:tracePt t="24436" x="5376863" y="3659188"/>
          <p14:tracePt t="24483" x="5468938" y="3659188"/>
          <p14:tracePt t="24518" x="5637213" y="3659188"/>
          <p14:tracePt t="24536" x="5691188" y="3659188"/>
          <p14:tracePt t="24582" x="6084888" y="3668713"/>
          <p14:tracePt t="24600" x="6253163" y="3690938"/>
          <p14:tracePt t="24637" x="6354763" y="3695700"/>
          <p14:tracePt t="24673" x="6399213" y="3702050"/>
          <p14:tracePt t="24720" x="6403975" y="3702050"/>
          <p14:tracePt t="24785" x="6446838" y="3702050"/>
          <p14:tracePt t="24822" x="6642100" y="3690938"/>
          <p14:tracePt t="24867" x="6961188" y="3686175"/>
          <p14:tracePt t="24913" x="7377113" y="3675063"/>
          <p14:tracePt t="24951" x="7669213" y="3663950"/>
          <p14:tracePt t="24988" x="7793038" y="3648075"/>
          <p14:tracePt t="25023" x="7970838" y="3641725"/>
          <p14:tracePt t="25070" x="8193088" y="3641725"/>
          <p14:tracePt t="25088" x="8220075" y="3641725"/>
          <p14:tracePt t="25126" x="8247063" y="3632200"/>
          <p14:tracePt t="25169" x="8339138" y="3432175"/>
          <p14:tracePt t="25207" x="8339138" y="3324225"/>
          <p14:tracePt t="25244" x="8262938" y="3225800"/>
          <p14:tracePt t="25280" x="8067675" y="3167063"/>
          <p14:tracePt t="25335" x="7305675" y="3101975"/>
          <p14:tracePt t="25383" x="6777038" y="3090863"/>
          <p14:tracePt t="25417" x="6646863" y="3171825"/>
          <p14:tracePt t="25455" x="6403975" y="3414713"/>
          <p14:tracePt t="25500" x="6446838" y="3679825"/>
          <p14:tracePt t="25535" x="6635750" y="3744913"/>
          <p14:tracePt t="25582" x="6965950" y="3679825"/>
          <p14:tracePt t="25600" x="7127875" y="3578225"/>
          <p14:tracePt t="25636" x="7278688" y="3425825"/>
          <p14:tracePt t="25685" x="7332663" y="3313113"/>
          <p14:tracePt t="25737" x="7269163" y="3259138"/>
          <p14:tracePt t="25773" x="6858000" y="3297238"/>
          <p14:tracePt t="25811" x="6669088" y="3378200"/>
          <p14:tracePt t="25846" x="6662738" y="3382963"/>
          <p14:tracePt t="25883" x="6680200" y="3405188"/>
          <p14:tracePt t="25918" x="6797675" y="3409950"/>
          <p14:tracePt t="25963" x="6835775" y="3367088"/>
          <p14:tracePt t="26003" x="6770688" y="3333750"/>
          <p14:tracePt t="26040" x="6592888" y="3355975"/>
          <p14:tracePt t="26088" x="6523038" y="3409950"/>
          <p14:tracePt t="26136" x="6523038" y="3421063"/>
          <p14:tracePt t="26176" x="6599238" y="3360738"/>
          <p14:tracePt t="26219" x="6626225" y="3324225"/>
          <p14:tracePt t="26265" x="6426200" y="3313113"/>
          <p14:tracePt t="26310" x="5711825" y="3344863"/>
          <p14:tracePt t="26349" x="5095875" y="3452813"/>
          <p14:tracePt t="26394" x="4630738" y="3551238"/>
          <p14:tracePt t="26430" x="4356100" y="3614738"/>
          <p14:tracePt t="26476" x="4225925" y="3663950"/>
          <p14:tracePt t="26511" x="4086225" y="3717925"/>
          <p14:tracePt t="26557" x="3913188" y="3756025"/>
          <p14:tracePt t="26594" x="3502025" y="3805238"/>
          <p14:tracePt t="26640" x="2913063" y="3825875"/>
          <p14:tracePt t="26692" x="2508250" y="3836988"/>
          <p14:tracePt t="26737" x="2209800" y="3875088"/>
          <p14:tracePt t="26773" x="2027238" y="3890963"/>
          <p14:tracePt t="26819" x="1912938" y="3902075"/>
          <p14:tracePt t="26865" x="1863725" y="3922713"/>
          <p14:tracePt t="26920" x="1858963" y="3922713"/>
          <p14:tracePt t="26985" x="1858963" y="3929063"/>
          <p14:tracePt t="27358" x="1897063" y="3944938"/>
          <p14:tracePt t="27375" x="1917700" y="3944938"/>
          <p14:tracePt t="27422" x="2328863" y="3956050"/>
          <p14:tracePt t="27456" x="2960688" y="3944938"/>
          <p14:tracePt t="27492" x="4711700" y="3895725"/>
          <p14:tracePt t="27538" x="6734175" y="3998913"/>
          <p14:tracePt t="27573" x="6992938" y="4041775"/>
          <p14:tracePt t="27687" x="6965950" y="4059238"/>
          <p14:tracePt t="27726" x="6750050" y="4106863"/>
          <p14:tracePt t="27769" x="6707188" y="4117975"/>
          <p14:tracePt t="27794" x="6754813" y="4117975"/>
          <p14:tracePt t="27835" x="6835775" y="4117975"/>
          <p14:tracePt t="27882" x="6862763" y="4122738"/>
          <p14:tracePt t="27917" x="6873875" y="4133850"/>
          <p14:tracePt t="27959" x="6853238" y="4156075"/>
          <p14:tracePt t="28000" x="6797675" y="4167188"/>
          <p14:tracePt t="28036" x="6770688" y="4160838"/>
          <p14:tracePt t="28056" x="6761163" y="4129088"/>
          <p14:tracePt t="28092" x="6761163" y="4030663"/>
          <p14:tracePt t="28132" x="6761163" y="3956050"/>
          <p14:tracePt t="28236" x="6723063" y="4075113"/>
          <p14:tracePt t="28279" x="6657975" y="4291013"/>
          <p14:tracePt t="28315" x="6653213" y="4302125"/>
          <p14:tracePt t="28417" x="6642100" y="4268788"/>
          <p14:tracePt t="28453" x="6646863" y="4133850"/>
          <p14:tracePt t="28490" x="6657975" y="4086225"/>
          <p14:tracePt t="28577" x="6754813" y="4160838"/>
          <p14:tracePt t="28595" x="6884988" y="4257675"/>
          <p14:tracePt t="28635" x="7078663" y="4394200"/>
          <p14:tracePt t="28682" x="7078663" y="4398963"/>
          <p14:tracePt t="28716" x="7051675" y="4360863"/>
          <p14:tracePt t="28753" x="6835775" y="4214813"/>
          <p14:tracePt t="28790" x="6626225" y="4133850"/>
          <p14:tracePt t="28825" x="6619875" y="4117975"/>
          <p14:tracePt t="28921" x="6797675" y="4210050"/>
          <p14:tracePt t="28954" x="6889750" y="4248150"/>
          <p14:tracePt t="28989" x="6900863" y="4252913"/>
          <p14:tracePt t="29838" x="6819900" y="4252913"/>
          <p14:tracePt t="29878" x="6350000" y="4302125"/>
          <p14:tracePt t="29922" x="6122988" y="4302125"/>
          <p14:tracePt t="29958" x="6030913" y="4302125"/>
          <p14:tracePt t="29994" x="5972175" y="4279900"/>
          <p14:tracePt t="30029" x="5965825" y="4279900"/>
          <p14:tracePt t="30186" x="6026150" y="4291013"/>
          <p14:tracePt t="30223" x="6096000" y="4291013"/>
          <p14:tracePt t="30259" x="6199188" y="4279900"/>
          <p14:tracePt t="30294" x="6453188" y="4252913"/>
          <p14:tracePt t="30356" x="6923088" y="4167188"/>
          <p14:tracePt t="30392" x="7031038" y="4156075"/>
          <p14:tracePt t="30438" x="7069138" y="4156075"/>
          <p14:tracePt t="30754" x="7242175" y="4068763"/>
          <p14:tracePt t="30800" x="7662863" y="3994150"/>
          <p14:tracePt t="30839" x="7923213" y="3971925"/>
          <p14:tracePt t="30879" x="8013700" y="3967163"/>
          <p14:tracePt t="30905" x="8013700" y="3960813"/>
          <p14:tracePt t="30978" x="7808913" y="3994150"/>
          <p14:tracePt t="31010" x="7604125" y="4003675"/>
          <p14:tracePt t="31049" x="7361238" y="4014788"/>
          <p14:tracePt t="31084" x="7154863" y="4025900"/>
          <p14:tracePt t="31103" x="6992938" y="4025900"/>
          <p14:tracePt t="31139" x="6711950" y="4010025"/>
          <p14:tracePt t="31175" x="6534150" y="3956050"/>
          <p14:tracePt t="31211" x="6311900" y="3863975"/>
          <p14:tracePt t="31249" x="6188075" y="3814763"/>
          <p14:tracePt t="31286" x="6096000" y="3771900"/>
          <p14:tracePt t="31332" x="5972175" y="3675063"/>
          <p14:tracePt t="31366" x="5965825" y="3605213"/>
          <p14:tracePt t="31410" x="5976938" y="3398838"/>
          <p14:tracePt t="31450" x="6127750" y="3182938"/>
          <p14:tracePt t="31486" x="6284913" y="3074988"/>
          <p14:tracePt t="31534" x="6588125" y="2940050"/>
          <p14:tracePt t="31571" x="6916738" y="2924175"/>
          <p14:tracePt t="31591" x="7085013" y="2924175"/>
          <p14:tracePt t="31629" x="7327900" y="2924175"/>
          <p14:tracePt t="31663" x="7478713" y="2924175"/>
          <p14:tracePt t="31681" x="7608888" y="2944813"/>
          <p14:tracePt t="31727" x="7804150" y="2998788"/>
          <p14:tracePt t="31763" x="7997825" y="3086100"/>
          <p14:tracePt t="31799" x="8154988" y="3209925"/>
          <p14:tracePt t="31834" x="8220075" y="3286125"/>
          <p14:tracePt t="31881" x="8208963" y="3398838"/>
          <p14:tracePt t="31906" x="8159750" y="3452813"/>
          <p14:tracePt t="31949" x="7862888" y="3621088"/>
          <p14:tracePt t="31984" x="7350125" y="3756025"/>
          <p14:tracePt t="32032" x="6642100" y="3787775"/>
          <p14:tracePt t="32066" x="6269038" y="3771900"/>
          <p14:tracePt t="32110" x="5988050" y="3729038"/>
          <p14:tracePt t="32149" x="5981700" y="3702050"/>
          <p14:tracePt t="32186" x="5988050" y="3648075"/>
          <p14:tracePt t="32221" x="6323013" y="3513138"/>
          <p14:tracePt t="32261" x="6880225" y="3468688"/>
          <p14:tracePt t="32305" x="7285038" y="3459163"/>
          <p14:tracePt t="32342" x="7366000" y="3459163"/>
          <p14:tracePt t="32381" x="7435850" y="3479800"/>
          <p14:tracePt t="32469" x="7381875" y="3502025"/>
          <p14:tracePt t="32515" x="7150100" y="3495675"/>
          <p14:tracePt t="32561" x="6430963" y="3463925"/>
          <p14:tracePt t="32596" x="5857875" y="3463925"/>
          <p14:tracePt t="32634" x="5491163" y="3468688"/>
          <p14:tracePt t="32671" x="5214938" y="3502025"/>
          <p14:tracePt t="32709" x="5156200" y="3517900"/>
          <p14:tracePt t="32745" x="5111750" y="3524250"/>
          <p14:tracePt t="32782" x="5095875" y="3524250"/>
          <p14:tracePt t="35429" x="4992688" y="3690938"/>
          <p14:tracePt t="35448" x="4918075" y="3805238"/>
          <p14:tracePt t="35476" x="4772025" y="3956050"/>
          <p14:tracePt t="35515" x="4594225" y="4052888"/>
          <p14:tracePt t="35551" x="3863975" y="4144963"/>
          <p14:tracePt t="35588" x="3097213" y="4194175"/>
          <p14:tracePt t="35619" x="2836863" y="4230688"/>
          <p14:tracePt t="35665" x="2616200" y="4257675"/>
          <p14:tracePt t="35712" x="2254250" y="4340225"/>
          <p14:tracePt t="35755" x="2070100" y="4414838"/>
          <p14:tracePt t="35792" x="1901825" y="4495800"/>
          <p14:tracePt t="35827" x="1751013" y="4576763"/>
          <p14:tracePt t="35865" x="1654175" y="4625975"/>
          <p14:tracePt t="35910" x="1643063" y="4641850"/>
          <p14:tracePt t="35946" x="1627188" y="4657725"/>
          <p14:tracePt t="35990" x="1620838" y="4664075"/>
          <p14:tracePt t="36090" x="1616075" y="4664075"/>
          <p14:tracePt t="36357" x="1616075" y="4668838"/>
          <p14:tracePt t="36463" x="1681163" y="4691063"/>
          <p14:tracePt t="36510" x="2027238" y="4729163"/>
          <p14:tracePt t="36547" x="2139950" y="4738688"/>
          <p14:tracePt t="36584" x="2254250" y="4738688"/>
          <p14:tracePt t="36612" x="2398713" y="4733925"/>
          <p14:tracePt t="36661" x="2535238" y="4733925"/>
          <p14:tracePt t="36696" x="2632075" y="4733925"/>
          <p14:tracePt t="36733" x="2751138" y="4722813"/>
          <p14:tracePt t="36767" x="2863850" y="4718050"/>
          <p14:tracePt t="36805" x="3043238" y="4702175"/>
          <p14:tracePt t="36842" x="3151188" y="4691063"/>
          <p14:tracePt t="36897" x="3333750" y="4691063"/>
          <p14:tracePt t="36933" x="3578225" y="4691063"/>
          <p14:tracePt t="36968" x="3821113" y="4664075"/>
          <p14:tracePt t="36986" x="3895725" y="4664075"/>
          <p14:tracePt t="37032" x="4068763" y="4657725"/>
          <p14:tracePt t="37066" x="4171950" y="4657725"/>
          <p14:tracePt t="37104" x="4318000" y="4648200"/>
          <p14:tracePt t="37140" x="4441825" y="4641850"/>
          <p14:tracePt t="37177" x="4549775" y="4641850"/>
          <p14:tracePt t="37213" x="4668838" y="4630738"/>
          <p14:tracePt t="37249" x="4749800" y="4621213"/>
          <p14:tracePt t="37286" x="4799013" y="4603750"/>
          <p14:tracePt t="37321" x="4895850" y="4598988"/>
          <p14:tracePt t="37367" x="5053013" y="4598988"/>
          <p14:tracePt t="37412" x="5214938" y="4594225"/>
          <p14:tracePt t="37451" x="5329238" y="4594225"/>
          <p14:tracePt t="37488" x="5414963" y="4594225"/>
          <p14:tracePt t="37507" x="5437188" y="4594225"/>
          <p14:tracePt t="37544" x="5545138" y="4594225"/>
          <p14:tracePt t="37579" x="5603875" y="4598988"/>
          <p14:tracePt t="37604" x="5630863" y="4598988"/>
          <p14:tracePt t="37646" x="5695950" y="4603750"/>
          <p14:tracePt t="37682" x="5772150" y="4603750"/>
          <p14:tracePt t="37717" x="5819775" y="4603750"/>
          <p14:tracePt t="37763" x="5873750" y="4603750"/>
          <p14:tracePt t="37800" x="5922963" y="4603750"/>
          <p14:tracePt t="37836" x="5965825" y="4603750"/>
          <p14:tracePt t="37873" x="6015038" y="4603750"/>
          <p14:tracePt t="37911" x="6107113" y="4603750"/>
          <p14:tracePt t="37946" x="6149975" y="4603750"/>
          <p14:tracePt t="37983" x="6215063" y="4614863"/>
          <p14:tracePt t="38018" x="6253163" y="4614863"/>
          <p14:tracePt t="38062" x="6338888" y="4614863"/>
          <p14:tracePt t="38109" x="6430963" y="4614863"/>
          <p14:tracePt t="38150" x="6516688" y="4614863"/>
          <p14:tracePt t="38186" x="6570663" y="4621213"/>
          <p14:tracePt t="38221" x="6608763" y="4621213"/>
          <p14:tracePt t="38261" x="6619875" y="4621213"/>
          <p14:tracePt t="38820" x="6588125" y="4621213"/>
          <p14:tracePt t="38867" x="6561138" y="4621213"/>
          <p14:tracePt t="38913" x="6430963" y="4648200"/>
          <p14:tracePt t="38949" x="5700713" y="4722813"/>
          <p14:tracePt t="38985" x="5080000" y="4749800"/>
          <p14:tracePt t="39021" x="4830763" y="4749800"/>
          <p14:tracePt t="39059" x="4545013" y="4792663"/>
          <p14:tracePt t="39094" x="3998913" y="4879975"/>
          <p14:tracePt t="39145" x="3144838" y="4976813"/>
          <p14:tracePt t="39179" x="2571750" y="5019675"/>
          <p14:tracePt t="39214" x="2220913" y="5073650"/>
          <p14:tracePt t="39250" x="1874838" y="5122863"/>
          <p14:tracePt t="39294" x="1827213" y="5133975"/>
          <p14:tracePt t="39331" x="1809750" y="5133975"/>
          <p14:tracePt t="39588" x="1816100" y="5133975"/>
          <p14:tracePt t="39646" x="1935163" y="5133975"/>
          <p14:tracePt t="39684" x="2382838" y="5102225"/>
          <p14:tracePt t="39732" x="2632075" y="5091113"/>
          <p14:tracePt t="39767" x="2652713" y="5084763"/>
          <p14:tracePt t="39810" x="2751138" y="5080000"/>
          <p14:tracePt t="39850" x="2805113" y="5080000"/>
          <p14:tracePt t="39869" x="2816225" y="5080000"/>
          <p14:tracePt t="39902" x="2820988" y="5080000"/>
          <p14:tracePt t="39938" x="2843213" y="5080000"/>
          <p14:tracePt t="41167" x="3124200" y="4992688"/>
          <p14:tracePt t="41204" x="3922713" y="4918075"/>
          <p14:tracePt t="41241" x="5426075" y="4868863"/>
          <p14:tracePt t="41259" x="6327775" y="4830763"/>
          <p14:tracePt t="41297" x="7138988" y="4799013"/>
          <p14:tracePt t="41334" x="7300913" y="4799013"/>
          <p14:tracePt t="41401" x="7215188" y="4868863"/>
          <p14:tracePt t="41455" x="6862763" y="5053013"/>
          <p14:tracePt t="41503" x="6073775" y="5064125"/>
          <p14:tracePt t="41540" x="5749925" y="4891088"/>
          <p14:tracePt t="41586" x="5637213" y="4657725"/>
          <p14:tracePt t="41606" x="5637213" y="4587875"/>
          <p14:tracePt t="41646" x="5911850" y="4329113"/>
          <p14:tracePt t="41693" x="6923088" y="4048125"/>
          <p14:tracePt t="41712" x="7258050" y="4025900"/>
          <p14:tracePt t="41751" x="8024813" y="4075113"/>
          <p14:tracePt t="41793" x="8566150" y="4344988"/>
          <p14:tracePt t="41831" x="8555038" y="4621213"/>
          <p14:tracePt t="41866" x="7350125" y="4949825"/>
          <p14:tracePt t="41910" x="4625975" y="4945063"/>
          <p14:tracePt t="41949" x="3582988" y="4857750"/>
          <p14:tracePt t="41986" x="3367088" y="4868863"/>
          <p14:tracePt t="42028" x="3232150" y="4965700"/>
          <p14:tracePt t="42053" x="3101975" y="5068888"/>
          <p14:tracePt t="42088" x="3070225" y="5106988"/>
          <p14:tracePt t="42115" x="3032125" y="5129213"/>
          <p14:tracePt t="42153" x="2825750" y="5192713"/>
          <p14:tracePt t="42188" x="2735263" y="5199063"/>
          <p14:tracePt t="42235" x="2663825" y="5199063"/>
          <p14:tracePt t="42271" x="2555875" y="5183188"/>
          <p14:tracePt t="42291" x="2544763" y="5172075"/>
          <p14:tracePt t="42327" x="2562225" y="5010150"/>
          <p14:tracePt t="42363" x="3025775" y="4803775"/>
          <p14:tracePt t="42401" x="3421063" y="4826000"/>
          <p14:tracePt t="42441" x="3475038" y="4987925"/>
          <p14:tracePt t="42484" x="3405188" y="5203825"/>
          <p14:tracePt t="42519" x="3209925" y="5273675"/>
          <p14:tracePt t="42565" x="2832100" y="5122863"/>
          <p14:tracePt t="42610" x="2805113" y="4918075"/>
          <p14:tracePt t="42661" x="3016250" y="4857750"/>
          <p14:tracePt t="42696" x="3290888" y="4956175"/>
          <p14:tracePt t="42733" x="3409950" y="5102225"/>
          <p14:tracePt t="42769" x="3205163" y="5210175"/>
          <p14:tracePt t="42815" x="2798763" y="5172075"/>
          <p14:tracePt t="42860" x="2686050" y="5080000"/>
          <p14:tracePt t="42899" x="2897188" y="5030788"/>
          <p14:tracePt t="42936" x="3048000" y="5030788"/>
          <p14:tracePt t="43016" x="3025775" y="5041900"/>
          <p14:tracePt t="43060" x="2901950" y="5068888"/>
          <p14:tracePt t="43099" x="2897188" y="5073650"/>
          <p14:tracePt t="43136" x="3194050" y="5073650"/>
          <p14:tracePt t="43181" x="4868863" y="5014913"/>
          <p14:tracePt t="43232" x="5749925" y="5030788"/>
          <p14:tracePt t="43267" x="6284913" y="5053013"/>
          <p14:tracePt t="43313" x="6484938" y="5084763"/>
          <p14:tracePt t="43350" x="6091238" y="5156200"/>
          <p14:tracePt t="43386" x="5522913" y="5165725"/>
          <p14:tracePt t="43423" x="5480050" y="5160963"/>
          <p14:tracePt t="43460" x="5538788" y="5133975"/>
          <p14:tracePt t="43479" x="5646738" y="5118100"/>
          <p14:tracePt t="43496" x="5803900" y="5106988"/>
          <p14:tracePt t="43535" x="6208713" y="5084763"/>
          <p14:tracePt t="43588" x="6577013" y="5057775"/>
          <p14:tracePt t="43616" x="6808788" y="5057775"/>
          <p14:tracePt t="43653" x="7150100" y="5080000"/>
          <p14:tracePt t="43690" x="7388225" y="5106988"/>
          <p14:tracePt t="43716" x="7512050" y="5106988"/>
          <p14:tracePt t="43766" x="7678738" y="5106988"/>
          <p14:tracePt t="43812" x="7777163" y="5106988"/>
          <p14:tracePt t="43850" x="7831138" y="5111750"/>
          <p14:tracePt t="43927" x="7831138" y="5102225"/>
          <p14:tracePt t="44287" x="7858125" y="5095875"/>
          <p14:tracePt t="44325" x="8101013" y="5095875"/>
          <p14:tracePt t="44362" x="8213725" y="5080000"/>
          <p14:tracePt t="44398" x="8305800" y="5057775"/>
          <p14:tracePt t="44434" x="8393113" y="5041900"/>
          <p14:tracePt t="44471" x="8505825" y="5037138"/>
          <p14:tracePt t="44517" x="8528050" y="5037138"/>
          <p14:tracePt t="44849" x="8570913" y="5037138"/>
          <p14:tracePt t="44905" x="8766175" y="5037138"/>
          <p14:tracePt t="44942" x="8997950" y="5037138"/>
          <p14:tracePt t="44989" x="9170988" y="5037138"/>
          <p14:tracePt t="45025" x="9263063" y="5037138"/>
          <p14:tracePt t="45062" x="9305925" y="5037138"/>
          <p14:tracePt t="45279" x="9310688" y="5037138"/>
          <p14:tracePt t="45326" x="9317038" y="5037138"/>
          <p14:tracePt t="45374" x="9440863" y="5019675"/>
          <p14:tracePt t="45421" x="9782175" y="4992688"/>
          <p14:tracePt t="45459" x="9955213" y="4976813"/>
          <p14:tracePt t="45479" x="10056813" y="4976813"/>
          <p14:tracePt t="45497" x="10079038" y="4972050"/>
          <p14:tracePt t="45534" x="10175875" y="4972050"/>
          <p14:tracePt t="45573" x="10186988" y="4972050"/>
          <p14:tracePt t="45898" x="10225088" y="4965700"/>
          <p14:tracePt t="45952" x="10229850" y="4965700"/>
          <p14:tracePt t="47086" x="10353675" y="4933950"/>
          <p14:tracePt t="47105" x="10560050" y="4906963"/>
          <p14:tracePt t="47142" x="10937875" y="4884738"/>
          <p14:tracePt t="47200" x="11450638" y="4906963"/>
          <p14:tracePt t="47239" x="11672888" y="4949825"/>
          <p14:tracePt t="47286" x="11749088" y="4999038"/>
          <p14:tracePt t="47332" x="11753850" y="5026025"/>
          <p14:tracePt t="47367" x="11753850" y="5037138"/>
          <p14:tracePt t="47403" x="11742738" y="5037138"/>
          <p14:tracePt t="47440" x="11695113" y="4976813"/>
          <p14:tracePt t="47465" x="11688763" y="4922838"/>
          <p14:tracePt t="47506" x="11760200" y="4783138"/>
          <p14:tracePt t="47542" x="12003088" y="4691063"/>
          <p14:tracePt t="47590" x="12185650" y="4826000"/>
          <p14:tracePt t="47637" x="12142788" y="5053013"/>
          <p14:tracePt t="47676" x="12068175" y="5118100"/>
          <p14:tracePt t="47719" x="12023725" y="5122863"/>
          <p14:tracePt t="47766" x="12014200" y="5118100"/>
          <p14:tracePt t="50182" x="11207750" y="5257800"/>
          <p14:tracePt t="50227" x="11122025" y="5257800"/>
          <p14:tracePt t="50248" x="11068050" y="5257800"/>
          <p14:tracePt t="50284" x="10942638" y="5264150"/>
          <p14:tracePt t="50323" x="10710863" y="5273675"/>
          <p14:tracePt t="50362" x="10634663" y="5273675"/>
          <p14:tracePt t="50398" x="10607675" y="5273675"/>
          <p14:tracePt t="50416" x="10602913" y="5273675"/>
          <p14:tracePt t="50452" x="10591800" y="5273675"/>
          <p14:tracePt t="50592" x="10564813" y="5273675"/>
          <p14:tracePt t="50641" x="10506075" y="5273675"/>
          <p14:tracePt t="50678" x="10499725" y="5273675"/>
          <p14:tracePt t="50718" x="10494963" y="5273675"/>
          <p14:tracePt t="51514" x="10279063" y="5273675"/>
          <p14:tracePt t="51550" x="9910763" y="5280025"/>
          <p14:tracePt t="51589" x="9629775" y="5295900"/>
          <p14:tracePt t="51628" x="9186863" y="5349875"/>
          <p14:tracePt t="51653" x="8986838" y="5372100"/>
          <p14:tracePt t="51704" x="8420100" y="5414963"/>
          <p14:tracePt t="51744" x="8078788" y="5399088"/>
          <p14:tracePt t="51780" x="7700963" y="5399088"/>
          <p14:tracePt t="51819" x="7089775" y="5399088"/>
          <p14:tracePt t="51838" x="6977063" y="5399088"/>
          <p14:tracePt t="51873" x="6523038" y="5399088"/>
          <p14:tracePt t="51910" x="6192838" y="5399088"/>
          <p14:tracePt t="51946" x="5927725" y="5399088"/>
          <p14:tracePt t="51999" x="5583238" y="5372100"/>
          <p14:tracePt t="52033" x="5338763" y="5356225"/>
          <p14:tracePt t="52071" x="5041900" y="5295900"/>
          <p14:tracePt t="52091" x="4929188" y="5257800"/>
          <p14:tracePt t="52127" x="4799013" y="5226050"/>
          <p14:tracePt t="52154" x="4583113" y="5199063"/>
          <p14:tracePt t="52193" x="4430713" y="5160963"/>
          <p14:tracePt t="52229" x="4403725" y="5145088"/>
          <p14:tracePt t="52274" x="4387850" y="5118100"/>
          <p14:tracePt t="52310" x="4344988" y="5102225"/>
          <p14:tracePt t="52346" x="4322763" y="5073650"/>
          <p14:tracePt t="52382" x="4322763" y="5057775"/>
          <p14:tracePt t="52417" x="4329113" y="5057775"/>
          <p14:tracePt t="52604" x="4322763" y="5057775"/>
          <p14:tracePt t="52670" x="4318000" y="5064125"/>
          <p14:tracePt t="55371" x="3486150" y="5414963"/>
          <p14:tracePt t="55418" x="3025775" y="5507038"/>
          <p14:tracePt t="55436" x="2879725" y="5527675"/>
          <p14:tracePt t="55475" x="2589213" y="5538788"/>
          <p14:tracePt t="55521" x="2290763" y="5549900"/>
          <p14:tracePt t="55558" x="2193925" y="5549900"/>
          <p14:tracePt t="55595" x="2155825" y="5561013"/>
          <p14:tracePt t="55634" x="2117725" y="5561013"/>
          <p14:tracePt t="55671" x="2108200" y="5561013"/>
          <p14:tracePt t="55846" x="2124075" y="5565775"/>
          <p14:tracePt t="55882" x="2220913" y="5572125"/>
          <p14:tracePt t="55928" x="2501900" y="5572125"/>
          <p14:tracePt t="55963" x="2794000" y="5581650"/>
          <p14:tracePt t="56008" x="2951163" y="5581650"/>
          <p14:tracePt t="56044" x="3205163" y="5576888"/>
          <p14:tracePt t="56079" x="3459163" y="5561013"/>
          <p14:tracePt t="56099" x="3567113" y="5549900"/>
          <p14:tracePt t="56136" x="3636963" y="5549900"/>
          <p14:tracePt t="56173" x="3722688" y="5545138"/>
          <p14:tracePt t="56210" x="3821113" y="5545138"/>
          <p14:tracePt t="56228" x="3913188" y="5545138"/>
          <p14:tracePt t="56248" x="3987800" y="5545138"/>
          <p14:tracePt t="56283" x="4068763" y="5545138"/>
          <p14:tracePt t="56320" x="4160838" y="5545138"/>
          <p14:tracePt t="56356" x="4225925" y="5545138"/>
          <p14:tracePt t="56393" x="4349750" y="5545138"/>
          <p14:tracePt t="56429" x="4457700" y="5545138"/>
          <p14:tracePt t="56468" x="4583113" y="5545138"/>
          <p14:tracePt t="56494" x="4641850" y="5545138"/>
          <p14:tracePt t="56529" x="4765675" y="5545138"/>
          <p14:tracePt t="56566" x="4841875" y="5545138"/>
          <p14:tracePt t="56603" x="4938713" y="5545138"/>
          <p14:tracePt t="56642" x="5064125" y="5545138"/>
          <p14:tracePt t="56679" x="5237163" y="5549900"/>
          <p14:tracePt t="56717" x="5349875" y="5561013"/>
          <p14:tracePt t="56744" x="5518150" y="5561013"/>
          <p14:tracePt t="56781" x="5749925" y="5572125"/>
          <p14:tracePt t="56817" x="5880100" y="5572125"/>
          <p14:tracePt t="56853" x="6064250" y="5572125"/>
          <p14:tracePt t="56889" x="6269038" y="5576888"/>
          <p14:tracePt t="56936" x="6453188" y="5576888"/>
          <p14:tracePt t="56973" x="6646863" y="5576888"/>
          <p14:tracePt t="56993" x="6770688" y="5576888"/>
          <p14:tracePt t="57029" x="6943725" y="5576888"/>
          <p14:tracePt t="57064" x="7085013" y="5576888"/>
          <p14:tracePt t="57100" x="7415213" y="5554663"/>
          <p14:tracePt t="57119" x="7543800" y="5554663"/>
          <p14:tracePt t="57156" x="7732713" y="5554663"/>
          <p14:tracePt t="57193" x="7793038" y="5554663"/>
          <p14:tracePt t="57217" x="7797800" y="5554663"/>
          <p14:tracePt t="57266" x="7824788" y="5549900"/>
          <p14:tracePt t="57301" x="7896225" y="5549900"/>
          <p14:tracePt t="57338" x="7950200" y="5549900"/>
          <p14:tracePt t="57356" x="7966075" y="5549900"/>
          <p14:tracePt t="57392" x="7986713" y="5549900"/>
          <p14:tracePt t="57476" x="7970838" y="5549900"/>
          <p14:tracePt t="57510" x="7959725" y="5554663"/>
          <p14:tracePt t="57543" x="7954963" y="5561013"/>
          <p14:tracePt t="57576" x="7939088" y="5565775"/>
          <p14:tracePt t="57595" x="7927975" y="5572125"/>
          <p14:tracePt t="62566" x="6080125" y="5945188"/>
          <p14:tracePt t="62603" x="5837238" y="5965825"/>
          <p14:tracePt t="62641" x="4430713" y="6203950"/>
          <p14:tracePt t="62679" x="3070225" y="6408738"/>
          <p14:tracePt t="62697" x="2955925" y="6408738"/>
          <p14:tracePt t="62747" x="2290763" y="6403975"/>
          <p14:tracePt t="62783" x="1604963" y="6370638"/>
          <p14:tracePt t="62828" x="1227138" y="6327775"/>
          <p14:tracePt t="62863" x="1200150" y="6327775"/>
          <p14:tracePt t="62899" x="1081088" y="6323013"/>
          <p14:tracePt t="62934" x="989013" y="6300788"/>
          <p14:tracePt t="62972" x="966788" y="6246813"/>
          <p14:tracePt t="63017" x="1000125" y="6165850"/>
          <p14:tracePt t="63054" x="1004888" y="6073775"/>
          <p14:tracePt t="63092" x="1004888" y="6026150"/>
          <p14:tracePt t="63128" x="1011238" y="6003925"/>
          <p14:tracePt t="63146" x="1011238" y="5999163"/>
          <p14:tracePt t="63182" x="1027113" y="5999163"/>
          <p14:tracePt t="63219" x="1027113" y="5992813"/>
          <p14:tracePt t="63556" x="1238250" y="5999163"/>
          <p14:tracePt t="63606" x="1643063" y="6015038"/>
          <p14:tracePt t="63647" x="1746250" y="6015038"/>
          <p14:tracePt t="63683" x="2009775" y="6015038"/>
          <p14:tracePt t="63719" x="2243138" y="6035675"/>
          <p14:tracePt t="63756" x="2355850" y="6042025"/>
          <p14:tracePt t="63793" x="2501900" y="6035675"/>
          <p14:tracePt t="63829" x="2643188" y="6030913"/>
          <p14:tracePt t="63950" x="2643188" y="60261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5734" y="12528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to</a:t>
            </a:r>
            <a:r>
              <a:rPr kumimoji="1" lang="ja-JP" altLang="en-US" dirty="0"/>
              <a:t>　不定詞による修飾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85734" y="1345939"/>
            <a:ext cx="10515600" cy="5377149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主語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someone to watch over my child   (Someone watches over my child.)</a:t>
            </a:r>
          </a:p>
          <a:p>
            <a:pPr marL="0" indent="0">
              <a:buNone/>
            </a:pPr>
            <a:r>
              <a:rPr lang="ja-JP" altLang="en-US" dirty="0"/>
              <a:t>他動詞の目的語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something to drink     (I drink something.)</a:t>
            </a:r>
          </a:p>
          <a:p>
            <a:pPr marL="0" indent="0">
              <a:buNone/>
            </a:pPr>
            <a:r>
              <a:rPr lang="ja-JP" altLang="en-US" dirty="0"/>
              <a:t>前置詞の目的語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I have nothing to write about.  (I write about something.)</a:t>
            </a:r>
          </a:p>
          <a:p>
            <a:pPr marL="0" indent="0">
              <a:buNone/>
            </a:pPr>
            <a:r>
              <a:rPr lang="en-US" altLang="ja-JP" dirty="0"/>
              <a:t>Do you have something to write with?  (I write with something.)</a:t>
            </a:r>
          </a:p>
          <a:p>
            <a:pPr marL="0" indent="0">
              <a:buNone/>
            </a:pPr>
            <a:r>
              <a:rPr lang="ja-JP" altLang="en-US" dirty="0"/>
              <a:t>その他</a:t>
            </a:r>
            <a:r>
              <a:rPr lang="en-US" altLang="ja-JP" dirty="0"/>
              <a:t>: ability, attempt, intention, opportunity etc.</a:t>
            </a:r>
          </a:p>
          <a:p>
            <a:pPr marL="0" indent="0">
              <a:buNone/>
            </a:pPr>
            <a:r>
              <a:rPr lang="en-US" altLang="ja-JP" dirty="0"/>
              <a:t>I never had a chance to study abroad.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02A93079-AE58-41EB-8296-18BA42D57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17"/>
    </mc:Choice>
    <mc:Fallback xmlns="">
      <p:transition spd="slow" advTm="12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1" x="2994025" y="5214938"/>
          <p14:tracePt t="1899" x="3052763" y="5010150"/>
          <p14:tracePt t="1939" x="3187700" y="4479925"/>
          <p14:tracePt t="1988" x="3344863" y="4014788"/>
          <p14:tracePt t="2026" x="3463925" y="3776663"/>
          <p14:tracePt t="2044" x="3506788" y="3690938"/>
          <p14:tracePt t="2079" x="3560763" y="3605213"/>
          <p14:tracePt t="2126" x="3771900" y="3452813"/>
          <p14:tracePt t="2162" x="4052888" y="3270250"/>
          <p14:tracePt t="2211" x="4414838" y="2987675"/>
          <p14:tracePt t="2236" x="4560888" y="2798763"/>
          <p14:tracePt t="2271" x="4648200" y="2578100"/>
          <p14:tracePt t="2318" x="4657725" y="2544763"/>
          <p14:tracePt t="2336" x="4668838" y="2524125"/>
          <p14:tracePt t="2373" x="4738688" y="2463800"/>
          <p14:tracePt t="2410" x="4810125" y="2324100"/>
          <p14:tracePt t="2430" x="4814888" y="2281238"/>
          <p14:tracePt t="2448" x="4826000" y="2243138"/>
          <p14:tracePt t="2484" x="4814888" y="2135188"/>
          <p14:tracePt t="2521" x="4787900" y="2058988"/>
          <p14:tracePt t="2549" x="4776788" y="2032000"/>
          <p14:tracePt t="2594" x="4772025" y="1973263"/>
          <p14:tracePt t="2618" x="4756150" y="1944688"/>
          <p14:tracePt t="2654" x="4729163" y="1912938"/>
          <p14:tracePt t="2701" x="4711700" y="1897063"/>
          <p14:tracePt t="2754" x="4637088" y="1843088"/>
          <p14:tracePt t="2774" x="4610100" y="1827213"/>
          <p14:tracePt t="2811" x="4540250" y="1782763"/>
          <p14:tracePt t="2847" x="4475163" y="1735138"/>
          <p14:tracePt t="2881" x="4403725" y="1685925"/>
          <p14:tracePt t="2918" x="4275138" y="1600200"/>
          <p14:tracePt t="2955" x="4005263" y="1492250"/>
          <p14:tracePt t="3002" x="3578225" y="1416050"/>
          <p14:tracePt t="3048" x="3556000" y="1416050"/>
          <p14:tracePt t="3119" x="3540125" y="1416050"/>
          <p14:tracePt t="3156" x="3529013" y="1416050"/>
          <p14:tracePt t="6418" x="2151063" y="2339975"/>
          <p14:tracePt t="6454" x="1946275" y="2308225"/>
          <p14:tracePt t="6490" x="1782763" y="2308225"/>
          <p14:tracePt t="6734" x="1728788" y="2124075"/>
          <p14:tracePt t="6769" x="1708150" y="2058988"/>
          <p14:tracePt t="6806" x="1701800" y="2043113"/>
          <p14:tracePt t="6845" x="1697038" y="2027238"/>
          <p14:tracePt t="6881" x="1681163" y="2009775"/>
          <p14:tracePt t="6900" x="1674813" y="2005013"/>
          <p14:tracePt t="6969" x="1670050" y="2000250"/>
          <p14:tracePt t="7016" x="1654175" y="1989138"/>
          <p14:tracePt t="7071" x="1643063" y="1982788"/>
          <p14:tracePt t="7778" x="1692275" y="2193925"/>
          <p14:tracePt t="7815" x="1712913" y="2254250"/>
          <p14:tracePt t="7852" x="1728788" y="2297113"/>
          <p14:tracePt t="7908" x="1728788" y="2308225"/>
          <p14:tracePt t="7952" x="1735138" y="2312988"/>
          <p14:tracePt t="8023" x="1728788" y="2301875"/>
          <p14:tracePt t="8041" x="1728788" y="2297113"/>
          <p14:tracePt t="8156" x="1728788" y="2290763"/>
          <p14:tracePt t="8208" x="1735138" y="2290763"/>
          <p14:tracePt t="8301" x="1800225" y="2290763"/>
          <p14:tracePt t="8337" x="1908175" y="2274888"/>
          <p14:tracePt t="8373" x="2070100" y="2263775"/>
          <p14:tracePt t="8411" x="2200275" y="2254250"/>
          <p14:tracePt t="8429" x="2254250" y="2254250"/>
          <p14:tracePt t="8464" x="2398713" y="2254250"/>
          <p14:tracePt t="8508" x="2555875" y="2263775"/>
          <p14:tracePt t="8545" x="2724150" y="2281238"/>
          <p14:tracePt t="8584" x="2924175" y="2297113"/>
          <p14:tracePt t="8619" x="3043238" y="2308225"/>
          <p14:tracePt t="8656" x="3194050" y="2324100"/>
          <p14:tracePt t="8694" x="3378200" y="2339975"/>
          <p14:tracePt t="8729" x="3513138" y="2344738"/>
          <p14:tracePt t="8764" x="3675063" y="2344738"/>
          <p14:tracePt t="8801" x="3814763" y="2362200"/>
          <p14:tracePt t="8836" x="3922713" y="2362200"/>
          <p14:tracePt t="8881" x="4075113" y="2362200"/>
          <p14:tracePt t="8918" x="4183063" y="2362200"/>
          <p14:tracePt t="8954" x="4329113" y="2351088"/>
          <p14:tracePt t="9001" x="4484688" y="2351088"/>
          <p14:tracePt t="9035" x="4583113" y="2351088"/>
          <p14:tracePt t="9053" x="4630738" y="2351088"/>
          <p14:tracePt t="9090" x="4706938" y="2351088"/>
          <p14:tracePt t="9135" x="4864100" y="2362200"/>
          <p14:tracePt t="9173" x="4976813" y="2362200"/>
          <p14:tracePt t="9218" x="5084763" y="2362200"/>
          <p14:tracePt t="9252" x="5165725" y="2362200"/>
          <p14:tracePt t="9300" x="5295900" y="2344738"/>
          <p14:tracePt t="9335" x="5392738" y="2335213"/>
          <p14:tracePt t="9371" x="5619750" y="2297113"/>
          <p14:tracePt t="9408" x="5711825" y="2290763"/>
          <p14:tracePt t="9456" x="5927725" y="2270125"/>
          <p14:tracePt t="9504" x="6118225" y="2259013"/>
          <p14:tracePt t="9539" x="6181725" y="2259013"/>
          <p14:tracePt t="9558" x="6208713" y="2259013"/>
          <p14:tracePt t="9595" x="6253163" y="2254250"/>
          <p14:tracePt t="9639" x="6257925" y="2254250"/>
          <p14:tracePt t="9696" x="6257925" y="2236788"/>
          <p14:tracePt t="9744" x="6257925" y="2227263"/>
          <p14:tracePt t="9788" x="6257925" y="2220913"/>
          <p14:tracePt t="9851" x="6257925" y="2216150"/>
          <p14:tracePt t="10618" x="6419850" y="2420938"/>
          <p14:tracePt t="10658" x="6489700" y="2544763"/>
          <p14:tracePt t="10694" x="6523038" y="2562225"/>
          <p14:tracePt t="10742" x="6538913" y="2551113"/>
          <p14:tracePt t="10788" x="6538913" y="2528888"/>
          <p14:tracePt t="10838" x="6538913" y="2481263"/>
          <p14:tracePt t="10877" x="6538913" y="2416175"/>
          <p14:tracePt t="10913" x="6534150" y="2371725"/>
          <p14:tracePt t="10950" x="6484938" y="2351088"/>
          <p14:tracePt t="10967" x="6473825" y="2339975"/>
          <p14:tracePt t="11004" x="6311900" y="2355850"/>
          <p14:tracePt t="11042" x="5473700" y="2474913"/>
          <p14:tracePt t="11079" x="3659188" y="2632075"/>
          <p14:tracePt t="11115" x="2281238" y="2593975"/>
          <p14:tracePt t="11151" x="1793875" y="2540000"/>
          <p14:tracePt t="11186" x="1465263" y="2517775"/>
          <p14:tracePt t="11228" x="1146175" y="2490788"/>
          <p14:tracePt t="11268" x="1092200" y="2378075"/>
          <p14:tracePt t="11304" x="1031875" y="2263775"/>
          <p14:tracePt t="11351" x="977900" y="2139950"/>
          <p14:tracePt t="11386" x="977900" y="2090738"/>
          <p14:tracePt t="11431" x="984250" y="2063750"/>
          <p14:tracePt t="11486" x="1047750" y="2070100"/>
          <p14:tracePt t="11523" x="1112838" y="2081213"/>
          <p14:tracePt t="11543" x="1146175" y="2097088"/>
          <p14:tracePt t="11581" x="1393825" y="2112963"/>
          <p14:tracePt t="11616" x="1681163" y="2135188"/>
          <p14:tracePt t="11652" x="2398713" y="2144713"/>
          <p14:tracePt t="11700" x="3187700" y="2209800"/>
          <p14:tracePt t="11735" x="3787775" y="2339975"/>
          <p14:tracePt t="11769" x="4529138" y="2409825"/>
          <p14:tracePt t="11809" x="5614988" y="2470150"/>
          <p14:tracePt t="11852" x="5954713" y="2490788"/>
          <p14:tracePt t="11888" x="6226175" y="2508250"/>
          <p14:tracePt t="11924" x="6442075" y="2535238"/>
          <p14:tracePt t="11960" x="6500813" y="2540000"/>
          <p14:tracePt t="12000" x="6565900" y="2551113"/>
          <p14:tracePt t="12041" x="6873875" y="2593975"/>
          <p14:tracePt t="12090" x="7251700" y="2643188"/>
          <p14:tracePt t="12136" x="7766050" y="2663825"/>
          <p14:tracePt t="12173" x="7923213" y="2663825"/>
          <p14:tracePt t="12210" x="7927975" y="2652713"/>
          <p14:tracePt t="12283" x="7927975" y="2625725"/>
          <p14:tracePt t="12318" x="7927975" y="2609850"/>
          <p14:tracePt t="12354" x="7912100" y="2589213"/>
          <p14:tracePt t="12391" x="7869238" y="2551113"/>
          <p14:tracePt t="12437" x="7851775" y="2508250"/>
          <p14:tracePt t="12482" x="7847013" y="2432050"/>
          <p14:tracePt t="12518" x="7847013" y="2382838"/>
          <p14:tracePt t="12554" x="7851775" y="2324100"/>
          <p14:tracePt t="12593" x="7885113" y="2263775"/>
          <p14:tracePt t="12630" x="7905750" y="2232025"/>
          <p14:tracePt t="12666" x="7977188" y="2193925"/>
          <p14:tracePt t="12701" x="8123238" y="2178050"/>
          <p14:tracePt t="12735" x="8251825" y="2178050"/>
          <p14:tracePt t="12769" x="8408988" y="2193925"/>
          <p14:tracePt t="12789" x="8528050" y="2205038"/>
          <p14:tracePt t="12836" x="8732838" y="2254250"/>
          <p14:tracePt t="12881" x="8890000" y="2297113"/>
          <p14:tracePt t="12919" x="8970963" y="2308225"/>
          <p14:tracePt t="12954" x="9067800" y="2324100"/>
          <p14:tracePt t="13001" x="9182100" y="2324100"/>
          <p14:tracePt t="13035" x="9274175" y="2324100"/>
          <p14:tracePt t="13053" x="9344025" y="2324100"/>
          <p14:tracePt t="13098" x="9451975" y="2308225"/>
          <p14:tracePt t="13135" x="9575800" y="2290763"/>
          <p14:tracePt t="13177" x="9690100" y="2290763"/>
          <p14:tracePt t="13217" x="9786938" y="2286000"/>
          <p14:tracePt t="13253" x="9964738" y="2286000"/>
          <p14:tracePt t="13289" x="10067925" y="2286000"/>
          <p14:tracePt t="13335" x="10310813" y="2286000"/>
          <p14:tracePt t="13381" x="10467975" y="2270125"/>
          <p14:tracePt t="13605" x="10398125" y="2297113"/>
          <p14:tracePt t="13653" x="10252075" y="2371725"/>
          <p14:tracePt t="13689" x="10099675" y="2416175"/>
          <p14:tracePt t="13741" x="9928225" y="2432050"/>
          <p14:tracePt t="13778" x="9759950" y="2432050"/>
          <p14:tracePt t="13814" x="9478963" y="2432050"/>
          <p14:tracePt t="13851" x="9256713" y="2405063"/>
          <p14:tracePt t="13888" x="9074150" y="2366963"/>
          <p14:tracePt t="13926" x="8970963" y="2324100"/>
          <p14:tracePt t="13962" x="8955088" y="2286000"/>
          <p14:tracePt t="13998" x="8939213" y="2270125"/>
          <p14:tracePt t="14044" x="8932863" y="2259013"/>
          <p14:tracePt t="14080" x="8824913" y="2259013"/>
          <p14:tracePt t="14097" x="8775700" y="2259013"/>
          <p14:tracePt t="14131" x="8370888" y="2286000"/>
          <p14:tracePt t="14169" x="7993063" y="2308225"/>
          <p14:tracePt t="14195" x="7739063" y="2324100"/>
          <p14:tracePt t="14234" x="7473950" y="2324100"/>
          <p14:tracePt t="14268" x="7170738" y="2324100"/>
          <p14:tracePt t="14304" x="6819900" y="2335213"/>
          <p14:tracePt t="14342" x="6599238" y="2335213"/>
          <p14:tracePt t="14379" x="6430963" y="2308225"/>
          <p14:tracePt t="14415" x="6172200" y="2209800"/>
          <p14:tracePt t="14451" x="5965825" y="2074863"/>
          <p14:tracePt t="14487" x="5895975" y="1993900"/>
          <p14:tracePt t="14534" x="5911850" y="1874838"/>
          <p14:tracePt t="14552" x="5961063" y="1820863"/>
          <p14:tracePt t="14601" x="6176963" y="1782763"/>
          <p14:tracePt t="14636" x="6592888" y="1789113"/>
          <p14:tracePt t="14673" x="6842125" y="1901825"/>
          <p14:tracePt t="14710" x="6938963" y="2032000"/>
          <p14:tracePt t="14758" x="7134225" y="2117725"/>
          <p14:tracePt t="14794" x="7446963" y="2171700"/>
          <p14:tracePt t="14831" x="7392988" y="2227263"/>
          <p14:tracePt t="14869" x="6604000" y="2312988"/>
          <p14:tracePt t="14912" x="4113213" y="2351088"/>
          <p14:tracePt t="14950" x="2897188" y="2382838"/>
          <p14:tracePt t="14967" x="2771775" y="2382838"/>
          <p14:tracePt t="15004" x="2405063" y="2382838"/>
          <p14:tracePt t="15042" x="2355850" y="2366963"/>
          <p14:tracePt t="15089" x="2344738" y="2355850"/>
          <p14:tracePt t="15125" x="2344738" y="2351088"/>
          <p14:tracePt t="15162" x="2324100" y="2344738"/>
          <p14:tracePt t="15198" x="2286000" y="2339975"/>
          <p14:tracePt t="15251" x="2674938" y="2274888"/>
          <p14:tracePt t="15286" x="2870200" y="2247900"/>
          <p14:tracePt t="15323" x="3009900" y="2247900"/>
          <p14:tracePt t="15361" x="3409950" y="2297113"/>
          <p14:tracePt t="15396" x="3587750" y="2351088"/>
          <p14:tracePt t="15433" x="3355975" y="2371725"/>
          <p14:tracePt t="15468" x="2998788" y="2371725"/>
          <p14:tracePt t="15504" x="2562225" y="2324100"/>
          <p14:tracePt t="15558" x="2328863" y="2236788"/>
          <p14:tracePt t="15609" x="2339975" y="2178050"/>
          <p14:tracePt t="15658" x="2690813" y="1973263"/>
          <p14:tracePt t="15679" x="2924175" y="1897063"/>
          <p14:tracePt t="15719" x="3232150" y="1847850"/>
          <p14:tracePt t="15764" x="3560763" y="1912938"/>
          <p14:tracePt t="15800" x="3675063" y="2070100"/>
          <p14:tracePt t="15817" x="3675063" y="2090738"/>
          <p14:tracePt t="15853" x="3621088" y="2205038"/>
          <p14:tracePt t="15890" x="3475038" y="2270125"/>
          <p14:tracePt t="15936" x="2994025" y="2290763"/>
          <p14:tracePt t="15981" x="2555875" y="2205038"/>
          <p14:tracePt t="16018" x="2535238" y="2144713"/>
          <p14:tracePt t="16054" x="2571750" y="2058988"/>
          <p14:tracePt t="16092" x="2890838" y="1973263"/>
          <p14:tracePt t="16138" x="3243263" y="1973263"/>
          <p14:tracePt t="16173" x="3448050" y="2063750"/>
          <p14:tracePt t="16208" x="3463925" y="2139950"/>
          <p14:tracePt t="16258" x="3340100" y="2243138"/>
          <p14:tracePt t="16301" x="3043238" y="2259013"/>
          <p14:tracePt t="16335" x="3005138" y="2209800"/>
          <p14:tracePt t="16378" x="3032125" y="2178050"/>
          <p14:tracePt t="16418" x="3360738" y="2151063"/>
          <p14:tracePt t="16452" x="3625850" y="2232025"/>
          <p14:tracePt t="16494" x="3663950" y="2297113"/>
          <p14:tracePt t="16539" x="3571875" y="2371725"/>
          <p14:tracePt t="16581" x="3524250" y="2398713"/>
          <p14:tracePt t="16701" x="3540125" y="2409825"/>
          <p14:tracePt t="16737" x="3544888" y="2416175"/>
          <p14:tracePt t="16773" x="3533775" y="2436813"/>
          <p14:tracePt t="16810" x="3409950" y="2562225"/>
          <p14:tracePt t="16829" x="3302000" y="2647950"/>
          <p14:tracePt t="16867" x="2751138" y="2897188"/>
          <p14:tracePt t="16906" x="2247900" y="2940050"/>
          <p14:tracePt t="16944" x="2128838" y="2924175"/>
          <p14:tracePt t="16981" x="1955800" y="2913063"/>
          <p14:tracePt t="17017" x="1912938" y="2913063"/>
          <p14:tracePt t="17042" x="1901825" y="2913063"/>
          <p14:tracePt t="17122" x="1890713" y="2906713"/>
          <p14:tracePt t="17162" x="1885950" y="2906713"/>
          <p14:tracePt t="17198" x="1885950" y="2901950"/>
          <p14:tracePt t="17231" x="1885950" y="2897188"/>
          <p14:tracePt t="17342" x="1881188" y="2890838"/>
          <p14:tracePt t="17463" x="1874838" y="2890838"/>
          <p14:tracePt t="17769" x="1890713" y="2913063"/>
          <p14:tracePt t="17789" x="1901825" y="2933700"/>
          <p14:tracePt t="17832" x="1908175" y="2960688"/>
          <p14:tracePt t="17857" x="1908175" y="2971800"/>
          <p14:tracePt t="17892" x="1809750" y="3021013"/>
          <p14:tracePt t="17930" x="1600200" y="3113088"/>
          <p14:tracePt t="17968" x="1485900" y="3160713"/>
          <p14:tracePt t="18004" x="1328738" y="3209925"/>
          <p14:tracePt t="18051" x="1227138" y="3225800"/>
          <p14:tracePt t="18210" x="1193800" y="3225800"/>
          <p14:tracePt t="18229" x="1189038" y="3225800"/>
          <p14:tracePt t="18264" x="1184275" y="3225800"/>
          <p14:tracePt t="18426" x="1427163" y="3225800"/>
          <p14:tracePt t="18471" x="2351088" y="3178175"/>
          <p14:tracePt t="18517" x="2593975" y="3198813"/>
          <p14:tracePt t="18545" x="2674938" y="3198813"/>
          <p14:tracePt t="18584" x="2697163" y="3198813"/>
          <p14:tracePt t="18602" x="2701925" y="3198813"/>
          <p14:tracePt t="18718" x="2632075" y="3198813"/>
          <p14:tracePt t="18754" x="2625725" y="3198813"/>
          <p14:tracePt t="18800" x="3036888" y="3182938"/>
          <p14:tracePt t="18837" x="3582988" y="3171825"/>
          <p14:tracePt t="18875" x="3913188" y="3178175"/>
          <p14:tracePt t="18912" x="4183063" y="3182938"/>
          <p14:tracePt t="18948" x="4194175" y="3182938"/>
          <p14:tracePt t="19331" x="4306888" y="3225800"/>
          <p14:tracePt t="19365" x="4414838" y="3302000"/>
          <p14:tracePt t="19402" x="4437063" y="3367088"/>
          <p14:tracePt t="19441" x="4437063" y="3378200"/>
          <p14:tracePt t="19461" x="4437063" y="3382963"/>
          <p14:tracePt t="19519" x="4437063" y="3387725"/>
          <p14:tracePt t="19602" x="4437063" y="3394075"/>
          <p14:tracePt t="19681" x="4441825" y="3394075"/>
          <p14:tracePt t="19785" x="4376738" y="3371850"/>
          <p14:tracePt t="19821" x="4268788" y="3328988"/>
          <p14:tracePt t="19868" x="4225925" y="3297238"/>
          <p14:tracePt t="19904" x="4214813" y="3286125"/>
          <p14:tracePt t="20251" x="4322763" y="3297238"/>
          <p14:tracePt t="20296" x="4452938" y="3302000"/>
          <p14:tracePt t="20332" x="4587875" y="3302000"/>
          <p14:tracePt t="20352" x="4630738" y="3286125"/>
          <p14:tracePt t="20397" x="4722813" y="3252788"/>
          <p14:tracePt t="20435" x="4765675" y="3248025"/>
          <p14:tracePt t="20471" x="4826000" y="3248025"/>
          <p14:tracePt t="20517" x="4830763" y="3241675"/>
          <p14:tracePt t="20631" x="4864100" y="3241675"/>
          <p14:tracePt t="20668" x="4945063" y="3241675"/>
          <p14:tracePt t="20704" x="5338763" y="3241675"/>
          <p14:tracePt t="20741" x="5718175" y="3241675"/>
          <p14:tracePt t="20777" x="5934075" y="3241675"/>
          <p14:tracePt t="20812" x="6080125" y="3259138"/>
          <p14:tracePt t="20893" x="6053138" y="3275013"/>
          <p14:tracePt t="20914" x="6046788" y="3275013"/>
          <p14:tracePt t="21100" x="5992813" y="3270250"/>
          <p14:tracePt t="21139" x="5360988" y="3263900"/>
          <p14:tracePt t="21178" x="4983163" y="3252788"/>
          <p14:tracePt t="21214" x="4621213" y="3232150"/>
          <p14:tracePt t="21271" x="3398838" y="3259138"/>
          <p14:tracePt t="21307" x="3302000" y="3248025"/>
          <p14:tracePt t="21352" x="3059113" y="3225800"/>
          <p14:tracePt t="21397" x="2852738" y="3236913"/>
          <p14:tracePt t="21434" x="2852738" y="3241675"/>
          <p14:tracePt t="21471" x="2852738" y="3236913"/>
          <p14:tracePt t="21517" x="2679700" y="3236913"/>
          <p14:tracePt t="21552" x="2636838" y="3232150"/>
          <p14:tracePt t="21598" x="2755900" y="3194050"/>
          <p14:tracePt t="21636" x="2978150" y="3178175"/>
          <p14:tracePt t="21672" x="3221038" y="3160713"/>
          <p14:tracePt t="21708" x="3297238" y="3160713"/>
          <p14:tracePt t="21752" x="3232150" y="3160713"/>
          <p14:tracePt t="21798" x="3182938" y="3160713"/>
          <p14:tracePt t="21938" x="3016250" y="3160713"/>
          <p14:tracePt t="21983" x="1858963" y="3167063"/>
          <p14:tracePt t="22019" x="1573213" y="3178175"/>
          <p14:tracePt t="22055" x="1400175" y="3209925"/>
          <p14:tracePt t="22089" x="1389063" y="3214688"/>
          <p14:tracePt t="22158" x="1393825" y="3225800"/>
          <p14:tracePt t="22204" x="1382713" y="3248025"/>
          <p14:tracePt t="22249" x="1101725" y="3252788"/>
          <p14:tracePt t="22288" x="658813" y="3133725"/>
          <p14:tracePt t="22325" x="519113" y="3005138"/>
          <p14:tracePt t="22362" x="584200" y="2890838"/>
          <p14:tracePt t="22398" x="966788" y="2751138"/>
          <p14:tracePt t="22434" x="1550988" y="2706688"/>
          <p14:tracePt t="22471" x="1885950" y="2751138"/>
          <p14:tracePt t="22518" x="2000250" y="2852738"/>
          <p14:tracePt t="22552" x="2063750" y="3009900"/>
          <p14:tracePt t="22598" x="2063750" y="3117850"/>
          <p14:tracePt t="22636" x="1939925" y="3241675"/>
          <p14:tracePt t="22671" x="1719263" y="3270250"/>
          <p14:tracePt t="22708" x="1409700" y="3209925"/>
          <p14:tracePt t="22745" x="1092200" y="3032125"/>
          <p14:tracePt t="22781" x="1074738" y="2955925"/>
          <p14:tracePt t="22818" x="1150938" y="2886075"/>
          <p14:tracePt t="22855" x="1582738" y="2794000"/>
          <p14:tracePt t="22900" x="2085975" y="2782888"/>
          <p14:tracePt t="22944" x="2259013" y="2859088"/>
          <p14:tracePt t="22984" x="2259013" y="2967038"/>
          <p14:tracePt t="23019" x="2101850" y="3128963"/>
          <p14:tracePt t="23047" x="1874838" y="3259138"/>
          <p14:tracePt t="23084" x="1751013" y="3290888"/>
          <p14:tracePt t="23228" x="1751013" y="3279775"/>
          <p14:tracePt t="24254" x="1836738" y="3333750"/>
          <p14:tracePt t="24274" x="2009775" y="3382963"/>
          <p14:tracePt t="24331" x="2852738" y="3448050"/>
          <p14:tracePt t="24369" x="3117850" y="3479800"/>
          <p14:tracePt t="24408" x="3151188" y="3502025"/>
          <p14:tracePt t="24445" x="3140075" y="3517900"/>
          <p14:tracePt t="24481" x="3133725" y="3524250"/>
          <p14:tracePt t="24536" x="3128963" y="3524250"/>
          <p14:tracePt t="24562" x="3124200" y="3524250"/>
          <p14:tracePt t="24599" x="3117850" y="3524250"/>
          <p14:tracePt t="24668" x="3097213" y="3556000"/>
          <p14:tracePt t="24697" x="2967038" y="3690938"/>
          <p14:tracePt t="24735" x="2740025" y="3863975"/>
          <p14:tracePt t="24770" x="2297113" y="3998913"/>
          <p14:tracePt t="24806" x="1993900" y="3998913"/>
          <p14:tracePt t="24842" x="1535113" y="3983038"/>
          <p14:tracePt t="24879" x="1128713" y="3886200"/>
          <p14:tracePt t="24914" x="815975" y="3686175"/>
          <p14:tracePt t="24961" x="885825" y="3459163"/>
          <p14:tracePt t="24996" x="1042988" y="3378200"/>
          <p14:tracePt t="25031" x="1528763" y="3324225"/>
          <p14:tracePt t="25051" x="1800225" y="3328988"/>
          <p14:tracePt t="25096" x="2286000" y="3414713"/>
          <p14:tracePt t="25131" x="2609850" y="3560763"/>
          <p14:tracePt t="25168" x="2643188" y="3632200"/>
          <p14:tracePt t="25202" x="2616200" y="3668713"/>
          <p14:tracePt t="25248" x="2443163" y="3706813"/>
          <p14:tracePt t="25285" x="2366963" y="3706813"/>
          <p14:tracePt t="25400" x="2566988" y="3621088"/>
          <p14:tracePt t="25435" x="2762250" y="3594100"/>
          <p14:tracePt t="25471" x="2994025" y="3578225"/>
          <p14:tracePt t="25517" x="3533775" y="3567113"/>
          <p14:tracePt t="25552" x="3940175" y="3567113"/>
          <p14:tracePt t="25591" x="4160838" y="3587750"/>
          <p14:tracePt t="25627" x="4333875" y="3614738"/>
          <p14:tracePt t="25675" x="4513263" y="3621088"/>
          <p14:tracePt t="25721" x="4560888" y="3614738"/>
          <p14:tracePt t="25756" x="4630738" y="3605213"/>
          <p14:tracePt t="25803" x="4868863" y="3571875"/>
          <p14:tracePt t="25847" x="4999038" y="3551238"/>
          <p14:tracePt t="25867" x="5091113" y="3540125"/>
          <p14:tracePt t="25903" x="5273675" y="3533775"/>
          <p14:tracePt t="25942" x="5387975" y="3524250"/>
          <p14:tracePt t="25961" x="5403850" y="3524250"/>
          <p14:tracePt t="26014" x="5403850" y="3506788"/>
          <p14:tracePt t="26051" x="5399088" y="3506788"/>
          <p14:tracePt t="26442" x="4929188" y="3648075"/>
          <p14:tracePt t="26461" x="4598988" y="3733800"/>
          <p14:tracePt t="26500" x="3783013" y="3890963"/>
          <p14:tracePt t="26535" x="2906713" y="4064000"/>
          <p14:tracePt t="26554" x="2308225" y="4171950"/>
          <p14:tracePt t="26601" x="1816100" y="4237038"/>
          <p14:tracePt t="26639" x="1728788" y="4241800"/>
          <p14:tracePt t="26675" x="1616075" y="4284663"/>
          <p14:tracePt t="26721" x="1447800" y="4356100"/>
          <p14:tracePt t="26756" x="1355725" y="4383088"/>
          <p14:tracePt t="26774" x="1296988" y="4394200"/>
          <p14:tracePt t="26812" x="1281113" y="4394200"/>
          <p14:tracePt t="27018" x="1281113" y="4398963"/>
          <p14:tracePt t="27055" x="1339850" y="4394200"/>
          <p14:tracePt t="27100" x="1820863" y="4349750"/>
          <p14:tracePt t="27121" x="1863725" y="4340225"/>
          <p14:tracePt t="27167" x="1874838" y="4333875"/>
          <p14:tracePt t="27201" x="1935163" y="4333875"/>
          <p14:tracePt t="27237" x="1993900" y="4333875"/>
          <p14:tracePt t="27274" x="2135188" y="4340225"/>
          <p14:tracePt t="27310" x="2216150" y="4344988"/>
          <p14:tracePt t="27345" x="2328863" y="4356100"/>
          <p14:tracePt t="27400" x="2713038" y="4322763"/>
          <p14:tracePt t="27444" x="3133725" y="4279900"/>
          <p14:tracePt t="27484" x="3551238" y="4264025"/>
          <p14:tracePt t="27521" x="3794125" y="4264025"/>
          <p14:tracePt t="27546" x="3868738" y="4264025"/>
          <p14:tracePt t="27585" x="3960813" y="4264025"/>
          <p14:tracePt t="27621" x="4068763" y="4248150"/>
          <p14:tracePt t="27657" x="4140200" y="4230688"/>
          <p14:tracePt t="27702" x="4225925" y="4225925"/>
          <p14:tracePt t="27748" x="4291013" y="4221163"/>
          <p14:tracePt t="27785" x="4371975" y="4210050"/>
          <p14:tracePt t="27821" x="4421188" y="4203700"/>
          <p14:tracePt t="27867" x="4452938" y="4198938"/>
          <p14:tracePt t="27901" x="4495800" y="4194175"/>
          <p14:tracePt t="27935" x="4549775" y="4198938"/>
          <p14:tracePt t="27971" x="4621213" y="4210050"/>
          <p14:tracePt t="28006" x="4691063" y="4214813"/>
          <p14:tracePt t="28045" x="4799013" y="4225925"/>
          <p14:tracePt t="28089" x="4830763" y="4230688"/>
          <p14:tracePt t="28125" x="4841875" y="4230688"/>
          <p14:tracePt t="28171" x="4852988" y="4221163"/>
          <p14:tracePt t="28225" x="4895850" y="4214813"/>
          <p14:tracePt t="28271" x="4911725" y="4210050"/>
          <p14:tracePt t="28317" x="4918075" y="4203700"/>
          <p14:tracePt t="28336" x="4922838" y="4203700"/>
          <p14:tracePt t="28373" x="4945063" y="4203700"/>
          <p14:tracePt t="28419" x="4949825" y="4210050"/>
          <p14:tracePt t="28455" x="4972050" y="4230688"/>
          <p14:tracePt t="28500" x="4972050" y="4241800"/>
          <p14:tracePt t="28546" x="4691063" y="4252913"/>
          <p14:tracePt t="28581" x="4675188" y="4252913"/>
          <p14:tracePt t="28660" x="4695825" y="4340225"/>
          <p14:tracePt t="28779" x="4702175" y="4252913"/>
          <p14:tracePt t="28817" x="4911725" y="4095750"/>
          <p14:tracePt t="28836" x="5106988" y="4037013"/>
          <p14:tracePt t="28873" x="5183188" y="4030663"/>
          <p14:tracePt t="28921" x="5149850" y="4052888"/>
          <p14:tracePt t="29997" x="5295900" y="4079875"/>
          <p14:tracePt t="30035" x="5637213" y="4156075"/>
          <p14:tracePt t="30052" x="5641975" y="4156075"/>
          <p14:tracePt t="30125" x="5641975" y="4160838"/>
          <p14:tracePt t="30768" x="5646738" y="4160838"/>
          <p14:tracePt t="30807" x="5668963" y="4160838"/>
          <p14:tracePt t="30853" x="5837238" y="4167188"/>
          <p14:tracePt t="30898" x="6253163" y="4167188"/>
          <p14:tracePt t="30935" x="6430963" y="4167188"/>
          <p14:tracePt t="30971" x="6516688" y="4167188"/>
          <p14:tracePt t="31009" x="6642100" y="4167188"/>
          <p14:tracePt t="31055" x="6770688" y="4167188"/>
          <p14:tracePt t="31103" x="6869113" y="4167188"/>
          <p14:tracePt t="31148" x="7015163" y="4167188"/>
          <p14:tracePt t="31185" x="7150100" y="4167188"/>
          <p14:tracePt t="31222" x="7442200" y="4167188"/>
          <p14:tracePt t="31258" x="7696200" y="4167188"/>
          <p14:tracePt t="31305" x="7977188" y="4167188"/>
          <p14:tracePt t="31343" x="8058150" y="4167188"/>
          <p14:tracePt t="32054" x="8058150" y="4171950"/>
          <p14:tracePt t="32092" x="7997825" y="4203700"/>
          <p14:tracePt t="32129" x="7705725" y="4237038"/>
          <p14:tracePt t="32164" x="6997700" y="4248150"/>
          <p14:tracePt t="32201" x="6500813" y="4221163"/>
          <p14:tracePt t="32236" x="5918200" y="4183063"/>
          <p14:tracePt t="32271" x="5511800" y="4160838"/>
          <p14:tracePt t="32317" x="5356225" y="4144963"/>
          <p14:tracePt t="32352" x="5345113" y="4144963"/>
          <p14:tracePt t="32417" x="5307013" y="4203700"/>
          <p14:tracePt t="32451" x="5241925" y="4284663"/>
          <p14:tracePt t="32487" x="5160963" y="4295775"/>
          <p14:tracePt t="32523" x="5003800" y="4257675"/>
          <p14:tracePt t="32543" x="4983163" y="4198938"/>
          <p14:tracePt t="32600" x="5172075" y="4117975"/>
          <p14:tracePt t="32645" x="6154738" y="4106863"/>
          <p14:tracePt t="32684" x="6934200" y="4183063"/>
          <p14:tracePt t="32719" x="7343775" y="4252913"/>
          <p14:tracePt t="32764" x="8132763" y="4329113"/>
          <p14:tracePt t="32810" x="8193088" y="4329113"/>
          <p14:tracePt t="33667" x="7078663" y="4371975"/>
          <p14:tracePt t="33702" x="6534150" y="4410075"/>
          <p14:tracePt t="33737" x="6403975" y="4414838"/>
          <p14:tracePt t="33773" x="6084888" y="4437063"/>
          <p14:tracePt t="33808" x="5765800" y="4457700"/>
          <p14:tracePt t="33855" x="5441950" y="4414838"/>
          <p14:tracePt t="33902" x="5307013" y="4403725"/>
          <p14:tracePt t="33939" x="5149850" y="4403725"/>
          <p14:tracePt t="33975" x="4895850" y="4403725"/>
          <p14:tracePt t="34021" x="4745038" y="4371975"/>
          <p14:tracePt t="34048" x="4679950" y="4367213"/>
          <p14:tracePt t="34085" x="4576763" y="4349750"/>
          <p14:tracePt t="34121" x="4513263" y="4329113"/>
          <p14:tracePt t="34158" x="4484688" y="4329113"/>
          <p14:tracePt t="34205" x="4464050" y="4340225"/>
          <p14:tracePt t="34250" x="4452938" y="4349750"/>
          <p14:tracePt t="34316" x="4452938" y="4360863"/>
          <p14:tracePt t="34339" x="4452938" y="4367213"/>
          <p14:tracePt t="34589" x="4457700" y="4367213"/>
          <p14:tracePt t="34687" x="4457700" y="4356100"/>
          <p14:tracePt t="34724" x="4457700" y="4344988"/>
          <p14:tracePt t="34771" x="4457700" y="4340225"/>
          <p14:tracePt t="34853" x="4457700" y="4333875"/>
          <p14:tracePt t="34900" x="4452938" y="4329113"/>
          <p14:tracePt t="36622" x="4452938" y="4322763"/>
          <p14:tracePt t="38961" x="4230688" y="4387850"/>
          <p14:tracePt t="38998" x="4117975" y="4387850"/>
          <p14:tracePt t="39036" x="4025900" y="4398963"/>
          <p14:tracePt t="39054" x="3976688" y="4410075"/>
          <p14:tracePt t="39103" x="3706813" y="4479925"/>
          <p14:tracePt t="39141" x="3382963" y="4560888"/>
          <p14:tracePt t="39180" x="3155950" y="4614863"/>
          <p14:tracePt t="39197" x="3128963" y="4625975"/>
          <p14:tracePt t="39234" x="3048000" y="4637088"/>
          <p14:tracePt t="39269" x="3036888" y="4641850"/>
          <p14:tracePt t="39317" x="2832100" y="4668838"/>
          <p14:tracePt t="39351" x="2647950" y="4684713"/>
          <p14:tracePt t="39386" x="2555875" y="4702175"/>
          <p14:tracePt t="39422" x="2490788" y="4711700"/>
          <p14:tracePt t="39471" x="2335213" y="4745038"/>
          <p14:tracePt t="39518" x="2227263" y="4765675"/>
          <p14:tracePt t="39553" x="2166938" y="4776788"/>
          <p14:tracePt t="39591" x="2058988" y="4792663"/>
          <p14:tracePt t="39626" x="1917700" y="4803775"/>
          <p14:tracePt t="39672" x="1874838" y="4803775"/>
          <p14:tracePt t="39742" x="2101850" y="4772025"/>
          <p14:tracePt t="39782" x="3297238" y="4695825"/>
          <p14:tracePt t="39825" x="3767138" y="4695825"/>
          <p14:tracePt t="39871" x="4005263" y="4695825"/>
          <p14:tracePt t="39899" x="4183063" y="4695825"/>
          <p14:tracePt t="39945" x="4621213" y="4695825"/>
          <p14:tracePt t="39984" x="4729163" y="4695825"/>
          <p14:tracePt t="40037" x="4738688" y="4702175"/>
          <p14:tracePt t="40057" x="4783138" y="4722813"/>
          <p14:tracePt t="40091" x="4895850" y="4733925"/>
          <p14:tracePt t="40132" x="5111750" y="4745038"/>
          <p14:tracePt t="40175" x="5453063" y="4738688"/>
          <p14:tracePt t="40221" x="5810250" y="4729163"/>
          <p14:tracePt t="40267" x="5961063" y="4756150"/>
          <p14:tracePt t="40301" x="6026150" y="4765675"/>
          <p14:tracePt t="40335" x="6064250" y="4765675"/>
          <p14:tracePt t="40369" x="6145213" y="4765675"/>
          <p14:tracePt t="40404" x="6246813" y="4760913"/>
          <p14:tracePt t="40441" x="6372225" y="4749800"/>
          <p14:tracePt t="40477" x="6588125" y="4756150"/>
          <p14:tracePt t="40524" x="6916738" y="4765675"/>
          <p14:tracePt t="40542" x="7031038" y="4765675"/>
          <p14:tracePt t="40592" x="7559675" y="4787900"/>
          <p14:tracePt t="40630" x="7993063" y="4787900"/>
          <p14:tracePt t="40647" x="8040688" y="4799013"/>
          <p14:tracePt t="40684" x="8294688" y="4799013"/>
          <p14:tracePt t="40719" x="8548688" y="4799013"/>
          <p14:tracePt t="40767" x="8966200" y="4803775"/>
          <p14:tracePt t="40802" x="9105900" y="4814888"/>
          <p14:tracePt t="40821" x="9148763" y="4814888"/>
          <p14:tracePt t="40858" x="9193213" y="4814888"/>
          <p14:tracePt t="40895" x="9229725" y="4803775"/>
          <p14:tracePt t="40931" x="9229725" y="4799013"/>
          <p14:tracePt t="41071" x="9229725" y="4792663"/>
          <p14:tracePt t="41540" x="9036050" y="4826000"/>
          <p14:tracePt t="41580" x="8766175" y="4879975"/>
          <p14:tracePt t="41618" x="8570913" y="4929188"/>
          <p14:tracePt t="41654" x="8305800" y="4929188"/>
          <p14:tracePt t="41707" x="7797800" y="4922838"/>
          <p14:tracePt t="41745" x="7442200" y="4884738"/>
          <p14:tracePt t="41781" x="7235825" y="4884738"/>
          <p14:tracePt t="41817" x="7138988" y="4884738"/>
          <p14:tracePt t="41854" x="7062788" y="4902200"/>
          <p14:tracePt t="41900" x="6988175" y="4906963"/>
          <p14:tracePt t="41919" x="6965950" y="4906963"/>
          <p14:tracePt t="41966" x="6824663" y="4906963"/>
          <p14:tracePt t="42001" x="6819900" y="4906963"/>
          <p14:tracePt t="42054" x="6819900" y="4911725"/>
          <p14:tracePt t="42211" x="6819900" y="4918075"/>
          <p14:tracePt t="42274" x="6961188" y="4906963"/>
          <p14:tracePt t="42311" x="7143750" y="4906963"/>
          <p14:tracePt t="42360" x="7312025" y="4879975"/>
          <p14:tracePt t="42397" x="7516813" y="4837113"/>
          <p14:tracePt t="42434" x="7786688" y="4819650"/>
          <p14:tracePt t="42469" x="7847013" y="4819650"/>
          <p14:tracePt t="42506" x="7851775" y="4819650"/>
          <p14:tracePt t="42524" x="7858125" y="4819650"/>
          <p14:tracePt t="42550" x="7862888" y="4814888"/>
          <p14:tracePt t="42601" x="8020050" y="4830763"/>
          <p14:tracePt t="42644" x="8089900" y="4852988"/>
          <p14:tracePt t="42778" x="8067675" y="4857750"/>
          <p14:tracePt t="42814" x="8013700" y="4799013"/>
          <p14:tracePt t="42850" x="8058150" y="4652963"/>
          <p14:tracePt t="42886" x="8258175" y="4484688"/>
          <p14:tracePt t="42923" x="8548688" y="4367213"/>
          <p14:tracePt t="42971" x="8829675" y="4344988"/>
          <p14:tracePt t="43008" x="9128125" y="4387850"/>
          <p14:tracePt t="43054" x="9317038" y="4506913"/>
          <p14:tracePt t="43100" x="9355138" y="4587875"/>
          <p14:tracePt t="43144" x="9344025" y="4641850"/>
          <p14:tracePt t="43184" x="9328150" y="4657725"/>
          <p14:tracePt t="43661" x="9186863" y="4749800"/>
          <p14:tracePt t="43680" x="9137650" y="4783138"/>
          <p14:tracePt t="43698" x="9074150" y="4830763"/>
          <p14:tracePt t="43735" x="9013825" y="4868863"/>
          <p14:tracePt t="43772" x="8759825" y="4933950"/>
          <p14:tracePt t="43811" x="8440738" y="4983163"/>
          <p14:tracePt t="43842" x="8355013" y="4972050"/>
          <p14:tracePt t="43879" x="8262938" y="4911725"/>
          <p14:tracePt t="43899" x="8181975" y="4857750"/>
          <p14:tracePt t="43935" x="8035925" y="4745038"/>
          <p14:tracePt t="43971" x="7959725" y="4668838"/>
          <p14:tracePt t="44008" x="7923213" y="4598988"/>
          <p14:tracePt t="44045" x="7939088" y="4545013"/>
          <p14:tracePt t="44081" x="8170863" y="4452938"/>
          <p14:tracePt t="44118" x="8278813" y="4452938"/>
          <p14:tracePt t="44154" x="8294688" y="4468813"/>
          <p14:tracePt t="44200" x="8247063" y="4652963"/>
          <p14:tracePt t="44245" x="8193088" y="4776788"/>
          <p14:tracePt t="44285" x="8089900" y="4810125"/>
          <p14:tracePt t="44321" x="7781925" y="4733925"/>
          <p14:tracePt t="44358" x="7635875" y="4614863"/>
          <p14:tracePt t="44395" x="7593013" y="4491038"/>
          <p14:tracePt t="44431" x="7820025" y="4383088"/>
          <p14:tracePt t="44477" x="8128000" y="4398963"/>
          <p14:tracePt t="44525" x="8235950" y="4495800"/>
          <p14:tracePt t="44559" x="8231188" y="4587875"/>
          <p14:tracePt t="44608" x="8123238" y="4733925"/>
          <p14:tracePt t="44654" x="7869238" y="4729163"/>
          <p14:tracePt t="44691" x="7824788" y="4664075"/>
          <p14:tracePt t="44727" x="7820025" y="4598988"/>
          <p14:tracePt t="44779" x="7939088" y="4529138"/>
          <p14:tracePt t="44820" x="8085138" y="4556125"/>
          <p14:tracePt t="44846" x="8085138" y="4560888"/>
          <p14:tracePt t="44898" x="8062913" y="4587875"/>
          <p14:tracePt t="44935" x="8035925" y="4594225"/>
          <p14:tracePt t="44972" x="8035925" y="4598988"/>
          <p14:tracePt t="46048" x="8024813" y="4598988"/>
          <p14:tracePt t="51485" x="8024813" y="4610100"/>
          <p14:tracePt t="51524" x="8085138" y="4598988"/>
          <p14:tracePt t="51542" x="8089900" y="4598988"/>
          <p14:tracePt t="51580" x="8105775" y="4594225"/>
          <p14:tracePt t="51606" x="8105775" y="4587875"/>
          <p14:tracePt t="51662" x="8112125" y="4587875"/>
          <p14:tracePt t="52200" x="8031163" y="4329113"/>
          <p14:tracePt t="52217" x="7997825" y="4252913"/>
          <p14:tracePt t="52252" x="7959725" y="4106863"/>
          <p14:tracePt t="52292" x="7939088" y="4068763"/>
          <p14:tracePt t="52332" x="7939088" y="4064000"/>
          <p14:tracePt t="52374" x="7939088" y="4059238"/>
          <p14:tracePt t="52410" x="7939088" y="4048125"/>
          <p14:tracePt t="52430" x="7939088" y="4037013"/>
          <p14:tracePt t="52473" x="7932738" y="4030663"/>
          <p14:tracePt t="52510" x="7916863" y="4030663"/>
          <p14:tracePt t="52632" x="7858125" y="4025900"/>
          <p14:tracePt t="52656" x="7824788" y="4014788"/>
          <p14:tracePt t="52703" x="7615238" y="3971925"/>
          <p14:tracePt t="52749" x="7116763" y="3805238"/>
          <p14:tracePt t="52787" x="6662738" y="3652838"/>
          <p14:tracePt t="52824" x="6188075" y="3479800"/>
          <p14:tracePt t="52862" x="5765800" y="3302000"/>
          <p14:tracePt t="52898" x="5430838" y="3171825"/>
          <p14:tracePt t="52935" x="5383213" y="3140075"/>
          <p14:tracePt t="53446" x="5111750" y="3128963"/>
          <p14:tracePt t="53481" x="4652963" y="3009900"/>
          <p14:tracePt t="53518" x="4340225" y="2863850"/>
          <p14:tracePt t="53554" x="3821113" y="2589213"/>
          <p14:tracePt t="53593" x="3070225" y="2189163"/>
          <p14:tracePt t="53639" x="2555875" y="1890713"/>
          <p14:tracePt t="53675" x="2200275" y="1685925"/>
          <p14:tracePt t="53720" x="1946275" y="1566863"/>
          <p14:tracePt t="53756" x="1890713" y="1539875"/>
          <p14:tracePt t="53796" x="1827213" y="1485900"/>
          <p14:tracePt t="53847" x="1746250" y="1420813"/>
          <p14:tracePt t="53867" x="1670050" y="1362075"/>
          <p14:tracePt t="53903" x="1447800" y="1258888"/>
          <p14:tracePt t="53939" x="1393825" y="1231900"/>
          <p14:tracePt t="53974" x="1416050" y="1216025"/>
          <p14:tracePt t="54012" x="1577975" y="1189038"/>
          <p14:tracePt t="54048" x="1728788" y="1189038"/>
          <p14:tracePt t="54085" x="2236788" y="1204913"/>
          <p14:tracePt t="54119" x="3113088" y="1204913"/>
          <p14:tracePt t="54154" x="3729038" y="1189038"/>
          <p14:tracePt t="54189" x="3814763" y="1189038"/>
          <p14:tracePt t="54226" x="3825875" y="1189038"/>
          <p14:tracePt t="54534" x="3740150" y="1335088"/>
          <p14:tracePt t="54552" x="3587750" y="1512888"/>
          <p14:tracePt t="54591" x="3333750" y="1881188"/>
          <p14:tracePt t="54632" x="3236913" y="2070100"/>
          <p14:tracePt t="54668" x="3059113" y="2171700"/>
          <p14:tracePt t="54703" x="2859088" y="2247900"/>
          <p14:tracePt t="54739" x="2663825" y="2344738"/>
          <p14:tracePt t="54777" x="2544763" y="2378075"/>
          <p14:tracePt t="54812" x="2398713" y="2378075"/>
          <p14:tracePt t="54853" x="2200275" y="2351088"/>
          <p14:tracePt t="54904" x="2128838" y="2301875"/>
          <p14:tracePt t="54951" x="2063750" y="2270125"/>
          <p14:tracePt t="54996" x="2009775" y="2243138"/>
          <p14:tracePt t="55049" x="2009775" y="2236788"/>
          <p14:tracePt t="55204" x="2005013" y="2243138"/>
          <p14:tracePt t="55251" x="1928813" y="2220913"/>
          <p14:tracePt t="55298" x="1847850" y="2220913"/>
          <p14:tracePt t="55335" x="1800225" y="2220913"/>
          <p14:tracePt t="55370" x="1800225" y="2216150"/>
          <p14:tracePt t="55404" x="1966913" y="2227263"/>
          <p14:tracePt t="55437" x="2220913" y="2236788"/>
          <p14:tracePt t="55474" x="2463800" y="2254250"/>
          <p14:tracePt t="55493" x="2663825" y="2263775"/>
          <p14:tracePt t="55529" x="2928938" y="2263775"/>
          <p14:tracePt t="55549" x="2951163" y="2270125"/>
          <p14:tracePt t="55585" x="2901950" y="2281238"/>
          <p14:tracePt t="55622" x="2713038" y="2270125"/>
          <p14:tracePt t="55660" x="2513013" y="2254250"/>
          <p14:tracePt t="55681" x="2344738" y="2243138"/>
          <p14:tracePt t="55716" x="2166938" y="2243138"/>
          <p14:tracePt t="55770" x="2009775" y="2254250"/>
          <p14:tracePt t="55808" x="1989138" y="2247900"/>
          <p14:tracePt t="55854" x="1978025" y="2247900"/>
          <p14:tracePt t="55891" x="1946275" y="2243138"/>
          <p14:tracePt t="55928" x="1890713" y="2243138"/>
          <p14:tracePt t="55964" x="1658938" y="2193925"/>
          <p14:tracePt t="56000" x="1519238" y="2128838"/>
          <p14:tracePt t="56017" x="1512888" y="2112963"/>
          <p14:tracePt t="56052" x="1519238" y="2058988"/>
          <p14:tracePt t="56089" x="1593850" y="2020888"/>
          <p14:tracePt t="56124" x="1663700" y="2000250"/>
          <p14:tracePt t="56159" x="1773238" y="2009775"/>
          <p14:tracePt t="56195" x="1917700" y="2151063"/>
          <p14:tracePt t="56230" x="1885950" y="2297113"/>
          <p14:tracePt t="56266" x="1735138" y="2324100"/>
          <p14:tracePt t="56301" x="1600200" y="2286000"/>
          <p14:tracePt t="56335" x="1501775" y="2198688"/>
          <p14:tracePt t="56371" x="1519238" y="2189163"/>
          <p14:tracePt t="56408" x="1751013" y="2227263"/>
          <p14:tracePt t="56445" x="1962150" y="2301875"/>
          <p14:tracePt t="56480" x="2032000" y="2362200"/>
          <p14:tracePt t="56516" x="2135188" y="2398713"/>
          <p14:tracePt t="56550" x="2227263" y="2398713"/>
          <p14:tracePt t="56602" x="2112963" y="2389188"/>
          <p14:tracePt t="56639" x="2027238" y="2366963"/>
          <p14:tracePt t="56676" x="1908175" y="2344738"/>
          <p14:tracePt t="56712" x="1870075" y="2339975"/>
          <p14:tracePt t="56749" x="2209800" y="2351088"/>
          <p14:tracePt t="56785" x="3502025" y="2362200"/>
          <p14:tracePt t="56823" x="3967163" y="2371725"/>
          <p14:tracePt t="56869" x="3976688" y="2371725"/>
          <p14:tracePt t="56941" x="3875088" y="2371725"/>
          <p14:tracePt t="56995" x="3690938" y="2382838"/>
          <p14:tracePt t="57040" x="3686175" y="2382838"/>
          <p14:tracePt t="57673" x="3686175" y="2393950"/>
          <p14:tracePt t="57716" x="3686175" y="2405063"/>
          <p14:tracePt t="57760" x="3733800" y="2409825"/>
          <p14:tracePt t="57795" x="3760788" y="2425700"/>
          <p14:tracePt t="57831" x="3475038" y="2443163"/>
          <p14:tracePt t="57856" x="3209925" y="2389188"/>
          <p14:tracePt t="57895" x="2652713" y="2182813"/>
          <p14:tracePt t="57936" x="2508250" y="2047875"/>
          <p14:tracePt t="57979" x="2497138" y="1939925"/>
          <p14:tracePt t="58014" x="2540000" y="1881188"/>
          <p14:tracePt t="58051" x="2951163" y="1778000"/>
          <p14:tracePt t="58096" x="3270250" y="1766888"/>
          <p14:tracePt t="58133" x="3340100" y="1831975"/>
          <p14:tracePt t="58168" x="3351213" y="1912938"/>
          <p14:tracePt t="58204" x="3302000" y="2016125"/>
          <p14:tracePt t="58241" x="3117850" y="2117725"/>
          <p14:tracePt t="58278" x="3009900" y="2128838"/>
          <p14:tracePt t="58314" x="2998788" y="2128838"/>
          <p14:tracePt t="59275" x="3005138" y="2139950"/>
          <p14:tracePt t="59330" x="3151188" y="2263775"/>
          <p14:tracePt t="59365" x="3171825" y="2290763"/>
          <p14:tracePt t="59403" x="3194050" y="2290763"/>
          <p14:tracePt t="59595" x="3133725" y="2297113"/>
          <p14:tracePt t="59633" x="3070225" y="2297113"/>
          <p14:tracePt t="59669" x="2978150" y="2297113"/>
          <p14:tracePt t="59697" x="2847975" y="2281238"/>
          <p14:tracePt t="59746" x="2762250" y="2205038"/>
          <p14:tracePt t="59784" x="2778125" y="2139950"/>
          <p14:tracePt t="59821" x="2967038" y="2027238"/>
          <p14:tracePt t="59858" x="3106738" y="2020888"/>
          <p14:tracePt t="59895" x="3270250" y="2036763"/>
          <p14:tracePt t="59933" x="3317875" y="2144713"/>
          <p14:tracePt t="59971" x="3317875" y="2198688"/>
          <p14:tracePt t="59996" x="3313113" y="2209800"/>
          <p14:tracePt t="60032" x="3279775" y="2220913"/>
          <p14:tracePt t="60067" x="3259138" y="2220913"/>
          <p14:tracePt t="60102" x="3205163" y="2198688"/>
          <p14:tracePt t="60147" x="3198813" y="2193925"/>
          <p14:tracePt t="61176" x="3074988" y="2193925"/>
          <p14:tracePt t="61211" x="2432050" y="2193925"/>
          <p14:tracePt t="61258" x="2209800" y="2182813"/>
          <p14:tracePt t="61299" x="1928813" y="2155825"/>
          <p14:tracePt t="61334" x="1735138" y="2124075"/>
          <p14:tracePt t="61368" x="1728788" y="2124075"/>
          <p14:tracePt t="63100" x="2189163" y="2220913"/>
          <p14:tracePt t="63117" x="2328863" y="2232025"/>
          <p14:tracePt t="63154" x="2794000" y="2281238"/>
          <p14:tracePt t="63192" x="2805113" y="2281238"/>
          <p14:tracePt t="63228" x="2820988" y="2274888"/>
          <p14:tracePt t="63264" x="3052763" y="2297113"/>
          <p14:tracePt t="63297" x="3106738" y="2328863"/>
          <p14:tracePt t="63334" x="3113088" y="2335213"/>
          <p14:tracePt t="64110" x="3043238" y="2670175"/>
          <p14:tracePt t="64131" x="3043238" y="2771775"/>
          <p14:tracePt t="64178" x="3059113" y="2906713"/>
          <p14:tracePt t="64196" x="3059113" y="2951163"/>
          <p14:tracePt t="64237" x="3005138" y="3016250"/>
          <p14:tracePt t="64280" x="2906713" y="3167063"/>
          <p14:tracePt t="64319" x="2874963" y="3279775"/>
          <p14:tracePt t="64356" x="2852738" y="3328988"/>
          <p14:tracePt t="64393" x="2816225" y="3340100"/>
          <p14:tracePt t="64430" x="2762250" y="3344863"/>
          <p14:tracePt t="64631" x="3063875" y="3328988"/>
          <p14:tracePt t="64669" x="3367088" y="3324225"/>
          <p14:tracePt t="64707" x="3468688" y="3340100"/>
          <p14:tracePt t="64763" x="3475038" y="3351213"/>
          <p14:tracePt t="64799" x="3463925" y="3360738"/>
          <p14:tracePt t="64836" x="3344863" y="3367088"/>
          <p14:tracePt t="64882" x="3090863" y="3140075"/>
          <p14:tracePt t="64919" x="3036888" y="2971800"/>
          <p14:tracePt t="64956" x="3101975" y="2870200"/>
          <p14:tracePt t="64993" x="3209925" y="2863850"/>
          <p14:tracePt t="65030" x="3263900" y="2870200"/>
          <p14:tracePt t="65053" x="3286125" y="2901950"/>
          <p14:tracePt t="65095" x="3328988" y="3005138"/>
          <p14:tracePt t="65130" x="3333750" y="3070225"/>
          <p14:tracePt t="65147" x="3306763" y="3097213"/>
          <p14:tracePt t="65183" x="3090863" y="3117850"/>
          <p14:tracePt t="65217" x="2940050" y="3070225"/>
          <p14:tracePt t="65252" x="2906713" y="2978150"/>
          <p14:tracePt t="65297" x="3036888" y="2874963"/>
          <p14:tracePt t="65334" x="3187700" y="2832100"/>
          <p14:tracePt t="65371" x="3302000" y="2843213"/>
          <p14:tracePt t="65407" x="3540125" y="2971800"/>
          <p14:tracePt t="65442" x="3625850" y="3124200"/>
          <p14:tracePt t="65484" x="3625850" y="3241675"/>
          <p14:tracePt t="65518" x="3556000" y="3286125"/>
          <p14:tracePt t="65551" x="3225800" y="3286125"/>
          <p14:tracePt t="65585" x="2971800" y="3187700"/>
          <p14:tracePt t="65602" x="2901950" y="3106738"/>
          <p14:tracePt t="65637" x="2897188" y="3063875"/>
          <p14:tracePt t="65672" x="2901950" y="3059113"/>
          <p14:tracePt t="65715" x="2906713" y="3059113"/>
          <p14:tracePt t="66054" x="2647950" y="3036888"/>
          <p14:tracePt t="66093" x="2000250" y="2987675"/>
          <p14:tracePt t="66150" x="1816100" y="2978150"/>
          <p14:tracePt t="66185" x="1793875" y="2982913"/>
          <p14:tracePt t="66247" x="1789113" y="2994025"/>
          <p14:tracePt t="66321" x="1789113" y="2998788"/>
          <p14:tracePt t="66997" x="1951038" y="3101975"/>
          <p14:tracePt t="67035" x="2286000" y="3263900"/>
          <p14:tracePt t="67053" x="2398713" y="3340100"/>
          <p14:tracePt t="67102" x="2571750" y="3448050"/>
          <p14:tracePt t="67148" x="2755900" y="3551238"/>
          <p14:tracePt t="67194" x="2978150" y="3702050"/>
          <p14:tracePt t="67232" x="3063875" y="3771900"/>
          <p14:tracePt t="67268" x="3171825" y="3836988"/>
          <p14:tracePt t="67301" x="3340100" y="3971925"/>
          <p14:tracePt t="67335" x="3452813" y="4064000"/>
          <p14:tracePt t="67370" x="3594100" y="4160838"/>
          <p14:tracePt t="67406" x="3713163" y="4237038"/>
          <p14:tracePt t="67452" x="3868738" y="4333875"/>
          <p14:tracePt t="67489" x="3875088" y="4340225"/>
          <p14:tracePt t="67643" x="3756025" y="4313238"/>
          <p14:tracePt t="67679" x="3659188" y="4264025"/>
          <p14:tracePt t="67718" x="3587750" y="4225925"/>
          <p14:tracePt t="67757" x="3582988" y="4225925"/>
          <p14:tracePt t="67837" x="3625850" y="4230688"/>
          <p14:tracePt t="67883" x="3641725" y="4237038"/>
          <p14:tracePt t="67934" x="3686175" y="4241800"/>
          <p14:tracePt t="67977" x="3722688" y="4241800"/>
          <p14:tracePt t="68014" x="3756025" y="4252913"/>
          <p14:tracePt t="68052" x="3821113" y="4257675"/>
          <p14:tracePt t="68104" x="3859213" y="4264025"/>
          <p14:tracePt t="68191" x="3836988" y="4257675"/>
          <p14:tracePt t="68237" x="3810000" y="4252913"/>
          <p14:tracePt t="68272" x="3668713" y="4237038"/>
          <p14:tracePt t="68308" x="3582988" y="4187825"/>
          <p14:tracePt t="68345" x="3556000" y="4129088"/>
          <p14:tracePt t="68381" x="3556000" y="4095750"/>
          <p14:tracePt t="68450" x="3556000" y="4090988"/>
          <p14:tracePt t="68504" x="3587750" y="4106863"/>
          <p14:tracePt t="68541" x="3594100" y="4113213"/>
          <p14:tracePt t="68795" x="4010025" y="4144963"/>
          <p14:tracePt t="68834" x="4383088" y="4203700"/>
          <p14:tracePt t="68853" x="4425950" y="4225925"/>
          <p14:tracePt t="68892" x="4583113" y="4252913"/>
          <p14:tracePt t="68932" x="4799013" y="4295775"/>
          <p14:tracePt t="68974" x="4821238" y="4306888"/>
          <p14:tracePt t="69047" x="4803775" y="4318000"/>
          <p14:tracePt t="69088" x="4533900" y="4306888"/>
          <p14:tracePt t="69124" x="4264025" y="4203700"/>
          <p14:tracePt t="69161" x="4210050" y="4106863"/>
          <p14:tracePt t="69195" x="4225925" y="4037013"/>
          <p14:tracePt t="69230" x="4329113" y="3949700"/>
          <p14:tracePt t="69247" x="4349750" y="3940175"/>
          <p14:tracePt t="69283" x="4549775" y="3922713"/>
          <p14:tracePt t="69317" x="4625975" y="3940175"/>
          <p14:tracePt t="69352" x="4684713" y="3998913"/>
          <p14:tracePt t="69389" x="4711700" y="4090988"/>
          <p14:tracePt t="69435" x="4695825" y="4221163"/>
          <p14:tracePt t="69470" x="4614863" y="4275138"/>
          <p14:tracePt t="69503" x="4425950" y="4252913"/>
          <p14:tracePt t="69536" x="4318000" y="4140200"/>
          <p14:tracePt t="69555" x="4302125" y="4079875"/>
          <p14:tracePt t="69598" x="4329113" y="4021138"/>
          <p14:tracePt t="69618" x="4430713" y="4003675"/>
          <p14:tracePt t="69654" x="4691063" y="4030663"/>
          <p14:tracePt t="69691" x="4765675" y="4090988"/>
          <p14:tracePt t="69712" x="4772025" y="4102100"/>
          <p14:tracePt t="69749" x="4772025" y="4106863"/>
          <p14:tracePt t="69784" x="4772025" y="4117975"/>
          <p14:tracePt t="69819" x="4760913" y="4129088"/>
          <p14:tracePt t="69970" x="4760913" y="4140200"/>
          <p14:tracePt t="69988" x="4772025" y="4149725"/>
          <p14:tracePt t="70037" x="4864100" y="4198938"/>
          <p14:tracePt t="70056" x="4868863" y="4203700"/>
          <p14:tracePt t="70489" x="4794250" y="4198938"/>
          <p14:tracePt t="70526" x="4475163" y="4113213"/>
          <p14:tracePt t="70546" x="4286250" y="4086225"/>
          <p14:tracePt t="70583" x="3675063" y="3949700"/>
          <p14:tracePt t="70603" x="3506788" y="3917950"/>
          <p14:tracePt t="70640" x="2906713" y="3787775"/>
          <p14:tracePt t="70679" x="2789238" y="3756025"/>
          <p14:tracePt t="70714" x="2789238" y="3749675"/>
          <p14:tracePt t="71291" x="2863850" y="3744913"/>
          <p14:tracePt t="71327" x="2901950" y="3744913"/>
          <p14:tracePt t="71372" x="3144838" y="3706813"/>
          <p14:tracePt t="71419" x="3324225" y="3659188"/>
          <p14:tracePt t="71456" x="3344863" y="3648075"/>
          <p14:tracePt t="71492" x="3344863" y="3641725"/>
          <p14:tracePt t="75585" x="3205163" y="4722813"/>
          <p14:tracePt t="75623" x="3140075" y="4864100"/>
          <p14:tracePt t="75670" x="3048000" y="5010150"/>
          <p14:tracePt t="75709" x="3021013" y="5041900"/>
          <p14:tracePt t="75746" x="2897188" y="5192713"/>
          <p14:tracePt t="75785" x="2879725" y="5214938"/>
          <p14:tracePt t="75850" x="2816225" y="5264150"/>
          <p14:tracePt t="75868" x="2816225" y="5268913"/>
          <p14:tracePt t="75905" x="2771775" y="5307013"/>
          <p14:tracePt t="75942" x="2744788" y="5356225"/>
          <p14:tracePt t="75980" x="2728913" y="5372100"/>
          <p14:tracePt t="76033" x="2697163" y="5419725"/>
          <p14:tracePt t="76592" x="2874963" y="5414963"/>
          <p14:tracePt t="76630" x="3214688" y="5430838"/>
          <p14:tracePt t="76673" x="3398838" y="5430838"/>
          <p14:tracePt t="76722" x="3609975" y="5430838"/>
          <p14:tracePt t="76760" x="3652838" y="5437188"/>
          <p14:tracePt t="76796" x="3722688" y="5430838"/>
          <p14:tracePt t="76833" x="3805238" y="5419725"/>
          <p14:tracePt t="76852" x="3810000" y="5419725"/>
          <p14:tracePt t="76925" x="3814763" y="5414963"/>
          <p14:tracePt t="77371" x="3890963" y="5414963"/>
          <p14:tracePt t="77409" x="4032250" y="5414963"/>
          <p14:tracePt t="77445" x="4252913" y="5403850"/>
          <p14:tracePt t="77480" x="4452938" y="5372100"/>
          <p14:tracePt t="77526" x="4684713" y="5345113"/>
          <p14:tracePt t="77556" x="4965700" y="5322888"/>
          <p14:tracePt t="77594" x="5118100" y="5322888"/>
          <p14:tracePt t="77631" x="5360988" y="5322888"/>
          <p14:tracePt t="77678" x="6003925" y="5322888"/>
          <p14:tracePt t="77696" x="6176963" y="5311775"/>
          <p14:tracePt t="77733" x="6543675" y="5300663"/>
          <p14:tracePt t="77775" x="6943725" y="5176838"/>
          <p14:tracePt t="77824" x="7339013" y="4987925"/>
          <p14:tracePt t="77870" x="7415213" y="4911725"/>
          <p14:tracePt t="77907" x="7446963" y="4857750"/>
          <p14:tracePt t="77945" x="7442200" y="4718050"/>
          <p14:tracePt t="77981" x="7127875" y="4506913"/>
          <p14:tracePt t="78026" x="6696075" y="4356100"/>
          <p14:tracePt t="78045" x="6550025" y="4295775"/>
          <p14:tracePt t="78083" x="6300788" y="4241800"/>
          <p14:tracePt t="78118" x="5880100" y="4149725"/>
          <p14:tracePt t="78154" x="5226050" y="4014788"/>
          <p14:tracePt t="78191" x="4625975" y="3933825"/>
          <p14:tracePt t="78237" x="4221163" y="3913188"/>
          <p14:tracePt t="78283" x="3702050" y="3949700"/>
          <p14:tracePt t="78318" x="3070225" y="4160838"/>
          <p14:tracePt t="78336" x="2917825" y="4221163"/>
          <p14:tracePt t="78381" x="2663825" y="4367213"/>
          <p14:tracePt t="78430" x="2317750" y="4641850"/>
          <p14:tracePt t="78467" x="2220913" y="4776788"/>
          <p14:tracePt t="78504" x="2182813" y="4933950"/>
          <p14:tracePt t="78550" x="2355850" y="5187950"/>
          <p14:tracePt t="78571" x="2481263" y="5284788"/>
          <p14:tracePt t="78618" x="2789238" y="5403850"/>
          <p14:tracePt t="78656" x="3113088" y="5464175"/>
          <p14:tracePt t="78692" x="3405188" y="5480050"/>
          <p14:tracePt t="78728" x="3933825" y="5495925"/>
          <p14:tracePt t="78764" x="4340225" y="5511800"/>
          <p14:tracePt t="78800" x="4749800" y="5511800"/>
          <p14:tracePt t="78823" x="4965700" y="5511800"/>
          <p14:tracePt t="78870" x="5727700" y="5446713"/>
          <p14:tracePt t="78888" x="5868988" y="5437188"/>
          <p14:tracePt t="78935" x="6323013" y="5318125"/>
          <p14:tracePt t="78971" x="6684963" y="5214938"/>
          <p14:tracePt t="79016" x="7015163" y="5084763"/>
          <p14:tracePt t="79052" x="7231063" y="4956175"/>
          <p14:tracePt t="79089" x="7366000" y="4857750"/>
          <p14:tracePt t="79126" x="7512050" y="4733925"/>
          <p14:tracePt t="79162" x="7516813" y="4722813"/>
          <p14:tracePt t="79291" x="7516813" y="4718050"/>
          <p14:tracePt t="79393" x="7354888" y="4760913"/>
          <p14:tracePt t="79438" x="7035800" y="4799013"/>
          <p14:tracePt t="79474" x="6419850" y="4976813"/>
          <p14:tracePt t="79511" x="4718050" y="5403850"/>
          <p14:tracePt t="79547" x="3275013" y="5565775"/>
          <p14:tracePt t="79584" x="2690813" y="5565775"/>
          <p14:tracePt t="79620" x="2227263" y="5565775"/>
          <p14:tracePt t="79656" x="1901825" y="5554663"/>
          <p14:tracePt t="79702" x="1778000" y="5549900"/>
          <p14:tracePt t="79763" x="1789113" y="5549900"/>
          <p14:tracePt t="79800" x="1901825" y="5561013"/>
          <p14:tracePt t="79835" x="2324100" y="5561013"/>
          <p14:tracePt t="79870" x="3124200" y="5549900"/>
          <p14:tracePt t="79906" x="4106863" y="5522913"/>
          <p14:tracePt t="79942" x="5307013" y="5473700"/>
          <p14:tracePt t="79978" x="6015038" y="5457825"/>
          <p14:tracePt t="80014" x="6469063" y="5484813"/>
          <p14:tracePt t="80050" x="6707188" y="5500688"/>
          <p14:tracePt t="80086" x="6727825" y="5500688"/>
          <p14:tracePt t="80193" x="6707188" y="5500688"/>
          <p14:tracePt t="80230" x="6700838" y="5500688"/>
          <p14:tracePt t="80709" x="6543675" y="5527675"/>
          <p14:tracePt t="80727" x="6253163" y="5565775"/>
          <p14:tracePt t="80765" x="5873750" y="5664200"/>
          <p14:tracePt t="80803" x="5637213" y="5799138"/>
          <p14:tracePt t="80839" x="5430838" y="5938838"/>
          <p14:tracePt t="80867" x="5264150" y="6019800"/>
          <p14:tracePt t="80913" x="4987925" y="6100763"/>
          <p14:tracePt t="80950" x="4625975" y="6111875"/>
          <p14:tracePt t="80985" x="4329113" y="6122988"/>
          <p14:tracePt t="81020" x="4075113" y="6134100"/>
          <p14:tracePt t="81037" x="4032250" y="6127750"/>
          <p14:tracePt t="81056" x="3879850" y="6127750"/>
          <p14:tracePt t="81093" x="3609975" y="6122988"/>
          <p14:tracePt t="81128" x="3486150" y="6096000"/>
          <p14:tracePt t="81163" x="3425825" y="6062663"/>
          <p14:tracePt t="81197" x="3394075" y="5999163"/>
          <p14:tracePt t="81250" x="3340100" y="5857875"/>
          <p14:tracePt t="81285" x="3324225" y="5754688"/>
          <p14:tracePt t="81322" x="3340100" y="5700713"/>
          <p14:tracePt t="81357" x="3448050" y="5637213"/>
          <p14:tracePt t="81392" x="3760788" y="5554663"/>
          <p14:tracePt t="81427" x="3967163" y="5545138"/>
          <p14:tracePt t="81446" x="4059238" y="5565775"/>
          <p14:tracePt t="81480" x="4264025" y="5641975"/>
          <p14:tracePt t="81516" x="4421188" y="5700713"/>
          <p14:tracePt t="81551" x="4760913" y="5815013"/>
          <p14:tracePt t="81590" x="4987925" y="5895975"/>
          <p14:tracePt t="81626" x="5068888" y="5945188"/>
          <p14:tracePt t="81671" x="5133975" y="5988050"/>
          <p14:tracePt t="81716" x="5138738" y="6035675"/>
          <p14:tracePt t="81762" x="5057775" y="6107113"/>
          <p14:tracePt t="81797" x="4987925" y="6127750"/>
          <p14:tracePt t="81833" x="4929188" y="6127750"/>
          <p14:tracePt t="81869" x="4875213" y="6127750"/>
          <p14:tracePt t="81913" x="4830763" y="6096000"/>
          <p14:tracePt t="81951" x="4830763" y="6084888"/>
          <p14:tracePt t="81987" x="4826000" y="6069013"/>
          <p14:tracePt t="82030" x="4826000" y="6053138"/>
          <p14:tracePt t="82051" x="4830763" y="6053138"/>
          <p14:tracePt t="82121" x="4760913" y="6046788"/>
          <p14:tracePt t="82157" x="4268788" y="5999163"/>
          <p14:tracePt t="82193" x="3848100" y="5907088"/>
          <p14:tracePt t="82241" x="3463925" y="5781675"/>
          <p14:tracePt t="82266" x="3209925" y="5700713"/>
          <p14:tracePt t="82301" x="2863850" y="5527675"/>
          <p14:tracePt t="82337" x="2778125" y="5441950"/>
          <p14:tracePt t="82374" x="2659063" y="5365750"/>
          <p14:tracePt t="82412" x="2589213" y="5311775"/>
          <p14:tracePt t="82447" x="2582863" y="5280025"/>
          <p14:tracePt t="82484" x="2582863" y="5268913"/>
          <p14:tracePt t="83131" x="2890838" y="5545138"/>
          <p14:tracePt t="83177" x="3944938" y="6015038"/>
          <p14:tracePt t="83196" x="4452938" y="6149975"/>
          <p14:tracePt t="83244" x="4911725" y="6199188"/>
          <p14:tracePt t="83279" x="4983163" y="6199188"/>
          <p14:tracePt t="83316" x="5091113" y="6219825"/>
          <p14:tracePt t="83351" x="5138738" y="6246813"/>
          <p14:tracePt t="83430" x="5091113" y="6273800"/>
          <p14:tracePt t="83466" x="4918075" y="6273800"/>
          <p14:tracePt t="83502" x="4484688" y="6181725"/>
          <p14:tracePt t="83539" x="4291013" y="6096000"/>
          <p14:tracePt t="83557" x="4264025" y="6069013"/>
          <p14:tracePt t="83594" x="4264025" y="6053138"/>
          <p14:tracePt t="83648" x="4264025" y="6046788"/>
          <p14:tracePt t="83684" x="4621213" y="6042025"/>
          <p14:tracePt t="83720" x="5273675" y="6008688"/>
          <p14:tracePt t="83758" x="5684838" y="5961063"/>
          <p14:tracePt t="83795" x="6165850" y="5922963"/>
          <p14:tracePt t="83830" x="6338888" y="5895975"/>
          <p14:tracePt t="83910" x="6246813" y="5895975"/>
          <p14:tracePt t="83928" x="6030913" y="5884863"/>
          <p14:tracePt t="83966" x="5826125" y="5880100"/>
          <p14:tracePt t="84001" x="5657850" y="5918200"/>
          <p14:tracePt t="84037" x="5349875" y="5961063"/>
          <p14:tracePt t="84056" x="5172075" y="5961063"/>
          <p14:tracePt t="84095" x="4879975" y="5945188"/>
          <p14:tracePt t="84139" x="4518025" y="5895975"/>
          <p14:tracePt t="84185" x="4214813" y="5765800"/>
          <p14:tracePt t="84212" x="4144963" y="5700713"/>
          <p14:tracePt t="84251" x="3998913" y="5630863"/>
          <p14:tracePt t="84296" x="3868738" y="5565775"/>
          <p14:tracePt t="84331" x="3836988" y="5507038"/>
          <p14:tracePt t="84357" x="3836988" y="5491163"/>
          <p14:tracePt t="84396" x="3821113" y="5446713"/>
          <p14:tracePt t="84431" x="3810000" y="5430838"/>
          <p14:tracePt t="84476" x="3805238" y="5399088"/>
          <p14:tracePt t="84512" x="3805238" y="5376863"/>
          <p14:tracePt t="84552" x="3794125" y="5345113"/>
          <p14:tracePt t="84596" x="3783013" y="5327650"/>
          <p14:tracePt t="84632" x="3771900" y="5318125"/>
          <p14:tracePt t="84668" x="3767138" y="5311775"/>
          <p14:tracePt t="84706" x="3756025" y="5307013"/>
          <p14:tracePt t="84760" x="3751263" y="5300663"/>
          <p14:tracePt t="85309" x="4079875" y="5345113"/>
          <p14:tracePt t="85356" x="5781675" y="5830888"/>
          <p14:tracePt t="85392" x="6176963" y="5965825"/>
          <p14:tracePt t="85428" x="6480175" y="6046788"/>
          <p14:tracePt t="85464" x="6781800" y="6134100"/>
          <p14:tracePt t="85501" x="6815138" y="6161088"/>
          <p14:tracePt t="85546" x="6815138" y="6172200"/>
          <p14:tracePt t="85585" x="6750050" y="6192838"/>
          <p14:tracePt t="85621" x="6345238" y="6203950"/>
          <p14:tracePt t="85657" x="6073775" y="6188075"/>
          <p14:tracePt t="85695" x="5641975" y="6138863"/>
          <p14:tracePt t="85730" x="5268913" y="6062663"/>
          <p14:tracePt t="85766" x="5192713" y="6003925"/>
          <p14:tracePt t="85802" x="5176838" y="5961063"/>
          <p14:tracePt t="85839" x="5172075" y="5954713"/>
          <p14:tracePt t="85902" x="5518150" y="5938838"/>
          <p14:tracePt t="85938" x="6199188" y="5911850"/>
          <p14:tracePt t="85982" x="6992938" y="5862638"/>
          <p14:tracePt t="86021" x="7285038" y="5788025"/>
          <p14:tracePt t="86056" x="7370763" y="5749925"/>
          <p14:tracePt t="86155" x="7224713" y="5765800"/>
          <p14:tracePt t="86192" x="7208838" y="5765800"/>
          <p14:tracePt t="86322" x="7258050" y="5761038"/>
          <p14:tracePt t="86357" x="7278688" y="5754688"/>
          <p14:tracePt t="86509" x="7192963" y="5772150"/>
          <p14:tracePt t="86545" x="6754813" y="5815013"/>
          <p14:tracePt t="86592" x="6350000" y="5815013"/>
          <p14:tracePt t="86628" x="6226175" y="5803900"/>
          <p14:tracePt t="86664" x="5976938" y="5776913"/>
          <p14:tracePt t="86701" x="5819775" y="5722938"/>
          <p14:tracePt t="86736" x="5664200" y="5637213"/>
          <p14:tracePt t="86779" x="5507038" y="5561013"/>
          <p14:tracePt t="86818" x="5345113" y="5468938"/>
          <p14:tracePt t="86854" x="5253038" y="5387975"/>
          <p14:tracePt t="86892" x="5176838" y="5311775"/>
          <p14:tracePt t="86932" x="5165725" y="5284788"/>
          <p14:tracePt t="86974" x="5165725" y="5246688"/>
          <p14:tracePt t="87011" x="5165725" y="5230813"/>
          <p14:tracePt t="87047" x="5165725" y="5226050"/>
          <p14:tracePt t="87163" x="5165725" y="5219700"/>
          <p14:tracePt t="87518" x="6003925" y="5749925"/>
          <p14:tracePt t="87555" x="7004050" y="6365875"/>
          <p14:tracePt t="87595" x="7078663" y="6484938"/>
          <p14:tracePt t="87631" x="7058025" y="6507163"/>
          <p14:tracePt t="87682" x="6927850" y="6507163"/>
          <p14:tracePt t="87724" x="6662738" y="6507163"/>
          <p14:tracePt t="87772" x="6462713" y="6462713"/>
          <p14:tracePt t="87807" x="6307138" y="6361113"/>
          <p14:tracePt t="87845" x="6053138" y="6134100"/>
          <p14:tracePt t="87882" x="5954713" y="5972175"/>
          <p14:tracePt t="87918" x="5945188" y="5891213"/>
          <p14:tracePt t="87956" x="6053138" y="5830888"/>
          <p14:tracePt t="87993" x="6577013" y="5826125"/>
          <p14:tracePt t="88029" x="6662738" y="5857875"/>
          <p14:tracePt t="88048" x="6653213" y="5873750"/>
          <p14:tracePt t="88086" x="6523038" y="5949950"/>
          <p14:tracePt t="88139" x="6323013" y="5981700"/>
          <p14:tracePt t="88185" x="6134100" y="5954713"/>
          <p14:tracePt t="88220" x="6107113" y="5922963"/>
          <p14:tracePt t="88258" x="6091238" y="5895975"/>
          <p14:tracePt t="88295" x="6084888" y="5830888"/>
          <p14:tracePt t="88330" x="6118225" y="5788025"/>
          <p14:tracePt t="88377" x="6235700" y="5727700"/>
          <p14:tracePt t="88412" x="6496050" y="5673725"/>
          <p14:tracePt t="88452" x="6954838" y="5641975"/>
          <p14:tracePt t="88478" x="7069138" y="5630863"/>
          <p14:tracePt t="88513" x="7150100" y="5630863"/>
          <p14:tracePt t="88621" x="7100888" y="5630863"/>
          <p14:tracePt t="88658" x="6954838" y="5576888"/>
          <p14:tracePt t="88694" x="6842125" y="5437188"/>
          <p14:tracePt t="88733" x="6819900" y="5322888"/>
          <p14:tracePt t="88768" x="6815138" y="5264150"/>
          <p14:tracePt t="88804" x="6815138" y="5237163"/>
          <p14:tracePt t="91557" x="6754813" y="5264150"/>
          <p14:tracePt t="91599" x="6269038" y="5338763"/>
          <p14:tracePt t="91640" x="5918200" y="5327650"/>
          <p14:tracePt t="91683" x="5561013" y="5311775"/>
          <p14:tracePt t="91726" x="4868863" y="5360988"/>
          <p14:tracePt t="91766" x="4491038" y="5360988"/>
          <p14:tracePt t="91806" x="4221163" y="5372100"/>
          <p14:tracePt t="91846" x="4021138" y="5392738"/>
          <p14:tracePt t="91867" x="3940175" y="5410200"/>
          <p14:tracePt t="91906" x="3879850" y="5430838"/>
          <p14:tracePt t="91945" x="3805238" y="5457825"/>
          <p14:tracePt t="91987" x="3641725" y="5500688"/>
          <p14:tracePt t="92028" x="3459163" y="5572125"/>
          <p14:tracePt t="92047" x="3398838" y="5599113"/>
          <p14:tracePt t="92087" x="3328988" y="5641975"/>
          <p14:tracePt t="92125" x="3302000" y="5657850"/>
          <p14:tracePt t="92164" x="3286125" y="5664200"/>
          <p14:tracePt t="92204" x="3279775" y="5668963"/>
          <p14:tracePt t="92238" x="3275013" y="5668963"/>
          <p14:tracePt t="92271" x="3270250" y="5673725"/>
          <p14:tracePt t="92318" x="3270250" y="5684838"/>
          <p14:tracePt t="92354" x="3506788" y="5803900"/>
          <p14:tracePt t="92391" x="3760788" y="5857875"/>
          <p14:tracePt t="92426" x="3836988" y="5868988"/>
          <p14:tracePt t="92459" x="3863975" y="5873750"/>
          <p14:tracePt t="92495" x="3875088" y="5873750"/>
          <p14:tracePt t="92530" x="3895725" y="5873750"/>
          <p14:tracePt t="92585" x="3906838" y="5880100"/>
          <p14:tracePt t="92603" x="3913188" y="5884863"/>
          <p14:tracePt t="92655" x="3940175" y="5900738"/>
          <p14:tracePt t="92701" x="4079875" y="5918200"/>
          <p14:tracePt t="92746" x="4322763" y="5922963"/>
          <p14:tracePt t="92784" x="4625975" y="5911850"/>
          <p14:tracePt t="92818" x="4857750" y="5911850"/>
          <p14:tracePt t="92856" x="5064125" y="5911850"/>
          <p14:tracePt t="92901" x="5291138" y="5911850"/>
          <p14:tracePt t="92939" x="5527675" y="5911850"/>
          <p14:tracePt t="92977" x="5646738" y="5900738"/>
          <p14:tracePt t="93030" x="5664200" y="5900738"/>
          <p14:tracePt t="93047" x="5700713" y="5900738"/>
          <p14:tracePt t="93100" x="6053138" y="5873750"/>
          <p14:tracePt t="93139" x="6091238" y="5868988"/>
          <p14:tracePt t="93186" x="6262688" y="5830888"/>
          <p14:tracePt t="93226" x="6430963" y="5803900"/>
          <p14:tracePt t="93268" x="6446838" y="5799138"/>
          <p14:tracePt t="93304" x="6457950" y="5792788"/>
          <p14:tracePt t="93348" x="6473825" y="5776913"/>
          <p14:tracePt t="93385" x="6480175" y="5772150"/>
          <p14:tracePt t="93524" x="6480175" y="5792788"/>
          <p14:tracePt t="93543" x="6480175" y="5799138"/>
          <p14:tracePt t="94054" x="6473825" y="5799138"/>
          <p14:tracePt t="94144" x="6354763" y="5815013"/>
          <p14:tracePt t="94181" x="5792788" y="5857875"/>
          <p14:tracePt t="94218" x="5338763" y="5873750"/>
          <p14:tracePt t="94255" x="4610100" y="5826125"/>
          <p14:tracePt t="94301" x="3751263" y="5734050"/>
          <p14:tracePt t="94321" x="3333750" y="5695950"/>
          <p14:tracePt t="94360" x="3106738" y="5673725"/>
          <p14:tracePt t="94396" x="3043238" y="5673725"/>
          <p14:tracePt t="94433" x="3016250" y="5673725"/>
          <p14:tracePt t="94549" x="2994025" y="5673725"/>
          <p14:tracePt t="94568" x="2933700" y="5680075"/>
          <p14:tracePt t="94615" x="2701925" y="5691188"/>
          <p14:tracePt t="94651" x="2393950" y="5664200"/>
          <p14:tracePt t="94693" x="2074863" y="5646738"/>
          <p14:tracePt t="94734" x="1946275" y="5646738"/>
          <p14:tracePt t="94770" x="1939925" y="5646738"/>
          <p14:tracePt t="94970" x="1993900" y="5657850"/>
          <p14:tracePt t="95007" x="2151063" y="5711825"/>
          <p14:tracePt t="95045" x="2209800" y="5727700"/>
          <p14:tracePt t="95081" x="2220913" y="5734050"/>
          <p14:tracePt t="95118" x="2232025" y="5738813"/>
          <p14:tracePt t="95155" x="2243138" y="5738813"/>
          <p14:tracePt t="95192" x="2247900" y="5738813"/>
          <p14:tracePt t="95740" x="2420938" y="5792788"/>
          <p14:tracePt t="95786" x="2843213" y="5857875"/>
          <p14:tracePt t="95825" x="3086100" y="5868988"/>
          <p14:tracePt t="95870" x="3648075" y="5868988"/>
          <p14:tracePt t="95915" x="3810000" y="5895975"/>
          <p14:tracePt t="95950" x="3994150" y="5918200"/>
          <p14:tracePt t="95986" x="4344988" y="5918200"/>
          <p14:tracePt t="96022" x="5080000" y="5900738"/>
          <p14:tracePt t="96050" x="5246688" y="5900738"/>
          <p14:tracePt t="96070" x="5307013" y="5900738"/>
          <p14:tracePt t="96089" x="5322888" y="5900738"/>
          <p14:tracePt t="96126" x="5549900" y="5880100"/>
          <p14:tracePt t="96181" x="5911850" y="5868988"/>
          <p14:tracePt t="96216" x="5918200" y="5868988"/>
          <p14:tracePt t="96270" x="6030913" y="5846763"/>
          <p14:tracePt t="96316" x="6318250" y="5830888"/>
          <p14:tracePt t="96352" x="6511925" y="5808663"/>
          <p14:tracePt t="96388" x="6680200" y="5792788"/>
          <p14:tracePt t="96425" x="6896100" y="5776913"/>
          <p14:tracePt t="96462" x="7069138" y="5761038"/>
          <p14:tracePt t="96497" x="7154863" y="5761038"/>
          <p14:tracePt t="96533" x="7165975" y="5761038"/>
          <p14:tracePt t="96763" x="7165975" y="5749925"/>
          <p14:tracePt t="100099" x="6042025" y="6469063"/>
          <p14:tracePt t="100117" x="5799138" y="6523038"/>
          <p14:tracePt t="100156" x="5545138" y="6538913"/>
          <p14:tracePt t="100192" x="5495925" y="6446838"/>
          <p14:tracePt t="100227" x="5480050" y="6392863"/>
          <p14:tracePt t="100261" x="5480050" y="6370638"/>
          <p14:tracePt t="100306" x="5572125" y="6316663"/>
          <p14:tracePt t="100357" x="5653088" y="6219825"/>
          <p14:tracePt t="100404" x="5734050" y="6073775"/>
          <p14:tracePt t="100449" x="5727700" y="6019800"/>
          <p14:tracePt t="100485" x="5707063" y="5949950"/>
          <p14:tracePt t="100524" x="5718175" y="5873750"/>
          <p14:tracePt t="100544" x="5745163" y="5830888"/>
          <p14:tracePt t="100592" x="5819775" y="5745163"/>
          <p14:tracePt t="100628" x="5826125" y="5734050"/>
          <p14:tracePt t="100664" x="5815013" y="5727700"/>
          <p14:tracePt t="100878" x="5776913" y="5738813"/>
          <p14:tracePt t="100916" x="5707063" y="5803900"/>
          <p14:tracePt t="100952" x="5495925" y="5873750"/>
          <p14:tracePt t="100987" x="5322888" y="5891213"/>
          <p14:tracePt t="101024" x="5048250" y="5891213"/>
          <p14:tracePt t="101045" x="4848225" y="5891213"/>
          <p14:tracePt t="101080" x="4475163" y="5880100"/>
          <p14:tracePt t="101097" x="4360863" y="5868988"/>
          <p14:tracePt t="101134" x="4129088" y="5835650"/>
          <p14:tracePt t="101170" x="3902075" y="5792788"/>
          <p14:tracePt t="101216" x="3702050" y="5765800"/>
          <p14:tracePt t="101251" x="3632200" y="5738813"/>
          <p14:tracePt t="101314" x="3594100" y="5718175"/>
          <p14:tracePt t="101350" x="3571875" y="5691188"/>
          <p14:tracePt t="101371" x="3567113" y="5680075"/>
          <p14:tracePt t="101396" x="3556000" y="5668963"/>
          <p14:tracePt t="101415" x="3544888" y="5664200"/>
          <p14:tracePt t="101461" x="3517900" y="5646738"/>
          <p14:tracePt t="101513" x="3513138" y="5641975"/>
          <p14:tracePt t="101597" x="3506788" y="5641975"/>
          <p14:tracePt t="102084" x="3506788" y="5653088"/>
          <p14:tracePt t="102216" x="3513138" y="5653088"/>
          <p14:tracePt t="102330" x="3513138" y="5657850"/>
          <p14:tracePt t="102478" x="3517900" y="5664200"/>
          <p14:tracePt t="102514" x="3517900" y="5668963"/>
          <p14:tracePt t="102552" x="3544888" y="5684838"/>
          <p14:tracePt t="102590" x="3767138" y="5695950"/>
          <p14:tracePt t="102628" x="3998913" y="5707063"/>
          <p14:tracePt t="102664" x="4237038" y="5749925"/>
          <p14:tracePt t="102710" x="4295775" y="5761038"/>
          <p14:tracePt t="102746" x="4318000" y="5765800"/>
          <p14:tracePt t="102781" x="4329113" y="5772150"/>
          <p14:tracePt t="102816" x="4329113" y="5776913"/>
          <p14:tracePt t="102871" x="4322763" y="5781675"/>
          <p14:tracePt t="102933" x="4318000" y="5792788"/>
          <p14:tracePt t="103105" x="4356100" y="5815013"/>
          <p14:tracePt t="103144" x="4567238" y="5846763"/>
          <p14:tracePt t="103201" x="5003800" y="5880100"/>
          <p14:tracePt t="103238" x="5118100" y="5868988"/>
          <p14:tracePt t="103274" x="5118100" y="5862638"/>
          <p14:tracePt t="103311" x="5091113" y="5862638"/>
          <p14:tracePt t="103347" x="5048250" y="5868988"/>
          <p14:tracePt t="103367" x="4992688" y="5873750"/>
          <p14:tracePt t="103404" x="4826000" y="5891213"/>
          <p14:tracePt t="103441" x="4760913" y="5857875"/>
          <p14:tracePt t="103461" x="4718050" y="5842000"/>
          <p14:tracePt t="103499" x="4684713" y="5830888"/>
          <p14:tracePt t="103534" x="4679950" y="5826125"/>
          <p14:tracePt t="103553" x="4679950" y="5819775"/>
          <p14:tracePt t="103590" x="4691063" y="5815013"/>
          <p14:tracePt t="103626" x="4799013" y="5808663"/>
          <p14:tracePt t="103672" x="5057775" y="5808663"/>
          <p14:tracePt t="103709" x="5129213" y="5799138"/>
          <p14:tracePt t="103746" x="5133975" y="5799138"/>
          <p14:tracePt t="103813" x="5084763" y="5799138"/>
          <p14:tracePt t="103849" x="5048250" y="5799138"/>
          <p14:tracePt t="103886" x="5026025" y="5680075"/>
          <p14:tracePt t="103924" x="5111750" y="5549900"/>
          <p14:tracePt t="103961" x="5329238" y="5480050"/>
          <p14:tracePt t="103997" x="5338763" y="5484813"/>
          <p14:tracePt t="104035" x="5345113" y="5581650"/>
          <p14:tracePt t="104054" x="5345113" y="5626100"/>
          <p14:tracePt t="104090" x="5307013" y="5707063"/>
          <p14:tracePt t="104125" x="5264150" y="5738813"/>
          <p14:tracePt t="104159" x="5219700" y="5738813"/>
          <p14:tracePt t="104197" x="5192713" y="5727700"/>
          <p14:tracePt t="104238" x="5187950" y="5727700"/>
          <p14:tracePt t="104442" x="5187950" y="5722938"/>
          <p14:tracePt t="104506" x="4598988" y="5776913"/>
          <p14:tracePt t="104543" x="3810000" y="5792788"/>
          <p14:tracePt t="104580" x="3490913" y="5792788"/>
          <p14:tracePt t="104597" x="3398838" y="5781675"/>
          <p14:tracePt t="104634" x="3328988" y="5765800"/>
          <p14:tracePt t="104670" x="3317875" y="5765800"/>
          <p14:tracePt t="105800" x="3313113" y="5772150"/>
          <p14:tracePt t="105925" x="3405188" y="5792788"/>
          <p14:tracePt t="105963" x="4106863" y="5826125"/>
          <p14:tracePt t="106004" x="5246688" y="5815013"/>
          <p14:tracePt t="106046" x="6042025" y="5815013"/>
          <p14:tracePt t="106083" x="6350000" y="5835650"/>
          <p14:tracePt t="106119" x="6399213" y="5862638"/>
          <p14:tracePt t="106155" x="6372225" y="5900738"/>
          <p14:tracePt t="106193" x="6035675" y="5907088"/>
          <p14:tracePt t="106240" x="5868988" y="5842000"/>
          <p14:tracePt t="106288" x="5873750" y="5799138"/>
          <p14:tracePt t="106336" x="6311900" y="5684838"/>
          <p14:tracePt t="106372" x="6430963" y="5664200"/>
          <p14:tracePt t="106416" x="6430963" y="5657850"/>
          <p14:tracePt t="106485" x="6365875" y="5711825"/>
          <p14:tracePt t="106520" x="6203950" y="5781675"/>
          <p14:tracePt t="106537" x="6134100" y="5815013"/>
          <p14:tracePt t="106557" x="6026150" y="5830888"/>
          <p14:tracePt t="106597" x="5376863" y="5842000"/>
          <p14:tracePt t="106641" x="4506913" y="5808663"/>
          <p14:tracePt t="106676" x="4376738" y="5749925"/>
          <p14:tracePt t="106711" x="4279900" y="5707063"/>
          <p14:tracePt t="106746" x="4275138" y="5707063"/>
          <p14:tracePt t="106830" x="4275138" y="5711825"/>
          <p14:tracePt t="106913" x="4237038" y="5707063"/>
          <p14:tracePt t="106953" x="3679825" y="5707063"/>
          <p14:tracePt t="106995" x="3032125" y="5707063"/>
          <p14:tracePt t="107030" x="3021013" y="5707063"/>
          <p14:tracePt t="107083" x="3021013" y="5700713"/>
          <p14:tracePt t="108480" x="3032125" y="5722938"/>
          <p14:tracePt t="108515" x="3036888" y="5722938"/>
          <p14:tracePt t="108622" x="3074988" y="5727700"/>
          <p14:tracePt t="108659" x="3171825" y="5718175"/>
          <p14:tracePt t="108680" x="3248025" y="5718175"/>
          <p14:tracePt t="108699" x="3306763" y="5718175"/>
          <p14:tracePt t="108735" x="3529013" y="5738813"/>
          <p14:tracePt t="108772" x="4090988" y="5749925"/>
          <p14:tracePt t="108809" x="4344988" y="5745163"/>
          <p14:tracePt t="108846" x="4448175" y="5745163"/>
          <p14:tracePt t="108867" x="4529138" y="5745163"/>
          <p14:tracePt t="108904" x="4625975" y="5772150"/>
          <p14:tracePt t="108942" x="4664075" y="5819775"/>
          <p14:tracePt t="108980" x="4695825" y="5884863"/>
          <p14:tracePt t="109016" x="4706938" y="5895975"/>
          <p14:tracePt t="109050" x="4598988" y="5895975"/>
          <p14:tracePt t="109087" x="4448175" y="5895975"/>
          <p14:tracePt t="109122" x="4241800" y="5842000"/>
          <p14:tracePt t="109159" x="4225925" y="5799138"/>
          <p14:tracePt t="109196" x="4225925" y="5734050"/>
          <p14:tracePt t="109234" x="4225925" y="5711825"/>
          <p14:tracePt t="109270" x="4291013" y="5641975"/>
          <p14:tracePt t="109307" x="4464050" y="5538788"/>
          <p14:tracePt t="109344" x="4772025" y="5376863"/>
          <p14:tracePt t="109388" x="5026025" y="5300663"/>
          <p14:tracePt t="109428" x="5291138" y="5291138"/>
          <p14:tracePt t="109465" x="5538788" y="5273675"/>
          <p14:tracePt t="109501" x="5684838" y="5273675"/>
          <p14:tracePt t="109537" x="5815013" y="5295900"/>
          <p14:tracePt t="109557" x="5900738" y="5318125"/>
          <p14:tracePt t="109594" x="6073775" y="5399088"/>
          <p14:tracePt t="109630" x="6203950" y="5457825"/>
          <p14:tracePt t="109667" x="6289675" y="5538788"/>
          <p14:tracePt t="109703" x="6426200" y="5707063"/>
          <p14:tracePt t="109751" x="6403975" y="5835650"/>
          <p14:tracePt t="109785" x="6338888" y="5911850"/>
          <p14:tracePt t="109821" x="6161088" y="6019800"/>
          <p14:tracePt t="109857" x="5772150" y="6084888"/>
          <p14:tracePt t="109894" x="5183188" y="6154738"/>
          <p14:tracePt t="109932" x="4518025" y="6188075"/>
          <p14:tracePt t="109967" x="4149725" y="6188075"/>
          <p14:tracePt t="110001" x="3895725" y="6111875"/>
          <p14:tracePt t="110037" x="3760788" y="5992813"/>
          <p14:tracePt t="110056" x="3675063" y="5891213"/>
          <p14:tracePt t="110090" x="3598863" y="5707063"/>
          <p14:tracePt t="110125" x="3668713" y="5641975"/>
          <p14:tracePt t="110161" x="3971925" y="5545138"/>
          <p14:tracePt t="110180" x="4149725" y="5522913"/>
          <p14:tracePt t="110199" x="4275138" y="5511800"/>
          <p14:tracePt t="110237" x="4918075" y="5527675"/>
          <p14:tracePt t="110281" x="5803900" y="5722938"/>
          <p14:tracePt t="110317" x="5842000" y="5788025"/>
          <p14:tracePt t="110354" x="5815013" y="5826125"/>
          <p14:tracePt t="110390" x="5734050" y="5853113"/>
          <p14:tracePt t="110428" x="5668963" y="5857875"/>
          <p14:tracePt t="110446" x="5664200" y="5857875"/>
          <p14:tracePt t="110500" x="5657850" y="5857875"/>
          <p14:tracePt t="110730" x="5500688" y="5857875"/>
          <p14:tracePt t="110768" x="5307013" y="5853113"/>
          <p14:tracePt t="110805" x="5156200" y="5846763"/>
          <p14:tracePt t="110844" x="4965700" y="5819775"/>
          <p14:tracePt t="110880" x="4799013" y="5772150"/>
          <p14:tracePt t="110917" x="4772025" y="5722938"/>
          <p14:tracePt t="110953" x="4794250" y="5657850"/>
          <p14:tracePt t="110991" x="4821238" y="5603875"/>
          <p14:tracePt t="111027" x="4857750" y="5565775"/>
          <p14:tracePt t="111045" x="4945063" y="5534025"/>
          <p14:tracePt t="111080" x="5172075" y="5500688"/>
          <p14:tracePt t="111117" x="5419725" y="5491163"/>
          <p14:tracePt t="111153" x="5700713" y="5491163"/>
          <p14:tracePt t="111191" x="5922963" y="5507038"/>
          <p14:tracePt t="111228" x="6015038" y="5545138"/>
          <p14:tracePt t="111263" x="6084888" y="5603875"/>
          <p14:tracePt t="111300" x="6111875" y="5684838"/>
          <p14:tracePt t="111335" x="6107113" y="5754688"/>
          <p14:tracePt t="111371" x="5972175" y="5873750"/>
          <p14:tracePt t="111408" x="5599113" y="5938838"/>
          <p14:tracePt t="111444" x="4965700" y="5945188"/>
          <p14:tracePt t="111480" x="4583113" y="5895975"/>
          <p14:tracePt t="111517" x="4344988" y="5846763"/>
          <p14:tracePt t="111553" x="4160838" y="5738813"/>
          <p14:tracePt t="111592" x="4133850" y="5610225"/>
          <p14:tracePt t="111628" x="4198938" y="5534025"/>
          <p14:tracePt t="111663" x="4425950" y="5457825"/>
          <p14:tracePt t="111699" x="4745038" y="5426075"/>
          <p14:tracePt t="111734" x="5192713" y="5419725"/>
          <p14:tracePt t="111770" x="5426075" y="5545138"/>
          <p14:tracePt t="111787" x="5457825" y="5565775"/>
          <p14:tracePt t="111822" x="5534025" y="5646738"/>
          <p14:tracePt t="111857" x="5534025" y="5718175"/>
          <p14:tracePt t="111894" x="5365750" y="5819775"/>
          <p14:tracePt t="111929" x="4999038" y="5853113"/>
          <p14:tracePt t="111966" x="4468813" y="5830888"/>
          <p14:tracePt t="112000" x="4340225" y="5738813"/>
          <p14:tracePt t="112035" x="4318000" y="5673725"/>
          <p14:tracePt t="112052" x="4318000" y="5641975"/>
          <p14:tracePt t="112088" x="4383088" y="5581650"/>
          <p14:tracePt t="112124" x="4765675" y="5518150"/>
          <p14:tracePt t="112162" x="5133975" y="5511800"/>
          <p14:tracePt t="112180" x="5230813" y="5545138"/>
          <p14:tracePt t="112199" x="5246688" y="5561013"/>
          <p14:tracePt t="112235" x="5253038" y="5630863"/>
          <p14:tracePt t="112271" x="5253038" y="5722938"/>
          <p14:tracePt t="112290" x="5214938" y="5776913"/>
          <p14:tracePt t="112307" x="5172075" y="5808663"/>
          <p14:tracePt t="112342" x="4933950" y="5835650"/>
          <p14:tracePt t="112379" x="4830763" y="5815013"/>
          <p14:tracePt t="112399" x="4821238" y="5788025"/>
          <p14:tracePt t="112444" x="4814888" y="5772150"/>
          <p14:tracePt t="112770" x="4625975" y="5781675"/>
          <p14:tracePt t="112789" x="4529138" y="5792788"/>
          <p14:tracePt t="112826" x="3729038" y="5826125"/>
          <p14:tracePt t="112865" x="3452813" y="5772150"/>
          <p14:tracePt t="112900" x="3248025" y="5711825"/>
          <p14:tracePt t="112918" x="3155950" y="5691188"/>
          <p14:tracePt t="112954" x="3032125" y="5684838"/>
          <p14:tracePt t="112990" x="3021013" y="5684838"/>
          <p14:tracePt t="113026" x="3016250" y="5680075"/>
          <p14:tracePt t="113045" x="3009900" y="5673725"/>
          <p14:tracePt t="113080" x="2998788" y="5673725"/>
          <p14:tracePt t="113133" x="2994025" y="5668963"/>
          <p14:tracePt t="113182" x="2989263" y="5657850"/>
          <p14:tracePt t="113216" x="2982913" y="5657850"/>
          <p14:tracePt t="113630" x="3140075" y="5680075"/>
          <p14:tracePt t="113649" x="3463925" y="5680075"/>
          <p14:tracePt t="113685" x="4495800" y="5680075"/>
          <p14:tracePt t="113725" x="5441950" y="5657850"/>
          <p14:tracePt t="113761" x="5954713" y="5626100"/>
          <p14:tracePt t="113797" x="6361113" y="5614988"/>
          <p14:tracePt t="113833" x="6815138" y="5646738"/>
          <p14:tracePt t="113852" x="6950075" y="5664200"/>
          <p14:tracePt t="113889" x="7078663" y="5680075"/>
          <p14:tracePt t="113926" x="7258050" y="5711825"/>
          <p14:tracePt t="113962" x="7312025" y="5722938"/>
          <p14:tracePt t="114117" x="7312025" y="5718175"/>
          <p14:tracePt t="116755" x="5765800" y="5684838"/>
          <p14:tracePt t="116773" x="5491163" y="5637213"/>
          <p14:tracePt t="116811" x="5084763" y="5630863"/>
          <p14:tracePt t="116849" x="4765675" y="5630863"/>
          <p14:tracePt t="116867" x="4495800" y="5630863"/>
          <p14:tracePt t="116903" x="4248150" y="5630863"/>
          <p14:tracePt t="116941" x="3713163" y="5630863"/>
          <p14:tracePt t="116979" x="3598863" y="5630863"/>
          <p14:tracePt t="117016" x="3333750" y="5619750"/>
          <p14:tracePt t="117052" x="3106738" y="5581650"/>
          <p14:tracePt t="117072" x="3059113" y="5554663"/>
          <p14:tracePt t="117109" x="2978150" y="5518150"/>
          <p14:tracePt t="117149" x="2836863" y="5430838"/>
          <p14:tracePt t="117185" x="2728913" y="5365750"/>
          <p14:tracePt t="117222" x="2713038" y="5334000"/>
          <p14:tracePt t="117259" x="2713038" y="5307013"/>
          <p14:tracePt t="117295" x="2820988" y="5183188"/>
          <p14:tracePt t="117333" x="2924175" y="5084763"/>
          <p14:tracePt t="117353" x="2940050" y="5068888"/>
          <p14:tracePt t="117389" x="3009900" y="5026025"/>
          <p14:tracePt t="117429" x="3398838" y="4945063"/>
          <p14:tracePt t="117472" x="4291013" y="4895850"/>
          <p14:tracePt t="117509" x="4684713" y="4895850"/>
          <p14:tracePt t="117545" x="5176838" y="4884738"/>
          <p14:tracePt t="117585" x="5657850" y="4875213"/>
          <p14:tracePt t="117622" x="6269038" y="4895850"/>
          <p14:tracePt t="117659" x="6599238" y="4902200"/>
          <p14:tracePt t="117695" x="6954838" y="4956175"/>
          <p14:tracePt t="117732" x="7177088" y="5030788"/>
          <p14:tracePt t="117768" x="7197725" y="5053013"/>
          <p14:tracePt t="117803" x="7197725" y="5073650"/>
          <p14:tracePt t="117841" x="7161213" y="5149850"/>
          <p14:tracePt t="117878" x="7112000" y="5199063"/>
          <p14:tracePt t="117914" x="7058025" y="5253038"/>
          <p14:tracePt t="117951" x="6934200" y="5291138"/>
          <p14:tracePt t="117989" x="6581775" y="5311775"/>
          <p14:tracePt t="118026" x="5772150" y="5300663"/>
          <p14:tracePt t="118044" x="5360988" y="5264150"/>
          <p14:tracePt t="118080" x="4668838" y="5203825"/>
          <p14:tracePt t="118117" x="4306888" y="5183188"/>
          <p14:tracePt t="118153" x="3814763" y="5160963"/>
          <p14:tracePt t="118191" x="3463925" y="5160963"/>
          <p14:tracePt t="118228" x="3259138" y="5172075"/>
          <p14:tracePt t="118265" x="2989263" y="5199063"/>
          <p14:tracePt t="118301" x="2798763" y="5210175"/>
          <p14:tracePt t="118337" x="2724150" y="5210175"/>
          <p14:tracePt t="118374" x="2652713" y="5210175"/>
          <p14:tracePt t="118418" x="2643188" y="5210175"/>
          <p14:tracePt t="118529" x="2643188" y="5214938"/>
          <p14:tracePt t="118580" x="2870200" y="5210175"/>
          <p14:tracePt t="118617" x="3171825" y="5199063"/>
          <p14:tracePt t="118654" x="3367088" y="5192713"/>
          <p14:tracePt t="118690" x="3486150" y="5192713"/>
          <p14:tracePt t="118711" x="3625850" y="5192713"/>
          <p14:tracePt t="118748" x="3890963" y="5192713"/>
          <p14:tracePt t="118784" x="4133850" y="5192713"/>
          <p14:tracePt t="118820" x="4367213" y="5203825"/>
          <p14:tracePt t="118858" x="4668838" y="5214938"/>
          <p14:tracePt t="118895" x="5075238" y="5237163"/>
          <p14:tracePt t="118934" x="5365750" y="5241925"/>
          <p14:tracePt t="118970" x="5545138" y="5241925"/>
          <p14:tracePt t="118988" x="5583238" y="5241925"/>
          <p14:tracePt t="119026" x="5826125" y="5241925"/>
          <p14:tracePt t="119043" x="5927725" y="5241925"/>
          <p14:tracePt t="119078" x="6161088" y="5264150"/>
          <p14:tracePt t="119104" x="6338888" y="5264150"/>
          <p14:tracePt t="119144" x="6462713" y="5264150"/>
          <p14:tracePt t="119180" x="6588125" y="5264150"/>
          <p14:tracePt t="119197" x="6608763" y="5264150"/>
          <p14:tracePt t="119233" x="6734175" y="5264150"/>
          <p14:tracePt t="119268" x="6765925" y="5264150"/>
          <p14:tracePt t="119305" x="6770688" y="5264150"/>
          <p14:tracePt t="119430" x="6761163" y="5264150"/>
          <p14:tracePt t="119466" x="6743700" y="5268913"/>
          <p14:tracePt t="119502" x="6684963" y="5295900"/>
          <p14:tracePt t="119538" x="6608763" y="5322888"/>
          <p14:tracePt t="119559" x="6550025" y="5345113"/>
          <p14:tracePt t="119595" x="6473825" y="5360988"/>
          <p14:tracePt t="119632" x="6408738" y="5383213"/>
          <p14:tracePt t="119668" x="6318250" y="5392738"/>
          <p14:tracePt t="119705" x="6235700" y="5403850"/>
          <p14:tracePt t="119742" x="6181725" y="5403850"/>
          <p14:tracePt t="119778" x="6134100" y="5403850"/>
          <p14:tracePt t="119814" x="6127750" y="5399088"/>
          <p14:tracePt t="119860" x="6118225" y="5399088"/>
          <p14:tracePt t="119913" x="6111875" y="5399088"/>
          <p14:tracePt t="119950" x="6084888" y="5376863"/>
          <p14:tracePt t="119987" x="6069013" y="5372100"/>
          <p14:tracePt t="120041" x="6069013" y="5365750"/>
          <p14:tracePt t="120078" x="5999163" y="5356225"/>
          <p14:tracePt t="120113" x="5626100" y="5318125"/>
          <p14:tracePt t="120149" x="5295900" y="5307013"/>
          <p14:tracePt t="120185" x="4772025" y="5307013"/>
          <p14:tracePt t="120220" x="4306888" y="5284788"/>
          <p14:tracePt t="120236" x="4221163" y="5284788"/>
          <p14:tracePt t="120270" x="3852863" y="5253038"/>
          <p14:tracePt t="120286" x="3787775" y="5246688"/>
          <p14:tracePt t="120322" x="3452813" y="5203825"/>
          <p14:tracePt t="120357" x="3187700" y="5187950"/>
          <p14:tracePt t="120394" x="2890838" y="5165725"/>
          <p14:tracePt t="120440" x="2755900" y="5149850"/>
          <p14:tracePt t="120478" x="2670175" y="5145088"/>
          <p14:tracePt t="120515" x="2555875" y="5133975"/>
          <p14:tracePt t="120551" x="2517775" y="5129213"/>
          <p14:tracePt t="120980" x="2517775" y="5133975"/>
          <p14:tracePt t="121017" x="2632075" y="5149850"/>
          <p14:tracePt t="121055" x="2751138" y="5176838"/>
          <p14:tracePt t="121096" x="3086100" y="5176838"/>
          <p14:tracePt t="121130" x="3551238" y="5122863"/>
          <p14:tracePt t="121149" x="3744913" y="5111750"/>
          <p14:tracePt t="121175" x="4214813" y="5111750"/>
          <p14:tracePt t="121211" x="4684713" y="5149850"/>
          <p14:tracePt t="121247" x="5030788" y="5199063"/>
          <p14:tracePt t="121283" x="5392738" y="5253038"/>
          <p14:tracePt t="121320" x="5727700" y="5334000"/>
          <p14:tracePt t="121339" x="5781675" y="5349875"/>
          <p14:tracePt t="121376" x="6003925" y="5430838"/>
          <p14:tracePt t="121412" x="6307138" y="5518150"/>
          <p14:tracePt t="121449" x="6484938" y="5572125"/>
          <p14:tracePt t="121485" x="6669088" y="5610225"/>
          <p14:tracePt t="121522" x="6716713" y="5603875"/>
          <p14:tracePt t="121542" x="6777038" y="5592763"/>
          <p14:tracePt t="121592" x="6889750" y="5576888"/>
          <p14:tracePt t="121629" x="6943725" y="5572125"/>
          <p14:tracePt t="121648" x="6977063" y="5572125"/>
          <p14:tracePt t="121684" x="7046913" y="5554663"/>
          <p14:tracePt t="121720" x="7138988" y="5561013"/>
          <p14:tracePt t="121757" x="7219950" y="5572125"/>
          <p14:tracePt t="121795" x="7316788" y="5581650"/>
          <p14:tracePt t="121830" x="7350125" y="5588000"/>
          <p14:tracePt t="121884" x="7354888" y="5576888"/>
          <p14:tracePt t="121920" x="7354888" y="5565775"/>
          <p14:tracePt t="121958" x="7354888" y="5554663"/>
          <p14:tracePt t="122142" x="7354888" y="55499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90600" y="2926336"/>
            <a:ext cx="10515600" cy="1325563"/>
          </a:xfrm>
        </p:spPr>
        <p:txBody>
          <a:bodyPr/>
          <a:lstStyle/>
          <a:p>
            <a:r>
              <a:rPr lang="ja-JP" altLang="en-US" dirty="0"/>
              <a:t>同格の名詞節 </a:t>
            </a:r>
            <a:r>
              <a:rPr lang="en-US" altLang="ja-JP" dirty="0"/>
              <a:t>(N</a:t>
            </a:r>
            <a:r>
              <a:rPr lang="en-US" altLang="ja-JP" baseline="-25000" dirty="0"/>
              <a:t>1</a:t>
            </a:r>
            <a:r>
              <a:rPr lang="en-US" altLang="ja-JP" dirty="0"/>
              <a:t>+ that+</a:t>
            </a:r>
            <a:r>
              <a:rPr lang="ja-JP" altLang="en-US" dirty="0"/>
              <a:t>文）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600773"/>
            <a:ext cx="10515600" cy="168207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Gauss, the greatest mathematician since antiquity, was </a:t>
            </a:r>
            <a:r>
              <a:rPr lang="en-US" altLang="ja-JP" dirty="0"/>
              <a:t>born to a poor family. </a:t>
            </a:r>
          </a:p>
          <a:p>
            <a:pPr marL="0" indent="0">
              <a:buNone/>
            </a:pPr>
            <a:r>
              <a:rPr kumimoji="1" lang="en-US" altLang="ja-JP" dirty="0"/>
              <a:t>Kamakura, one of the ancient capitals of Japan, is my hometown.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同格の名詞 </a:t>
            </a:r>
            <a:r>
              <a:rPr lang="en-US" altLang="ja-JP"/>
              <a:t>(N</a:t>
            </a:r>
            <a:r>
              <a:rPr lang="en-US" altLang="ja-JP" baseline="-25000"/>
              <a:t>1</a:t>
            </a:r>
            <a:r>
              <a:rPr lang="en-US" altLang="ja-JP"/>
              <a:t>, N</a:t>
            </a:r>
            <a:r>
              <a:rPr lang="en-US" altLang="ja-JP" baseline="-25000"/>
              <a:t>2</a:t>
            </a:r>
            <a:r>
              <a:rPr lang="en-US" altLang="ja-JP"/>
              <a:t> </a:t>
            </a:r>
            <a:r>
              <a:rPr lang="ja-JP" altLang="en-US"/>
              <a:t>で </a:t>
            </a:r>
            <a:r>
              <a:rPr lang="en-US" altLang="ja-JP"/>
              <a:t>N</a:t>
            </a:r>
            <a:r>
              <a:rPr lang="en-US" altLang="ja-JP" baseline="-25000"/>
              <a:t>2</a:t>
            </a:r>
            <a:r>
              <a:rPr lang="ja-JP" altLang="en-US"/>
              <a:t>が</a:t>
            </a:r>
            <a:r>
              <a:rPr lang="en-US" altLang="ja-JP"/>
              <a:t>N</a:t>
            </a:r>
            <a:r>
              <a:rPr lang="en-US" altLang="ja-JP" baseline="-25000"/>
              <a:t>1</a:t>
            </a:r>
            <a:r>
              <a:rPr lang="ja-JP" altLang="en-US"/>
              <a:t>を説明）</a:t>
            </a:r>
            <a:endParaRPr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935636" y="4121618"/>
            <a:ext cx="10515600" cy="1682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4251899"/>
            <a:ext cx="10515600" cy="1682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I have a dream that one day, my four little children will live in a nation where they will not be judged by the color of their skin but by the content of their character.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110946FF-59E5-4E09-A2A3-E5918D236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41"/>
    </mc:Choice>
    <mc:Fallback xmlns="">
      <p:transition spd="slow" advTm="121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89" x="7500938" y="5464175"/>
          <p14:tracePt t="3426" x="7478713" y="5387975"/>
          <p14:tracePt t="3460" x="7415213" y="5268913"/>
          <p14:tracePt t="3501" x="7327900" y="5014913"/>
          <p14:tracePt t="3537" x="7316788" y="4625975"/>
          <p14:tracePt t="3584" x="7316788" y="4333875"/>
          <p14:tracePt t="3631" x="7316788" y="4140200"/>
          <p14:tracePt t="3649" x="7327900" y="4041775"/>
          <p14:tracePt t="3685" x="7332663" y="3767138"/>
          <p14:tracePt t="3723" x="7354888" y="3340100"/>
          <p14:tracePt t="3760" x="7424738" y="2620963"/>
          <p14:tracePt t="3778" x="7473950" y="2036763"/>
          <p14:tracePt t="3825" x="7478713" y="1582738"/>
          <p14:tracePt t="3860" x="7523163" y="1470025"/>
          <p14:tracePt t="3900" x="7604125" y="1400175"/>
          <p14:tracePt t="4201" x="7305675" y="1539875"/>
          <p14:tracePt t="4239" x="7058025" y="1697038"/>
          <p14:tracePt t="4293" x="6446838" y="1816100"/>
          <p14:tracePt t="4334" x="5695950" y="1816100"/>
          <p14:tracePt t="4371" x="5392738" y="1816100"/>
          <p14:tracePt t="4408" x="5257800" y="1800225"/>
          <p14:tracePt t="4444" x="5037138" y="1755775"/>
          <p14:tracePt t="4482" x="4529138" y="1690688"/>
          <p14:tracePt t="4499" x="4475163" y="1685925"/>
          <p14:tracePt t="4536" x="4376738" y="1627188"/>
          <p14:tracePt t="4582" x="4329113" y="1546225"/>
          <p14:tracePt t="4599" x="4306888" y="1539875"/>
          <p14:tracePt t="4636" x="4259263" y="1528763"/>
          <p14:tracePt t="4676" x="4252913" y="1519238"/>
          <p14:tracePt t="4712" x="4237038" y="1447800"/>
          <p14:tracePt t="4731" x="4230688" y="1431925"/>
          <p14:tracePt t="4767" x="4230688" y="1335088"/>
          <p14:tracePt t="4812" x="4318000" y="1243013"/>
          <p14:tracePt t="4831" x="4340225" y="1227138"/>
          <p14:tracePt t="4867" x="4356100" y="1211263"/>
          <p14:tracePt t="4973" x="4360863" y="1204913"/>
          <p14:tracePt t="5011" x="4475163" y="1204913"/>
          <p14:tracePt t="5057" x="4745038" y="1216025"/>
          <p14:tracePt t="5093" x="4772025" y="1274763"/>
          <p14:tracePt t="5129" x="4760913" y="1296988"/>
          <p14:tracePt t="5156" x="4760913" y="1312863"/>
          <p14:tracePt t="5200" x="4760913" y="1335088"/>
          <p14:tracePt t="5241" x="4756150" y="1339850"/>
          <p14:tracePt t="5348" x="4745038" y="1350963"/>
          <p14:tracePt t="5387" x="4702175" y="1431925"/>
          <p14:tracePt t="5425" x="4502150" y="1600200"/>
          <p14:tracePt t="5468" x="4241800" y="1636713"/>
          <p14:tracePt t="5504" x="4095750" y="1550988"/>
          <p14:tracePt t="5530" x="4086225" y="1519238"/>
          <p14:tracePt t="5578" x="4090988" y="1474788"/>
          <p14:tracePt t="5614" x="4090988" y="1470025"/>
          <p14:tracePt t="5668" x="4187825" y="1458913"/>
          <p14:tracePt t="5712" x="4906963" y="1443038"/>
          <p14:tracePt t="5732" x="5095875" y="1420813"/>
          <p14:tracePt t="5769" x="5284788" y="1420813"/>
          <p14:tracePt t="5826" x="5338763" y="1420813"/>
          <p14:tracePt t="5862" x="5349875" y="1420813"/>
          <p14:tracePt t="7322" x="5426075" y="1416050"/>
          <p14:tracePt t="7361" x="5480050" y="1438275"/>
          <p14:tracePt t="7401" x="5527675" y="1454150"/>
          <p14:tracePt t="7443" x="5527675" y="1458913"/>
          <p14:tracePt t="7495" x="5527675" y="1454150"/>
          <p14:tracePt t="7531" x="5522913" y="1454150"/>
          <p14:tracePt t="7611" x="5522913" y="1447800"/>
          <p14:tracePt t="7848" x="5419725" y="1427163"/>
          <p14:tracePt t="7884" x="5360988" y="1389063"/>
          <p14:tracePt t="7958" x="5446713" y="1328738"/>
          <p14:tracePt t="7993" x="5549900" y="1308100"/>
          <p14:tracePt t="8604" x="5534025" y="1308100"/>
          <p14:tracePt t="8628" x="5527675" y="1312863"/>
          <p14:tracePt t="8818" x="5522913" y="1312863"/>
          <p14:tracePt t="9168" x="5511800" y="1319213"/>
          <p14:tracePt t="9205" x="5414963" y="1393825"/>
          <p14:tracePt t="9251" x="5106988" y="1566863"/>
          <p14:tracePt t="9300" x="4864100" y="1616075"/>
          <p14:tracePt t="9337" x="4776788" y="1604963"/>
          <p14:tracePt t="9355" x="4711700" y="1577975"/>
          <p14:tracePt t="9399" x="4583113" y="1539875"/>
          <p14:tracePt t="9439" x="4529138" y="1501775"/>
          <p14:tracePt t="9482" x="4502150" y="1465263"/>
          <p14:tracePt t="9519" x="4484688" y="1458913"/>
          <p14:tracePt t="9698" x="4475163" y="1454150"/>
          <p14:tracePt t="9785" x="4468813" y="1454150"/>
          <p14:tracePt t="13732" x="3571875" y="2216150"/>
          <p14:tracePt t="13768" x="3140075" y="2124075"/>
          <p14:tracePt t="13804" x="1901825" y="2027238"/>
          <p14:tracePt t="13841" x="1519238" y="1973263"/>
          <p14:tracePt t="13892" x="1470025" y="1951038"/>
          <p14:tracePt t="14065" x="1458913" y="1951038"/>
          <p14:tracePt t="14734" x="1562100" y="1951038"/>
          <p14:tracePt t="14786" x="1609725" y="1989138"/>
          <p14:tracePt t="14829" x="1620838" y="2009775"/>
          <p14:tracePt t="14877" x="1674813" y="2027238"/>
          <p14:tracePt t="14914" x="1843088" y="2020888"/>
          <p14:tracePt t="14950" x="1912938" y="2016125"/>
          <p14:tracePt t="14990" x="1993900" y="2016125"/>
          <p14:tracePt t="15035" x="2243138" y="2027238"/>
          <p14:tracePt t="15081" x="2432050" y="2027238"/>
          <p14:tracePt t="15117" x="2571750" y="2020888"/>
          <p14:tracePt t="15136" x="2632075" y="2020888"/>
          <p14:tracePt t="15172" x="2708275" y="2020888"/>
          <p14:tracePt t="15216" x="2782888" y="2020888"/>
          <p14:tracePt t="15262" x="2951163" y="2009775"/>
          <p14:tracePt t="15299" x="3090863" y="2009775"/>
          <p14:tracePt t="15335" x="3297238" y="2020888"/>
          <p14:tracePt t="15373" x="3452813" y="2020888"/>
          <p14:tracePt t="15418" x="3551238" y="2020888"/>
          <p14:tracePt t="15465" x="3625850" y="2020888"/>
          <p14:tracePt t="15499" x="3695700" y="2020888"/>
          <p14:tracePt t="15537" x="3787775" y="2027238"/>
          <p14:tracePt t="15583" x="3848100" y="2027238"/>
          <p14:tracePt t="15618" x="3902075" y="2027238"/>
          <p14:tracePt t="15638" x="3933825" y="2036763"/>
          <p14:tracePt t="15676" x="4005263" y="2043113"/>
          <p14:tracePt t="15721" x="4064000" y="2043113"/>
          <p14:tracePt t="15767" x="4248150" y="2081213"/>
          <p14:tracePt t="15812" x="4475163" y="2112963"/>
          <p14:tracePt t="15831" x="4495800" y="2117725"/>
          <p14:tracePt t="15874" x="4576763" y="2128838"/>
          <p14:tracePt t="15921" x="4648200" y="2139950"/>
          <p14:tracePt t="15966" x="4722813" y="2151063"/>
          <p14:tracePt t="16005" x="4783138" y="2162175"/>
          <p14:tracePt t="16049" x="4918075" y="2178050"/>
          <p14:tracePt t="16089" x="5026025" y="2182813"/>
          <p14:tracePt t="16126" x="5133975" y="2198688"/>
          <p14:tracePt t="16175" x="5311775" y="2216150"/>
          <p14:tracePt t="16228" x="5480050" y="2216150"/>
          <p14:tracePt t="16276" x="5592763" y="2205038"/>
          <p14:tracePt t="16322" x="5664200" y="2198688"/>
          <p14:tracePt t="16339" x="5680075" y="2193925"/>
          <p14:tracePt t="16377" x="5727700" y="2171700"/>
          <p14:tracePt t="16412" x="5776913" y="2144713"/>
          <p14:tracePt t="16449" x="5868988" y="2117725"/>
          <p14:tracePt t="16485" x="5965825" y="2112963"/>
          <p14:tracePt t="16522" x="6073775" y="2097088"/>
          <p14:tracePt t="16539" x="6100763" y="2097088"/>
          <p14:tracePt t="16585" x="6311900" y="2081213"/>
          <p14:tracePt t="16621" x="6408738" y="2074863"/>
          <p14:tracePt t="16640" x="6457950" y="2074863"/>
          <p14:tracePt t="16689" x="6570663" y="2070100"/>
          <p14:tracePt t="16724" x="6689725" y="2054225"/>
          <p14:tracePt t="16759" x="6777038" y="2047875"/>
          <p14:tracePt t="16795" x="6873875" y="2047875"/>
          <p14:tracePt t="16841" x="6965950" y="2047875"/>
          <p14:tracePt t="16878" x="7024688" y="2047875"/>
          <p14:tracePt t="16925" x="7134225" y="2047875"/>
          <p14:tracePt t="16960" x="7204075" y="2047875"/>
          <p14:tracePt t="16995" x="7273925" y="2047875"/>
          <p14:tracePt t="17033" x="7332663" y="2047875"/>
          <p14:tracePt t="17081" x="7397750" y="2047875"/>
          <p14:tracePt t="17116" x="7415213" y="2047875"/>
          <p14:tracePt t="17237" x="7431088" y="2032000"/>
          <p14:tracePt t="17274" x="7446963" y="2032000"/>
          <p14:tracePt t="17319" x="7473950" y="2027238"/>
          <p14:tracePt t="17365" x="7512050" y="2020888"/>
          <p14:tracePt t="17387" x="7539038" y="2020888"/>
          <p14:tracePt t="17424" x="7559675" y="2016125"/>
          <p14:tracePt t="17461" x="7577138" y="2005013"/>
          <p14:tracePt t="17495" x="7620000" y="1989138"/>
          <p14:tracePt t="17531" x="7635875" y="1982788"/>
          <p14:tracePt t="17566" x="7642225" y="1978025"/>
          <p14:tracePt t="17611" x="7651750" y="1978025"/>
          <p14:tracePt t="17674" x="7662863" y="1973263"/>
          <p14:tracePt t="17710" x="7678738" y="1966913"/>
          <p14:tracePt t="17748" x="7700963" y="1966913"/>
          <p14:tracePt t="17887" x="7646988" y="2016125"/>
          <p14:tracePt t="17924" x="7165975" y="2178050"/>
          <p14:tracePt t="17960" x="6723063" y="2182813"/>
          <p14:tracePt t="17995" x="6372225" y="2054225"/>
          <p14:tracePt t="18035" x="6096000" y="1627188"/>
          <p14:tracePt t="18078" x="5895975" y="1335088"/>
          <p14:tracePt t="18112" x="5880100" y="1265238"/>
          <p14:tracePt t="18129" x="5907088" y="1247775"/>
          <p14:tracePt t="18175" x="6781800" y="1247775"/>
          <p14:tracePt t="18211" x="7089775" y="1328738"/>
          <p14:tracePt t="18250" x="7224713" y="1443038"/>
          <p14:tracePt t="18293" x="7251700" y="1593850"/>
          <p14:tracePt t="18329" x="7073900" y="1762125"/>
          <p14:tracePt t="18377" x="6831013" y="1816100"/>
          <p14:tracePt t="18412" x="6815138" y="1816100"/>
          <p14:tracePt t="18474" x="7123113" y="1816100"/>
          <p14:tracePt t="18510" x="7431088" y="1843088"/>
          <p14:tracePt t="18549" x="7678738" y="1874838"/>
          <p14:tracePt t="18593" x="7739063" y="1917700"/>
          <p14:tracePt t="18630" x="7727950" y="1973263"/>
          <p14:tracePt t="18667" x="7705725" y="2020888"/>
          <p14:tracePt t="18711" x="7696200" y="2032000"/>
          <p14:tracePt t="18749" x="7685088" y="2036763"/>
          <p14:tracePt t="18785" x="7678738" y="2036763"/>
          <p14:tracePt t="18964" x="7831138" y="2047875"/>
          <p14:tracePt t="19003" x="8139113" y="2074863"/>
          <p14:tracePt t="19050" x="8301038" y="2097088"/>
          <p14:tracePt t="19096" x="8393113" y="2117725"/>
          <p14:tracePt t="19144" x="8424863" y="2128838"/>
          <p14:tracePt t="19184" x="8489950" y="2151063"/>
          <p14:tracePt t="19231" x="8539163" y="2171700"/>
          <p14:tracePt t="19266" x="8543925" y="2171700"/>
          <p14:tracePt t="19439" x="8586788" y="2171700"/>
          <p14:tracePt t="19485" x="8705850" y="2171700"/>
          <p14:tracePt t="19513" x="8732838" y="2171700"/>
          <p14:tracePt t="19563" x="8739188" y="2171700"/>
          <p14:tracePt t="19615" x="8755063" y="2171700"/>
          <p14:tracePt t="19634" x="8766175" y="2171700"/>
          <p14:tracePt t="19670" x="8782050" y="2178050"/>
          <p14:tracePt t="19714" x="8863013" y="2209800"/>
          <p14:tracePt t="19760" x="8890000" y="2220913"/>
          <p14:tracePt t="19800" x="8894763" y="2220913"/>
          <p14:tracePt t="19910" x="8905875" y="2220913"/>
          <p14:tracePt t="19948" x="8928100" y="2227263"/>
          <p14:tracePt t="19983" x="8948738" y="2227263"/>
          <p14:tracePt t="20018" x="8970963" y="2227263"/>
          <p14:tracePt t="20062" x="9036050" y="2227263"/>
          <p14:tracePt t="20081" x="9056688" y="2227263"/>
          <p14:tracePt t="20115" x="9182100" y="2209800"/>
          <p14:tracePt t="20133" x="9229725" y="2205038"/>
          <p14:tracePt t="20181" x="9337675" y="2189163"/>
          <p14:tracePt t="20200" x="9371013" y="2182813"/>
          <p14:tracePt t="20235" x="9429750" y="2178050"/>
          <p14:tracePt t="20270" x="9474200" y="2166938"/>
          <p14:tracePt t="20321" x="9575800" y="2162175"/>
          <p14:tracePt t="20368" x="9663113" y="2155825"/>
          <p14:tracePt t="20414" x="9717088" y="2151063"/>
          <p14:tracePt t="20435" x="9748838" y="2144713"/>
          <p14:tracePt t="20470" x="9802813" y="2144713"/>
          <p14:tracePt t="20521" x="9883775" y="2144713"/>
          <p14:tracePt t="20569" x="9917113" y="2144713"/>
          <p14:tracePt t="20614" x="9937750" y="2144713"/>
          <p14:tracePt t="20643" x="9959975" y="2144713"/>
          <p14:tracePt t="20681" x="9991725" y="2144713"/>
          <p14:tracePt t="20727" x="10036175" y="2144713"/>
          <p14:tracePt t="21514" x="10029825" y="2151063"/>
          <p14:tracePt t="21550" x="10025063" y="2151063"/>
          <p14:tracePt t="21596" x="10002838" y="2151063"/>
          <p14:tracePt t="21643" x="9998075" y="2155825"/>
          <p14:tracePt t="22728" x="9991725" y="2162175"/>
          <p14:tracePt t="22777" x="9744075" y="2166938"/>
          <p14:tracePt t="22814" x="9078913" y="2128838"/>
          <p14:tracePt t="22849" x="8667750" y="2108200"/>
          <p14:tracePt t="22885" x="8051800" y="2047875"/>
          <p14:tracePt t="22932" x="7624763" y="2027238"/>
          <p14:tracePt t="22967" x="7154863" y="2009775"/>
          <p14:tracePt t="23012" x="6711950" y="2009775"/>
          <p14:tracePt t="23031" x="6662738" y="2009775"/>
          <p14:tracePt t="23066" x="6372225" y="2009775"/>
          <p14:tracePt t="23112" x="5954713" y="2009775"/>
          <p14:tracePt t="23131" x="5922963" y="2009775"/>
          <p14:tracePt t="23168" x="5745163" y="2009775"/>
          <p14:tracePt t="23206" x="5561013" y="2009775"/>
          <p14:tracePt t="23243" x="5383213" y="2005013"/>
          <p14:tracePt t="23287" x="5334000" y="2005013"/>
          <p14:tracePt t="23335" x="5295900" y="2005013"/>
          <p14:tracePt t="23381" x="5230813" y="2020888"/>
          <p14:tracePt t="23417" x="5014913" y="2020888"/>
          <p14:tracePt t="23461" x="4598988" y="2009775"/>
          <p14:tracePt t="23499" x="4117975" y="1982788"/>
          <p14:tracePt t="23535" x="3436938" y="1973263"/>
          <p14:tracePt t="23572" x="2874963" y="1982788"/>
          <p14:tracePt t="23591" x="2701925" y="1982788"/>
          <p14:tracePt t="23626" x="2281238" y="1944688"/>
          <p14:tracePt t="23664" x="1827213" y="1901825"/>
          <p14:tracePt t="23715" x="1416050" y="1863725"/>
          <p14:tracePt t="23753" x="1270000" y="1827213"/>
          <p14:tracePt t="23800" x="1258888" y="1809750"/>
          <p14:tracePt t="23837" x="1274763" y="1809750"/>
          <p14:tracePt t="24104" x="1281113" y="1809750"/>
          <p14:tracePt t="24416" x="1285875" y="1809750"/>
          <p14:tracePt t="26065" x="1285875" y="1816100"/>
          <p14:tracePt t="26135" x="1566863" y="1885950"/>
          <p14:tracePt t="26170" x="2063750" y="1973263"/>
          <p14:tracePt t="26207" x="2436813" y="2005013"/>
          <p14:tracePt t="26241" x="2771775" y="2005013"/>
          <p14:tracePt t="26276" x="3279775" y="1978025"/>
          <p14:tracePt t="26325" x="3906838" y="1966913"/>
          <p14:tracePt t="26368" x="4264025" y="2009775"/>
          <p14:tracePt t="26405" x="4695825" y="2054225"/>
          <p14:tracePt t="26443" x="5118100" y="2101850"/>
          <p14:tracePt t="26479" x="5307013" y="2139950"/>
          <p14:tracePt t="26516" x="5372100" y="2162175"/>
          <p14:tracePt t="26552" x="5453063" y="2189163"/>
          <p14:tracePt t="26589" x="5534025" y="2209800"/>
          <p14:tracePt t="26637" x="5788025" y="2259013"/>
          <p14:tracePt t="26685" x="6235700" y="2290763"/>
          <p14:tracePt t="26731" x="6516688" y="2286000"/>
          <p14:tracePt t="26768" x="6608763" y="2281238"/>
          <p14:tracePt t="26831" x="6604000" y="2270125"/>
          <p14:tracePt t="26866" x="6565900" y="2243138"/>
          <p14:tracePt t="26902" x="6484938" y="2189163"/>
          <p14:tracePt t="26920" x="6469063" y="2171700"/>
          <p14:tracePt t="26956" x="6345238" y="1993900"/>
          <p14:tracePt t="26993" x="6262688" y="1809750"/>
          <p14:tracePt t="27028" x="6219825" y="1697038"/>
          <p14:tracePt t="27075" x="6215063" y="1604963"/>
          <p14:tracePt t="27111" x="6296025" y="1566863"/>
          <p14:tracePt t="27129" x="6426200" y="1566863"/>
          <p14:tracePt t="27165" x="6727825" y="1573213"/>
          <p14:tracePt t="27202" x="6862763" y="1604963"/>
          <p14:tracePt t="27239" x="6889750" y="1636713"/>
          <p14:tracePt t="27276" x="6916738" y="1697038"/>
          <p14:tracePt t="27314" x="6923088" y="1762125"/>
          <p14:tracePt t="27349" x="6923088" y="1778000"/>
          <p14:tracePt t="27385" x="6900863" y="1800225"/>
          <p14:tracePt t="27439" x="6797675" y="1847850"/>
          <p14:tracePt t="27488" x="6754813" y="1863725"/>
          <p14:tracePt t="27524" x="6734175" y="1863725"/>
          <p14:tracePt t="27561" x="6662738" y="1863725"/>
          <p14:tracePt t="27597" x="6570663" y="1863725"/>
          <p14:tracePt t="27636" x="6550025" y="1858963"/>
          <p14:tracePt t="27689" x="6543675" y="1858963"/>
          <p14:tracePt t="27724" x="6538913" y="1858963"/>
          <p14:tracePt t="28581" x="6543675" y="1858963"/>
          <p14:tracePt t="28779" x="6480175" y="1885950"/>
          <p14:tracePt t="28816" x="5864225" y="2027238"/>
          <p14:tracePt t="28855" x="5441950" y="2058988"/>
          <p14:tracePt t="28900" x="5280025" y="2074863"/>
          <p14:tracePt t="28937" x="4895850" y="2117725"/>
          <p14:tracePt t="28985" x="4630738" y="2135188"/>
          <p14:tracePt t="29020" x="4572000" y="2135188"/>
          <p14:tracePt t="29067" x="4302125" y="2117725"/>
          <p14:tracePt t="29103" x="3886200" y="2085975"/>
          <p14:tracePt t="29122" x="3648075" y="2054225"/>
          <p14:tracePt t="29169" x="3221038" y="1935163"/>
          <p14:tracePt t="29217" x="3021013" y="1885950"/>
          <p14:tracePt t="29252" x="3005138" y="1881188"/>
          <p14:tracePt t="29360" x="3009900" y="1881188"/>
          <p14:tracePt t="29400" x="3016250" y="1881188"/>
          <p14:tracePt t="29443" x="3021013" y="1881188"/>
          <p14:tracePt t="29504" x="3025775" y="1881188"/>
          <p14:tracePt t="29541" x="3032125" y="1881188"/>
          <p14:tracePt t="29724" x="3113088" y="1881188"/>
          <p14:tracePt t="29770" x="3722688" y="1881188"/>
          <p14:tracePt t="29814" x="4371975" y="1881188"/>
          <p14:tracePt t="29860" x="4621213" y="1881188"/>
          <p14:tracePt t="29895" x="4657725" y="1885950"/>
          <p14:tracePt t="29931" x="4684713" y="1897063"/>
          <p14:tracePt t="29951" x="4684713" y="1901825"/>
          <p14:tracePt t="30968" x="3917950" y="2081213"/>
          <p14:tracePt t="31011" x="2917825" y="2189163"/>
          <p14:tracePt t="31062" x="2371725" y="2171700"/>
          <p14:tracePt t="31103" x="1685925" y="2036763"/>
          <p14:tracePt t="31127" x="1508125" y="1989138"/>
          <p14:tracePt t="31161" x="1447800" y="1962150"/>
          <p14:tracePt t="32415" x="1447800" y="1978025"/>
          <p14:tracePt t="32461" x="1535113" y="2009775"/>
          <p14:tracePt t="32505" x="2616200" y="2005013"/>
          <p14:tracePt t="32543" x="3663950" y="2005013"/>
          <p14:tracePt t="32578" x="3913188" y="2005013"/>
          <p14:tracePt t="32615" x="4560888" y="2016125"/>
          <p14:tracePt t="32633" x="5102225" y="2016125"/>
          <p14:tracePt t="32681" x="6118225" y="2043113"/>
          <p14:tracePt t="32700" x="6372225" y="2063750"/>
          <p14:tracePt t="32737" x="6907213" y="2108200"/>
          <p14:tracePt t="32774" x="7327900" y="2128838"/>
          <p14:tracePt t="32810" x="7651750" y="2162175"/>
          <p14:tracePt t="32849" x="8208963" y="2263775"/>
          <p14:tracePt t="32893" x="8689975" y="2286000"/>
          <p14:tracePt t="32928" x="8856663" y="2286000"/>
          <p14:tracePt t="32952" x="9036050" y="2286000"/>
          <p14:tracePt t="32976" x="9159875" y="2286000"/>
          <p14:tracePt t="33012" x="9355138" y="2286000"/>
          <p14:tracePt t="33030" x="9402763" y="2286000"/>
          <p14:tracePt t="33066" x="9474200" y="2281238"/>
          <p14:tracePt t="33108" x="9517063" y="2270125"/>
          <p14:tracePt t="33131" x="9528175" y="2263775"/>
          <p14:tracePt t="33167" x="9532938" y="2259013"/>
          <p14:tracePt t="33231" x="9537700" y="2254250"/>
          <p14:tracePt t="33411" x="9548813" y="2247900"/>
          <p14:tracePt t="33474" x="9564688" y="2232025"/>
          <p14:tracePt t="33496" x="9571038" y="2227263"/>
          <p14:tracePt t="33538" x="9586913" y="2220913"/>
          <p14:tracePt t="33574" x="9598025" y="2216150"/>
          <p14:tracePt t="33618" x="9598025" y="2205038"/>
          <p14:tracePt t="34698" x="9591675" y="2205038"/>
          <p14:tracePt t="35426" x="9586913" y="2205038"/>
          <p14:tracePt t="35865" x="9575800" y="2205038"/>
          <p14:tracePt t="35973" x="9571038" y="2205038"/>
          <p14:tracePt t="39693" x="9571038" y="2216150"/>
          <p14:tracePt t="39854" x="9532938" y="2281238"/>
          <p14:tracePt t="39889" x="9132888" y="2351088"/>
          <p14:tracePt t="39938" x="8966200" y="2389188"/>
          <p14:tracePt t="39976" x="8943975" y="2409825"/>
          <p14:tracePt t="40013" x="8836025" y="2409825"/>
          <p14:tracePt t="40049" x="8721725" y="2405063"/>
          <p14:tracePt t="40085" x="8712200" y="2371725"/>
          <p14:tracePt t="40131" x="8712200" y="2362200"/>
          <p14:tracePt t="40149" x="8712200" y="2351088"/>
          <p14:tracePt t="40202" x="8712200" y="2344738"/>
          <p14:tracePt t="40239" x="8712200" y="2339975"/>
          <p14:tracePt t="40301" x="8712200" y="2335213"/>
          <p14:tracePt t="40361" x="8705850" y="2335213"/>
          <p14:tracePt t="40410" x="8701088" y="2335213"/>
          <p14:tracePt t="40481" x="8694738" y="2335213"/>
          <p14:tracePt t="40845" x="8274050" y="2416175"/>
          <p14:tracePt t="40882" x="7750175" y="2447925"/>
          <p14:tracePt t="40920" x="7204075" y="2447925"/>
          <p14:tracePt t="40959" x="6226175" y="2447925"/>
          <p14:tracePt t="41001" x="5491163" y="2447925"/>
          <p14:tracePt t="41039" x="5210175" y="2447925"/>
          <p14:tracePt t="41085" x="5095875" y="2432050"/>
          <p14:tracePt t="41132" x="4794250" y="2351088"/>
          <p14:tracePt t="41168" x="4641850" y="2328863"/>
          <p14:tracePt t="41213" x="4621213" y="2324100"/>
          <p14:tracePt t="41693" x="4430713" y="2312988"/>
          <p14:tracePt t="41740" x="4064000" y="2405063"/>
          <p14:tracePt t="41765" x="3490913" y="2798763"/>
          <p14:tracePt t="41818" x="2328863" y="3232150"/>
          <p14:tracePt t="41857" x="1800225" y="3279775"/>
          <p14:tracePt t="41893" x="1485900" y="3290888"/>
          <p14:tracePt t="41928" x="1373188" y="3290888"/>
          <p14:tracePt t="41965" x="1335088" y="3263900"/>
          <p14:tracePt t="42000" x="1312863" y="3221038"/>
          <p14:tracePt t="42037" x="1296988" y="3182938"/>
          <p14:tracePt t="42074" x="1292225" y="3160713"/>
          <p14:tracePt t="42110" x="1312863" y="3144838"/>
          <p14:tracePt t="42129" x="1362075" y="3124200"/>
          <p14:tracePt t="42175" x="1782763" y="3101975"/>
          <p14:tracePt t="42221" x="2016125" y="3106738"/>
          <p14:tracePt t="42255" x="2043113" y="3113088"/>
          <p14:tracePt t="42308" x="2000250" y="3097213"/>
          <p14:tracePt t="42345" x="1939925" y="3048000"/>
          <p14:tracePt t="42378" x="1924050" y="3025775"/>
          <p14:tracePt t="42428" x="1924050" y="3021013"/>
          <p14:tracePt t="42789" x="2135188" y="3074988"/>
          <p14:tracePt t="42846" x="2497138" y="3160713"/>
          <p14:tracePt t="42886" x="2571750" y="3160713"/>
          <p14:tracePt t="42987" x="2589213" y="3160713"/>
          <p14:tracePt t="43022" x="2632075" y="3160713"/>
          <p14:tracePt t="43041" x="2636838" y="3160713"/>
          <p14:tracePt t="43086" x="2643188" y="3160713"/>
          <p14:tracePt t="43139" x="2647950" y="3167063"/>
          <p14:tracePt t="43409" x="2740025" y="3171825"/>
          <p14:tracePt t="43446" x="3036888" y="3205163"/>
          <p14:tracePt t="43483" x="3270250" y="3214688"/>
          <p14:tracePt t="43520" x="3351213" y="3214688"/>
          <p14:tracePt t="43715" x="3344863" y="3214688"/>
          <p14:tracePt t="43749" x="3340100" y="3209925"/>
          <p14:tracePt t="43839" x="3317875" y="3155950"/>
          <p14:tracePt t="43887" x="3306763" y="3128963"/>
          <p14:tracePt t="43934" x="3286125" y="3059113"/>
          <p14:tracePt t="43970" x="3279775" y="3036888"/>
          <p14:tracePt t="44008" x="3275013" y="3016250"/>
          <p14:tracePt t="44072" x="3275013" y="3009900"/>
          <p14:tracePt t="44181" x="3275013" y="3005138"/>
          <p14:tracePt t="44283" x="3279775" y="3005138"/>
          <p14:tracePt t="44355" x="3279775" y="3009900"/>
          <p14:tracePt t="44409" x="3351213" y="3016250"/>
          <p14:tracePt t="44445" x="3582988" y="3009900"/>
          <p14:tracePt t="44490" x="3798888" y="3009900"/>
          <p14:tracePt t="44539" x="3886200" y="3009900"/>
          <p14:tracePt t="44585" x="4068763" y="3009900"/>
          <p14:tracePt t="44632" x="4252913" y="3021013"/>
          <p14:tracePt t="44653" x="4295775" y="3032125"/>
          <p14:tracePt t="44691" x="4410075" y="3032125"/>
          <p14:tracePt t="44726" x="4603750" y="3036888"/>
          <p14:tracePt t="44746" x="4691063" y="3036888"/>
          <p14:tracePt t="44782" x="4830763" y="3048000"/>
          <p14:tracePt t="44817" x="4949825" y="3048000"/>
          <p14:tracePt t="44861" x="5102225" y="3036888"/>
          <p14:tracePt t="44898" x="5214938" y="3021013"/>
          <p14:tracePt t="44935" x="5311775" y="3005138"/>
          <p14:tracePt t="44981" x="5410200" y="2994025"/>
          <p14:tracePt t="45017" x="5588000" y="2994025"/>
          <p14:tracePt t="45053" x="5673725" y="2994025"/>
          <p14:tracePt t="45091" x="5711825" y="2987675"/>
          <p14:tracePt t="45130" x="5776913" y="2987675"/>
          <p14:tracePt t="45164" x="5868988" y="2987675"/>
          <p14:tracePt t="45202" x="5972175" y="2987675"/>
          <p14:tracePt t="45237" x="6096000" y="2987675"/>
          <p14:tracePt t="45274" x="6172200" y="2971800"/>
          <p14:tracePt t="45293" x="6215063" y="2967038"/>
          <p14:tracePt t="45338" x="6300788" y="2951163"/>
          <p14:tracePt t="45380" x="6376988" y="2944813"/>
          <p14:tracePt t="45405" x="6415088" y="2944813"/>
          <p14:tracePt t="45445" x="6538913" y="2940050"/>
          <p14:tracePt t="45479" x="6707188" y="2928938"/>
          <p14:tracePt t="45515" x="6869113" y="2913063"/>
          <p14:tracePt t="45559" x="7031038" y="2913063"/>
          <p14:tracePt t="45598" x="7300913" y="2913063"/>
          <p14:tracePt t="45635" x="7397750" y="2913063"/>
          <p14:tracePt t="45681" x="7469188" y="2913063"/>
          <p14:tracePt t="45716" x="7523163" y="2913063"/>
          <p14:tracePt t="45801" x="7523163" y="2906713"/>
          <p14:tracePt t="45875" x="7527925" y="2906713"/>
          <p14:tracePt t="47361" x="7224713" y="2982913"/>
          <p14:tracePt t="47399" x="6911975" y="3052763"/>
          <p14:tracePt t="47444" x="6561138" y="3052763"/>
          <p14:tracePt t="47465" x="6246813" y="3048000"/>
          <p14:tracePt t="47505" x="5549900" y="3005138"/>
          <p14:tracePt t="47543" x="5075238" y="2917825"/>
          <p14:tracePt t="47578" x="4848225" y="2816225"/>
          <p14:tracePt t="47631" x="4560888" y="2620963"/>
          <p14:tracePt t="47649" x="4506913" y="2540000"/>
          <p14:tracePt t="47687" x="4484688" y="2432050"/>
          <p14:tracePt t="47716" x="4598988" y="2339975"/>
          <p14:tracePt t="47761" x="5118100" y="2247900"/>
          <p14:tracePt t="47798" x="5484813" y="2254250"/>
          <p14:tracePt t="47835" x="5691188" y="2355850"/>
          <p14:tracePt t="47855" x="5738813" y="2443163"/>
          <p14:tracePt t="47892" x="5788025" y="2670175"/>
          <p14:tracePt t="47928" x="5776913" y="2825750"/>
          <p14:tracePt t="47965" x="5722938" y="2917825"/>
          <p14:tracePt t="48012" x="5691188" y="2928938"/>
          <p14:tracePt t="48032" x="5680075" y="2928938"/>
          <p14:tracePt t="48050" x="5673725" y="2928938"/>
          <p14:tracePt t="48087" x="5572125" y="2928938"/>
          <p14:tracePt t="48124" x="5441950" y="2917825"/>
          <p14:tracePt t="48161" x="5426075" y="2917825"/>
          <p14:tracePt t="48361" x="5414963" y="2782888"/>
          <p14:tracePt t="48399" x="5437188" y="2717800"/>
          <p14:tracePt t="48444" x="5500688" y="2670175"/>
          <p14:tracePt t="48466" x="5534025" y="2663825"/>
          <p14:tracePt t="48501" x="5592763" y="2652713"/>
          <p14:tracePt t="48538" x="5707063" y="2674938"/>
          <p14:tracePt t="48575" x="5722938" y="2686050"/>
          <p14:tracePt t="48629" x="5700713" y="2706688"/>
          <p14:tracePt t="48676" x="5646738" y="2762250"/>
          <p14:tracePt t="48712" x="5572125" y="2809875"/>
          <p14:tracePt t="48731" x="5534025" y="2816225"/>
          <p14:tracePt t="48768" x="5473700" y="2820988"/>
          <p14:tracePt t="48812" x="5446713" y="2820988"/>
          <p14:tracePt t="48866" x="5437188" y="2816225"/>
          <p14:tracePt t="49081" x="5430838" y="2816225"/>
          <p14:tracePt t="49134" x="5187950" y="2794000"/>
          <p14:tracePt t="49183" x="4799013" y="2616200"/>
          <p14:tracePt t="49232" x="4760913" y="2459038"/>
          <p14:tracePt t="49278" x="4891088" y="2371725"/>
          <p14:tracePt t="49318" x="5084763" y="2324100"/>
          <p14:tracePt t="49353" x="5387975" y="2312988"/>
          <p14:tracePt t="49389" x="5522913" y="2339975"/>
          <p14:tracePt t="49418" x="5592763" y="2425700"/>
          <p14:tracePt t="49456" x="5610225" y="2625725"/>
          <p14:tracePt t="49495" x="5491163" y="2762250"/>
          <p14:tracePt t="49539" x="5356225" y="2794000"/>
          <p14:tracePt t="49585" x="4814888" y="2724150"/>
          <p14:tracePt t="49631" x="4587875" y="2625725"/>
          <p14:tracePt t="49649" x="4567238" y="2571750"/>
          <p14:tracePt t="49687" x="4637088" y="2501900"/>
          <p14:tracePt t="49724" x="4999038" y="2420938"/>
          <p14:tracePt t="49761" x="5165725" y="2420938"/>
          <p14:tracePt t="49795" x="5176838" y="2513013"/>
          <p14:tracePt t="49831" x="5138738" y="2652713"/>
          <p14:tracePt t="49877" x="4945063" y="2836863"/>
          <p14:tracePt t="49921" x="4911725" y="2847975"/>
          <p14:tracePt t="50615" x="4733925" y="2863850"/>
          <p14:tracePt t="50633" x="4556125" y="2886075"/>
          <p14:tracePt t="50672" x="4268788" y="2906713"/>
          <p14:tracePt t="50708" x="4210050" y="2924175"/>
          <p14:tracePt t="50743" x="3913188" y="2940050"/>
          <p14:tracePt t="50783" x="3432175" y="2951163"/>
          <p14:tracePt t="50821" x="3070225" y="2924175"/>
          <p14:tracePt t="50840" x="2863850" y="2890838"/>
          <p14:tracePt t="50877" x="2616200" y="2847975"/>
          <p14:tracePt t="50937" x="2497138" y="2816225"/>
          <p14:tracePt t="50973" x="2490788" y="2809875"/>
          <p14:tracePt t="51020" x="2474913" y="2809875"/>
          <p14:tracePt t="51222" x="2701925" y="2816225"/>
          <p14:tracePt t="51261" x="3436938" y="2816225"/>
          <p14:tracePt t="51296" x="5307013" y="2816225"/>
          <p14:tracePt t="51333" x="7150100" y="2924175"/>
          <p14:tracePt t="51380" x="7939088" y="2967038"/>
          <p14:tracePt t="51415" x="8366125" y="2987675"/>
          <p14:tracePt t="51434" x="8505825" y="3009900"/>
          <p14:tracePt t="51481" x="8694738" y="3025775"/>
          <p14:tracePt t="51516" x="8874125" y="3043238"/>
          <p14:tracePt t="51551" x="8986838" y="3059113"/>
          <p14:tracePt t="51586" x="9101138" y="3074988"/>
          <p14:tracePt t="51622" x="9229725" y="3086100"/>
          <p14:tracePt t="51659" x="9263063" y="3086100"/>
          <p14:tracePt t="51712" x="9263063" y="3079750"/>
          <p14:tracePt t="51764" x="9224963" y="3079750"/>
          <p14:tracePt t="51798" x="9213850" y="3079750"/>
          <p14:tracePt t="52484" x="9213850" y="3074988"/>
          <p14:tracePt t="52668" x="9220200" y="3070225"/>
          <p14:tracePt t="52712" x="9229725" y="3070225"/>
          <p14:tracePt t="52768" x="9240838" y="3070225"/>
          <p14:tracePt t="52805" x="9256713" y="3070225"/>
          <p14:tracePt t="52843" x="9429750" y="3063875"/>
          <p14:tracePt t="52878" x="9598025" y="3043238"/>
          <p14:tracePt t="52926" x="9717088" y="2998788"/>
          <p14:tracePt t="52969" x="9813925" y="2978150"/>
          <p14:tracePt t="53008" x="9883775" y="2967038"/>
          <p14:tracePt t="53027" x="9894888" y="2967038"/>
          <p14:tracePt t="53063" x="9921875" y="2967038"/>
          <p14:tracePt t="53098" x="10002838" y="2951163"/>
          <p14:tracePt t="53135" x="10094913" y="2928938"/>
          <p14:tracePt t="53172" x="10126663" y="2913063"/>
          <p14:tracePt t="53237" x="10126663" y="2906713"/>
          <p14:tracePt t="53395" x="10117138" y="2906713"/>
          <p14:tracePt t="53484" x="10110788" y="2906713"/>
          <p14:tracePt t="53521" x="10106025" y="2906713"/>
          <p14:tracePt t="53715" x="10099675" y="2906713"/>
          <p14:tracePt t="54315" x="10094913" y="2913063"/>
          <p14:tracePt t="54369" x="10090150" y="2913063"/>
          <p14:tracePt t="54514" x="10072688" y="2917825"/>
          <p14:tracePt t="54636" x="10067925" y="2917825"/>
          <p14:tracePt t="54673" x="10056813" y="2917825"/>
          <p14:tracePt t="59681" x="9863138" y="3036888"/>
          <p14:tracePt t="59700" x="9818688" y="3074988"/>
          <p14:tracePt t="59746" x="9764713" y="3090863"/>
          <p14:tracePt t="59786" x="9710738" y="3097213"/>
          <p14:tracePt t="59825" x="9582150" y="3117850"/>
          <p14:tracePt t="59871" x="9528175" y="3144838"/>
          <p14:tracePt t="59917" x="9463088" y="3160713"/>
          <p14:tracePt t="59962" x="9398000" y="3171825"/>
          <p14:tracePt t="59981" x="9391650" y="3171825"/>
          <p14:tracePt t="60018" x="9386888" y="3171825"/>
          <p14:tracePt t="61187" x="9386888" y="3182938"/>
          <p14:tracePt t="61240" x="9386888" y="3187700"/>
          <p14:tracePt t="61312" x="9274175" y="3263900"/>
          <p14:tracePt t="61348" x="9247188" y="3421063"/>
          <p14:tracePt t="61385" x="9117013" y="3556000"/>
          <p14:tracePt t="61431" x="8921750" y="3621088"/>
          <p14:tracePt t="61466" x="8602663" y="3668713"/>
          <p14:tracePt t="61503" x="8143875" y="3760788"/>
          <p14:tracePt t="61540" x="7446963" y="3886200"/>
          <p14:tracePt t="61564" x="7154863" y="3906838"/>
          <p14:tracePt t="61605" x="7031038" y="3922713"/>
          <p14:tracePt t="61623" x="6970713" y="3933825"/>
          <p14:tracePt t="61669" x="6689725" y="3971925"/>
          <p14:tracePt t="61715" x="6516688" y="3987800"/>
          <p14:tracePt t="61734" x="6507163" y="3987800"/>
          <p14:tracePt t="61781" x="6426200" y="3998913"/>
          <p14:tracePt t="61816" x="6311900" y="3998913"/>
          <p14:tracePt t="61853" x="6046788" y="3987800"/>
          <p14:tracePt t="61890" x="5792788" y="3976688"/>
          <p14:tracePt t="61926" x="5403850" y="3976688"/>
          <p14:tracePt t="61966" x="5026025" y="3949700"/>
          <p14:tracePt t="62010" x="4911725" y="3917950"/>
          <p14:tracePt t="62047" x="4830763" y="3852863"/>
          <p14:tracePt t="62083" x="4630738" y="3702050"/>
          <p14:tracePt t="62131" x="4452938" y="3506788"/>
          <p14:tracePt t="62166" x="4068763" y="3221038"/>
          <p14:tracePt t="62185" x="3825875" y="3086100"/>
          <p14:tracePt t="62222" x="3340100" y="2794000"/>
          <p14:tracePt t="62259" x="2751138" y="2335213"/>
          <p14:tracePt t="62294" x="2436813" y="2074863"/>
          <p14:tracePt t="62330" x="2162175" y="1843088"/>
          <p14:tracePt t="62365" x="1755775" y="1593850"/>
          <p14:tracePt t="62415" x="1609725" y="1492250"/>
          <p14:tracePt t="62433" x="1604963" y="1458913"/>
          <p14:tracePt t="62480" x="1620838" y="1420813"/>
          <p14:tracePt t="62515" x="1724025" y="1393825"/>
          <p14:tracePt t="62550" x="1870075" y="1366838"/>
          <p14:tracePt t="62586" x="2151063" y="1366838"/>
          <p14:tracePt t="62622" x="2490788" y="1373188"/>
          <p14:tracePt t="62661" x="2879725" y="1373188"/>
          <p14:tracePt t="62697" x="3036888" y="1389063"/>
          <p14:tracePt t="62732" x="3144838" y="1393825"/>
          <p14:tracePt t="62768" x="3275013" y="1393825"/>
          <p14:tracePt t="62814" x="3524250" y="1404938"/>
          <p14:tracePt t="62860" x="3740150" y="1404938"/>
          <p14:tracePt t="62899" x="3983038" y="1404938"/>
          <p14:tracePt t="62934" x="4117975" y="1404938"/>
          <p14:tracePt t="62972" x="4349750" y="1409700"/>
          <p14:tracePt t="63009" x="4567238" y="1431925"/>
          <p14:tracePt t="63045" x="5057775" y="1481138"/>
          <p14:tracePt t="63081" x="5156200" y="1492250"/>
          <p14:tracePt t="63281" x="5129213" y="1501775"/>
          <p14:tracePt t="63317" x="4960938" y="1658938"/>
          <p14:tracePt t="63356" x="4711700" y="1897063"/>
          <p14:tracePt t="63393" x="4279900" y="2236788"/>
          <p14:tracePt t="63428" x="3636963" y="2652713"/>
          <p14:tracePt t="63461" x="3063875" y="2944813"/>
          <p14:tracePt t="63498" x="2805113" y="3124200"/>
          <p14:tracePt t="63533" x="2735263" y="3279775"/>
          <p14:tracePt t="63581" x="2728913" y="3414713"/>
          <p14:tracePt t="63616" x="2728913" y="3463925"/>
          <p14:tracePt t="63634" x="2767013" y="3486150"/>
          <p14:tracePt t="63681" x="3151188" y="3544888"/>
          <p14:tracePt t="63699" x="3317875" y="3556000"/>
          <p14:tracePt t="63735" x="3668713" y="3551238"/>
          <p14:tracePt t="63781" x="4360863" y="3502025"/>
          <p14:tracePt t="63816" x="5165725" y="3436938"/>
          <p14:tracePt t="63861" x="5572125" y="3371850"/>
          <p14:tracePt t="63898" x="5981700" y="3279775"/>
          <p14:tracePt t="63935" x="6419850" y="3290888"/>
          <p14:tracePt t="63982" x="6561138" y="3405188"/>
          <p14:tracePt t="63999" x="6565900" y="3409950"/>
          <p14:tracePt t="64037" x="6743700" y="3486150"/>
          <p14:tracePt t="64074" x="7015163" y="3621088"/>
          <p14:tracePt t="64109" x="7046913" y="3668713"/>
          <p14:tracePt t="64126" x="7042150" y="3686175"/>
          <p14:tracePt t="64161" x="7031038" y="3690938"/>
          <p14:tracePt t="64199" x="6938963" y="3760788"/>
          <p14:tracePt t="64235" x="6669088" y="3868738"/>
          <p14:tracePt t="64272" x="6496050" y="3913188"/>
          <p14:tracePt t="64317" x="6226175" y="3933825"/>
          <p14:tracePt t="64353" x="5945188" y="3929063"/>
          <p14:tracePt t="64373" x="5873750" y="3917950"/>
          <p14:tracePt t="64418" x="5810250" y="3902075"/>
          <p14:tracePt t="64455" x="5781675" y="3875088"/>
          <p14:tracePt t="64493" x="5772150" y="3836988"/>
          <p14:tracePt t="64528" x="5761038" y="3814763"/>
          <p14:tracePt t="64565" x="5754688" y="3805238"/>
          <p14:tracePt t="64634" x="5754688" y="3798888"/>
          <p14:tracePt t="64722" x="5754688" y="3863975"/>
          <p14:tracePt t="64786" x="5754688" y="3868738"/>
          <p14:tracePt t="64822" x="5684838" y="3794125"/>
          <p14:tracePt t="64859" x="5664200" y="3641725"/>
          <p14:tracePt t="64895" x="5738813" y="3533775"/>
          <p14:tracePt t="64931" x="5999163" y="3452813"/>
          <p14:tracePt t="64950" x="6188075" y="3441700"/>
          <p14:tracePt t="64990" x="6354763" y="3533775"/>
          <p14:tracePt t="65035" x="6376988" y="3609975"/>
          <p14:tracePt t="65069" x="6376988" y="3679825"/>
          <p14:tracePt t="65114" x="6350000" y="3749675"/>
          <p14:tracePt t="65135" x="6345238" y="3771900"/>
          <p14:tracePt t="65170" x="6334125" y="3787775"/>
          <p14:tracePt t="65207" x="6296025" y="3805238"/>
          <p14:tracePt t="65244" x="6257925" y="3810000"/>
          <p14:tracePt t="65297" x="6257925" y="3814763"/>
          <p14:tracePt t="65332" x="6253163" y="3814763"/>
          <p14:tracePt t="65461" x="6246813" y="3836988"/>
          <p14:tracePt t="65499" x="6219825" y="3859213"/>
          <p14:tracePt t="65536" x="6199188" y="3863975"/>
          <p14:tracePt t="65571" x="6188075" y="3863975"/>
          <p14:tracePt t="65590" x="6165850" y="3852863"/>
          <p14:tracePt t="65635" x="6122988" y="3771900"/>
          <p14:tracePt t="65672" x="6084888" y="3636963"/>
          <p14:tracePt t="65709" x="6057900" y="3529013"/>
          <p14:tracePt t="65745" x="6042025" y="3459163"/>
          <p14:tracePt t="65782" x="6019800" y="3409950"/>
          <p14:tracePt t="65818" x="6008688" y="3387725"/>
          <p14:tracePt t="65864" x="6008688" y="3328988"/>
          <p14:tracePt t="65909" x="6026150" y="3297238"/>
          <p14:tracePt t="65948" x="6046788" y="3279775"/>
          <p14:tracePt t="65985" x="6426200" y="3263900"/>
          <p14:tracePt t="66022" x="6869113" y="3313113"/>
          <p14:tracePt t="66040" x="7035800" y="3324225"/>
          <p14:tracePt t="66095" x="7339013" y="3333750"/>
          <p14:tracePt t="66253" x="7296150" y="3533775"/>
          <p14:tracePt t="66291" x="7258050" y="3798888"/>
          <p14:tracePt t="66327" x="7246938" y="3987800"/>
          <p14:tracePt t="66367" x="7242175" y="4025900"/>
          <p14:tracePt t="66436" x="7224713" y="4025900"/>
          <p14:tracePt t="66472" x="6943725" y="4075113"/>
          <p14:tracePt t="66509" x="6138863" y="4064000"/>
          <p14:tracePt t="66528" x="5691188" y="4014788"/>
          <p14:tracePt t="66564" x="5603875" y="3994150"/>
          <p14:tracePt t="66787" x="5761038" y="3452813"/>
          <p14:tracePt t="66835" x="5922963" y="3209925"/>
          <p14:tracePt t="66923" x="6015038" y="3182938"/>
          <p14:tracePt t="66959" x="6338888" y="3151188"/>
          <p14:tracePt t="66995" x="7258050" y="3151188"/>
          <p14:tracePt t="67032" x="7381875" y="3151188"/>
          <p14:tracePt t="67201" x="7404100" y="3236913"/>
          <p14:tracePt t="67236" x="7424738" y="3490913"/>
          <p14:tracePt t="67272" x="7350125" y="3609975"/>
          <p14:tracePt t="67309" x="7339013" y="3632200"/>
          <p14:tracePt t="67516" x="7251700" y="3787775"/>
          <p14:tracePt t="67554" x="7085013" y="3902075"/>
          <p14:tracePt t="67592" x="6938963" y="3922713"/>
          <p14:tracePt t="67629" x="6716713" y="3836988"/>
          <p14:tracePt t="67666" x="6527800" y="3771900"/>
          <p14:tracePt t="67703" x="6354763" y="3760788"/>
          <p14:tracePt t="67739" x="6350000" y="3760788"/>
          <p14:tracePt t="68436" x="6350000" y="3767138"/>
          <p14:tracePt t="68489" x="6307138" y="3848100"/>
          <p14:tracePt t="68527" x="6230938" y="4030663"/>
          <p14:tracePt t="68563" x="6208713" y="4102100"/>
          <p14:tracePt t="68599" x="6122988" y="4117975"/>
          <p14:tracePt t="68637" x="5846763" y="4102100"/>
          <p14:tracePt t="68685" x="5360988" y="4059238"/>
          <p14:tracePt t="68732" x="5149850" y="3987800"/>
          <p14:tracePt t="68768" x="5084763" y="3956050"/>
          <p14:tracePt t="68805" x="5064125" y="3956050"/>
          <p14:tracePt t="68914" x="5068888" y="3976688"/>
          <p14:tracePt t="68950" x="5057775" y="3987800"/>
          <p14:tracePt t="68996" x="4826000" y="3949700"/>
          <p14:tracePt t="69033" x="4376738" y="3722688"/>
          <p14:tracePt t="69068" x="4225925" y="3578225"/>
          <p14:tracePt t="69115" x="4117975" y="3360738"/>
          <p14:tracePt t="69135" x="4117975" y="3286125"/>
          <p14:tracePt t="69172" x="4183063" y="3128963"/>
          <p14:tracePt t="69209" x="4295775" y="3032125"/>
          <p14:tracePt t="69245" x="4441825" y="2955925"/>
          <p14:tracePt t="69291" x="4614863" y="2967038"/>
          <p14:tracePt t="69330" x="4987925" y="3155950"/>
          <p14:tracePt t="69356" x="5138738" y="3297238"/>
          <p14:tracePt t="69396" x="5273675" y="3479800"/>
          <p14:tracePt t="69439" x="5307013" y="3767138"/>
          <p14:tracePt t="69484" x="5257800" y="3933825"/>
          <p14:tracePt t="69520" x="5192713" y="4003675"/>
          <p14:tracePt t="69557" x="5084763" y="4030663"/>
          <p14:tracePt t="69593" x="4776788" y="3998913"/>
          <p14:tracePt t="69630" x="4587875" y="3922713"/>
          <p14:tracePt t="69666" x="4475163" y="3821113"/>
          <p14:tracePt t="69703" x="4475163" y="3767138"/>
          <p14:tracePt t="69738" x="4479925" y="3744913"/>
          <p14:tracePt t="69774" x="4522788" y="3679825"/>
          <p14:tracePt t="69794" x="4545013" y="3659188"/>
          <p14:tracePt t="69811" x="4567238" y="3641725"/>
          <p14:tracePt t="69848" x="4621213" y="3625850"/>
          <p14:tracePt t="69885" x="4729163" y="3686175"/>
          <p14:tracePt t="69922" x="4938713" y="3821113"/>
          <p14:tracePt t="69959" x="5057775" y="3929063"/>
          <p14:tracePt t="69994" x="5064125" y="3987800"/>
          <p14:tracePt t="70032" x="5053013" y="4003675"/>
          <p14:tracePt t="70068" x="5003800" y="3971925"/>
          <p14:tracePt t="70103" x="4949825" y="3917950"/>
          <p14:tracePt t="70122" x="4949825" y="3913188"/>
          <p14:tracePt t="70270" x="5019675" y="3913188"/>
          <p14:tracePt t="70307" x="6300788" y="3929063"/>
          <p14:tracePt t="70343" x="7312025" y="3940175"/>
          <p14:tracePt t="70380" x="7570788" y="3976688"/>
          <p14:tracePt t="70415" x="7646988" y="4014788"/>
          <p14:tracePt t="70451" x="7651750" y="4014788"/>
          <p14:tracePt t="70505" x="7624763" y="4030663"/>
          <p14:tracePt t="70550" x="7570788" y="4030663"/>
          <p14:tracePt t="70585" x="7312025" y="4037013"/>
          <p14:tracePt t="70622" x="6992938" y="3994150"/>
          <p14:tracePt t="70659" x="6808788" y="3956050"/>
          <p14:tracePt t="70695" x="6550025" y="3917950"/>
          <p14:tracePt t="70715" x="6453188" y="3902075"/>
          <p14:tracePt t="70750" x="6365875" y="3879850"/>
          <p14:tracePt t="70787" x="6354763" y="3859213"/>
          <p14:tracePt t="70824" x="6334125" y="3749675"/>
          <p14:tracePt t="70871" x="6311900" y="3632200"/>
          <p14:tracePt t="70916" x="6246813" y="3432175"/>
          <p14:tracePt t="70962" x="6188075" y="3324225"/>
          <p14:tracePt t="70981" x="6154738" y="3259138"/>
          <p14:tracePt t="71018" x="6154738" y="3225800"/>
          <p14:tracePt t="71074" x="6257925" y="3187700"/>
          <p14:tracePt t="71109" x="6604000" y="3209925"/>
          <p14:tracePt t="71129" x="6988175" y="3270250"/>
          <p14:tracePt t="71175" x="7332663" y="3328988"/>
          <p14:tracePt t="71238" x="7332663" y="3333750"/>
          <p14:tracePt t="71293" x="7366000" y="3398838"/>
          <p14:tracePt t="71332" x="7327900" y="3529013"/>
          <p14:tracePt t="71367" x="7246938" y="3787775"/>
          <p14:tracePt t="71411" x="7251700" y="3879850"/>
          <p14:tracePt t="71431" x="7258050" y="3886200"/>
          <p14:tracePt t="71535" x="6884988" y="3902075"/>
          <p14:tracePt t="71571" x="6327775" y="3868738"/>
          <p14:tracePt t="71620" x="5900738" y="3810000"/>
          <p14:tracePt t="71778" x="5900738" y="3805238"/>
          <p14:tracePt t="71816" x="5873750" y="3551238"/>
          <p14:tracePt t="71853" x="5868988" y="3414713"/>
          <p14:tracePt t="71872" x="5868988" y="3382963"/>
          <p14:tracePt t="71895" x="5891213" y="3355975"/>
          <p14:tracePt t="71950" x="6003925" y="3317875"/>
          <p14:tracePt t="71988" x="6599238" y="3340100"/>
          <p14:tracePt t="72024" x="7170738" y="3360738"/>
          <p14:tracePt t="72044" x="7323138" y="3360738"/>
          <p14:tracePt t="72080" x="7339013" y="3360738"/>
          <p14:tracePt t="72181" x="7343775" y="3360738"/>
          <p14:tracePt t="72215" x="7377113" y="3360738"/>
          <p14:tracePt t="73985" x="7377113" y="3398838"/>
          <p14:tracePt t="74010" x="7370763" y="3441700"/>
          <p14:tracePt t="74047" x="7289800" y="3614738"/>
          <p14:tracePt t="74084" x="6781800" y="3825875"/>
          <p14:tracePt t="74120" x="6480175" y="3868738"/>
          <p14:tracePt t="74139" x="6172200" y="3868738"/>
          <p14:tracePt t="74176" x="5646738" y="3879850"/>
          <p14:tracePt t="74211" x="5311775" y="3940175"/>
          <p14:tracePt t="74231" x="5156200" y="3987800"/>
          <p14:tracePt t="74277" x="4594225" y="4052888"/>
          <p14:tracePt t="74314" x="4322763" y="4052888"/>
          <p14:tracePt t="74349" x="4264025" y="4052888"/>
          <p14:tracePt t="74385" x="4225925" y="4052888"/>
          <p14:tracePt t="74422" x="4149725" y="4068763"/>
          <p14:tracePt t="74440" x="4140200" y="4068763"/>
          <p14:tracePt t="74488" x="4095750" y="4075113"/>
          <p14:tracePt t="74524" x="4068763" y="4079875"/>
          <p14:tracePt t="74561" x="4032250" y="4086225"/>
          <p14:tracePt t="74599" x="3971925" y="4106863"/>
          <p14:tracePt t="74625" x="3956050" y="4122738"/>
          <p14:tracePt t="74661" x="3949700" y="4129088"/>
          <p14:tracePt t="74714" x="3944938" y="4129088"/>
          <p14:tracePt t="74749" x="3933825" y="4133850"/>
          <p14:tracePt t="74797" x="3917950" y="4140200"/>
          <p14:tracePt t="74865" x="3913188" y="4140200"/>
          <p14:tracePt t="74901" x="3906838" y="4144963"/>
          <p14:tracePt t="75041" x="3902075" y="4144963"/>
          <p14:tracePt t="75094" x="3825875" y="4198938"/>
          <p14:tracePt t="75130" x="3668713" y="4279900"/>
          <p14:tracePt t="75166" x="3414713" y="4376738"/>
          <p14:tracePt t="75203" x="3270250" y="4394200"/>
          <p14:tracePt t="75241" x="3052763" y="4387850"/>
          <p14:tracePt t="75289" x="2751138" y="4349750"/>
          <p14:tracePt t="75326" x="2708275" y="4344988"/>
          <p14:tracePt t="75361" x="2686050" y="4333875"/>
          <p14:tracePt t="75398" x="2544763" y="4241800"/>
          <p14:tracePt t="75435" x="2355850" y="4144963"/>
          <p14:tracePt t="75471" x="2216150" y="4090988"/>
          <p14:tracePt t="75509" x="2085975" y="4052888"/>
          <p14:tracePt t="75547" x="2032000" y="4025900"/>
          <p14:tracePt t="75585" x="1993900" y="4021138"/>
          <p14:tracePt t="75627" x="1962150" y="4021138"/>
          <p14:tracePt t="75715" x="1955800" y="4021138"/>
          <p14:tracePt t="75750" x="1951038" y="4021138"/>
          <p14:tracePt t="75787" x="1908175" y="4079875"/>
          <p14:tracePt t="75824" x="1908175" y="4106863"/>
          <p14:tracePt t="75860" x="1908175" y="4122738"/>
          <p14:tracePt t="75897" x="1912938" y="4144963"/>
          <p14:tracePt t="77171" x="1912938" y="4149725"/>
          <p14:tracePt t="77207" x="1912938" y="4160838"/>
          <p14:tracePt t="77254" x="1901825" y="4279900"/>
          <p14:tracePt t="77301" x="1928813" y="4367213"/>
          <p14:tracePt t="77338" x="1924050" y="4394200"/>
          <p14:tracePt t="77376" x="1912938" y="4398963"/>
          <p14:tracePt t="77416" x="1908175" y="4410075"/>
          <p14:tracePt t="77459" x="1890713" y="4425950"/>
          <p14:tracePt t="77495" x="1804988" y="4464050"/>
          <p14:tracePt t="77547" x="1746250" y="4491038"/>
          <p14:tracePt t="77584" x="1739900" y="4502150"/>
          <p14:tracePt t="77631" x="1728788" y="4506913"/>
          <p14:tracePt t="77651" x="1712913" y="4518025"/>
          <p14:tracePt t="77671" x="1681163" y="4545013"/>
          <p14:tracePt t="77707" x="1674813" y="4549775"/>
          <p14:tracePt t="77743" x="1670050" y="4556125"/>
          <p14:tracePt t="78009" x="1746250" y="4560888"/>
          <p14:tracePt t="78049" x="1946275" y="4648200"/>
          <p14:tracePt t="78088" x="2027238" y="4691063"/>
          <p14:tracePt t="78181" x="2036763" y="4691063"/>
          <p14:tracePt t="78216" x="2047875" y="4691063"/>
          <p14:tracePt t="78253" x="2097088" y="4691063"/>
          <p14:tracePt t="78288" x="2151063" y="4684713"/>
          <p14:tracePt t="78309" x="2243138" y="4691063"/>
          <p14:tracePt t="78356" x="2447925" y="4729163"/>
          <p14:tracePt t="78392" x="2544763" y="4738688"/>
          <p14:tracePt t="78428" x="2659063" y="4738688"/>
          <p14:tracePt t="78465" x="2832100" y="4756150"/>
          <p14:tracePt t="78499" x="2879725" y="4765675"/>
          <p14:tracePt t="78536" x="3074988" y="4765675"/>
          <p14:tracePt t="78584" x="3675063" y="4718050"/>
          <p14:tracePt t="78627" x="3949700" y="4679950"/>
          <p14:tracePt t="78666" x="4064000" y="4664075"/>
          <p14:tracePt t="78703" x="4117975" y="4668838"/>
          <p14:tracePt t="78740" x="4198938" y="4706938"/>
          <p14:tracePt t="78777" x="4318000" y="4765675"/>
          <p14:tracePt t="78814" x="4556125" y="4792663"/>
          <p14:tracePt t="78848" x="4895850" y="4803775"/>
          <p14:tracePt t="78892" x="5588000" y="4814888"/>
          <p14:tracePt t="78911" x="5938838" y="4814888"/>
          <p14:tracePt t="78957" x="6219825" y="4803775"/>
          <p14:tracePt t="78995" x="6226175" y="4803775"/>
          <p14:tracePt t="79134" x="6215063" y="4803775"/>
          <p14:tracePt t="79205" x="6203950" y="4803775"/>
          <p14:tracePt t="79243" x="6176963" y="4814888"/>
          <p14:tracePt t="79290" x="6161088" y="4819650"/>
          <p14:tracePt t="79329" x="6145213" y="4826000"/>
          <p14:tracePt t="79366" x="6084888" y="4826000"/>
          <p14:tracePt t="79403" x="5781675" y="4799013"/>
          <p14:tracePt t="79449" x="5446713" y="4738688"/>
          <p14:tracePt t="79486" x="5183188" y="4695825"/>
          <p14:tracePt t="79523" x="5172075" y="4695825"/>
          <p14:tracePt t="79709" x="5172075" y="4691063"/>
          <p14:tracePt t="79825" x="5468938" y="4675188"/>
          <p14:tracePt t="79862" x="5792788" y="4675188"/>
          <p14:tracePt t="79881" x="5911850" y="4675188"/>
          <p14:tracePt t="79918" x="6149975" y="4675188"/>
          <p14:tracePt t="79956" x="6296025" y="4675188"/>
          <p14:tracePt t="79994" x="6403975" y="4668838"/>
          <p14:tracePt t="80013" x="6408738" y="4668838"/>
          <p14:tracePt t="80085" x="6435725" y="4657725"/>
          <p14:tracePt t="80131" x="6500813" y="4641850"/>
          <p14:tracePt t="80168" x="6523038" y="4657725"/>
          <p14:tracePt t="80205" x="6550025" y="4664075"/>
          <p14:tracePt t="80242" x="6669088" y="4664075"/>
          <p14:tracePt t="80278" x="6858000" y="4664075"/>
          <p14:tracePt t="80314" x="7069138" y="4637088"/>
          <p14:tracePt t="80348" x="7278688" y="4610100"/>
          <p14:tracePt t="80384" x="7705725" y="4587875"/>
          <p14:tracePt t="80422" x="7977188" y="4576763"/>
          <p14:tracePt t="80441" x="8051800" y="4576763"/>
          <p14:tracePt t="80475" x="8382000" y="4549775"/>
          <p14:tracePt t="80496" x="8582025" y="4538663"/>
          <p14:tracePt t="80532" x="8912225" y="4538663"/>
          <p14:tracePt t="80568" x="9024938" y="4549775"/>
          <p14:tracePt t="80603" x="9110663" y="4567238"/>
          <p14:tracePt t="80631" x="9144000" y="4567238"/>
          <p14:tracePt t="80669" x="9278938" y="4572000"/>
          <p14:tracePt t="80705" x="9413875" y="4583113"/>
          <p14:tracePt t="80742" x="9510713" y="4587875"/>
          <p14:tracePt t="80780" x="9602788" y="4587875"/>
          <p14:tracePt t="80824" x="9894888" y="4598988"/>
          <p14:tracePt t="80871" x="10083800" y="4598988"/>
          <p14:tracePt t="80907" x="10306050" y="4598988"/>
          <p14:tracePt t="80943" x="10521950" y="4598988"/>
          <p14:tracePt t="80978" x="10618788" y="4598988"/>
          <p14:tracePt t="81015" x="10780713" y="4594225"/>
          <p14:tracePt t="81061" x="10910888" y="4594225"/>
          <p14:tracePt t="81097" x="10948988" y="4594225"/>
          <p14:tracePt t="81166" x="10953750" y="4594225"/>
          <p14:tracePt t="81414" x="10618788" y="4621213"/>
          <p14:tracePt t="81450" x="10213975" y="4630738"/>
          <p14:tracePt t="81490" x="9645650" y="4630738"/>
          <p14:tracePt t="81525" x="8824913" y="4630738"/>
          <p14:tracePt t="81543" x="8258175" y="4648200"/>
          <p14:tracePt t="81580" x="7646988" y="4668838"/>
          <p14:tracePt t="81631" x="6684963" y="4684713"/>
          <p14:tracePt t="81651" x="6289675" y="4675188"/>
          <p14:tracePt t="81688" x="5284788" y="4675188"/>
          <p14:tracePt t="81726" x="4248150" y="4679950"/>
          <p14:tracePt t="81761" x="3832225" y="4691063"/>
          <p14:tracePt t="81797" x="3475038" y="4702175"/>
          <p14:tracePt t="81834" x="3155950" y="4738688"/>
          <p14:tracePt t="81872" x="3009900" y="4783138"/>
          <p14:tracePt t="81891" x="2989263" y="4792663"/>
          <p14:tracePt t="81925" x="2951163" y="4810125"/>
          <p14:tracePt t="81966" x="2940050" y="4819650"/>
          <p14:tracePt t="82009" x="2917825" y="4837113"/>
          <p14:tracePt t="82028" x="2906713" y="4848225"/>
          <p14:tracePt t="82065" x="2901950" y="4852988"/>
          <p14:tracePt t="82110" x="2901950" y="4864100"/>
          <p14:tracePt t="82132" x="2924175" y="4891088"/>
          <p14:tracePt t="82157" x="2928938" y="4906963"/>
          <p14:tracePt t="82197" x="2994025" y="4938713"/>
          <p14:tracePt t="82240" x="3101975" y="4972050"/>
          <p14:tracePt t="82278" x="3167063" y="4976813"/>
          <p14:tracePt t="82317" x="3259138" y="4976813"/>
          <p14:tracePt t="82351" x="3371850" y="4983163"/>
          <p14:tracePt t="82384" x="3448050" y="4992688"/>
          <p14:tracePt t="82435" x="3513138" y="4992688"/>
          <p14:tracePt t="82471" x="3560763" y="4992688"/>
          <p14:tracePt t="82505" x="3609975" y="4999038"/>
          <p14:tracePt t="82540" x="3663950" y="5003800"/>
          <p14:tracePt t="82578" x="3744913" y="5019675"/>
          <p14:tracePt t="82606" x="3814763" y="5030788"/>
          <p14:tracePt t="82625" x="3875088" y="5046663"/>
          <p14:tracePt t="82660" x="3940175" y="5053013"/>
          <p14:tracePt t="82697" x="4010025" y="5053013"/>
          <p14:tracePt t="82731" x="4052888" y="5053013"/>
          <p14:tracePt t="82768" x="4079875" y="5053013"/>
          <p14:tracePt t="82814" x="4230688" y="5053013"/>
          <p14:tracePt t="82849" x="4437063" y="5064125"/>
          <p14:tracePt t="82892" x="4572000" y="5068888"/>
          <p14:tracePt t="82914" x="4648200" y="5068888"/>
          <p14:tracePt t="82949" x="4821238" y="5068888"/>
          <p14:tracePt t="82984" x="5014913" y="5068888"/>
          <p14:tracePt t="83022" x="5095875" y="5080000"/>
          <p14:tracePt t="83043" x="5187950" y="5080000"/>
          <p14:tracePt t="83097" x="5491163" y="5080000"/>
          <p14:tracePt t="83145" x="5572125" y="5080000"/>
          <p14:tracePt t="83183" x="5680075" y="5091113"/>
          <p14:tracePt t="83220" x="5864225" y="5091113"/>
          <p14:tracePt t="83257" x="6091238" y="5091113"/>
          <p14:tracePt t="83277" x="6192838" y="5091113"/>
          <p14:tracePt t="83314" x="6435725" y="5091113"/>
          <p14:tracePt t="83350" x="6604000" y="5091113"/>
          <p14:tracePt t="83395" x="6723063" y="5091113"/>
          <p14:tracePt t="83431" x="6824663" y="5102225"/>
          <p14:tracePt t="83450" x="6934200" y="5118100"/>
          <p14:tracePt t="83494" x="7069138" y="5145088"/>
          <p14:tracePt t="83543" x="7219950" y="5156200"/>
          <p14:tracePt t="83580" x="7343775" y="5172075"/>
          <p14:tracePt t="83616" x="7469188" y="5172075"/>
          <p14:tracePt t="83635" x="7512050" y="5172075"/>
          <p14:tracePt t="83671" x="7586663" y="5172075"/>
          <p14:tracePt t="83707" x="7705725" y="5165725"/>
          <p14:tracePt t="83744" x="7766050" y="5172075"/>
          <p14:tracePt t="83783" x="7831138" y="5176838"/>
          <p14:tracePt t="83844" x="7878763" y="5172075"/>
          <p14:tracePt t="83882" x="7939088" y="5156200"/>
          <p14:tracePt t="83917" x="7966075" y="5149850"/>
          <p14:tracePt t="83955" x="7981950" y="5145088"/>
          <p14:tracePt t="84011" x="7997825" y="5133975"/>
          <p14:tracePt t="84048" x="8128000" y="5118100"/>
          <p14:tracePt t="84095" x="8231188" y="5111750"/>
          <p14:tracePt t="84128" x="8278813" y="5106988"/>
          <p14:tracePt t="84161" x="8343900" y="5106988"/>
          <p14:tracePt t="84194" x="8424863" y="5118100"/>
          <p14:tracePt t="84234" x="8478838" y="5118100"/>
          <p14:tracePt t="84276" x="8516938" y="5122863"/>
          <p14:tracePt t="84311" x="8543925" y="5129213"/>
          <p14:tracePt t="84348" x="8566150" y="5129213"/>
          <p14:tracePt t="84384" x="8570913" y="5129213"/>
          <p14:tracePt t="84457" x="8624888" y="5129213"/>
          <p14:tracePt t="84504" x="8689975" y="5129213"/>
          <p14:tracePt t="84539" x="8716963" y="5129213"/>
          <p14:tracePt t="84575" x="8802688" y="5129213"/>
          <p14:tracePt t="84629" x="8856663" y="5122863"/>
          <p14:tracePt t="84671" x="8874125" y="5118100"/>
          <p14:tracePt t="84707" x="8874125" y="5111750"/>
          <p14:tracePt t="84742" x="8851900" y="5111750"/>
          <p14:tracePt t="84778" x="8775700" y="5118100"/>
          <p14:tracePt t="84814" x="8447088" y="5129213"/>
          <p14:tracePt t="84850" x="8274050" y="5156200"/>
          <p14:tracePt t="84895" x="8040688" y="5214938"/>
          <p14:tracePt t="84933" x="7851775" y="5219700"/>
          <p14:tracePt t="84970" x="7662863" y="5230813"/>
          <p14:tracePt t="85018" x="7278688" y="5230813"/>
          <p14:tracePt t="85064" x="7161213" y="5230813"/>
          <p14:tracePt t="85099" x="7062788" y="5237163"/>
          <p14:tracePt t="85134" x="6923088" y="5237163"/>
          <p14:tracePt t="85171" x="6781800" y="5253038"/>
          <p14:tracePt t="85209" x="6516688" y="5284788"/>
          <p14:tracePt t="85254" x="6208713" y="5284788"/>
          <p14:tracePt t="85302" x="5830888" y="5280025"/>
          <p14:tracePt t="85320" x="5765800" y="5280025"/>
          <p14:tracePt t="85365" x="5399088" y="5273675"/>
          <p14:tracePt t="85400" x="5118100" y="5273675"/>
          <p14:tracePt t="85419" x="4929188" y="5273675"/>
          <p14:tracePt t="85465" x="4475163" y="5257800"/>
          <p14:tracePt t="85499" x="4302125" y="5230813"/>
          <p14:tracePt t="85534" x="4248150" y="5226050"/>
          <p14:tracePt t="85649" x="4248150" y="5219700"/>
          <p14:tracePt t="85721" x="4268788" y="5106988"/>
          <p14:tracePt t="85762" x="4484688" y="4852988"/>
          <p14:tracePt t="85807" x="4560888" y="4765675"/>
          <p14:tracePt t="85850" x="4625975" y="4684713"/>
          <p14:tracePt t="85892" x="4760913" y="4614863"/>
          <p14:tracePt t="85937" x="4821238" y="4594225"/>
          <p14:tracePt t="86017" x="4891088" y="4594225"/>
          <p14:tracePt t="86059" x="5187950" y="4614863"/>
          <p14:tracePt t="86101" x="5453063" y="4718050"/>
          <p14:tracePt t="86124" x="5500688" y="4848225"/>
          <p14:tracePt t="86163" x="5500688" y="4992688"/>
          <p14:tracePt t="86209" x="5511800" y="5129213"/>
          <p14:tracePt t="86247" x="5468938" y="5214938"/>
          <p14:tracePt t="86284" x="5426075" y="5268913"/>
          <p14:tracePt t="86320" x="5392738" y="5284788"/>
          <p14:tracePt t="86356" x="5365750" y="5300663"/>
          <p14:tracePt t="86390" x="5311775" y="5322888"/>
          <p14:tracePt t="86437" x="5214938" y="5322888"/>
          <p14:tracePt t="86471" x="5102225" y="5322888"/>
          <p14:tracePt t="86516" x="4999038" y="5322888"/>
          <p14:tracePt t="86561" x="4983163" y="5322888"/>
          <p14:tracePt t="86598" x="4965700" y="5327650"/>
          <p14:tracePt t="86632" x="4938713" y="5345113"/>
          <p14:tracePt t="86653" x="4933950" y="5345113"/>
          <p14:tracePt t="86688" x="4918075" y="5356225"/>
          <p14:tracePt t="86726" x="4895850" y="5360988"/>
          <p14:tracePt t="86761" x="4891088" y="5360988"/>
          <p14:tracePt t="86842" x="4891088" y="5365750"/>
          <p14:tracePt t="86895" x="4891088" y="5376863"/>
          <p14:tracePt t="86931" x="4902200" y="5392738"/>
          <p14:tracePt t="86968" x="4918075" y="5399088"/>
          <p14:tracePt t="87014" x="4929188" y="5403850"/>
          <p14:tracePt t="87105" x="4929188" y="5414963"/>
          <p14:tracePt t="87392" x="4933950" y="5419725"/>
          <p14:tracePt t="87518" x="4992688" y="5426075"/>
          <p14:tracePt t="87565" x="5226050" y="5480050"/>
          <p14:tracePt t="87601" x="5230813" y="5495925"/>
          <p14:tracePt t="87682" x="5241925" y="5484813"/>
          <p14:tracePt t="87730" x="5246688" y="5480050"/>
          <p14:tracePt t="87782" x="5246688" y="5491163"/>
          <p14:tracePt t="87819" x="5280025" y="5495925"/>
          <p14:tracePt t="87865" x="5295900" y="5495925"/>
          <p14:tracePt t="87911" x="5302250" y="5495925"/>
          <p14:tracePt t="87965" x="5307013" y="5495925"/>
          <p14:tracePt t="88018" x="5307013" y="5491163"/>
          <p14:tracePt t="88250" x="5307013" y="5484813"/>
          <p14:tracePt t="88482" x="5307013" y="5491163"/>
          <p14:tracePt t="88635" x="5307013" y="5495925"/>
          <p14:tracePt t="88992" x="5302250" y="5495925"/>
          <p14:tracePt t="89118" x="5295900" y="5495925"/>
          <p14:tracePt t="89244" x="5295900" y="5480050"/>
          <p14:tracePt t="89317" x="5284788" y="5480050"/>
          <p14:tracePt t="89343" x="5273675" y="5491163"/>
          <p14:tracePt t="89388" x="5268913" y="5491163"/>
          <p14:tracePt t="89474" x="5241925" y="5491163"/>
          <p14:tracePt t="89510" x="5210175" y="5484813"/>
          <p14:tracePt t="89551" x="5149850" y="5464175"/>
          <p14:tracePt t="89576" x="5133975" y="5457825"/>
          <p14:tracePt t="89613" x="5068888" y="5410200"/>
          <p14:tracePt t="89632" x="4983163" y="5365750"/>
          <p14:tracePt t="89658" x="4875213" y="5318125"/>
          <p14:tracePt t="89699" x="4675188" y="5241925"/>
          <p14:tracePt t="89736" x="4479925" y="5156200"/>
          <p14:tracePt t="89773" x="4149725" y="5046663"/>
          <p14:tracePt t="89809" x="3832225" y="4956175"/>
          <p14:tracePt t="89845" x="3556000" y="4891088"/>
          <p14:tracePt t="89881" x="3360738" y="4868863"/>
          <p14:tracePt t="89916" x="3074988" y="4830763"/>
          <p14:tracePt t="89953" x="2832100" y="4760913"/>
          <p14:tracePt t="89991" x="2663825" y="4675188"/>
          <p14:tracePt t="90039" x="2535238" y="4567238"/>
          <p14:tracePt t="90081" x="2524125" y="4529138"/>
          <p14:tracePt t="90116" x="2513013" y="4522788"/>
          <p14:tracePt t="91164" x="2551113" y="4522788"/>
          <p14:tracePt t="91201" x="2989263" y="4583113"/>
          <p14:tracePt t="91246" x="3371850" y="4630738"/>
          <p14:tracePt t="91286" x="3641725" y="4641850"/>
          <p14:tracePt t="91325" x="3998913" y="4668838"/>
          <p14:tracePt t="91360" x="4064000" y="4684713"/>
          <p14:tracePt t="91397" x="4075113" y="4684713"/>
          <p14:tracePt t="91510" x="4059238" y="4691063"/>
          <p14:tracePt t="91561" x="4052888" y="4691063"/>
          <p14:tracePt t="91598" x="4037013" y="4702175"/>
          <p14:tracePt t="91635" x="3852863" y="4738688"/>
          <p14:tracePt t="91673" x="3540125" y="4738688"/>
          <p14:tracePt t="91710" x="3529013" y="4702175"/>
          <p14:tracePt t="91747" x="3533775" y="4652963"/>
          <p14:tracePt t="91783" x="3517900" y="4594225"/>
          <p14:tracePt t="91812" x="3513138" y="4560888"/>
          <p14:tracePt t="91831" x="3513138" y="4538663"/>
          <p14:tracePt t="91878" x="3486150" y="4475163"/>
          <p14:tracePt t="91924" x="3486150" y="4468813"/>
          <p14:tracePt t="91960" x="3486150" y="4457700"/>
          <p14:tracePt t="91995" x="3475038" y="4441825"/>
          <p14:tracePt t="92031" x="3468688" y="4441825"/>
          <p14:tracePt t="92182" x="3551238" y="4410075"/>
          <p14:tracePt t="92199" x="3663950" y="4410075"/>
          <p14:tracePt t="92238" x="4356100" y="4414838"/>
          <p14:tracePt t="92275" x="4938713" y="4425950"/>
          <p14:tracePt t="92293" x="5106988" y="4425950"/>
          <p14:tracePt t="92331" x="5419725" y="4425950"/>
          <p14:tracePt t="92366" x="5803900" y="4457700"/>
          <p14:tracePt t="92403" x="5826125" y="4457700"/>
          <p14:tracePt t="92473" x="5738813" y="4491038"/>
          <p14:tracePt t="92518" x="5156200" y="4522788"/>
          <p14:tracePt t="92565" x="4529138" y="4464050"/>
          <p14:tracePt t="92601" x="4513263" y="4448175"/>
          <p14:tracePt t="92622" x="4610100" y="4410075"/>
          <p14:tracePt t="92660" x="4956175" y="4376738"/>
          <p14:tracePt t="92697" x="6084888" y="4306888"/>
          <p14:tracePt t="92733" x="7354888" y="4183063"/>
          <p14:tracePt t="92770" x="8474075" y="4030663"/>
          <p14:tracePt t="92807" x="9829800" y="3863975"/>
          <p14:tracePt t="92842" x="10009188" y="3841750"/>
          <p14:tracePt t="92948" x="9998075" y="3841750"/>
          <p14:tracePt t="92992" x="9899650" y="4291013"/>
          <p14:tracePt t="93028" x="9856788" y="4657725"/>
          <p14:tracePt t="93071" x="9856788" y="4837113"/>
          <p14:tracePt t="93109" x="9856788" y="4841875"/>
          <p14:tracePt t="93163" x="9182100" y="4902200"/>
          <p14:tracePt t="93199" x="7300913" y="4976813"/>
          <p14:tracePt t="93234" x="6192838" y="4999038"/>
          <p14:tracePt t="93263" x="6181725" y="4999038"/>
          <p14:tracePt t="93315" x="6165850" y="5010150"/>
          <p14:tracePt t="93461" x="6161088" y="5010150"/>
          <p14:tracePt t="93499" x="6161088" y="5014913"/>
          <p14:tracePt t="93542" x="6100763" y="5037138"/>
          <p14:tracePt t="93578" x="5961063" y="5068888"/>
          <p14:tracePt t="93623" x="5480050" y="5080000"/>
          <p14:tracePt t="93668" x="5075238" y="5057775"/>
          <p14:tracePt t="93716" x="4452938" y="4819650"/>
          <p14:tracePt t="93753" x="4295775" y="4594225"/>
          <p14:tracePt t="93788" x="4286250" y="4457700"/>
          <p14:tracePt t="93825" x="4306888" y="4295775"/>
          <p14:tracePt t="93861" x="4329113" y="4203700"/>
          <p14:tracePt t="93898" x="4540250" y="3983038"/>
          <p14:tracePt t="93918" x="4922838" y="3832225"/>
          <p14:tracePt t="93955" x="6808788" y="3659188"/>
          <p14:tracePt t="94001" x="8629650" y="3902075"/>
          <p14:tracePt t="94040" x="9029700" y="4302125"/>
          <p14:tracePt t="94077" x="8766175" y="4852988"/>
          <p14:tracePt t="94124" x="7581900" y="5268913"/>
          <p14:tracePt t="94161" x="7127875" y="5241925"/>
          <p14:tracePt t="94200" x="7046913" y="5183188"/>
          <p14:tracePt t="94242" x="7051675" y="5156200"/>
          <p14:tracePt t="94298" x="7073900" y="5156200"/>
          <p14:tracePt t="94324" x="7143750" y="5165725"/>
          <p14:tracePt t="94360" x="7215188" y="5172075"/>
          <p14:tracePt t="94398" x="7224713" y="5176838"/>
          <p14:tracePt t="94555" x="7215188" y="5183188"/>
          <p14:tracePt t="94575" x="7204075" y="5183188"/>
          <p14:tracePt t="94610" x="7192963" y="5183188"/>
          <p14:tracePt t="94629" x="7181850" y="5187950"/>
          <p14:tracePt t="94665" x="7177088" y="5192713"/>
          <p14:tracePt t="95725" x="7150100" y="5210175"/>
          <p14:tracePt t="95760" x="7138988" y="5210175"/>
          <p14:tracePt t="95779" x="7134225" y="5210175"/>
          <p14:tracePt t="95881" x="7123113" y="5210175"/>
          <p14:tracePt t="95917" x="7024688" y="5199063"/>
          <p14:tracePt t="95955" x="6831013" y="5160963"/>
          <p14:tracePt t="95992" x="6534150" y="5133975"/>
          <p14:tracePt t="96028" x="6172200" y="5080000"/>
          <p14:tracePt t="96064" x="5819775" y="4983163"/>
          <p14:tracePt t="96099" x="5673725" y="4956175"/>
          <p14:tracePt t="96138" x="5403850" y="4868863"/>
          <p14:tracePt t="96168" x="5165725" y="4756150"/>
          <p14:tracePt t="96205" x="4956175" y="4637088"/>
          <p14:tracePt t="96242" x="4841875" y="4567238"/>
          <p14:tracePt t="96277" x="4830763" y="4556125"/>
          <p14:tracePt t="96311" x="4826000" y="4549775"/>
          <p14:tracePt t="96707" x="4911725" y="4545013"/>
          <p14:tracePt t="96743" x="5268913" y="4556125"/>
          <p14:tracePt t="96782" x="5610225" y="4583113"/>
          <p14:tracePt t="96819" x="5700713" y="4583113"/>
          <p14:tracePt t="96866" x="5864225" y="4598988"/>
          <p14:tracePt t="96911" x="5907088" y="4610100"/>
          <p14:tracePt t="96948" x="5911850" y="4610100"/>
          <p14:tracePt t="96985" x="5934075" y="4610100"/>
          <p14:tracePt t="97039" x="6046788" y="4630738"/>
          <p14:tracePt t="97076" x="6203950" y="4648200"/>
          <p14:tracePt t="97114" x="6280150" y="4648200"/>
          <p14:tracePt t="97131" x="6296025" y="4648200"/>
          <p14:tracePt t="97159" x="6381750" y="4648200"/>
          <p14:tracePt t="97199" x="6662738" y="4648200"/>
          <p14:tracePt t="97234" x="6727825" y="4648200"/>
          <p14:tracePt t="97263" x="6765925" y="4648200"/>
          <p14:tracePt t="97298" x="6965950" y="4648200"/>
          <p14:tracePt t="97335" x="7089775" y="4657725"/>
          <p14:tracePt t="97380" x="7100888" y="4657725"/>
          <p14:tracePt t="98798" x="6646863" y="4814888"/>
          <p14:tracePt t="98824" x="6473825" y="4868863"/>
          <p14:tracePt t="98861" x="6927850" y="4783138"/>
          <p14:tracePt t="98909" x="9301163" y="4133850"/>
          <p14:tracePt t="98944" x="9710738" y="4052888"/>
          <p14:tracePt t="98981" x="10040938" y="4030663"/>
          <p14:tracePt t="99019" x="10310813" y="4041775"/>
          <p14:tracePt t="99071" x="10321925" y="4075113"/>
          <p14:tracePt t="99109" x="10380663" y="4106863"/>
          <p14:tracePt t="99126" x="10463213" y="4133850"/>
          <p14:tracePt t="99173" x="10571163" y="4203700"/>
          <p14:tracePt t="99210" x="10571163" y="4237038"/>
          <p14:tracePt t="99250" x="10614025" y="4313238"/>
          <p14:tracePt t="99292" x="10641013" y="4398963"/>
          <p14:tracePt t="99330" x="10634663" y="4441825"/>
          <p14:tracePt t="99365" x="10641013" y="4475163"/>
          <p14:tracePt t="99403" x="10656888" y="4495800"/>
          <p14:tracePt t="99468" x="10571163" y="4538663"/>
          <p14:tracePt t="99515" x="9618663" y="4598988"/>
          <p14:tracePt t="99558" x="6853238" y="4641850"/>
          <p14:tracePt t="99597" x="4117975" y="4702175"/>
          <p14:tracePt t="99635" x="2189163" y="4630738"/>
          <p14:tracePt t="99673" x="1843088" y="4502150"/>
          <p14:tracePt t="99708" x="1800225" y="4491038"/>
          <p14:tracePt t="99761" x="1827213" y="4484688"/>
          <p14:tracePt t="99797" x="2020888" y="4506913"/>
          <p14:tracePt t="99841" x="2070100" y="4533900"/>
          <p14:tracePt t="99880" x="2070100" y="4567238"/>
          <p14:tracePt t="99915" x="2047875" y="4668838"/>
          <p14:tracePt t="99935" x="2000250" y="4729163"/>
          <p14:tracePt t="99981" x="1746250" y="4792663"/>
          <p14:tracePt t="100016" x="1328738" y="4776788"/>
          <p14:tracePt t="100053" x="1135063" y="4729163"/>
          <p14:tracePt t="100090" x="912813" y="4637088"/>
          <p14:tracePt t="100138" x="838200" y="4506913"/>
          <p14:tracePt t="100175" x="1319213" y="4398963"/>
          <p14:tracePt t="100220" x="1685925" y="4421188"/>
          <p14:tracePt t="100257" x="1712913" y="4484688"/>
          <p14:tracePt t="100293" x="1712913" y="4549775"/>
          <p14:tracePt t="100330" x="1724025" y="4576763"/>
          <p14:tracePt t="100365" x="1728788" y="4603750"/>
          <p14:tracePt t="100402" x="1728788" y="4648200"/>
          <p14:tracePt t="100419" x="1728788" y="4664075"/>
          <p14:tracePt t="100466" x="1712913" y="4792663"/>
          <p14:tracePt t="100512" x="1409700" y="4992688"/>
          <p14:tracePt t="100531" x="1373188" y="5010150"/>
          <p14:tracePt t="100568" x="1184275" y="5003800"/>
          <p14:tracePt t="100605" x="984250" y="4895850"/>
          <p14:tracePt t="100625" x="908050" y="4792663"/>
          <p14:tracePt t="100663" x="885825" y="4695825"/>
          <p14:tracePt t="100698" x="1000125" y="4630738"/>
          <p14:tracePt t="100735" x="1238250" y="4630738"/>
          <p14:tracePt t="100763" x="1335088" y="4695825"/>
          <p14:tracePt t="100782" x="1404938" y="4765675"/>
          <p14:tracePt t="100828" x="1470025" y="4857750"/>
          <p14:tracePt t="100874" x="1382713" y="4956175"/>
          <p14:tracePt t="100910" x="1227138" y="4960938"/>
          <p14:tracePt t="100947" x="1146175" y="4902200"/>
          <p14:tracePt t="100985" x="1247775" y="4756150"/>
          <p14:tracePt t="101021" x="1589088" y="4675188"/>
          <p14:tracePt t="101057" x="1804988" y="4691063"/>
          <p14:tracePt t="101094" x="1843088" y="4814888"/>
          <p14:tracePt t="101131" x="1847850" y="4902200"/>
          <p14:tracePt t="101168" x="1685925" y="4965700"/>
          <p14:tracePt t="101205" x="1285875" y="4852988"/>
          <p14:tracePt t="101242" x="1146175" y="4702175"/>
          <p14:tracePt t="101278" x="1189038" y="4641850"/>
          <p14:tracePt t="101314" x="1474788" y="4630738"/>
          <p14:tracePt t="101347" x="1573213" y="4695825"/>
          <p14:tracePt t="101381" x="1604963" y="4765675"/>
          <p14:tracePt t="101414" x="1528763" y="4911725"/>
          <p14:tracePt t="101449" x="1328738" y="4965700"/>
          <p14:tracePt t="101484" x="1074738" y="4852988"/>
          <p14:tracePt t="101521" x="962025" y="4718050"/>
          <p14:tracePt t="101559" x="1027113" y="4614863"/>
          <p14:tracePt t="101594" x="1420813" y="4576763"/>
          <p14:tracePt t="101631" x="1627188" y="4684713"/>
          <p14:tracePt t="101668" x="1773238" y="4868863"/>
          <p14:tracePt t="101705" x="1800225" y="4987925"/>
          <p14:tracePt t="101743" x="1609725" y="5041900"/>
          <p14:tracePt t="101778" x="1166813" y="4929188"/>
          <p14:tracePt t="101824" x="885825" y="4675188"/>
          <p14:tracePt t="101861" x="1069975" y="4560888"/>
          <p14:tracePt t="101897" x="2036763" y="4587875"/>
          <p14:tracePt t="101933" x="2108200" y="4702175"/>
          <p14:tracePt t="101970" x="2005013" y="4830763"/>
          <p14:tracePt t="102017" x="1631950" y="4911725"/>
          <p14:tracePt t="102064" x="1346200" y="4799013"/>
          <p14:tracePt t="102099" x="1335088" y="4783138"/>
          <p14:tracePt t="102136" x="1589088" y="4711700"/>
          <p14:tracePt t="102175" x="1827213" y="4722813"/>
          <p14:tracePt t="102211" x="1836738" y="4722813"/>
          <p14:tracePt t="102259" x="1836738" y="4745038"/>
          <p14:tracePt t="102282" x="1804988" y="4776788"/>
          <p14:tracePt t="102310" x="1778000" y="4799013"/>
          <p14:tracePt t="102335" x="1739900" y="4819650"/>
          <p14:tracePt t="102371" x="1735138" y="4826000"/>
          <p14:tracePt t="102409" x="1728788" y="4826000"/>
          <p14:tracePt t="103564" x="1728788" y="4830763"/>
          <p14:tracePt t="103599" x="1728788" y="4837113"/>
          <p14:tracePt t="103693" x="2135188" y="4879975"/>
          <p14:tracePt t="103728" x="2344738" y="4902200"/>
          <p14:tracePt t="103771" x="2398713" y="4918075"/>
          <p14:tracePt t="103809" x="2508250" y="4922838"/>
          <p14:tracePt t="103845" x="2540000" y="4922838"/>
          <p14:tracePt t="103915" x="2551113" y="4922838"/>
          <p14:tracePt t="104003" x="2555875" y="4922838"/>
          <p14:tracePt t="104171" x="2555875" y="4918075"/>
          <p14:tracePt t="104234" x="2540000" y="4884738"/>
          <p14:tracePt t="104263" x="2528888" y="4879975"/>
          <p14:tracePt t="104411" x="2751138" y="4879975"/>
          <p14:tracePt t="104458" x="3632200" y="4949825"/>
          <p14:tracePt t="104500" x="4122738" y="4983163"/>
          <p14:tracePt t="104542" x="4383088" y="4987925"/>
          <p14:tracePt t="104559" x="4430713" y="4999038"/>
          <p14:tracePt t="104595" x="4776788" y="5037138"/>
          <p14:tracePt t="104632" x="5291138" y="5084763"/>
          <p14:tracePt t="104671" x="5603875" y="5102225"/>
          <p14:tracePt t="104709" x="5734050" y="5118100"/>
          <p14:tracePt t="104745" x="6015038" y="5145088"/>
          <p14:tracePt t="104763" x="6215063" y="5156200"/>
          <p14:tracePt t="104797" x="6361113" y="5172075"/>
          <p14:tracePt t="104831" x="6415088" y="5183188"/>
          <p14:tracePt t="104864" x="6716713" y="5187950"/>
          <p14:tracePt t="104897" x="6981825" y="5187950"/>
          <p14:tracePt t="104933" x="7262813" y="5187950"/>
          <p14:tracePt t="104969" x="7392988" y="5187950"/>
          <p14:tracePt t="105016" x="7415213" y="5187950"/>
          <p14:tracePt t="105123" x="7219950" y="5192713"/>
          <p14:tracePt t="105160" x="6965950" y="5214938"/>
          <p14:tracePt t="105199" x="6858000" y="5219700"/>
          <p14:tracePt t="105242" x="6642100" y="5219700"/>
          <p14:tracePt t="105278" x="6419850" y="5199063"/>
          <p14:tracePt t="105315" x="6138863" y="5160963"/>
          <p14:tracePt t="105356" x="5988050" y="5149850"/>
          <p14:tracePt t="105391" x="5907088" y="5145088"/>
          <p14:tracePt t="105425" x="5880100" y="5145088"/>
          <p14:tracePt t="105543" x="5873750" y="5138738"/>
          <p14:tracePt t="105580" x="5781675" y="5133975"/>
          <p14:tracePt t="105615" x="5356225" y="5122863"/>
          <p14:tracePt t="105634" x="5068888" y="5122863"/>
          <p14:tracePt t="105673" x="4857750" y="5122863"/>
          <p14:tracePt t="105719" x="4852988" y="5118100"/>
          <p14:tracePt t="105764" x="4848225" y="5111750"/>
          <p14:tracePt t="106131" x="4848225" y="5106988"/>
          <p14:tracePt t="106169" x="4826000" y="5084763"/>
          <p14:tracePt t="106208" x="4803775" y="5057775"/>
          <p14:tracePt t="106243" x="4787900" y="5041900"/>
          <p14:tracePt t="106284" x="4765675" y="5019675"/>
          <p14:tracePt t="106330" x="4756150" y="5003800"/>
          <p14:tracePt t="106434" x="4738688" y="4999038"/>
          <p14:tracePt t="106474" x="4729163" y="4992688"/>
          <p14:tracePt t="106518" x="4722813" y="4992688"/>
          <p14:tracePt t="106682" x="4718050" y="4992688"/>
          <p14:tracePt t="107514" x="4722813" y="5053013"/>
          <p14:tracePt t="107549" x="4718050" y="5284788"/>
          <p14:tracePt t="107596" x="4684713" y="5437188"/>
          <p14:tracePt t="107637" x="4506913" y="5480050"/>
          <p14:tracePt t="107668" x="4241800" y="5480050"/>
          <p14:tracePt t="107705" x="3960813" y="5473700"/>
          <p14:tracePt t="107742" x="3890963" y="5446713"/>
          <p14:tracePt t="107761" x="3879850" y="5441950"/>
          <p14:tracePt t="107798" x="3868738" y="5437188"/>
          <p14:tracePt t="107868" x="3863975" y="5430838"/>
          <p14:tracePt t="107888" x="3859213" y="5419725"/>
          <p14:tracePt t="107924" x="3859213" y="5399088"/>
          <p14:tracePt t="107960" x="3852863" y="5387975"/>
          <p14:tracePt t="107999" x="3848100" y="5383213"/>
          <p14:tracePt t="108043" x="3841750" y="5365750"/>
          <p14:tracePt t="108080" x="3841750" y="5338763"/>
          <p14:tracePt t="108115" x="3859213" y="5264150"/>
          <p14:tracePt t="108133" x="3940175" y="5219700"/>
          <p14:tracePt t="108180" x="4113213" y="5210175"/>
          <p14:tracePt t="108232" x="4122738" y="5268913"/>
          <p14:tracePt t="108250" x="4122738" y="5280025"/>
          <p14:tracePt t="108286" x="4122738" y="5307013"/>
          <p14:tracePt t="108321" x="4117975" y="5311775"/>
          <p14:tracePt t="108368" x="4075113" y="5338763"/>
          <p14:tracePt t="108388" x="4068763" y="5338763"/>
          <p14:tracePt t="108423" x="4059238" y="5345113"/>
          <p14:tracePt t="108840" x="4032250" y="5345113"/>
          <p14:tracePt t="108877" x="3917950" y="5349875"/>
          <p14:tracePt t="108929" x="3895725" y="5349875"/>
          <p14:tracePt t="108953" x="3886200" y="5349875"/>
          <p14:tracePt t="108978" x="3875088" y="5356225"/>
          <p14:tracePt t="109025" x="3598863" y="5356225"/>
          <p14:tracePt t="109061" x="3151188" y="5356225"/>
          <p14:tracePt t="109097" x="2598738" y="5338763"/>
          <p14:tracePt t="109135" x="2281238" y="5318125"/>
          <p14:tracePt t="109181" x="2117725" y="5268913"/>
          <p14:tracePt t="109215" x="2135188" y="5230813"/>
          <p14:tracePt t="109258" x="2182813" y="5210175"/>
          <p14:tracePt t="109315" x="2182813" y="5203825"/>
          <p14:tracePt t="109739" x="2182813" y="5210175"/>
          <p14:tracePt t="109782" x="2789238" y="5295900"/>
          <p14:tracePt t="109821" x="3598863" y="5338763"/>
          <p14:tracePt t="109866" x="3967163" y="5372100"/>
          <p14:tracePt t="109911" x="4079875" y="5376863"/>
          <p14:tracePt t="109948" x="4826000" y="5414963"/>
          <p14:tracePt t="109982" x="5064125" y="5441950"/>
          <p14:tracePt t="110030" x="5187950" y="5437188"/>
          <p14:tracePt t="110064" x="5500688" y="5437188"/>
          <p14:tracePt t="110109" x="5999163" y="5426075"/>
          <p14:tracePt t="110127" x="6111875" y="5414963"/>
          <p14:tracePt t="110164" x="6392863" y="5403850"/>
          <p14:tracePt t="110198" x="6754813" y="5399088"/>
          <p14:tracePt t="110233" x="7258050" y="5387975"/>
          <p14:tracePt t="110269" x="7550150" y="5376863"/>
          <p14:tracePt t="110313" x="8159750" y="5311775"/>
          <p14:tracePt t="110358" x="8505825" y="5257800"/>
          <p14:tracePt t="110397" x="8689975" y="5226050"/>
          <p14:tracePt t="110431" x="8793163" y="5183188"/>
          <p14:tracePt t="110467" x="8901113" y="5138738"/>
          <p14:tracePt t="110511" x="9020175" y="5073650"/>
          <p14:tracePt t="110531" x="9078913" y="5053013"/>
          <p14:tracePt t="110565" x="9132888" y="5046663"/>
          <p14:tracePt t="110599" x="9197975" y="5026025"/>
          <p14:tracePt t="110634" x="9224963" y="5010150"/>
          <p14:tracePt t="110776" x="9229725" y="4960938"/>
          <p14:tracePt t="110814" x="9229725" y="4933950"/>
          <p14:tracePt t="110849" x="9229725" y="4895850"/>
          <p14:tracePt t="110886" x="9220200" y="4868863"/>
          <p14:tracePt t="110940" x="9220200" y="4864100"/>
          <p14:tracePt t="111244" x="9029700" y="4884738"/>
          <p14:tracePt t="111285" x="8348663" y="4960938"/>
          <p14:tracePt t="111347" x="7993063" y="4999038"/>
          <p14:tracePt t="111384" x="7759700" y="5019675"/>
          <p14:tracePt t="111431" x="7669213" y="5030788"/>
          <p14:tracePt t="111449" x="7662863" y="5030788"/>
          <p14:tracePt t="111489" x="7651750" y="5030788"/>
          <p14:tracePt t="111531" x="7604125" y="5030788"/>
          <p14:tracePt t="111565" x="7539038" y="5030788"/>
          <p14:tracePt t="111601" x="7419975" y="5030788"/>
          <p14:tracePt t="111639" x="6750050" y="5030788"/>
          <p14:tracePt t="111666" x="6327775" y="5030788"/>
          <p14:tracePt t="111700" x="6122988" y="5019675"/>
          <p14:tracePt t="111738" x="5972175" y="5019675"/>
          <p14:tracePt t="111782" x="5722938" y="5010150"/>
          <p14:tracePt t="111818" x="5592763" y="5010150"/>
          <p14:tracePt t="111843" x="5484813" y="5010150"/>
          <p14:tracePt t="111865" x="5437188" y="5010150"/>
          <p14:tracePt t="111901" x="5349875" y="5010150"/>
          <p14:tracePt t="111939" x="5187950" y="5010150"/>
          <p14:tracePt t="111965" x="5106988" y="5003800"/>
          <p14:tracePt t="111999" x="5053013" y="4987925"/>
          <p14:tracePt t="112039" x="4945063" y="4965700"/>
          <p14:tracePt t="112081" x="4879975" y="4956175"/>
          <p14:tracePt t="112117" x="4821238" y="4933950"/>
          <p14:tracePt t="112137" x="4745038" y="4906963"/>
          <p14:tracePt t="112173" x="4691063" y="4864100"/>
          <p14:tracePt t="112208" x="4675188" y="4852988"/>
          <p14:tracePt t="112247" x="4652963" y="4841875"/>
          <p14:tracePt t="112283" x="4648200" y="4837113"/>
          <p14:tracePt t="112319" x="4637088" y="4830763"/>
          <p14:tracePt t="112344" x="4587875" y="4803775"/>
          <p14:tracePt t="112366" x="4513263" y="4772025"/>
          <p14:tracePt t="112408" x="4437063" y="4729163"/>
          <p14:tracePt t="112448" x="4425950" y="4722813"/>
          <p14:tracePt t="112534" x="4425950" y="4718050"/>
          <p14:tracePt t="112738" x="4695825" y="4637088"/>
          <p14:tracePt t="112787" x="5918200" y="4587875"/>
          <p14:tracePt t="112826" x="6273800" y="4587875"/>
          <p14:tracePt t="112915" x="6289675" y="4587875"/>
          <p14:tracePt t="113065" x="6334125" y="4587875"/>
          <p14:tracePt t="113108" x="6630988" y="4576763"/>
          <p14:tracePt t="113133" x="7123113" y="4545013"/>
          <p14:tracePt t="113170" x="7550150" y="4506913"/>
          <p14:tracePt t="113209" x="7750175" y="4506913"/>
          <p14:tracePt t="113232" x="7770813" y="4506913"/>
          <p14:tracePt t="113263" x="7808913" y="4506913"/>
          <p14:tracePt t="113299" x="7824788" y="4506913"/>
          <p14:tracePt t="113508" x="7793038" y="4529138"/>
          <p14:tracePt t="113548" x="7700963" y="4529138"/>
          <p14:tracePt t="113588" x="7469188" y="4511675"/>
          <p14:tracePt t="113634" x="7273925" y="4506913"/>
          <p14:tracePt t="113674" x="7112000" y="4479925"/>
          <p14:tracePt t="113709" x="7035800" y="4479925"/>
          <p14:tracePt t="113734" x="6938963" y="4475163"/>
          <p14:tracePt t="113759" x="6889750" y="4468813"/>
          <p14:tracePt t="113810" x="6842125" y="4468813"/>
          <p14:tracePt t="113848" x="6831013" y="4468813"/>
          <p14:tracePt t="113884" x="6804025" y="4457700"/>
          <p14:tracePt t="113930" x="6750050" y="4441825"/>
          <p14:tracePt t="113964" x="6711950" y="4437063"/>
          <p14:tracePt t="114010" x="6554788" y="4425950"/>
          <p14:tracePt t="114049" x="6246813" y="4410075"/>
          <p14:tracePt t="114091" x="6134100" y="4383088"/>
          <p14:tracePt t="114130" x="6111875" y="4376738"/>
          <p14:tracePt t="114168" x="6100763" y="4376738"/>
          <p14:tracePt t="119565" x="6100763" y="4394200"/>
          <p14:tracePt t="119744" x="6100763" y="4383088"/>
          <p14:tracePt t="120186" x="6100763" y="437673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同格の</a:t>
            </a:r>
            <a:r>
              <a:rPr kumimoji="1" lang="en-US" altLang="ja-JP" dirty="0"/>
              <a:t>that</a:t>
            </a:r>
            <a:r>
              <a:rPr kumimoji="1" lang="ja-JP" altLang="en-US" dirty="0"/>
              <a:t>節で修飾される名詞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825625"/>
            <a:ext cx="110490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idea, thought, opinion, belief, fact, news, information, hope, proposal </a:t>
            </a:r>
            <a:r>
              <a:rPr lang="ja-JP" altLang="en-US" sz="3200" dirty="0"/>
              <a:t>など、内容が問題になる名詞が多いが、後に関係代名詞が続くこともある。</a:t>
            </a:r>
            <a:r>
              <a:rPr lang="ja-JP" altLang="en-US" sz="3200" b="1" dirty="0">
                <a:solidFill>
                  <a:srgbClr val="FF0000"/>
                </a:solidFill>
              </a:rPr>
              <a:t>接続詞では完璧な文、関係詞では主語や目的語がない文が続く</a:t>
            </a:r>
            <a:r>
              <a:rPr lang="ja-JP" altLang="en-US" sz="3200" dirty="0"/>
              <a:t>ことが見分ける鍵！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They were surprised at the fact that </a:t>
            </a:r>
            <a:r>
              <a:rPr lang="en-US" altLang="ja-JP" sz="3200" dirty="0">
                <a:solidFill>
                  <a:srgbClr val="00B0F0"/>
                </a:solidFill>
              </a:rPr>
              <a:t>Galileo discovered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r>
              <a:rPr lang="en-US" altLang="ja-JP" sz="3200" dirty="0"/>
              <a:t>They were surprised at the fact that </a:t>
            </a:r>
            <a:r>
              <a:rPr lang="en-US" altLang="ja-JP" sz="3200" dirty="0">
                <a:solidFill>
                  <a:srgbClr val="00B0F0"/>
                </a:solidFill>
              </a:rPr>
              <a:t>the Earth goes around the Sun.</a:t>
            </a:r>
          </a:p>
          <a:p>
            <a:pPr marL="0" indent="0">
              <a:buNone/>
            </a:pPr>
            <a:r>
              <a:rPr lang="en-US" altLang="ja-JP" sz="3200" dirty="0"/>
              <a:t>They were surprised at the fact that </a:t>
            </a:r>
            <a:r>
              <a:rPr lang="en-US" altLang="ja-JP" sz="3200" dirty="0">
                <a:solidFill>
                  <a:srgbClr val="00B0F0"/>
                </a:solidFill>
              </a:rPr>
              <a:t>was written in the book</a:t>
            </a:r>
            <a:r>
              <a:rPr lang="en-US" altLang="ja-JP" sz="3200" dirty="0"/>
              <a:t>.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5" name="上矢印 4"/>
          <p:cNvSpPr/>
          <p:nvPr/>
        </p:nvSpPr>
        <p:spPr>
          <a:xfrm>
            <a:off x="9859136" y="4001294"/>
            <a:ext cx="270387" cy="3465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上矢印 5"/>
          <p:cNvSpPr/>
          <p:nvPr/>
        </p:nvSpPr>
        <p:spPr>
          <a:xfrm>
            <a:off x="6741182" y="5676617"/>
            <a:ext cx="270387" cy="34658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AC9FE54-25B7-499E-9922-44B9E83894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6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17"/>
    </mc:Choice>
    <mc:Fallback xmlns="">
      <p:transition spd="slow" advTm="11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871" x="5468938" y="2589213"/>
          <p14:tracePt t="1909" x="4529138" y="1562100"/>
          <p14:tracePt t="1945" x="3821113" y="1227138"/>
          <p14:tracePt t="1982" x="3686175" y="1227138"/>
          <p14:tracePt t="2069" x="3679825" y="1227138"/>
          <p14:tracePt t="2106" x="3567113" y="1227138"/>
          <p14:tracePt t="2141" x="3324225" y="1238250"/>
          <p14:tracePt t="2178" x="3059113" y="1238250"/>
          <p14:tracePt t="2223" x="2674938" y="1231900"/>
          <p14:tracePt t="2257" x="2555875" y="1216025"/>
          <p14:tracePt t="2294" x="2524125" y="1211263"/>
          <p14:tracePt t="2367" x="2535238" y="1204913"/>
          <p14:tracePt t="2520" x="2540000" y="1200150"/>
          <p14:tracePt t="2602" x="2632075" y="1184275"/>
          <p14:tracePt t="2637" x="2724150" y="1162050"/>
          <p14:tracePt t="2674" x="3133725" y="1155700"/>
          <p14:tracePt t="2713" x="3679825" y="1108075"/>
          <p14:tracePt t="2733" x="3875088" y="1092200"/>
          <p14:tracePt t="2782" x="4144963" y="1081088"/>
          <p14:tracePt t="2819" x="4259263" y="1108075"/>
          <p14:tracePt t="2872" x="4437063" y="1146175"/>
          <p14:tracePt t="2908" x="4545013" y="1150938"/>
          <p14:tracePt t="2945" x="4733925" y="1189038"/>
          <p14:tracePt t="2991" x="4922838" y="1238250"/>
          <p14:tracePt t="3028" x="5003800" y="1254125"/>
          <p14:tracePt t="3065" x="5145088" y="1274763"/>
          <p14:tracePt t="3102" x="5376863" y="1292225"/>
          <p14:tracePt t="3126" x="5430838" y="1308100"/>
          <p14:tracePt t="3176" x="5653088" y="1328738"/>
          <p14:tracePt t="3213" x="5788025" y="1346200"/>
          <p14:tracePt t="3251" x="5842000" y="1366838"/>
          <p14:tracePt t="3286" x="5853113" y="1366838"/>
          <p14:tracePt t="3324" x="5873750" y="1373188"/>
          <p14:tracePt t="3378" x="5873750" y="1377950"/>
          <p14:tracePt t="3412" x="5819775" y="1389063"/>
          <p14:tracePt t="3448" x="5626100" y="1346200"/>
          <p14:tracePt t="3495" x="5484813" y="1204913"/>
          <p14:tracePt t="3552" x="5614988" y="1054100"/>
          <p14:tracePt t="3595" x="5788025" y="1042988"/>
          <p14:tracePt t="3632" x="5880100" y="1128713"/>
          <p14:tracePt t="3678" x="5884863" y="1231900"/>
          <p14:tracePt t="3713" x="5853113" y="1292225"/>
          <p14:tracePt t="3733" x="5842000" y="1301750"/>
          <p14:tracePt t="3769" x="5826125" y="1301750"/>
          <p14:tracePt t="3789" x="5819775" y="1296988"/>
          <p14:tracePt t="3824" x="5749925" y="1220788"/>
          <p14:tracePt t="3862" x="5765800" y="1193800"/>
          <p14:tracePt t="3899" x="5853113" y="1177925"/>
          <p14:tracePt t="3935" x="6046788" y="1177925"/>
          <p14:tracePt t="3982" x="6080125" y="1177925"/>
          <p14:tracePt t="4068" x="6064250" y="1177925"/>
          <p14:tracePt t="4116" x="6019800" y="1177925"/>
          <p14:tracePt t="4159" x="5954713" y="1177925"/>
          <p14:tracePt t="4197" x="5945188" y="1177925"/>
          <p14:tracePt t="4234" x="5842000" y="1162050"/>
          <p14:tracePt t="4288" x="5700713" y="1150938"/>
          <p14:tracePt t="4327" x="5518150" y="1123950"/>
          <p14:tracePt t="4363" x="5138738" y="1096963"/>
          <p14:tracePt t="4401" x="4745038" y="1092200"/>
          <p14:tracePt t="4420" x="4603750" y="1108075"/>
          <p14:tracePt t="4442" x="4410075" y="1150938"/>
          <p14:tracePt t="4467" x="4140200" y="1216025"/>
          <p14:tracePt t="4503" x="3609975" y="1389063"/>
          <p14:tracePt t="4539" x="3317875" y="1501775"/>
          <p14:tracePt t="4576" x="2971800" y="1654175"/>
          <p14:tracePt t="4613" x="2616200" y="1804988"/>
          <p14:tracePt t="4651" x="2335213" y="1912938"/>
          <p14:tracePt t="4697" x="2074863" y="2027238"/>
          <p14:tracePt t="4733" x="1831975" y="2128838"/>
          <p14:tracePt t="4771" x="1685925" y="2189163"/>
          <p14:tracePt t="4789" x="1670050" y="2193925"/>
          <p14:tracePt t="4833" x="1627188" y="2209800"/>
          <p14:tracePt t="4906" x="1620838" y="2209800"/>
          <p14:tracePt t="4941" x="1609725" y="2209800"/>
          <p14:tracePt t="4970" x="1593850" y="2209800"/>
          <p14:tracePt t="5006" x="1582738" y="2209800"/>
          <p14:tracePt t="5423" x="1863725" y="2189163"/>
          <p14:tracePt t="5458" x="2162175" y="2189163"/>
          <p14:tracePt t="5505" x="2243138" y="2189163"/>
          <p14:tracePt t="5551" x="2247900" y="2189163"/>
          <p14:tracePt t="5646" x="2232025" y="2205038"/>
          <p14:tracePt t="5731" x="2227263" y="2205038"/>
          <p14:tracePt t="5905" x="2227263" y="2209800"/>
          <p14:tracePt t="5940" x="2232025" y="2209800"/>
          <p14:tracePt t="5976" x="2312988" y="2209800"/>
          <p14:tracePt t="6011" x="2847975" y="2227263"/>
          <p14:tracePt t="6052" x="3052763" y="2236788"/>
          <p14:tracePt t="6095" x="3063875" y="2243138"/>
          <p14:tracePt t="6132" x="3090863" y="2243138"/>
          <p14:tracePt t="6168" x="3101975" y="2243138"/>
          <p14:tracePt t="6454" x="3225800" y="2243138"/>
          <p14:tracePt t="6491" x="3859213" y="2243138"/>
          <p14:tracePt t="6536" x="4230688" y="2254250"/>
          <p14:tracePt t="6575" x="4268788" y="2254250"/>
          <p14:tracePt t="6901" x="4513263" y="2220913"/>
          <p14:tracePt t="6943" x="4938713" y="2220913"/>
          <p14:tracePt t="6984" x="5165725" y="2227263"/>
          <p14:tracePt t="7022" x="5176838" y="2227263"/>
          <p14:tracePt t="7063" x="5183188" y="2227263"/>
          <p14:tracePt t="7399" x="5345113" y="2182813"/>
          <p14:tracePt t="7435" x="5792788" y="2128838"/>
          <p14:tracePt t="7475" x="6138863" y="2112963"/>
          <p14:tracePt t="7511" x="6149975" y="2108200"/>
          <p14:tracePt t="7557" x="6145213" y="2101850"/>
          <p14:tracePt t="7577" x="6134100" y="2101850"/>
          <p14:tracePt t="7615" x="6127750" y="2101850"/>
          <p14:tracePt t="7659" x="6203950" y="2081213"/>
          <p14:tracePt t="7705" x="7305675" y="1854200"/>
          <p14:tracePt t="7750" x="8494713" y="1874838"/>
          <p14:tracePt t="7789" x="8721725" y="1928813"/>
          <p14:tracePt t="7871" x="8721725" y="1935163"/>
          <p14:tracePt t="7967" x="8716963" y="1935163"/>
          <p14:tracePt t="8600" x="8548688" y="2005013"/>
          <p14:tracePt t="8635" x="7900988" y="2232025"/>
          <p14:tracePt t="8675" x="7597775" y="2432050"/>
          <p14:tracePt t="8711" x="7370763" y="2562225"/>
          <p14:tracePt t="8750" x="7100888" y="2625725"/>
          <p14:tracePt t="8787" x="6765925" y="2697163"/>
          <p14:tracePt t="8824" x="6489700" y="2762250"/>
          <p14:tracePt t="8861" x="6149975" y="2820988"/>
          <p14:tracePt t="8899" x="5945188" y="2847975"/>
          <p14:tracePt t="8934" x="5664200" y="2870200"/>
          <p14:tracePt t="8952" x="5549900" y="2870200"/>
          <p14:tracePt t="8986" x="5302250" y="2832100"/>
          <p14:tracePt t="9020" x="5064125" y="2744788"/>
          <p14:tracePt t="9056" x="4765675" y="2562225"/>
          <p14:tracePt t="9079" x="4675188" y="2481263"/>
          <p14:tracePt t="9119" x="4598988" y="2308225"/>
          <p14:tracePt t="9156" x="4625975" y="2171700"/>
          <p14:tracePt t="9200" x="4772025" y="1978025"/>
          <p14:tracePt t="9242" x="5106988" y="1766888"/>
          <p14:tracePt t="9284" x="5599113" y="1627188"/>
          <p14:tracePt t="9322" x="5727700" y="1593850"/>
          <p14:tracePt t="9358" x="5884863" y="1582738"/>
          <p14:tracePt t="9402" x="6338888" y="1562100"/>
          <p14:tracePt t="9440" x="6642100" y="1562100"/>
          <p14:tracePt t="9476" x="6900863" y="1593850"/>
          <p14:tracePt t="9522" x="7269163" y="1658938"/>
          <p14:tracePt t="9556" x="7458075" y="1719263"/>
          <p14:tracePt t="9595" x="7662863" y="1816100"/>
          <p14:tracePt t="9639" x="7804150" y="1890713"/>
          <p14:tracePt t="9674" x="7869238" y="1962150"/>
          <p14:tracePt t="9722" x="7878763" y="2027238"/>
          <p14:tracePt t="9756" x="7847013" y="2112963"/>
          <p14:tracePt t="9800" x="7793038" y="2198688"/>
          <p14:tracePt t="9822" x="7716838" y="2259013"/>
          <p14:tracePt t="9857" x="7500938" y="2339975"/>
          <p14:tracePt t="9895" x="7242175" y="2393950"/>
          <p14:tracePt t="9932" x="7015163" y="2432050"/>
          <p14:tracePt t="9952" x="6923088" y="2436813"/>
          <p14:tracePt t="9989" x="6680200" y="2447925"/>
          <p14:tracePt t="10024" x="6388100" y="2459038"/>
          <p14:tracePt t="10072" x="6208713" y="2459038"/>
          <p14:tracePt t="10106" x="6154738" y="2459038"/>
          <p14:tracePt t="10149" x="6091238" y="2443163"/>
          <p14:tracePt t="10189" x="6073775" y="2443163"/>
          <p14:tracePt t="10244" x="6069013" y="2443163"/>
          <p14:tracePt t="10282" x="6057900" y="2443163"/>
          <p14:tracePt t="10319" x="6046788" y="2443163"/>
          <p14:tracePt t="10520" x="6042025" y="2443163"/>
          <p14:tracePt t="10824" x="6026150" y="2443163"/>
          <p14:tracePt t="14130" x="6626225" y="2609850"/>
          <p14:tracePt t="14174" x="6723063" y="2609850"/>
          <p14:tracePt t="14221" x="6889750" y="2598738"/>
          <p14:tracePt t="14262" x="7015163" y="2571750"/>
          <p14:tracePt t="14327" x="7024688" y="2571750"/>
          <p14:tracePt t="14369" x="7046913" y="2571750"/>
          <p14:tracePt t="14405" x="7058025" y="2589213"/>
          <p14:tracePt t="14451" x="7062788" y="2620963"/>
          <p14:tracePt t="14488" x="7073900" y="2647950"/>
          <p14:tracePt t="14523" x="7078663" y="2690813"/>
          <p14:tracePt t="14620" x="6943725" y="2652713"/>
          <p14:tracePt t="14668" x="6462713" y="2486025"/>
          <p14:tracePt t="14686" x="6350000" y="2452688"/>
          <p14:tracePt t="14724" x="6192838" y="2382838"/>
          <p14:tracePt t="14761" x="6035675" y="2344738"/>
          <p14:tracePt t="14785" x="5988050" y="2335213"/>
          <p14:tracePt t="14826" x="5945188" y="2328863"/>
          <p14:tracePt t="14861" x="5911850" y="2328863"/>
          <p14:tracePt t="14908" x="5826125" y="2324100"/>
          <p14:tracePt t="14953" x="5630863" y="2324100"/>
          <p14:tracePt t="14989" x="5464175" y="2308225"/>
          <p14:tracePt t="15024" x="5138738" y="2263775"/>
          <p14:tracePt t="15072" x="4868863" y="2232025"/>
          <p14:tracePt t="15106" x="4787900" y="2205038"/>
          <p14:tracePt t="15141" x="4722813" y="2166938"/>
          <p14:tracePt t="15179" x="4718050" y="2155825"/>
          <p14:tracePt t="15285" x="4738688" y="2162175"/>
          <p14:tracePt t="15333" x="6253163" y="2290763"/>
          <p14:tracePt t="15369" x="6961188" y="2317750"/>
          <p14:tracePt t="15394" x="7246938" y="2328863"/>
          <p14:tracePt t="15445" x="7777163" y="2393950"/>
          <p14:tracePt t="15482" x="8274050" y="2470150"/>
          <p14:tracePt t="15517" x="8539163" y="2508250"/>
          <p14:tracePt t="15553" x="8712200" y="2524125"/>
          <p14:tracePt t="15593" x="8878888" y="2551113"/>
          <p14:tracePt t="15617" x="9009063" y="2566988"/>
          <p14:tracePt t="15652" x="9267825" y="2605088"/>
          <p14:tracePt t="15689" x="9364663" y="2620963"/>
          <p14:tracePt t="15726" x="9420225" y="2625725"/>
          <p14:tracePt t="15761" x="9474200" y="2636838"/>
          <p14:tracePt t="15781" x="9501188" y="2647950"/>
          <p14:tracePt t="15815" x="9505950" y="2647950"/>
          <p14:tracePt t="16093" x="9501188" y="2636838"/>
          <p14:tracePt t="16134" x="9494838" y="2632075"/>
          <p14:tracePt t="16975" x="9490075" y="2632075"/>
          <p14:tracePt t="17086" x="9483725" y="2632075"/>
          <p14:tracePt t="17174" x="9391650" y="2647950"/>
          <p14:tracePt t="17222" x="8916988" y="2724150"/>
          <p14:tracePt t="17257" x="8739188" y="2740025"/>
          <p14:tracePt t="17295" x="8208963" y="2798763"/>
          <p14:tracePt t="17333" x="7273925" y="2940050"/>
          <p14:tracePt t="17369" x="6804025" y="2987675"/>
          <p14:tracePt t="17405" x="6577013" y="3032125"/>
          <p14:tracePt t="17451" x="6199188" y="3106738"/>
          <p14:tracePt t="17505" x="5918200" y="3117850"/>
          <p14:tracePt t="17550" x="5864225" y="3117850"/>
          <p14:tracePt t="17589" x="5718175" y="3155950"/>
          <p14:tracePt t="17623" x="5518150" y="3182938"/>
          <p14:tracePt t="17661" x="5356225" y="3187700"/>
          <p14:tracePt t="17686" x="5264150" y="3194050"/>
          <p14:tracePt t="17722" x="4960938" y="3187700"/>
          <p14:tracePt t="17757" x="4641850" y="3151188"/>
          <p14:tracePt t="17803" x="4475163" y="3036888"/>
          <p14:tracePt t="17830" x="4448175" y="2987675"/>
          <p14:tracePt t="17879" x="4421188" y="2863850"/>
          <p14:tracePt t="17915" x="4414838" y="2805113"/>
          <p14:tracePt t="17952" x="4421188" y="2762250"/>
          <p14:tracePt t="17989" x="4475163" y="2728913"/>
          <p14:tracePt t="18025" x="4702175" y="2670175"/>
          <p14:tracePt t="18061" x="5080000" y="2647950"/>
          <p14:tracePt t="18107" x="5383213" y="2647950"/>
          <p14:tracePt t="18145" x="5588000" y="2686050"/>
          <p14:tracePt t="18191" x="5837238" y="2771775"/>
          <p14:tracePt t="18230" x="5864225" y="2789238"/>
          <p14:tracePt t="19141" x="5891213" y="2794000"/>
          <p14:tracePt t="19181" x="6154738" y="2897188"/>
          <p14:tracePt t="19217" x="6280150" y="2928938"/>
          <p14:tracePt t="19255" x="6311900" y="2928938"/>
          <p14:tracePt t="19290" x="6338888" y="2933700"/>
          <p14:tracePt t="19317" x="6435725" y="2951163"/>
          <p14:tracePt t="19365" x="6550025" y="2982913"/>
          <p14:tracePt t="19401" x="6608763" y="2994025"/>
          <p14:tracePt t="19484" x="6615113" y="3009900"/>
          <p14:tracePt t="19519" x="6615113" y="3021013"/>
          <p14:tracePt t="19692" x="6615113" y="3025775"/>
          <p14:tracePt t="19755" x="6619875" y="3025775"/>
          <p14:tracePt t="19790" x="6626225" y="3025775"/>
          <p14:tracePt t="19892" x="6615113" y="3032125"/>
          <p14:tracePt t="19934" x="6453188" y="3043238"/>
          <p14:tracePt t="19970" x="6273800" y="3043238"/>
          <p14:tracePt t="20006" x="6219825" y="3036888"/>
          <p14:tracePt t="20049" x="6100763" y="3059113"/>
          <p14:tracePt t="20095" x="5453063" y="3124200"/>
          <p14:tracePt t="20134" x="5264150" y="3113088"/>
          <p14:tracePt t="20169" x="5129213" y="3052763"/>
          <p14:tracePt t="20217" x="4760913" y="2924175"/>
          <p14:tracePt t="20253" x="4664075" y="2805113"/>
          <p14:tracePt t="20289" x="4664075" y="2740025"/>
          <p14:tracePt t="20328" x="4745038" y="2686050"/>
          <p14:tracePt t="20365" x="4906963" y="2632075"/>
          <p14:tracePt t="20401" x="5183188" y="2555875"/>
          <p14:tracePt t="20421" x="5280025" y="2535238"/>
          <p14:tracePt t="20467" x="5414963" y="2490788"/>
          <p14:tracePt t="20503" x="5484813" y="2463800"/>
          <p14:tracePt t="20542" x="5630863" y="2447925"/>
          <p14:tracePt t="20565" x="5754688" y="2447925"/>
          <p14:tracePt t="20600" x="5907088" y="2452688"/>
          <p14:tracePt t="20619" x="5954713" y="2452688"/>
          <p14:tracePt t="20666" x="6192838" y="2470150"/>
          <p14:tracePt t="20702" x="6307138" y="2474913"/>
          <p14:tracePt t="20738" x="6419850" y="2490788"/>
          <p14:tracePt t="20774" x="6669088" y="2555875"/>
          <p14:tracePt t="20793" x="6788150" y="2589213"/>
          <p14:tracePt t="20831" x="6943725" y="2609850"/>
          <p14:tracePt t="20867" x="7046913" y="2632075"/>
          <p14:tracePt t="20902" x="7134225" y="2670175"/>
          <p14:tracePt t="20921" x="7161213" y="2690813"/>
          <p14:tracePt t="20977" x="7269163" y="2778125"/>
          <p14:tracePt t="21024" x="7343775" y="2886075"/>
          <p14:tracePt t="21061" x="7354888" y="2960688"/>
          <p14:tracePt t="21099" x="7350125" y="3025775"/>
          <p14:tracePt t="21136" x="7285038" y="3086100"/>
          <p14:tracePt t="21171" x="7181850" y="3128963"/>
          <p14:tracePt t="21206" x="6997700" y="3160713"/>
          <p14:tracePt t="21243" x="6570663" y="3194050"/>
          <p14:tracePt t="21280" x="6327775" y="3205163"/>
          <p14:tracePt t="21298" x="6188075" y="3205163"/>
          <p14:tracePt t="21334" x="5788025" y="3205163"/>
          <p14:tracePt t="21391" x="5192713" y="3198813"/>
          <p14:tracePt t="21428" x="4987925" y="3182938"/>
          <p14:tracePt t="21465" x="4652963" y="3133725"/>
          <p14:tracePt t="21501" x="4360863" y="3016250"/>
          <p14:tracePt t="21539" x="4264025" y="2901950"/>
          <p14:tracePt t="21580" x="4268788" y="2843213"/>
          <p14:tracePt t="21632" x="4421188" y="2728913"/>
          <p14:tracePt t="21679" x="4756150" y="2598738"/>
          <p14:tracePt t="21715" x="5122863" y="2508250"/>
          <p14:tracePt t="21752" x="5410200" y="2463800"/>
          <p14:tracePt t="21786" x="5626100" y="2443163"/>
          <p14:tracePt t="21823" x="5992813" y="2432050"/>
          <p14:tracePt t="21858" x="6208713" y="2447925"/>
          <p14:tracePt t="21903" x="6430963" y="2486025"/>
          <p14:tracePt t="21939" x="6435725" y="2486025"/>
          <p14:tracePt t="21991" x="6415088" y="2490788"/>
          <p14:tracePt t="22032" x="6403975" y="2490788"/>
          <p14:tracePt t="22156" x="6403975" y="2497138"/>
          <p14:tracePt t="22211" x="6426200" y="2497138"/>
          <p14:tracePt t="22248" x="6457950" y="2497138"/>
          <p14:tracePt t="22286" x="6781800" y="2620963"/>
          <p14:tracePt t="22322" x="7235825" y="2789238"/>
          <p14:tracePt t="22356" x="7408863" y="2825750"/>
          <p14:tracePt t="22374" x="7458075" y="2836863"/>
          <p14:tracePt t="22407" x="7539038" y="2836863"/>
          <p14:tracePt t="22441" x="7743825" y="2870200"/>
          <p14:tracePt t="22476" x="7889875" y="2886075"/>
          <p14:tracePt t="22522" x="8058150" y="2917825"/>
          <p14:tracePt t="22557" x="8089900" y="2924175"/>
          <p14:tracePt t="22577" x="8128000" y="2940050"/>
          <p14:tracePt t="22615" x="8186738" y="2971800"/>
          <p14:tracePt t="22660" x="8197850" y="2978150"/>
          <p14:tracePt t="23041" x="8220075" y="2978150"/>
          <p14:tracePt t="23088" x="8235950" y="2978150"/>
          <p14:tracePt t="23108" x="8247063" y="2978150"/>
          <p14:tracePt t="23152" x="8355013" y="2987675"/>
          <p14:tracePt t="23198" x="8404225" y="2987675"/>
          <p14:tracePt t="23286" x="8408988" y="2987675"/>
          <p14:tracePt t="23323" x="8420100" y="2994025"/>
          <p14:tracePt t="24042" x="8435975" y="3021013"/>
          <p14:tracePt t="24105" x="8435975" y="3025775"/>
          <p14:tracePt t="24140" x="8424863" y="3025775"/>
          <p14:tracePt t="24572" x="8440738" y="3032125"/>
          <p14:tracePt t="24682" x="8458200" y="3032125"/>
          <p14:tracePt t="24703" x="8489950" y="3036888"/>
          <p14:tracePt t="24744" x="8559800" y="3059113"/>
          <p14:tracePt t="24789" x="8566150" y="3063875"/>
          <p14:tracePt t="24852" x="8539163" y="3070225"/>
          <p14:tracePt t="24874" x="8521700" y="3070225"/>
          <p14:tracePt t="24921" x="8305800" y="3074988"/>
          <p14:tracePt t="24966" x="7408863" y="3090863"/>
          <p14:tracePt t="25009" x="6911975" y="3090863"/>
          <p14:tracePt t="25053" x="6489700" y="3117850"/>
          <p14:tracePt t="25095" x="5792788" y="3198813"/>
          <p14:tracePt t="25136" x="5237163" y="3259138"/>
          <p14:tracePt t="25169" x="4987925" y="3270250"/>
          <p14:tracePt t="25203" x="4668838" y="3270250"/>
          <p14:tracePt t="25238" x="4394200" y="3270250"/>
          <p14:tracePt t="25272" x="4052888" y="3279775"/>
          <p14:tracePt t="25291" x="3956050" y="3290888"/>
          <p14:tracePt t="25339" x="3821113" y="3297238"/>
          <p14:tracePt t="25378" x="3652838" y="3306763"/>
          <p14:tracePt t="25415" x="3551238" y="3313113"/>
          <p14:tracePt t="25461" x="3529013" y="3317875"/>
          <p14:tracePt t="25496" x="3459163" y="3328988"/>
          <p14:tracePt t="25534" x="3387725" y="3328988"/>
          <p14:tracePt t="25579" x="3378200" y="3333750"/>
          <p14:tracePt t="25616" x="3360738" y="3340100"/>
          <p14:tracePt t="25654" x="3355975" y="3340100"/>
          <p14:tracePt t="25696" x="3355975" y="3344863"/>
          <p14:tracePt t="25761" x="3436938" y="3333750"/>
          <p14:tracePt t="25796" x="3567113" y="3333750"/>
          <p14:tracePt t="25833" x="3933825" y="3333750"/>
          <p14:tracePt t="25869" x="4090988" y="3340100"/>
          <p14:tracePt t="25889" x="4122738" y="3344863"/>
          <p14:tracePt t="25926" x="4167188" y="3344863"/>
          <p14:tracePt t="25961" x="4313238" y="3340100"/>
          <p14:tracePt t="26006" x="4457700" y="3340100"/>
          <p14:tracePt t="26042" x="4567238" y="3344863"/>
          <p14:tracePt t="26078" x="4675188" y="3344863"/>
          <p14:tracePt t="26115" x="4902200" y="3351213"/>
          <p14:tracePt t="26163" x="5106988" y="3360738"/>
          <p14:tracePt t="26209" x="5295900" y="3360738"/>
          <p14:tracePt t="26255" x="5664200" y="3360738"/>
          <p14:tracePt t="26290" x="5799138" y="3367088"/>
          <p14:tracePt t="26311" x="5857875" y="3367088"/>
          <p14:tracePt t="26351" x="6015038" y="3367088"/>
          <p14:tracePt t="26388" x="6154738" y="3367088"/>
          <p14:tracePt t="26423" x="6300788" y="3367088"/>
          <p14:tracePt t="26468" x="6403975" y="3367088"/>
          <p14:tracePt t="26505" x="6599238" y="3378200"/>
          <p14:tracePt t="26540" x="6662738" y="3394075"/>
          <p14:tracePt t="26582" x="6669088" y="3394075"/>
          <p14:tracePt t="27359" x="6684963" y="3317875"/>
          <p14:tracePt t="27409" x="6738938" y="3128963"/>
          <p14:tracePt t="27452" x="6743700" y="3052763"/>
          <p14:tracePt t="27492" x="6738938" y="3016250"/>
          <p14:tracePt t="27536" x="6734175" y="2998788"/>
          <p14:tracePt t="27638" x="6727825" y="2998788"/>
          <p14:tracePt t="27739" x="6723063" y="2998788"/>
          <p14:tracePt t="28069" x="6716713" y="2998788"/>
          <p14:tracePt t="28103" x="6711950" y="2998788"/>
          <p14:tracePt t="28205" x="6700838" y="2998788"/>
          <p14:tracePt t="28239" x="6696075" y="2998788"/>
          <p14:tracePt t="28363" x="6673850" y="2998788"/>
          <p14:tracePt t="28401" x="6657975" y="2998788"/>
          <p14:tracePt t="28463" x="6653213" y="2998788"/>
          <p14:tracePt t="29348" x="6619875" y="3016250"/>
          <p14:tracePt t="29385" x="6372225" y="3151188"/>
          <p14:tracePt t="29433" x="6215063" y="3279775"/>
          <p14:tracePt t="29452" x="6107113" y="3313113"/>
          <p14:tracePt t="29489" x="5781675" y="3398838"/>
          <p14:tracePt t="29533" x="5122863" y="3490913"/>
          <p14:tracePt t="29572" x="4614863" y="3556000"/>
          <p14:tracePt t="29609" x="4302125" y="3605213"/>
          <p14:tracePt t="29655" x="3679825" y="3713163"/>
          <p14:tracePt t="29693" x="3221038" y="3841750"/>
          <p14:tracePt t="29736" x="2713038" y="4025900"/>
          <p14:tracePt t="29772" x="2513013" y="4064000"/>
          <p14:tracePt t="29790" x="2463800" y="4068763"/>
          <p14:tracePt t="29809" x="2335213" y="4068763"/>
          <p14:tracePt t="29855" x="1928813" y="4102100"/>
          <p14:tracePt t="29874" x="1809750" y="4102100"/>
          <p14:tracePt t="29913" x="1728788" y="4113213"/>
          <p14:tracePt t="29956" x="1708150" y="4113213"/>
          <p14:tracePt t="29991" x="1701800" y="4113213"/>
          <p14:tracePt t="30029" x="1697038" y="4113213"/>
          <p14:tracePt t="30065" x="1692275" y="4113213"/>
          <p14:tracePt t="30114" x="1539875" y="4279900"/>
          <p14:tracePt t="30163" x="1501775" y="4344988"/>
          <p14:tracePt t="30439" x="1654175" y="4322763"/>
          <p14:tracePt t="30475" x="1816100" y="4313238"/>
          <p14:tracePt t="30523" x="1973263" y="4284663"/>
          <p14:tracePt t="30566" x="2290763" y="4237038"/>
          <p14:tracePt t="30602" x="2708275" y="4214813"/>
          <p14:tracePt t="30638" x="2798763" y="4214813"/>
          <p14:tracePt t="30685" x="2901950" y="4214813"/>
          <p14:tracePt t="30730" x="3097213" y="4203700"/>
          <p14:tracePt t="30767" x="3124200" y="4203700"/>
          <p14:tracePt t="30785" x="3128963" y="4203700"/>
          <p14:tracePt t="30822" x="3182938" y="4210050"/>
          <p14:tracePt t="30857" x="3290888" y="4210050"/>
          <p14:tracePt t="30893" x="3333750" y="4214813"/>
          <p14:tracePt t="30939" x="3351213" y="4221163"/>
          <p14:tracePt t="30974" x="3432175" y="4221163"/>
          <p14:tracePt t="31011" x="3479800" y="4221163"/>
          <p14:tracePt t="31057" x="3502025" y="4221163"/>
          <p14:tracePt t="31093" x="3582988" y="4221163"/>
          <p14:tracePt t="31138" x="3641725" y="4210050"/>
          <p14:tracePt t="31173" x="3659188" y="4210050"/>
          <p14:tracePt t="31209" x="3695700" y="4203700"/>
          <p14:tracePt t="31255" x="3805238" y="4198938"/>
          <p14:tracePt t="31290" x="3832225" y="4198938"/>
          <p14:tracePt t="31309" x="3859213" y="4194175"/>
          <p14:tracePt t="31349" x="3890963" y="4194175"/>
          <p14:tracePt t="31394" x="3960813" y="4194175"/>
          <p14:tracePt t="31445" x="4068763" y="4194175"/>
          <p14:tracePt t="31481" x="4176713" y="4194175"/>
          <p14:tracePt t="31517" x="4248150" y="4187825"/>
          <p14:tracePt t="31552" x="4329113" y="4176713"/>
          <p14:tracePt t="31598" x="4549775" y="4160838"/>
          <p14:tracePt t="31634" x="4718050" y="4160838"/>
          <p14:tracePt t="31671" x="4776788" y="4156075"/>
          <p14:tracePt t="31706" x="4918075" y="4140200"/>
          <p14:tracePt t="31741" x="5075238" y="4140200"/>
          <p14:tracePt t="31778" x="5187950" y="4129088"/>
          <p14:tracePt t="31804" x="5322888" y="4129088"/>
          <p14:tracePt t="31838" x="5464175" y="4129088"/>
          <p14:tracePt t="31873" x="5588000" y="4122738"/>
          <p14:tracePt t="31907" x="5657850" y="4122738"/>
          <p14:tracePt t="31952" x="5718175" y="4117975"/>
          <p14:tracePt t="31998" x="5738813" y="4117975"/>
          <p14:tracePt t="32046" x="5781675" y="4117975"/>
          <p14:tracePt t="32084" x="5819775" y="4117975"/>
          <p14:tracePt t="32131" x="5880100" y="4117975"/>
          <p14:tracePt t="32168" x="5949950" y="4117975"/>
          <p14:tracePt t="32187" x="6030913" y="4106863"/>
          <p14:tracePt t="32223" x="6149975" y="4102100"/>
          <p14:tracePt t="32259" x="6226175" y="4090988"/>
          <p14:tracePt t="32288" x="6235700" y="4086225"/>
          <p14:tracePt t="32341" x="6235700" y="4079875"/>
          <p14:tracePt t="32683" x="6372225" y="4064000"/>
          <p14:tracePt t="32726" x="6442075" y="4059238"/>
          <p14:tracePt t="32768" x="6489700" y="4052888"/>
          <p14:tracePt t="32789" x="6538913" y="4048125"/>
          <p14:tracePt t="32825" x="6657975" y="4048125"/>
          <p14:tracePt t="32861" x="6707188" y="4041775"/>
          <p14:tracePt t="32906" x="6770688" y="4041775"/>
          <p14:tracePt t="32941" x="6853238" y="4048125"/>
          <p14:tracePt t="32976" x="6923088" y="4052888"/>
          <p14:tracePt t="33013" x="7069138" y="4068763"/>
          <p14:tracePt t="33061" x="7197725" y="4079875"/>
          <p14:tracePt t="33107" x="7316788" y="4079875"/>
          <p14:tracePt t="33152" x="7485063" y="4079875"/>
          <p14:tracePt t="33171" x="7559675" y="4086225"/>
          <p14:tracePt t="33207" x="7658100" y="4086225"/>
          <p14:tracePt t="33234" x="7732713" y="4086225"/>
          <p14:tracePt t="33273" x="7878763" y="4086225"/>
          <p14:tracePt t="33292" x="7954963" y="4086225"/>
          <p14:tracePt t="33339" x="8074025" y="4086225"/>
          <p14:tracePt t="33358" x="8112125" y="4086225"/>
          <p14:tracePt t="33405" x="8204200" y="4086225"/>
          <p14:tracePt t="33441" x="8278813" y="4086225"/>
          <p14:tracePt t="33478" x="8312150" y="4086225"/>
          <p14:tracePt t="33556" x="8321675" y="4086225"/>
          <p14:tracePt t="33592" x="8339138" y="4086225"/>
          <p14:tracePt t="33638" x="8343900" y="4086225"/>
          <p14:tracePt t="33830" x="8339138" y="4086225"/>
          <p14:tracePt t="35359" x="8359775" y="4086225"/>
          <p14:tracePt t="35407" x="8375650" y="4086225"/>
          <p14:tracePt t="35444" x="8404225" y="4079875"/>
          <p14:tracePt t="35489" x="8467725" y="4079875"/>
          <p14:tracePt t="35528" x="8685213" y="4144963"/>
          <p14:tracePt t="35565" x="8766175" y="4156075"/>
          <p14:tracePt t="35613" x="8829675" y="4156075"/>
          <p14:tracePt t="35640" x="8840788" y="4156075"/>
          <p14:tracePt t="35841" x="8874125" y="4144963"/>
          <p14:tracePt t="35886" x="9063038" y="4140200"/>
          <p14:tracePt t="35934" x="9451975" y="4140200"/>
          <p14:tracePt t="35974" x="9809163" y="4140200"/>
          <p14:tracePt t="36017" x="9986963" y="4140200"/>
          <p14:tracePt t="36055" x="10072688" y="4140200"/>
          <p14:tracePt t="36090" x="10117138" y="4149725"/>
          <p14:tracePt t="36125" x="10186988" y="4183063"/>
          <p14:tracePt t="36162" x="10225088" y="4225925"/>
          <p14:tracePt t="36199" x="10229850" y="4237038"/>
          <p14:tracePt t="36338" x="10225088" y="4225925"/>
          <p14:tracePt t="36372" x="10218738" y="4030663"/>
          <p14:tracePt t="36390" x="10218738" y="3983038"/>
          <p14:tracePt t="36432" x="10252075" y="3787775"/>
          <p14:tracePt t="36473" x="10252075" y="3783013"/>
          <p14:tracePt t="36552" x="10137775" y="3949700"/>
          <p14:tracePt t="36588" x="10025063" y="4133850"/>
          <p14:tracePt t="36608" x="10002838" y="4167188"/>
          <p14:tracePt t="36644" x="9991725" y="4187825"/>
          <p14:tracePt t="36683" x="9982200" y="4194175"/>
          <p14:tracePt t="36738" x="9928225" y="4214813"/>
          <p14:tracePt t="36774" x="9782175" y="4248150"/>
          <p14:tracePt t="36793" x="9710738" y="4248150"/>
          <p14:tracePt t="36828" x="9636125" y="4248150"/>
          <p14:tracePt t="36865" x="9451975" y="4248150"/>
          <p14:tracePt t="36901" x="9186863" y="4248150"/>
          <p14:tracePt t="36918" x="9159875" y="4248150"/>
          <p14:tracePt t="36955" x="9056688" y="4248150"/>
          <p14:tracePt t="36991" x="8797925" y="4275138"/>
          <p14:tracePt t="37035" x="8685213" y="4279900"/>
          <p14:tracePt t="37072" x="8640763" y="4284663"/>
          <p14:tracePt t="37117" x="8559800" y="4284663"/>
          <p14:tracePt t="37154" x="8512175" y="4302125"/>
          <p14:tracePt t="37283" x="8505825" y="4302125"/>
          <p14:tracePt t="37512" x="8501063" y="4302125"/>
          <p14:tracePt t="40874" x="9636125" y="4264025"/>
          <p14:tracePt t="40920" x="9598025" y="4176713"/>
          <p14:tracePt t="40957" x="9598025" y="4144963"/>
          <p14:tracePt t="41139" x="9056688" y="4241800"/>
          <p14:tracePt t="41177" x="6743700" y="4340225"/>
          <p14:tracePt t="41214" x="6176963" y="4284663"/>
          <p14:tracePt t="41237" x="6165850" y="4230688"/>
          <p14:tracePt t="41277" x="6176963" y="4210050"/>
          <p14:tracePt t="41295" x="6176963" y="4203700"/>
          <p14:tracePt t="41391" x="6165850" y="4144963"/>
          <p14:tracePt t="41428" x="6154738" y="4129088"/>
          <p14:tracePt t="41472" x="5954713" y="4129088"/>
          <p14:tracePt t="41517" x="5722938" y="4156075"/>
          <p14:tracePt t="41546" x="5599113" y="4187825"/>
          <p14:tracePt t="41581" x="5365750" y="4203700"/>
          <p14:tracePt t="41618" x="5219700" y="4203700"/>
          <p14:tracePt t="41653" x="5080000" y="4140200"/>
          <p14:tracePt t="41699" x="4945063" y="4048125"/>
          <p14:tracePt t="41735" x="4938713" y="3933825"/>
          <p14:tracePt t="41772" x="5106988" y="3805238"/>
          <p14:tracePt t="41804" x="5268913" y="3756025"/>
          <p14:tracePt t="41842" x="5495925" y="3787775"/>
          <p14:tracePt t="41888" x="5641975" y="3879850"/>
          <p14:tracePt t="41935" x="5653088" y="3906838"/>
          <p14:tracePt t="42032" x="5868988" y="3859213"/>
          <p14:tracePt t="42068" x="6376988" y="3848100"/>
          <p14:tracePt t="42104" x="7673975" y="3810000"/>
          <p14:tracePt t="42139" x="8074025" y="3814763"/>
          <p14:tracePt t="42176" x="8570913" y="3879850"/>
          <p14:tracePt t="42213" x="9047163" y="3929063"/>
          <p14:tracePt t="42259" x="9364663" y="3956050"/>
          <p14:tracePt t="42294" x="9494838" y="3967163"/>
          <p14:tracePt t="42523" x="9510713" y="3967163"/>
          <p14:tracePt t="42655" x="9537700" y="3960813"/>
          <p14:tracePt t="42692" x="9559925" y="3956050"/>
          <p14:tracePt t="42755" x="9609138" y="3956050"/>
          <p14:tracePt t="42798" x="9613900" y="3956050"/>
          <p14:tracePt t="44079" x="8939213" y="4183063"/>
          <p14:tracePt t="44118" x="6781800" y="4171950"/>
          <p14:tracePt t="44154" x="5253038" y="3998913"/>
          <p14:tracePt t="44189" x="4495800" y="3836988"/>
          <p14:tracePt t="44232" x="2960688" y="3533775"/>
          <p14:tracePt t="44273" x="2286000" y="3490913"/>
          <p14:tracePt t="44299" x="2043113" y="3490913"/>
          <p14:tracePt t="44338" x="1566863" y="3479800"/>
          <p14:tracePt t="44373" x="1047750" y="3479800"/>
          <p14:tracePt t="44407" x="881063" y="3479800"/>
          <p14:tracePt t="44454" x="804863" y="3479800"/>
          <p14:tracePt t="44506" x="800100" y="3524250"/>
          <p14:tracePt t="44543" x="815975" y="3609975"/>
          <p14:tracePt t="44588" x="1004888" y="3722688"/>
          <p14:tracePt t="44623" x="1292225" y="3760788"/>
          <p14:tracePt t="44658" x="1350963" y="3760788"/>
          <p14:tracePt t="44694" x="1377950" y="3760788"/>
          <p14:tracePt t="44731" x="1420813" y="3760788"/>
          <p14:tracePt t="44767" x="1427163" y="3767138"/>
          <p14:tracePt t="44843" x="1454150" y="3821113"/>
          <p14:tracePt t="44879" x="1474788" y="3852863"/>
          <p14:tracePt t="44913" x="1501775" y="3890963"/>
          <p14:tracePt t="44949" x="1512888" y="3906838"/>
          <p14:tracePt t="44968" x="1546225" y="3917950"/>
          <p14:tracePt t="45005" x="1631950" y="3976688"/>
          <p14:tracePt t="45043" x="1735138" y="4037013"/>
          <p14:tracePt t="45079" x="1809750" y="4064000"/>
          <p14:tracePt t="45116" x="1890713" y="4102100"/>
          <p14:tracePt t="45155" x="1962150" y="4117975"/>
          <p14:tracePt t="45191" x="2085975" y="4140200"/>
          <p14:tracePt t="45227" x="2209800" y="4149725"/>
          <p14:tracePt t="45265" x="2524125" y="4149725"/>
          <p14:tracePt t="45294" x="2951163" y="4149725"/>
          <p14:tracePt t="45331" x="3533775" y="4144963"/>
          <p14:tracePt t="45366" x="4079875" y="4160838"/>
          <p14:tracePt t="45403" x="4760913" y="4237038"/>
          <p14:tracePt t="45439" x="5080000" y="4279900"/>
          <p14:tracePt t="45483" x="5246688" y="4302125"/>
          <p14:tracePt t="45522" x="5257800" y="4302125"/>
          <p14:tracePt t="45673" x="5295900" y="4295775"/>
          <p14:tracePt t="45727" x="5657850" y="4241800"/>
          <p14:tracePt t="45753" x="5999163" y="4210050"/>
          <p14:tracePt t="45783" x="6289675" y="4198938"/>
          <p14:tracePt t="45834" x="6570663" y="4198938"/>
          <p14:tracePt t="45870" x="6657975" y="4198938"/>
          <p14:tracePt t="45919" x="6669088" y="4194175"/>
          <p14:tracePt t="45990" x="6669088" y="4187825"/>
          <p14:tracePt t="46233" x="6846888" y="4167188"/>
          <p14:tracePt t="46271" x="7316788" y="4129088"/>
          <p14:tracePt t="46289" x="7381875" y="4129088"/>
          <p14:tracePt t="46310" x="7478713" y="4129088"/>
          <p14:tracePt t="46348" x="7485063" y="4129088"/>
          <p14:tracePt t="46477" x="7478713" y="4129088"/>
          <p14:tracePt t="46513" x="7473950" y="4129088"/>
          <p14:tracePt t="46560" x="7446963" y="4129088"/>
          <p14:tracePt t="46577" x="7431088" y="4129088"/>
          <p14:tracePt t="46614" x="7019925" y="4129088"/>
          <p14:tracePt t="46650" x="6415088" y="4140200"/>
          <p14:tracePt t="46668" x="6311900" y="4149725"/>
          <p14:tracePt t="46705" x="6053138" y="4187825"/>
          <p14:tracePt t="46739" x="5842000" y="4214813"/>
          <p14:tracePt t="46785" x="5257800" y="4225925"/>
          <p14:tracePt t="46836" x="4960938" y="4160838"/>
          <p14:tracePt t="46873" x="4906963" y="4025900"/>
          <p14:tracePt t="46907" x="4911725" y="3983038"/>
          <p14:tracePt t="47055" x="5095875" y="4059238"/>
          <p14:tracePt t="47091" x="5284788" y="4160838"/>
          <p14:tracePt t="47135" x="5338763" y="4241800"/>
          <p14:tracePt t="47173" x="5338763" y="4248150"/>
          <p14:tracePt t="47668" x="5010150" y="4241800"/>
          <p14:tracePt t="47720" x="4237038" y="4230688"/>
          <p14:tracePt t="47758" x="3859213" y="4221163"/>
          <p14:tracePt t="47794" x="3641725" y="4221163"/>
          <p14:tracePt t="47840" x="3490913" y="4214813"/>
          <p14:tracePt t="47875" x="3367088" y="4214813"/>
          <p14:tracePt t="47914" x="3324225" y="4203700"/>
          <p14:tracePt t="47955" x="3313113" y="4203700"/>
          <p14:tracePt t="48006" x="3297238" y="4203700"/>
          <p14:tracePt t="48042" x="3259138" y="4203700"/>
          <p14:tracePt t="48088" x="3225800" y="4203700"/>
          <p14:tracePt t="48123" x="3205163" y="4203700"/>
          <p14:tracePt t="48178" x="3194050" y="4203700"/>
          <p14:tracePt t="48213" x="3187700" y="4203700"/>
          <p14:tracePt t="48259" x="3178175" y="4203700"/>
          <p14:tracePt t="49783" x="3178175" y="4214813"/>
          <p14:tracePt t="49823" x="3144838" y="4448175"/>
          <p14:tracePt t="49858" x="3167063" y="4468813"/>
          <p14:tracePt t="49894" x="3182938" y="4522788"/>
          <p14:tracePt t="49932" x="3182938" y="4614863"/>
          <p14:tracePt t="49967" x="3113088" y="4722813"/>
          <p14:tracePt t="50008" x="2859088" y="4868863"/>
          <p14:tracePt t="50044" x="2566988" y="4895850"/>
          <p14:tracePt t="50091" x="2382838" y="4814888"/>
          <p14:tracePt t="50108" x="2371725" y="4799013"/>
          <p14:tracePt t="50155" x="2081213" y="4729163"/>
          <p14:tracePt t="50189" x="1809750" y="4691063"/>
          <p14:tracePt t="50223" x="1708150" y="4679950"/>
          <p14:tracePt t="50259" x="1654175" y="4675188"/>
          <p14:tracePt t="50287" x="1555750" y="4668838"/>
          <p14:tracePt t="50325" x="1481138" y="4668838"/>
          <p14:tracePt t="50364" x="1443038" y="4668838"/>
          <p14:tracePt t="50407" x="1393825" y="4679950"/>
          <p14:tracePt t="50522" x="1382713" y="4679950"/>
          <p14:tracePt t="50557" x="1377950" y="4684713"/>
          <p14:tracePt t="50613" x="1389063" y="4684713"/>
          <p14:tracePt t="50834" x="1409700" y="4706938"/>
          <p14:tracePt t="50873" x="1497013" y="4729163"/>
          <p14:tracePt t="50918" x="1658938" y="4729163"/>
          <p14:tracePt t="50957" x="1885950" y="4729163"/>
          <p14:tracePt t="50996" x="2043113" y="4722813"/>
          <p14:tracePt t="51043" x="2274888" y="4706938"/>
          <p14:tracePt t="51090" x="2362200" y="4706938"/>
          <p14:tracePt t="51135" x="2486025" y="4706938"/>
          <p14:tracePt t="51173" x="2755900" y="4718050"/>
          <p14:tracePt t="51209" x="2913063" y="4729163"/>
          <p14:tracePt t="51255" x="3063875" y="4733925"/>
          <p14:tracePt t="51290" x="3198813" y="4733925"/>
          <p14:tracePt t="51309" x="3306763" y="4722813"/>
          <p14:tracePt t="51346" x="3398838" y="4718050"/>
          <p14:tracePt t="51376" x="3459163" y="4718050"/>
          <p14:tracePt t="51415" x="3594100" y="4702175"/>
          <p14:tracePt t="51451" x="3713163" y="4675188"/>
          <p14:tracePt t="51488" x="3767138" y="4675188"/>
          <p14:tracePt t="51541" x="3875088" y="4668838"/>
          <p14:tracePt t="51585" x="3944938" y="4664075"/>
          <p14:tracePt t="51623" x="4021138" y="4648200"/>
          <p14:tracePt t="51659" x="4106863" y="4641850"/>
          <p14:tracePt t="51697" x="4248150" y="4610100"/>
          <p14:tracePt t="51733" x="4268788" y="4610100"/>
          <p14:tracePt t="51786" x="4264025" y="4610100"/>
          <p14:tracePt t="51823" x="4430713" y="4603750"/>
          <p14:tracePt t="51842" x="4533900" y="4594225"/>
          <p14:tracePt t="51889" x="4598988" y="4594225"/>
          <p14:tracePt t="51924" x="4722813" y="4594225"/>
          <p14:tracePt t="51961" x="4848225" y="4594225"/>
          <p14:tracePt t="51998" x="4929188" y="4598988"/>
          <p14:tracePt t="52035" x="4983163" y="4603750"/>
          <p14:tracePt t="52072" x="5084763" y="4610100"/>
          <p14:tracePt t="52107" x="5183188" y="4625975"/>
          <p14:tracePt t="52144" x="5241925" y="4641850"/>
          <p14:tracePt t="52181" x="5268913" y="4648200"/>
          <p14:tracePt t="52217" x="5307013" y="4652963"/>
          <p14:tracePt t="52252" x="5356225" y="4652963"/>
          <p14:tracePt t="52298" x="5410200" y="4668838"/>
          <p14:tracePt t="52346" x="5565775" y="4702175"/>
          <p14:tracePt t="52392" x="5788025" y="4745038"/>
          <p14:tracePt t="52439" x="5907088" y="4765675"/>
          <p14:tracePt t="52474" x="5972175" y="4772025"/>
          <p14:tracePt t="52513" x="6053138" y="4783138"/>
          <p14:tracePt t="52555" x="6257925" y="4787900"/>
          <p14:tracePt t="52589" x="6430963" y="4814888"/>
          <p14:tracePt t="52634" x="6700838" y="4841875"/>
          <p14:tracePt t="52674" x="6819900" y="4841875"/>
          <p14:tracePt t="52717" x="6884988" y="4830763"/>
          <p14:tracePt t="52753" x="6923088" y="4810125"/>
          <p14:tracePt t="52788" x="6981825" y="4783138"/>
          <p14:tracePt t="52823" x="7062788" y="4756150"/>
          <p14:tracePt t="52859" x="7096125" y="4733925"/>
          <p14:tracePt t="52898" x="7107238" y="4718050"/>
          <p14:tracePt t="52942" x="7127875" y="4684713"/>
          <p14:tracePt t="52988" x="7143750" y="4657725"/>
          <p14:tracePt t="53025" x="7165975" y="4652963"/>
          <p14:tracePt t="53046" x="7188200" y="4648200"/>
          <p14:tracePt t="53081" x="7278688" y="4630738"/>
          <p14:tracePt t="53118" x="7397750" y="4625975"/>
          <p14:tracePt t="53155" x="7523163" y="4625975"/>
          <p14:tracePt t="53191" x="7597775" y="4625975"/>
          <p14:tracePt t="53228" x="7635875" y="4625975"/>
          <p14:tracePt t="53265" x="7642225" y="4625975"/>
          <p14:tracePt t="53328" x="7620000" y="4630738"/>
          <p14:tracePt t="53364" x="7527925" y="4630738"/>
          <p14:tracePt t="53400" x="7485063" y="4630738"/>
          <p14:tracePt t="53418" x="7473950" y="4630738"/>
          <p14:tracePt t="53436" x="7462838" y="4625975"/>
          <p14:tracePt t="53473" x="7435850" y="4621213"/>
          <p14:tracePt t="53509" x="7424738" y="4621213"/>
          <p14:tracePt t="53555" x="7419975" y="4614863"/>
          <p14:tracePt t="53606" x="7397750" y="4614863"/>
          <p14:tracePt t="53643" x="7354888" y="4614863"/>
          <p14:tracePt t="53689" x="7300913" y="4603750"/>
          <p14:tracePt t="53732" x="7246938" y="4603750"/>
          <p14:tracePt t="53780" x="7208838" y="4598988"/>
          <p14:tracePt t="53798" x="7204075" y="4594225"/>
          <p14:tracePt t="53833" x="7192963" y="4594225"/>
          <p14:tracePt t="53886" x="7188200" y="4594225"/>
          <p14:tracePt t="53924" x="7170738" y="4594225"/>
          <p14:tracePt t="53967" x="7161213" y="4594225"/>
          <p14:tracePt t="54169" x="7161213" y="4587875"/>
          <p14:tracePt t="54241" x="7188200" y="4587875"/>
          <p14:tracePt t="54279" x="7273925" y="4598988"/>
          <p14:tracePt t="54298" x="7339013" y="4610100"/>
          <p14:tracePt t="54346" x="7377113" y="4630738"/>
          <p14:tracePt t="54400" x="7354888" y="4641850"/>
          <p14:tracePt t="54421" x="7296150" y="4648200"/>
          <p14:tracePt t="54468" x="7177088" y="4648200"/>
          <p14:tracePt t="54508" x="7062788" y="4641850"/>
          <p14:tracePt t="54545" x="6970713" y="4625975"/>
          <p14:tracePt t="54590" x="6938963" y="4621213"/>
          <p14:tracePt t="54635" x="6907213" y="4621213"/>
          <p14:tracePt t="54782" x="6900863" y="4621213"/>
          <p14:tracePt t="54852" x="6896100" y="4621213"/>
          <p14:tracePt t="54889" x="6889750" y="4610100"/>
          <p14:tracePt t="54924" x="6889750" y="4594225"/>
          <p14:tracePt t="54964" x="6907213" y="4583113"/>
          <p14:tracePt t="55007" x="6934200" y="4576763"/>
          <p14:tracePt t="55054" x="7019925" y="4576763"/>
          <p14:tracePt t="55089" x="7085013" y="4576763"/>
          <p14:tracePt t="55107" x="7127875" y="4576763"/>
          <p14:tracePt t="55155" x="7197725" y="4576763"/>
          <p14:tracePt t="55190" x="7246938" y="4576763"/>
          <p14:tracePt t="55226" x="7316788" y="4572000"/>
          <p14:tracePt t="55262" x="7442200" y="4572000"/>
          <p14:tracePt t="55281" x="7505700" y="4560888"/>
          <p14:tracePt t="55319" x="7604125" y="4556125"/>
          <p14:tracePt t="55355" x="7700963" y="4556125"/>
          <p14:tracePt t="55390" x="7813675" y="4556125"/>
          <p14:tracePt t="55426" x="8089900" y="4556125"/>
          <p14:tracePt t="55463" x="8332788" y="4556125"/>
          <p14:tracePt t="55508" x="8559800" y="4545013"/>
          <p14:tracePt t="55544" x="8782050" y="4522788"/>
          <p14:tracePt t="55582" x="8943975" y="4491038"/>
          <p14:tracePt t="55618" x="9002713" y="4468813"/>
          <p14:tracePt t="55655" x="9132888" y="4452938"/>
          <p14:tracePt t="55691" x="9294813" y="4425950"/>
          <p14:tracePt t="55736" x="9451975" y="4421188"/>
          <p14:tracePt t="55773" x="9591675" y="4403725"/>
          <p14:tracePt t="55793" x="9701213" y="4398963"/>
          <p14:tracePt t="55838" x="9975850" y="4387850"/>
          <p14:tracePt t="55873" x="10198100" y="4376738"/>
          <p14:tracePt t="55907" x="10375900" y="4367213"/>
          <p14:tracePt t="55954" x="10710863" y="4349750"/>
          <p14:tracePt t="55989" x="10868025" y="4344988"/>
          <p14:tracePt t="56024" x="10960100" y="4344988"/>
          <p14:tracePt t="56060" x="10964863" y="4344988"/>
          <p14:tracePt t="56180" x="10814050" y="4403725"/>
          <p14:tracePt t="56217" x="10641013" y="4468813"/>
          <p14:tracePt t="56252" x="10560050" y="4479925"/>
          <p14:tracePt t="56289" x="10414000" y="4506913"/>
          <p14:tracePt t="56327" x="10371138" y="4529138"/>
          <p14:tracePt t="56380" x="10364788" y="4529138"/>
          <p14:tracePt t="56417" x="10360025" y="4533900"/>
          <p14:tracePt t="56451" x="10353675" y="4538663"/>
          <p14:tracePt t="56485" x="10333038" y="4556125"/>
          <p14:tracePt t="56519" x="10283825" y="4621213"/>
          <p14:tracePt t="56551" x="10099675" y="4756150"/>
          <p14:tracePt t="56585" x="9845675" y="4864100"/>
          <p14:tracePt t="56623" x="9559925" y="4922838"/>
          <p14:tracePt t="56659" x="9321800" y="4933950"/>
          <p14:tracePt t="56688" x="8770938" y="4933950"/>
          <p14:tracePt t="56725" x="8240713" y="4884738"/>
          <p14:tracePt t="56763" x="7923213" y="4756150"/>
          <p14:tracePt t="56781" x="7759700" y="4684713"/>
          <p14:tracePt t="56817" x="7523163" y="4598988"/>
          <p14:tracePt t="56854" x="7285038" y="4452938"/>
          <p14:tracePt t="56873" x="7215188" y="4371975"/>
          <p14:tracePt t="56913" x="7208838" y="4248150"/>
          <p14:tracePt t="56956" x="7300913" y="4176713"/>
          <p14:tracePt t="56991" x="7586663" y="4122738"/>
          <p14:tracePt t="57028" x="7851775" y="4102100"/>
          <p14:tracePt t="57065" x="8197850" y="4090988"/>
          <p14:tracePt t="57094" x="8424863" y="4090988"/>
          <p14:tracePt t="57132" x="8883650" y="4149725"/>
          <p14:tracePt t="57168" x="9155113" y="4210050"/>
          <p14:tracePt t="57188" x="9359900" y="4252913"/>
          <p14:tracePt t="57224" x="9656763" y="4302125"/>
          <p14:tracePt t="57261" x="9813925" y="4356100"/>
          <p14:tracePt t="57289" x="9883775" y="4387850"/>
          <p14:tracePt t="57325" x="9982200" y="4479925"/>
          <p14:tracePt t="57361" x="10036175" y="4664075"/>
          <p14:tracePt t="57390" x="10009188" y="4830763"/>
          <p14:tracePt t="57409" x="9971088" y="4891088"/>
          <p14:tracePt t="57446" x="9705975" y="5068888"/>
          <p14:tracePt t="57483" x="9528175" y="5095875"/>
          <p14:tracePt t="57521" x="9348788" y="5068888"/>
          <p14:tracePt t="57556" x="9170988" y="5057775"/>
          <p14:tracePt t="57592" x="9020175" y="5057775"/>
          <p14:tracePt t="57638" x="8993188" y="5057775"/>
          <p14:tracePt t="57706" x="8986838" y="5057775"/>
          <p14:tracePt t="57761" x="8982075" y="5057775"/>
          <p14:tracePt t="57833" x="8959850" y="5041900"/>
          <p14:tracePt t="57871" x="8921750" y="4983163"/>
          <p14:tracePt t="57890" x="8916988" y="4956175"/>
          <p14:tracePt t="57909" x="8916988" y="4945063"/>
          <p14:tracePt t="57944" x="8916988" y="4852988"/>
          <p14:tracePt t="57981" x="8982075" y="4738688"/>
          <p14:tracePt t="58018" x="9029700" y="4679950"/>
          <p14:tracePt t="58054" x="9056688" y="4641850"/>
          <p14:tracePt t="58089" x="9056688" y="4630738"/>
          <p14:tracePt t="58132" x="9056688" y="4625975"/>
          <p14:tracePt t="58672" x="8966200" y="4625975"/>
          <p14:tracePt t="58718" x="8894763" y="4637088"/>
          <p14:tracePt t="58757" x="8824913" y="4641850"/>
          <p14:tracePt t="58805" x="8728075" y="4641850"/>
          <p14:tracePt t="58826" x="8678863" y="4641850"/>
          <p14:tracePt t="58863" x="8624888" y="4641850"/>
          <p14:tracePt t="58900" x="8555038" y="4641850"/>
          <p14:tracePt t="58946" x="8431213" y="4641850"/>
          <p14:tracePt t="58992" x="8258175" y="4657725"/>
          <p14:tracePt t="59016" x="8197850" y="4637088"/>
          <p14:tracePt t="59059" x="7912100" y="4572000"/>
          <p14:tracePt t="59105" x="7258050" y="4675188"/>
          <p14:tracePt t="59123" x="7015163" y="4718050"/>
          <p14:tracePt t="59159" x="6388100" y="4819650"/>
          <p14:tracePt t="59187" x="6242050" y="4852988"/>
          <p14:tracePt t="59967" x="6226175" y="4852988"/>
          <p14:tracePt t="60007" x="6208713" y="4852988"/>
          <p14:tracePt t="60046" x="6199188" y="4852988"/>
          <p14:tracePt t="60085" x="6543675" y="4852988"/>
          <p14:tracePt t="60121" x="7620000" y="4733925"/>
          <p14:tracePt t="60139" x="8008938" y="4695825"/>
          <p14:tracePt t="60175" x="8863013" y="4648200"/>
          <p14:tracePt t="60211" x="9386888" y="4625975"/>
          <p14:tracePt t="60257" x="9447213" y="4621213"/>
          <p14:tracePt t="60294" x="9598025" y="4621213"/>
          <p14:tracePt t="60341" x="9944100" y="4630738"/>
          <p14:tracePt t="60386" x="10040938" y="4630738"/>
          <p14:tracePt t="60423" x="10083800" y="4630738"/>
          <p14:tracePt t="60459" x="10106025" y="4630738"/>
          <p14:tracePt t="62006" x="10067925" y="4637088"/>
          <p14:tracePt t="62044" x="9928225" y="4722813"/>
          <p14:tracePt t="62090" x="9656763" y="4837113"/>
          <p14:tracePt t="62108" x="9528175" y="4884738"/>
          <p14:tracePt t="62148" x="9294813" y="4960938"/>
          <p14:tracePt t="62192" x="8840788" y="5149850"/>
          <p14:tracePt t="62227" x="8647113" y="5241925"/>
          <p14:tracePt t="62265" x="8521700" y="5291138"/>
          <p14:tracePt t="62285" x="8478838" y="5307013"/>
          <p14:tracePt t="62324" x="8294688" y="5372100"/>
          <p14:tracePt t="62361" x="8062913" y="5410200"/>
          <p14:tracePt t="62390" x="7896225" y="5419725"/>
          <p14:tracePt t="62409" x="7716838" y="5414963"/>
          <p14:tracePt t="62445" x="7332663" y="5322888"/>
          <p14:tracePt t="62490" x="7078663" y="5257800"/>
          <p14:tracePt t="62536" x="6896100" y="5111750"/>
          <p14:tracePt t="62573" x="6853238" y="5037138"/>
          <p14:tracePt t="62613" x="6781800" y="4945063"/>
          <p14:tracePt t="62639" x="6738938" y="4911725"/>
          <p14:tracePt t="62676" x="6707188" y="4857750"/>
          <p14:tracePt t="62712" x="6716713" y="4760913"/>
          <p14:tracePt t="62748" x="6716713" y="4718050"/>
          <p14:tracePt t="62784" x="6696075" y="4684713"/>
          <p14:tracePt t="62813" x="6689725" y="4679950"/>
          <p14:tracePt t="62883" x="6642100" y="4776788"/>
          <p14:tracePt t="62938" x="6619875" y="4803775"/>
          <p14:tracePt t="62974" x="6608763" y="4803775"/>
          <p14:tracePt t="63028" x="6588125" y="4799013"/>
          <p14:tracePt t="63074" x="6538913" y="4729163"/>
          <p14:tracePt t="63094" x="6523038" y="4657725"/>
          <p14:tracePt t="63138" x="6500813" y="4567238"/>
          <p14:tracePt t="63175" x="6489700" y="4522788"/>
          <p14:tracePt t="63213" x="6480175" y="4495800"/>
          <p14:tracePt t="63261" x="6473825" y="4484688"/>
          <p14:tracePt t="63734" x="6462713" y="4464050"/>
          <p14:tracePt t="63790" x="6462713" y="4457700"/>
          <p14:tracePt t="63973" x="6646863" y="4441825"/>
          <p14:tracePt t="64018" x="7177088" y="4441825"/>
          <p14:tracePt t="64066" x="7669213" y="4430713"/>
          <p14:tracePt t="64103" x="8058150" y="4410075"/>
          <p14:tracePt t="64127" x="8285163" y="4410075"/>
          <p14:tracePt t="64171" x="8797925" y="4414838"/>
          <p14:tracePt t="64206" x="9101138" y="4410075"/>
          <p14:tracePt t="64242" x="9409113" y="4394200"/>
          <p14:tracePt t="64288" x="9782175" y="4383088"/>
          <p14:tracePt t="64329" x="10106025" y="4383088"/>
          <p14:tracePt t="64365" x="10256838" y="4387850"/>
          <p14:tracePt t="64411" x="10526713" y="4394200"/>
          <p14:tracePt t="64456" x="10560050" y="4394200"/>
          <p14:tracePt t="64524" x="10560050" y="4398963"/>
          <p14:tracePt t="64579" x="10575925" y="4457700"/>
          <p14:tracePt t="64617" x="10553700" y="4621213"/>
          <p14:tracePt t="64655" x="10526713" y="4722813"/>
          <p14:tracePt t="64692" x="10521950" y="4760913"/>
          <p14:tracePt t="64755" x="10483850" y="4772025"/>
          <p14:tracePt t="64782" x="10209213" y="4803775"/>
          <p14:tracePt t="64823" x="9256713" y="4814888"/>
          <p14:tracePt t="64867" x="8397875" y="4826000"/>
          <p14:tracePt t="64905" x="7473950" y="4826000"/>
          <p14:tracePt t="64940" x="7008813" y="4857750"/>
          <p14:tracePt t="64975" x="6581775" y="4891088"/>
          <p14:tracePt t="65011" x="6442075" y="4902200"/>
          <p14:tracePt t="65057" x="6408738" y="4902200"/>
          <p14:tracePt t="65294" x="6403975" y="4902200"/>
          <p14:tracePt t="65634" x="6392863" y="4902200"/>
          <p14:tracePt t="66242" x="6323013" y="4902200"/>
          <p14:tracePt t="66289" x="5810250" y="4911725"/>
          <p14:tracePt t="66311" x="5480050" y="4933950"/>
          <p14:tracePt t="66359" x="4929188" y="4987925"/>
          <p14:tracePt t="66408" x="3614738" y="5046663"/>
          <p14:tracePt t="66444" x="3187700" y="5041900"/>
          <p14:tracePt t="66481" x="2917825" y="4992688"/>
          <p14:tracePt t="66518" x="2728913" y="4945063"/>
          <p14:tracePt t="66554" x="2420938" y="4895850"/>
          <p14:tracePt t="66590" x="2178050" y="4884738"/>
          <p14:tracePt t="66627" x="1778000" y="4884738"/>
          <p14:tracePt t="66682" x="1497013" y="4875213"/>
          <p14:tracePt t="66730" x="1454150" y="4875213"/>
          <p14:tracePt t="68027" x="1692275" y="4987925"/>
          <p14:tracePt t="68045" x="2101850" y="5053013"/>
          <p14:tracePt t="68094" x="4302125" y="5133975"/>
          <p14:tracePt t="68139" x="4945063" y="5149850"/>
          <p14:tracePt t="68177" x="5527675" y="5172075"/>
          <p14:tracePt t="68214" x="6127750" y="5172075"/>
          <p14:tracePt t="68233" x="6219825" y="5183188"/>
          <p14:tracePt t="68273" x="6365875" y="5187950"/>
          <p14:tracePt t="68297" x="6430963" y="5199063"/>
          <p14:tracePt t="68348" x="6570663" y="5199063"/>
          <p14:tracePt t="68387" x="6797675" y="5214938"/>
          <p14:tracePt t="68431" x="7069138" y="5214938"/>
          <p14:tracePt t="68466" x="7161213" y="5183188"/>
          <p14:tracePt t="68502" x="7246938" y="5118100"/>
          <p14:tracePt t="68538" x="7350125" y="5003800"/>
          <p14:tracePt t="68574" x="7446963" y="4891088"/>
          <p14:tracePt t="68611" x="7496175" y="4803775"/>
          <p14:tracePt t="68648" x="7496175" y="4776788"/>
          <p14:tracePt t="68685" x="7496175" y="4760913"/>
          <p14:tracePt t="68793" x="7489825" y="4756150"/>
          <p14:tracePt t="68831" x="7377113" y="4756150"/>
          <p14:tracePt t="68869" x="7188200" y="4745038"/>
          <p14:tracePt t="68905" x="6797675" y="4745038"/>
          <p14:tracePt t="68939" x="6334125" y="4776788"/>
          <p14:tracePt t="68975" x="5372100" y="4918075"/>
          <p14:tracePt t="69013" x="3814763" y="5091113"/>
          <p14:tracePt t="69058" x="2708275" y="5183188"/>
          <p14:tracePt t="69077" x="2286000" y="5219700"/>
          <p14:tracePt t="69113" x="1636713" y="5300663"/>
          <p14:tracePt t="69159" x="1193800" y="5322888"/>
          <p14:tracePt t="69187" x="1081088" y="5322888"/>
          <p14:tracePt t="69292" x="1074738" y="5311775"/>
          <p14:tracePt t="69331" x="1092200" y="5300663"/>
          <p14:tracePt t="69383" x="1092200" y="5295900"/>
          <p14:tracePt t="69419" x="1108075" y="5295900"/>
          <p14:tracePt t="69455" x="1447800" y="5295900"/>
          <p14:tracePt t="69492" x="2551113" y="5237163"/>
          <p14:tracePt t="69530" x="3652838" y="5156200"/>
          <p14:tracePt t="69567" x="4875213" y="5122863"/>
          <p14:tracePt t="69602" x="6327775" y="5057775"/>
          <p14:tracePt t="69639" x="7215188" y="5019675"/>
          <p14:tracePt t="69683" x="7689850" y="5010150"/>
          <p14:tracePt t="69722" x="7862888" y="5014913"/>
          <p14:tracePt t="69757" x="7966075" y="5019675"/>
          <p14:tracePt t="69794" x="7966075" y="5026025"/>
          <p14:tracePt t="69858" x="7966075" y="5037138"/>
          <p14:tracePt t="69892" x="7858125" y="5057775"/>
          <p14:tracePt t="69927" x="7642225" y="5068888"/>
          <p14:tracePt t="69963" x="7312025" y="4976813"/>
          <p14:tracePt t="69983" x="7285038" y="4929188"/>
          <p14:tracePt t="70019" x="7332663" y="4819650"/>
          <p14:tracePt t="70055" x="7559675" y="4664075"/>
          <p14:tracePt t="70095" x="7981950" y="4522788"/>
          <p14:tracePt t="70138" x="8404225" y="4468813"/>
          <p14:tracePt t="70182" x="8701088" y="4452938"/>
          <p14:tracePt t="70217" x="8867775" y="4464050"/>
          <p14:tracePt t="70252" x="9117013" y="4518025"/>
          <p14:tracePt t="70288" x="9170988" y="4545013"/>
          <p14:tracePt t="70333" x="9170988" y="4583113"/>
          <p14:tracePt t="70373" x="9074150" y="4657725"/>
          <p14:tracePt t="70409" x="8982075" y="4684713"/>
          <p14:tracePt t="70446" x="8851900" y="4711700"/>
          <p14:tracePt t="70492" x="8721725" y="4711700"/>
          <p14:tracePt t="70538" x="8705850" y="4711700"/>
          <p14:tracePt t="70746" x="8609013" y="4722813"/>
          <p14:tracePt t="70793" x="7970838" y="4765675"/>
          <p14:tracePt t="70841" x="7046913" y="4783138"/>
          <p14:tracePt t="70892" x="6242050" y="4776788"/>
          <p14:tracePt t="70937" x="5853113" y="4765675"/>
          <p14:tracePt t="70983" x="5684838" y="4760913"/>
          <p14:tracePt t="71028" x="5646738" y="4749800"/>
          <p14:tracePt t="71203" x="5637213" y="4745038"/>
          <p14:tracePt t="71249" x="5630863" y="4738688"/>
          <p14:tracePt t="71452" x="5253038" y="4738688"/>
          <p14:tracePt t="71491" x="4371975" y="4760913"/>
          <p14:tracePt t="71536" x="3868738" y="4772025"/>
          <p14:tracePt t="71572" x="3502025" y="4772025"/>
          <p14:tracePt t="71609" x="3394075" y="4760913"/>
          <p14:tracePt t="71655" x="3387725" y="4756150"/>
          <p14:tracePt t="71855" x="3378200" y="4756150"/>
          <p14:tracePt t="74152" x="5873750" y="5873750"/>
          <p14:tracePt t="74199" x="6334125" y="5918200"/>
          <p14:tracePt t="74218" x="6480175" y="5927725"/>
          <p14:tracePt t="74257" x="6727825" y="5965825"/>
          <p14:tracePt t="74292" x="6853238" y="6003925"/>
          <p14:tracePt t="74338" x="6896100" y="6030913"/>
          <p14:tracePt t="74386" x="6896100" y="6035675"/>
          <p14:tracePt t="74458" x="6889750" y="6042025"/>
          <p14:tracePt t="74513" x="6862763" y="6042025"/>
          <p14:tracePt t="74560" x="6599238" y="6015038"/>
          <p14:tracePt t="74609" x="6134100" y="5992813"/>
          <p14:tracePt t="74646" x="5653088" y="5992813"/>
          <p14:tracePt t="74683" x="5156200" y="6008688"/>
          <p14:tracePt t="74702" x="5037138" y="6003925"/>
          <p14:tracePt t="74748" x="4956175" y="5972175"/>
          <p14:tracePt t="74795" x="4891088" y="5954713"/>
          <p14:tracePt t="74840" x="4857750" y="5954713"/>
          <p14:tracePt t="74878" x="4830763" y="5918200"/>
          <p14:tracePt t="74905" x="4794250" y="5884863"/>
          <p14:tracePt t="74940" x="4745038" y="5857875"/>
          <p14:tracePt t="74975" x="4722813" y="5819775"/>
          <p14:tracePt t="75012" x="4652963" y="5772150"/>
          <p14:tracePt t="75050" x="4452938" y="5745163"/>
          <p14:tracePt t="75085" x="4129088" y="5707063"/>
          <p14:tracePt t="75122" x="3690938" y="5680075"/>
          <p14:tracePt t="75159" x="3432175" y="5646738"/>
          <p14:tracePt t="75187" x="3167063" y="5630863"/>
          <p14:tracePt t="75233" x="2713038" y="5637213"/>
          <p14:tracePt t="75268" x="2555875" y="5637213"/>
          <p14:tracePt t="75287" x="2508250" y="5641975"/>
          <p14:tracePt t="75324" x="2486025" y="5641975"/>
          <p14:tracePt t="75363" x="2481263" y="5641975"/>
          <p14:tracePt t="75504" x="2551113" y="5684838"/>
          <p14:tracePt t="75544" x="2859088" y="5734050"/>
          <p14:tracePt t="75583" x="3052763" y="5745163"/>
          <p14:tracePt t="75619" x="3101975" y="5745163"/>
          <p14:tracePt t="75639" x="3124200" y="5745163"/>
          <p14:tracePt t="75676" x="3171825" y="5749925"/>
          <p14:tracePt t="75723" x="3214688" y="5749925"/>
          <p14:tracePt t="75769" x="3248025" y="5749925"/>
          <p14:tracePt t="75788" x="3270250" y="5749925"/>
          <p14:tracePt t="75822" x="3387725" y="5749925"/>
          <p14:tracePt t="75857" x="3517900" y="5749925"/>
          <p14:tracePt t="75892" x="3659188" y="5749925"/>
          <p14:tracePt t="75927" x="3751263" y="5745163"/>
          <p14:tracePt t="75965" x="3929063" y="5722938"/>
          <p14:tracePt t="76012" x="4198938" y="5711825"/>
          <p14:tracePt t="76061" x="4318000" y="5711825"/>
          <p14:tracePt t="76096" x="4371975" y="5711825"/>
          <p14:tracePt t="76142" x="4603750" y="5700713"/>
          <p14:tracePt t="76188" x="4821238" y="5695950"/>
          <p14:tracePt t="76232" x="4949825" y="5695950"/>
          <p14:tracePt t="76272" x="5118100" y="5695950"/>
          <p14:tracePt t="76290" x="5172075" y="5684838"/>
          <p14:tracePt t="76327" x="5284788" y="5684838"/>
          <p14:tracePt t="76364" x="5473700" y="5684838"/>
          <p14:tracePt t="76400" x="5718175" y="5673725"/>
          <p14:tracePt t="76419" x="5792788" y="5668963"/>
          <p14:tracePt t="76455" x="5891213" y="5668963"/>
          <p14:tracePt t="76492" x="5949950" y="5668963"/>
          <p14:tracePt t="76538" x="6030913" y="5668963"/>
          <p14:tracePt t="76574" x="6080125" y="5668963"/>
          <p14:tracePt t="76644" x="6084888" y="5668963"/>
          <p14:tracePt t="76694" x="6096000" y="5668963"/>
          <p14:tracePt t="76744" x="6138863" y="5668963"/>
          <p14:tracePt t="76787" x="6208713" y="5668963"/>
          <p14:tracePt t="76835" x="6354763" y="5668963"/>
          <p14:tracePt t="76872" x="6523038" y="5668963"/>
          <p14:tracePt t="76909" x="6577013" y="5668963"/>
          <p14:tracePt t="76951" x="6630988" y="5668963"/>
          <p14:tracePt t="76985" x="6669088" y="5668963"/>
          <p14:tracePt t="77021" x="6781800" y="5668963"/>
          <p14:tracePt t="77056" x="6911975" y="5668963"/>
          <p14:tracePt t="77090" x="7042150" y="5668963"/>
          <p14:tracePt t="77108" x="7089775" y="5668963"/>
          <p14:tracePt t="77154" x="7177088" y="5668963"/>
          <p14:tracePt t="77188" x="7258050" y="5668963"/>
          <p14:tracePt t="77223" x="7361238" y="5668963"/>
          <p14:tracePt t="77259" x="7431088" y="5668963"/>
          <p14:tracePt t="77287" x="7527925" y="5668963"/>
          <p14:tracePt t="77324" x="7673975" y="5657850"/>
          <p14:tracePt t="77361" x="7858125" y="5657850"/>
          <p14:tracePt t="77389" x="7923213" y="5657850"/>
          <p14:tracePt t="77427" x="8089900" y="5657850"/>
          <p14:tracePt t="77462" x="8220075" y="5657850"/>
          <p14:tracePt t="77498" x="8321675" y="5657850"/>
          <p14:tracePt t="77534" x="8462963" y="5664200"/>
          <p14:tracePt t="77569" x="8586788" y="5664200"/>
          <p14:tracePt t="77606" x="8743950" y="5664200"/>
          <p14:tracePt t="77640" x="8840788" y="5664200"/>
          <p14:tracePt t="77659" x="8878888" y="5664200"/>
          <p14:tracePt t="77694" x="8997950" y="5664200"/>
          <p14:tracePt t="77740" x="9090025" y="5664200"/>
          <p14:tracePt t="77786" x="9283700" y="5664200"/>
          <p14:tracePt t="77823" x="9451975" y="5664200"/>
          <p14:tracePt t="77859" x="9571038" y="5664200"/>
          <p14:tracePt t="77905" x="9825038" y="5668963"/>
          <p14:tracePt t="77941" x="10121900" y="5680075"/>
          <p14:tracePt t="77986" x="10353675" y="5684838"/>
          <p14:tracePt t="78024" x="10494963" y="5684838"/>
          <p14:tracePt t="78063" x="10510838" y="5684838"/>
          <p14:tracePt t="78285" x="10506075" y="5684838"/>
          <p14:tracePt t="78409" x="10499725" y="5684838"/>
          <p14:tracePt t="78540" x="10494963" y="5684838"/>
          <p14:tracePt t="78762" x="10472738" y="5684838"/>
          <p14:tracePt t="78780" x="10445750" y="5684838"/>
          <p14:tracePt t="78799" x="10387013" y="5684838"/>
          <p14:tracePt t="78852" x="9786938" y="5680075"/>
          <p14:tracePt t="78874" x="9317038" y="5722938"/>
          <p14:tracePt t="78909" x="8797925" y="5761038"/>
          <p14:tracePt t="78937" x="8359775" y="5781675"/>
          <p14:tracePt t="78974" x="7878763" y="5819775"/>
          <p14:tracePt t="79011" x="6900863" y="5873750"/>
          <p14:tracePt t="79048" x="6311900" y="5900738"/>
          <p14:tracePt t="79084" x="5922963" y="5907088"/>
          <p14:tracePt t="79118" x="5895975" y="5895975"/>
          <p14:tracePt t="79154" x="5880100" y="5873750"/>
          <p14:tracePt t="79199" x="5880100" y="5846763"/>
          <p14:tracePt t="79245" x="5880100" y="5808663"/>
          <p14:tracePt t="79279" x="5884863" y="5792788"/>
          <p14:tracePt t="79298" x="5884863" y="5781675"/>
          <p14:tracePt t="79448" x="5884863" y="5776913"/>
          <p14:tracePt t="79512" x="6127750" y="5761038"/>
          <p14:tracePt t="79531" x="6376988" y="5738813"/>
          <p14:tracePt t="79554" x="6577013" y="5707063"/>
          <p14:tracePt t="79608" x="6970713" y="5657850"/>
          <p14:tracePt t="79661" x="6988175" y="5657850"/>
          <p14:tracePt t="79905" x="6992938" y="5619750"/>
          <p14:tracePt t="79940" x="6992938" y="5565775"/>
          <p14:tracePt t="79990" x="6992938" y="5518150"/>
          <p14:tracePt t="80048" x="6988175" y="5518150"/>
          <p14:tracePt t="80092" x="6954838" y="5734050"/>
          <p14:tracePt t="80129" x="6954838" y="5900738"/>
          <p14:tracePt t="80166" x="6965950" y="5972175"/>
          <p14:tracePt t="80287" x="6954838" y="5961063"/>
          <p14:tracePt t="80323" x="6900863" y="5873750"/>
          <p14:tracePt t="80361" x="6858000" y="5664200"/>
          <p14:tracePt t="80399" x="6819900" y="5480050"/>
          <p14:tracePt t="80442" x="6770688" y="5300663"/>
          <p14:tracePt t="80477" x="6770688" y="5291138"/>
          <p14:tracePt t="80533" x="6835775" y="5419725"/>
          <p14:tracePt t="80569" x="6896100" y="5680075"/>
          <p14:tracePt t="80605" x="6943725" y="5938838"/>
          <p14:tracePt t="80642" x="6954838" y="5965825"/>
          <p14:tracePt t="80706" x="6954838" y="5907088"/>
          <p14:tracePt t="80742" x="6954838" y="5511800"/>
          <p14:tracePt t="80766" x="6954838" y="5349875"/>
          <p14:tracePt t="80789" x="6934200" y="5241925"/>
          <p14:tracePt t="80826" x="6869113" y="5084763"/>
          <p14:tracePt t="80862" x="6869113" y="5080000"/>
          <p14:tracePt t="80899" x="6869113" y="5257800"/>
          <p14:tracePt t="80934" x="6889750" y="5695950"/>
          <p14:tracePt t="80969" x="6923088" y="5911850"/>
          <p14:tracePt t="81004" x="6923088" y="5945188"/>
          <p14:tracePt t="81091" x="6869113" y="5522913"/>
          <p14:tracePt t="81110" x="6869113" y="5360988"/>
          <p14:tracePt t="81138" x="6869113" y="5257800"/>
          <p14:tracePt t="81184" x="6869113" y="5165725"/>
          <p14:tracePt t="81254" x="6869113" y="5507038"/>
          <p14:tracePt t="81290" x="6862763" y="5868988"/>
          <p14:tracePt t="81308" x="6842125" y="6019800"/>
          <p14:tracePt t="81355" x="6842125" y="6053138"/>
          <p14:tracePt t="81374" x="6824663" y="6030913"/>
          <p14:tracePt t="81411" x="6738938" y="5776913"/>
          <p14:tracePt t="81458" x="6696075" y="5419725"/>
          <p14:tracePt t="81492" x="6696075" y="5365750"/>
          <p14:tracePt t="81573" x="6696075" y="5446713"/>
          <p14:tracePt t="81609" x="6696075" y="5507038"/>
          <p14:tracePt t="81648" x="6696075" y="5511800"/>
          <p14:tracePt t="81977" x="6754813" y="5734050"/>
          <p14:tracePt t="82026" x="6792913" y="5895975"/>
          <p14:tracePt t="82064" x="6777038" y="5691188"/>
          <p14:tracePt t="82113" x="6700838" y="5073650"/>
          <p14:tracePt t="82158" x="6646863" y="4841875"/>
          <p14:tracePt t="82204" x="6642100" y="4819650"/>
          <p14:tracePt t="82256" x="6662738" y="4992688"/>
          <p14:tracePt t="82292" x="6761163" y="5437188"/>
          <p14:tracePt t="82312" x="6781800" y="5626100"/>
          <p14:tracePt t="82350" x="6797675" y="5873750"/>
          <p14:tracePt t="82367" x="6804025" y="5880100"/>
          <p14:tracePt t="82455" x="6819900" y="5695950"/>
          <p14:tracePt t="82490" x="6842125" y="5327650"/>
          <p14:tracePt t="82527" x="6853238" y="5073650"/>
          <p14:tracePt t="82565" x="6869113" y="4933950"/>
          <p14:tracePt t="82601" x="6869113" y="4929188"/>
          <p14:tracePt t="82638" x="6911975" y="5091113"/>
          <p14:tracePt t="82674" x="6988175" y="5549900"/>
          <p14:tracePt t="82711" x="7015163" y="5918200"/>
          <p14:tracePt t="82748" x="7015163" y="5972175"/>
          <p14:tracePt t="82784" x="7024688" y="5976938"/>
          <p14:tracePt t="82824" x="6997700" y="5853113"/>
          <p14:tracePt t="82866" x="6934200" y="5538788"/>
          <p14:tracePt t="82902" x="6900863" y="5199063"/>
          <p14:tracePt t="82938" x="6900863" y="5095875"/>
          <p14:tracePt t="82973" x="6900863" y="5091113"/>
          <p14:tracePt t="83034" x="6907213" y="5376863"/>
          <p14:tracePt t="83071" x="6977063" y="5668963"/>
          <p14:tracePt t="83107" x="7015163" y="5835650"/>
          <p14:tracePt t="83155" x="7035800" y="5895975"/>
          <p14:tracePt t="83223" x="6961188" y="5754688"/>
          <p14:tracePt t="83261" x="6853238" y="5453063"/>
          <p14:tracePt t="83281" x="6819900" y="5257800"/>
          <p14:tracePt t="83321" x="6831013" y="4999038"/>
          <p14:tracePt t="83366" x="6842125" y="4972050"/>
          <p14:tracePt t="83419" x="6842125" y="5003800"/>
          <p14:tracePt t="83455" x="6842125" y="5237163"/>
          <p14:tracePt t="83491" x="6831013" y="5410200"/>
          <p14:tracePt t="83536" x="6831013" y="5480050"/>
          <p14:tracePt t="83573" x="6831013" y="5484813"/>
          <p14:tracePt t="85572" x="6723063" y="5507038"/>
          <p14:tracePt t="85617" x="5619750" y="5626100"/>
          <p14:tracePt t="85659" x="4765675" y="5695950"/>
          <p14:tracePt t="85698" x="4594225" y="5711825"/>
          <p14:tracePt t="85742" x="4340225" y="5761038"/>
          <p14:tracePt t="85788" x="4286250" y="5781675"/>
          <p14:tracePt t="85836" x="4252913" y="5788025"/>
          <p14:tracePt t="85873" x="4117975" y="5835650"/>
          <p14:tracePt t="85909" x="4064000" y="5853113"/>
          <p14:tracePt t="85988" x="4059238" y="5853113"/>
          <p14:tracePt t="86531" x="4252913" y="5857875"/>
          <p14:tracePt t="86567" x="4576763" y="5857875"/>
          <p14:tracePt t="86607" x="5106988" y="5857875"/>
          <p14:tracePt t="86645" x="5722938" y="5842000"/>
          <p14:tracePt t="86682" x="6588125" y="5815013"/>
          <p14:tracePt t="86720" x="7224713" y="5781675"/>
          <p14:tracePt t="86757" x="7759700" y="5781675"/>
          <p14:tracePt t="86783" x="8085138" y="5781675"/>
          <p14:tracePt t="86822" x="8593138" y="5772150"/>
          <p14:tracePt t="86859" x="8694738" y="5772150"/>
          <p14:tracePt t="86973" x="8770938" y="5772150"/>
          <p14:tracePt t="87008" x="8851900" y="5772150"/>
          <p14:tracePt t="87058" x="8975725" y="5765800"/>
          <p14:tracePt t="87111" x="9128125" y="5754688"/>
          <p14:tracePt t="87289" x="9117013" y="5754688"/>
          <p14:tracePt t="87333" x="8912225" y="5761038"/>
          <p14:tracePt t="87363" x="8658225" y="5772150"/>
          <p14:tracePt t="87414" x="8139113" y="5792788"/>
          <p14:tracePt t="87468" x="8040688" y="5799138"/>
          <p14:tracePt t="87506" x="8035925" y="5799138"/>
          <p14:tracePt t="87818" x="7977188" y="5799138"/>
          <p14:tracePt t="87853" x="7608888" y="5830888"/>
          <p14:tracePt t="87877" x="7327900" y="5853113"/>
          <p14:tracePt t="87920" x="6707188" y="5922963"/>
          <p14:tracePt t="87939" x="6453188" y="5922963"/>
          <p14:tracePt t="87975" x="6172200" y="5922963"/>
          <p14:tracePt t="88012" x="6026150" y="5895975"/>
          <p14:tracePt t="88048" x="5992813" y="5873750"/>
          <p14:tracePt t="88092" x="5988050" y="5868988"/>
          <p14:tracePt t="88266" x="6091238" y="5880100"/>
          <p14:tracePt t="88284" x="6307138" y="5891213"/>
          <p14:tracePt t="88319" x="6619875" y="5900738"/>
          <p14:tracePt t="88356" x="6734175" y="5907088"/>
          <p14:tracePt t="88529" x="6696075" y="5907088"/>
          <p14:tracePt t="88567" x="6615113" y="5907088"/>
          <p14:tracePt t="88606" x="6577013" y="5918200"/>
          <p14:tracePt t="88644" x="6561138" y="5922963"/>
          <p14:tracePt t="94139" x="8836025" y="5857875"/>
          <p14:tracePt t="94193" x="9083675" y="5718175"/>
          <p14:tracePt t="94241" x="9155113" y="5680075"/>
          <p14:tracePt t="94287" x="9155113" y="5653088"/>
          <p14:tracePt t="94329" x="9144000" y="5581650"/>
          <p14:tracePt t="94366" x="9193213" y="5453063"/>
          <p14:tracePt t="94402" x="9571038" y="5295900"/>
          <p14:tracePt t="94439" x="9694863" y="5172075"/>
          <p14:tracePt t="94483" x="9764713" y="4826000"/>
          <p14:tracePt t="94523" x="9798050" y="4668838"/>
          <p14:tracePt t="94566" x="9829800" y="4572000"/>
          <p14:tracePt t="94602" x="9906000" y="4452938"/>
          <p14:tracePt t="94628" x="9948863" y="4376738"/>
          <p14:tracePt t="94668" x="9955213" y="4264025"/>
          <p14:tracePt t="94704" x="9944100" y="4183063"/>
          <p14:tracePt t="94740" x="9944100" y="4149725"/>
          <p14:tracePt t="94779" x="9975850" y="4106863"/>
          <p14:tracePt t="94799" x="10002838" y="4079875"/>
          <p14:tracePt t="94835" x="10036175" y="4052888"/>
          <p14:tracePt t="94872" x="10036175" y="4048125"/>
          <p14:tracePt t="94925" x="10036175" y="4041775"/>
          <p14:tracePt t="95411" x="9818688" y="4194175"/>
          <p14:tracePt t="95467" x="9625013" y="4313238"/>
          <p14:tracePt t="95508" x="9494838" y="4398963"/>
          <p14:tracePt t="95544" x="9170988" y="4572000"/>
          <p14:tracePt t="95581" x="8820150" y="4733925"/>
          <p14:tracePt t="95615" x="8575675" y="4857750"/>
          <p14:tracePt t="95656" x="8251825" y="5046663"/>
          <p14:tracePt t="95698" x="7977188" y="5226050"/>
          <p14:tracePt t="95735" x="7646988" y="5464175"/>
          <p14:tracePt t="95772" x="7392988" y="5657850"/>
          <p14:tracePt t="95789" x="7323138" y="5711825"/>
          <p14:tracePt t="95827" x="7181850" y="5803900"/>
          <p14:tracePt t="95863" x="7078663" y="5853113"/>
          <p14:tracePt t="95909" x="7051675" y="5884863"/>
          <p14:tracePt t="95937" x="6997700" y="5918200"/>
          <p14:tracePt t="95982" x="6916738" y="5976938"/>
          <p14:tracePt t="96022" x="6900863" y="5988050"/>
          <p14:tracePt t="96058" x="6884988" y="5999163"/>
          <p14:tracePt t="96105" x="6880225" y="5999163"/>
          <p14:tracePt t="96200" x="6880225" y="6003925"/>
          <p14:tracePt t="96788" x="6884988" y="6003925"/>
          <p14:tracePt t="96825" x="6911975" y="6015038"/>
          <p14:tracePt t="96862" x="6934200" y="6030913"/>
          <p14:tracePt t="96910" x="6943725" y="6030913"/>
          <p14:tracePt t="96963" x="6950075" y="6035675"/>
          <p14:tracePt t="97239" x="6938963" y="6035675"/>
          <p14:tracePt t="97912" x="6889750" y="5976938"/>
          <p14:tracePt t="97949" x="6824663" y="5895975"/>
          <p14:tracePt t="97983" x="6750050" y="5835650"/>
          <p14:tracePt t="98022" x="6734175" y="5815013"/>
          <p14:tracePt t="98058" x="6723063" y="5792788"/>
          <p14:tracePt t="98105" x="6673850" y="5718175"/>
          <p14:tracePt t="98124" x="6646863" y="5707063"/>
          <p14:tracePt t="98160" x="6588125" y="5684838"/>
          <p14:tracePt t="98208" x="6527800" y="5664200"/>
          <p14:tracePt t="98244" x="6523038" y="5653088"/>
          <p14:tracePt t="98343" x="6523038" y="5646738"/>
          <p14:tracePt t="98446" x="6489700" y="5511800"/>
          <p14:tracePt t="98490" x="6419850" y="5156200"/>
          <p14:tracePt t="98525" x="6408738" y="4729163"/>
          <p14:tracePt t="98546" x="6399213" y="4403725"/>
          <p14:tracePt t="98592" x="6388100" y="4095750"/>
          <p14:tracePt t="98638" x="6381750" y="4052888"/>
          <p14:tracePt t="100410" x="6381750" y="4048125"/>
          <p14:tracePt t="101110" x="6462713" y="4183063"/>
          <p14:tracePt t="101154" x="6543675" y="4302125"/>
          <p14:tracePt t="101196" x="6581775" y="4403725"/>
          <p14:tracePt t="101218" x="6635750" y="4491038"/>
          <p14:tracePt t="101265" x="6716713" y="4679950"/>
          <p14:tracePt t="101290" x="6723063" y="4718050"/>
          <p14:tracePt t="101333" x="6727825" y="4729163"/>
          <p14:tracePt t="101437" x="6788150" y="4718050"/>
          <p14:tracePt t="101473" x="6835775" y="4711700"/>
          <p14:tracePt t="101511" x="6835775" y="4684713"/>
          <p14:tracePt t="101531" x="6842125" y="4594225"/>
          <p14:tracePt t="101571" x="6889750" y="4437063"/>
          <p14:tracePt t="101595" x="6907213" y="4414838"/>
          <p14:tracePt t="101633" x="6907213" y="4398963"/>
          <p14:tracePt t="101671" x="6943725" y="4398963"/>
          <p14:tracePt t="101706" x="7305675" y="4367213"/>
          <p14:tracePt t="101742" x="7916863" y="4322763"/>
          <p14:tracePt t="101788" x="8570913" y="4264025"/>
          <p14:tracePt t="101826" x="9128125" y="4230688"/>
          <p14:tracePt t="101859" x="9571038" y="4230688"/>
          <p14:tracePt t="101896" x="10121900" y="4230688"/>
          <p14:tracePt t="101933" x="10160000" y="4230688"/>
          <p14:tracePt t="102094" x="10186988" y="4452938"/>
          <p14:tracePt t="102134" x="10137775" y="4837113"/>
          <p14:tracePt t="102182" x="10099675" y="4960938"/>
          <p14:tracePt t="102225" x="10040938" y="4922838"/>
          <p14:tracePt t="102270" x="9478963" y="4879975"/>
          <p14:tracePt t="102294" x="8543925" y="4945063"/>
          <p14:tracePt t="102338" x="6376988" y="5192713"/>
          <p14:tracePt t="102381" x="5745163" y="5237163"/>
          <p14:tracePt t="102554" x="5864225" y="5237163"/>
          <p14:tracePt t="102591" x="5972175" y="5237163"/>
          <p14:tracePt t="102628" x="6069013" y="5237163"/>
          <p14:tracePt t="102679" x="6138863" y="5203825"/>
          <p14:tracePt t="102725" x="6284913" y="5156200"/>
          <p14:tracePt t="102760" x="6399213" y="5111750"/>
          <p14:tracePt t="102779" x="6399213" y="5106988"/>
          <p14:tracePt t="102816" x="6376988" y="5095875"/>
          <p14:tracePt t="102861" x="6242050" y="5111750"/>
          <p14:tracePt t="102897" x="5938838" y="5133975"/>
          <p14:tracePt t="102933" x="5588000" y="5145088"/>
          <p14:tracePt t="102951" x="5572125" y="5145088"/>
          <p14:tracePt t="102991" x="5572125" y="5046663"/>
          <p14:tracePt t="103014" x="5576888" y="4999038"/>
          <p14:tracePt t="103051" x="5722938" y="4787900"/>
          <p14:tracePt t="103091" x="6008688" y="4621213"/>
          <p14:tracePt t="103094" x="6073775" y="4594225"/>
          <p14:tracePt t="103134" x="6203950" y="4549775"/>
          <p14:tracePt t="103188" x="6253163" y="4614863"/>
          <p14:tracePt t="103224" x="6327775" y="4787900"/>
          <p14:tracePt t="103261" x="6365875" y="4911725"/>
          <p14:tracePt t="103281" x="6376988" y="4922838"/>
          <p14:tracePt t="103335" x="6415088" y="4902200"/>
          <p14:tracePt t="103371" x="6453188" y="4884738"/>
          <p14:tracePt t="103409" x="6500813" y="4848225"/>
          <p14:tracePt t="103461" x="6511925" y="4803775"/>
          <p14:tracePt t="103531" x="6511925" y="4938713"/>
          <p14:tracePt t="103567" x="6511925" y="5019675"/>
          <p14:tracePt t="103604" x="6511925" y="5037138"/>
          <p14:tracePt t="103639" x="6511925" y="4960938"/>
          <p14:tracePt t="103675" x="6473825" y="4691063"/>
          <p14:tracePt t="103712" x="6453188" y="4502150"/>
          <p14:tracePt t="103749" x="6446838" y="4491038"/>
          <p14:tracePt t="103855" x="6738938" y="4506913"/>
          <p14:tracePt t="103875" x="6977063" y="4502150"/>
          <p14:tracePt t="103911" x="7597775" y="4457700"/>
          <p14:tracePt t="103948" x="8431213" y="4367213"/>
          <p14:tracePt t="103968" x="8770938" y="4356100"/>
          <p14:tracePt t="104004" x="10144125" y="4302125"/>
          <p14:tracePt t="104048" x="10899775" y="4306888"/>
          <p14:tracePt t="104084" x="11115675" y="4333875"/>
          <p14:tracePt t="104118" x="11122025" y="4333875"/>
          <p14:tracePt t="104188" x="11126788" y="4333875"/>
          <p14:tracePt t="104222" x="11126788" y="4371975"/>
          <p14:tracePt t="104250" x="11110913" y="4430713"/>
          <p14:tracePt t="104290" x="11002963" y="4641850"/>
          <p14:tracePt t="104316" x="10910888" y="4776788"/>
          <p14:tracePt t="104352" x="10883900" y="4814888"/>
          <p14:tracePt t="104388" x="10872788" y="4830763"/>
          <p14:tracePt t="104424" x="10868025" y="4830763"/>
          <p14:tracePt t="104460" x="10429875" y="4830763"/>
          <p14:tracePt t="104497" x="8636000" y="4891088"/>
          <p14:tracePt t="104535" x="6788150" y="5010150"/>
          <p14:tracePt t="104571" x="6345238" y="5030788"/>
          <p14:tracePt t="104609" x="5992813" y="5053013"/>
          <p14:tracePt t="104656" x="5603875" y="5057775"/>
          <p14:tracePt t="104690" x="5588000" y="5057775"/>
          <p14:tracePt t="104779" x="5630863" y="5057775"/>
          <p14:tracePt t="104825" x="5641975" y="5057775"/>
          <p14:tracePt t="104914" x="5673725" y="5057775"/>
          <p14:tracePt t="104951" x="6372225" y="4857750"/>
          <p14:tracePt t="104988" x="7031038" y="4756150"/>
          <p14:tracePt t="105022" x="7143750" y="4738688"/>
          <p14:tracePt t="105336" x="7138988" y="4738688"/>
          <p14:tracePt t="105449" x="7116763" y="4745038"/>
          <p14:tracePt t="105491" x="7107238" y="4749800"/>
          <p14:tracePt t="105526" x="7096125" y="4749800"/>
          <p14:tracePt t="105562" x="7073900" y="4756150"/>
          <p14:tracePt t="105606" x="7051675" y="4760913"/>
          <p14:tracePt t="105651" x="7046913" y="4765675"/>
          <p14:tracePt t="105688" x="7042150" y="4765675"/>
          <p14:tracePt t="105835" x="7031038" y="4765675"/>
          <p14:tracePt t="105872" x="7008813" y="4776788"/>
          <p14:tracePt t="105890" x="7004050" y="4776788"/>
          <p14:tracePt t="105929" x="6970713" y="4783138"/>
          <p14:tracePt t="105971" x="6965950" y="4783138"/>
          <p14:tracePt t="106640" x="6997700" y="4787900"/>
          <p14:tracePt t="106694" x="7620000" y="4787900"/>
          <p14:tracePt t="106730" x="7631113" y="4783138"/>
          <p14:tracePt t="107118" x="7624763" y="4783138"/>
          <p14:tracePt t="107286" x="7620000" y="4783138"/>
          <p14:tracePt t="107323" x="7593013" y="4783138"/>
          <p14:tracePt t="107378" x="6846888" y="4857750"/>
          <p14:tracePt t="107415" x="5446713" y="4987925"/>
          <p14:tracePt t="107472" x="3594100" y="5084763"/>
          <p14:tracePt t="107521" x="2820988" y="5133975"/>
          <p14:tracePt t="107556" x="2486025" y="5156200"/>
          <p14:tracePt t="107601" x="2074863" y="5183188"/>
          <p14:tracePt t="107639" x="2032000" y="5187950"/>
          <p14:tracePt t="107675" x="2027238" y="5187950"/>
          <p14:tracePt t="107760" x="2016125" y="5187950"/>
          <p14:tracePt t="108383" x="2081213" y="5210175"/>
          <p14:tracePt t="108419" x="2097088" y="5214938"/>
          <p14:tracePt t="108468" x="2274888" y="5219700"/>
          <p14:tracePt t="108516" x="3490913" y="5129213"/>
          <p14:tracePt t="108562" x="5138738" y="4929188"/>
          <p14:tracePt t="108611" x="6469063" y="4965700"/>
          <p14:tracePt t="108657" x="7100888" y="5014913"/>
          <p14:tracePt t="108704" x="7273925" y="5037138"/>
          <p14:tracePt t="108749" x="7339013" y="5037138"/>
          <p14:tracePt t="108789" x="7505700" y="5037138"/>
          <p14:tracePt t="108825" x="8004175" y="5037138"/>
          <p14:tracePt t="108871" x="8177213" y="5003800"/>
          <p14:tracePt t="108907" x="8123238" y="4972050"/>
          <p14:tracePt t="108951" x="8013700" y="4902200"/>
          <p14:tracePt t="108971" x="7966075" y="4841875"/>
          <p14:tracePt t="109006" x="7905750" y="4792663"/>
          <p14:tracePt t="109041" x="7858125" y="4745038"/>
          <p14:tracePt t="109062" x="7858125" y="4738688"/>
          <p14:tracePt t="109210" x="7831138" y="4738688"/>
          <p14:tracePt t="109248" x="7620000" y="4722813"/>
          <p14:tracePt t="109283" x="7539038" y="4614863"/>
          <p14:tracePt t="109319" x="7570788" y="4529138"/>
          <p14:tracePt t="109366" x="7840663" y="4430713"/>
          <p14:tracePt t="109415" x="8047038" y="4421188"/>
          <p14:tracePt t="109459" x="8051800" y="4457700"/>
          <p14:tracePt t="109505" x="7981950" y="4603750"/>
          <p14:tracePt t="109540" x="7766050" y="4722813"/>
          <p14:tracePt t="109559" x="7716838" y="4722813"/>
          <p14:tracePt t="109604" x="7523163" y="4664075"/>
          <p14:tracePt t="109640" x="7496175" y="4610100"/>
          <p14:tracePt t="109679" x="7500938" y="4576763"/>
          <p14:tracePt t="109716" x="7512050" y="4572000"/>
          <p14:tracePt t="109754" x="7527925" y="4567238"/>
          <p14:tracePt t="109789" x="7527925" y="4560888"/>
          <p14:tracePt t="109827" x="7532688" y="4560888"/>
          <p14:tracePt t="110245" x="7278688" y="4621213"/>
          <p14:tracePt t="110284" x="6203950" y="4787900"/>
          <p14:tracePt t="110323" x="4983163" y="4911725"/>
          <p14:tracePt t="110359" x="4010025" y="4999038"/>
          <p14:tracePt t="110396" x="3382963" y="5030788"/>
          <p14:tracePt t="110441" x="2762250" y="5030788"/>
          <p14:tracePt t="110479" x="2459038" y="5030788"/>
          <p14:tracePt t="110499" x="2378075" y="5030788"/>
          <p14:tracePt t="110534" x="2200275" y="5064125"/>
          <p14:tracePt t="110568" x="2193925" y="5073650"/>
          <p14:tracePt t="110604" x="2243138" y="5095875"/>
          <p14:tracePt t="110640" x="2409825" y="5106988"/>
          <p14:tracePt t="110677" x="2717800" y="5102225"/>
          <p14:tracePt t="110714" x="3679825" y="5073650"/>
          <p14:tracePt t="110750" x="5291138" y="4965700"/>
          <p14:tracePt t="110769" x="5837238" y="4929188"/>
          <p14:tracePt t="110793" x="6462713" y="4911725"/>
          <p14:tracePt t="110834" x="7046913" y="4911725"/>
          <p14:tracePt t="110867" x="7485063" y="4911725"/>
          <p14:tracePt t="110904" x="7793038" y="4902200"/>
          <p14:tracePt t="110939" x="7824788" y="4902200"/>
          <p14:tracePt t="110973" x="7912100" y="4902200"/>
          <p14:tracePt t="111010" x="8154988" y="4918075"/>
          <p14:tracePt t="111029" x="8177213" y="4918075"/>
          <p14:tracePt t="111066" x="8197850" y="4918075"/>
          <p14:tracePt t="111172" x="8181975" y="4911725"/>
          <p14:tracePt t="111209" x="8143875" y="4895850"/>
          <p14:tracePt t="111256" x="7981950" y="4879975"/>
          <p14:tracePt t="111300" x="7770813" y="4848225"/>
          <p14:tracePt t="111323" x="7673975" y="4837113"/>
          <p14:tracePt t="111360" x="7539038" y="4830763"/>
          <p14:tracePt t="111399" x="7305675" y="4852988"/>
          <p14:tracePt t="111435" x="7188200" y="4857750"/>
          <p14:tracePt t="111471" x="7116763" y="4875213"/>
          <p14:tracePt t="111506" x="7073900" y="4875213"/>
          <p14:tracePt t="111549" x="7069138" y="4879975"/>
          <p14:tracePt t="111590" x="7062788" y="4879975"/>
          <p14:tracePt t="111658" x="7051675" y="4884738"/>
          <p14:tracePt t="111743" x="7042150" y="4891088"/>
          <p14:tracePt t="111781" x="7015163" y="4902200"/>
          <p14:tracePt t="111816" x="7004050" y="4906963"/>
          <p14:tracePt t="111851" x="6988175" y="4906963"/>
          <p14:tracePt t="111885" x="6970713" y="4891088"/>
          <p14:tracePt t="111920" x="6970713" y="4884738"/>
          <p14:tracePt t="112032" x="6961188" y="4895850"/>
          <p14:tracePt t="112073" x="6831013" y="4965700"/>
          <p14:tracePt t="112109" x="6673850" y="4992688"/>
          <p14:tracePt t="112146" x="6381750" y="5003800"/>
          <p14:tracePt t="112182" x="6111875" y="4983163"/>
          <p14:tracePt t="112226" x="6003925" y="4972050"/>
          <p14:tracePt t="112323" x="6026150" y="4999038"/>
          <p14:tracePt t="112358" x="6030913" y="5041900"/>
          <p14:tracePt t="112402" x="6026150" y="5102225"/>
          <p14:tracePt t="112439" x="5972175" y="5102225"/>
          <p14:tracePt t="112475" x="5918200" y="5064125"/>
          <p14:tracePt t="112521" x="5803900" y="5003800"/>
          <p14:tracePt t="112556" x="5668963" y="4929188"/>
          <p14:tracePt t="112592" x="5572125" y="4841875"/>
          <p14:tracePt t="112629" x="5527675" y="4787900"/>
          <p14:tracePt t="112679" x="5507038" y="4702175"/>
          <p14:tracePt t="112721" x="5511800" y="4583113"/>
          <p14:tracePt t="112756" x="5518150" y="4529138"/>
          <p14:tracePt t="112794" x="5522913" y="4495800"/>
          <p14:tracePt t="112987" x="5511800" y="4495800"/>
          <p14:tracePt t="113040" x="5507038" y="4495800"/>
          <p14:tracePt t="113106" x="5484813" y="4495800"/>
          <p14:tracePt t="113291" x="5464175" y="4668838"/>
          <p14:tracePt t="113312" x="5464175" y="4841875"/>
          <p14:tracePt t="113363" x="5464175" y="5091113"/>
          <p14:tracePt t="113390" x="5464175" y="50958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66357" cy="1325563"/>
          </a:xfrm>
        </p:spPr>
        <p:txBody>
          <a:bodyPr/>
          <a:lstStyle/>
          <a:p>
            <a:r>
              <a:rPr kumimoji="1" lang="ja-JP" altLang="en-US" dirty="0"/>
              <a:t>練習</a:t>
            </a:r>
            <a:r>
              <a:rPr kumimoji="1" lang="en-US" altLang="ja-JP" dirty="0"/>
              <a:t>11.7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the fact that </a:t>
            </a:r>
            <a:r>
              <a:rPr kumimoji="1" lang="en-US" altLang="ja-JP" b="1" dirty="0">
                <a:solidFill>
                  <a:srgbClr val="0070C0"/>
                </a:solidFill>
              </a:rPr>
              <a:t>he discovered</a:t>
            </a:r>
          </a:p>
          <a:p>
            <a:pPr marL="0" indent="0">
              <a:buNone/>
            </a:pPr>
            <a:r>
              <a:rPr lang="en-US" altLang="ja-JP" dirty="0"/>
              <a:t>the fact that </a:t>
            </a:r>
            <a:r>
              <a:rPr lang="en-US" altLang="ja-JP" b="1" dirty="0">
                <a:solidFill>
                  <a:srgbClr val="0070C0"/>
                </a:solidFill>
              </a:rPr>
              <a:t>he discovered the law of universal gravitation</a:t>
            </a:r>
          </a:p>
          <a:p>
            <a:pPr marL="0" indent="0">
              <a:buNone/>
            </a:pPr>
            <a:r>
              <a:rPr lang="en-US" altLang="ja-JP" dirty="0"/>
              <a:t>There is no hope that </a:t>
            </a:r>
            <a:r>
              <a:rPr lang="en-US" altLang="ja-JP" b="1" dirty="0">
                <a:solidFill>
                  <a:srgbClr val="0070C0"/>
                </a:solidFill>
              </a:rPr>
              <a:t>he will recover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r>
              <a:rPr kumimoji="1" lang="en-US" altLang="ja-JP" dirty="0"/>
              <a:t>He tried to hide the fact that </a:t>
            </a:r>
            <a:r>
              <a:rPr kumimoji="1" lang="en-US" altLang="ja-JP" b="1" dirty="0">
                <a:solidFill>
                  <a:srgbClr val="0070C0"/>
                </a:solidFill>
              </a:rPr>
              <a:t>he was married</a:t>
            </a:r>
            <a:r>
              <a:rPr kumimoji="1" lang="en-US" altLang="ja-JP" dirty="0"/>
              <a:t>.</a:t>
            </a:r>
          </a:p>
          <a:p>
            <a:pPr marL="0" indent="0">
              <a:buNone/>
            </a:pPr>
            <a:r>
              <a:rPr lang="en-US" altLang="ja-JP" dirty="0"/>
              <a:t>We found the information that </a:t>
            </a:r>
            <a:r>
              <a:rPr lang="en-US" altLang="ja-JP" b="1" dirty="0">
                <a:solidFill>
                  <a:srgbClr val="0070C0"/>
                </a:solidFill>
              </a:rPr>
              <a:t>he provided</a:t>
            </a:r>
            <a:r>
              <a:rPr lang="en-US" altLang="ja-JP" dirty="0"/>
              <a:t> insufficient.</a:t>
            </a:r>
          </a:p>
          <a:p>
            <a:pPr marL="0" indent="0">
              <a:buNone/>
            </a:pPr>
            <a:r>
              <a:rPr lang="en-US" altLang="ja-JP" dirty="0"/>
              <a:t>The only proposal that </a:t>
            </a:r>
            <a:r>
              <a:rPr lang="en-US" altLang="ja-JP" b="1" dirty="0">
                <a:solidFill>
                  <a:srgbClr val="0070C0"/>
                </a:solidFill>
              </a:rPr>
              <a:t>was accepted</a:t>
            </a:r>
            <a:r>
              <a:rPr lang="en-US" altLang="ja-JP" dirty="0"/>
              <a:t> was mine.</a:t>
            </a:r>
          </a:p>
          <a:p>
            <a:pPr marL="0" indent="0">
              <a:buNone/>
            </a:pPr>
            <a:r>
              <a:rPr lang="en-US" altLang="ja-JP" dirty="0"/>
              <a:t>Darwin’s idea that </a:t>
            </a:r>
            <a:r>
              <a:rPr lang="en-US" altLang="ja-JP" b="1" dirty="0">
                <a:solidFill>
                  <a:srgbClr val="0070C0"/>
                </a:solidFill>
              </a:rPr>
              <a:t>man evolved from the ape </a:t>
            </a:r>
            <a:r>
              <a:rPr lang="en-US" altLang="ja-JP" dirty="0"/>
              <a:t>was attacked fiercely.</a:t>
            </a:r>
            <a:endParaRPr kumimoji="1" lang="ja-JP" altLang="en-US" dirty="0"/>
          </a:p>
        </p:txBody>
      </p:sp>
      <p:sp>
        <p:nvSpPr>
          <p:cNvPr id="4" name="上矢印 3"/>
          <p:cNvSpPr/>
          <p:nvPr/>
        </p:nvSpPr>
        <p:spPr>
          <a:xfrm>
            <a:off x="4815675" y="2107059"/>
            <a:ext cx="203145" cy="28643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上矢印 3">
            <a:extLst>
              <a:ext uri="{FF2B5EF4-FFF2-40B4-BE49-F238E27FC236}">
                <a16:creationId xmlns:a16="http://schemas.microsoft.com/office/drawing/2014/main" id="{7B41E0DC-B98C-401E-9D8D-CEFF2AE6EA05}"/>
              </a:ext>
            </a:extLst>
          </p:cNvPr>
          <p:cNvSpPr/>
          <p:nvPr/>
        </p:nvSpPr>
        <p:spPr>
          <a:xfrm>
            <a:off x="7198158" y="4134303"/>
            <a:ext cx="203145" cy="28643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上矢印 3">
            <a:extLst>
              <a:ext uri="{FF2B5EF4-FFF2-40B4-BE49-F238E27FC236}">
                <a16:creationId xmlns:a16="http://schemas.microsoft.com/office/drawing/2014/main" id="{1825E138-F9FD-4F39-AF7D-1F853A268199}"/>
              </a:ext>
            </a:extLst>
          </p:cNvPr>
          <p:cNvSpPr/>
          <p:nvPr/>
        </p:nvSpPr>
        <p:spPr>
          <a:xfrm>
            <a:off x="4140297" y="4714300"/>
            <a:ext cx="203145" cy="28643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3D8784ED-283A-4DFA-BE6F-3EFFD1E41A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43"/>
    </mc:Choice>
    <mc:Fallback xmlns="">
      <p:transition spd="slow" advTm="172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2764" x="6215063" y="5976938"/>
          <p14:tracePt t="2814" x="6192838" y="5981700"/>
          <p14:tracePt t="2850" x="6188075" y="5981700"/>
          <p14:tracePt t="2969" x="6354763" y="5792788"/>
          <p14:tracePt t="3005" x="6869113" y="5183188"/>
          <p14:tracePt t="3040" x="7246938" y="4598988"/>
          <p14:tracePt t="3078" x="7750175" y="3917950"/>
          <p14:tracePt t="3115" x="7912100" y="3756025"/>
          <p14:tracePt t="3134" x="7916863" y="3740150"/>
          <p14:tracePt t="3205" x="7835900" y="3729038"/>
          <p14:tracePt t="3248" x="7781925" y="3722688"/>
          <p14:tracePt t="3288" x="7712075" y="3722688"/>
          <p14:tracePt t="3324" x="7577138" y="3722688"/>
          <p14:tracePt t="3371" x="7235825" y="3706813"/>
          <p14:tracePt t="3405" x="6734175" y="3641725"/>
          <p14:tracePt t="3451" x="5799138" y="3371850"/>
          <p14:tracePt t="3471" x="5268913" y="3187700"/>
          <p14:tracePt t="3520" x="4491038" y="2852738"/>
          <p14:tracePt t="3555" x="3994150" y="2701925"/>
          <p14:tracePt t="3599" x="3540125" y="2524125"/>
          <p14:tracePt t="3638" x="3425825" y="2459038"/>
          <p14:tracePt t="3676" x="3409950" y="2452688"/>
          <p14:tracePt t="3813" x="3409950" y="2517775"/>
          <p14:tracePt t="3850" x="3405188" y="2551113"/>
          <p14:tracePt t="3888" x="3360738" y="2625725"/>
          <p14:tracePt t="3924" x="3263900" y="2697163"/>
          <p14:tracePt t="3970" x="3144838" y="2706688"/>
          <p14:tracePt t="4005" x="2978150" y="2659063"/>
          <p14:tracePt t="4051" x="2847975" y="2598738"/>
          <p14:tracePt t="4072" x="2820988" y="2578100"/>
          <p14:tracePt t="4120" x="2767013" y="2513013"/>
          <p14:tracePt t="4155" x="2762250" y="2452688"/>
          <p14:tracePt t="4201" x="2794000" y="2393950"/>
          <p14:tracePt t="4238" x="2870200" y="2308225"/>
          <p14:tracePt t="4274" x="2886075" y="2274888"/>
          <p14:tracePt t="4328" x="2879725" y="2232025"/>
          <p14:tracePt t="4366" x="2820988" y="2198688"/>
          <p14:tracePt t="4403" x="2771775" y="2189163"/>
          <p14:tracePt t="4439" x="2735263" y="2166938"/>
          <p14:tracePt t="4479" x="2659063" y="2144713"/>
          <p14:tracePt t="4524" x="2497138" y="2108200"/>
          <p14:tracePt t="4570" x="2474913" y="2101850"/>
          <p14:tracePt t="4672" x="2463800" y="2101850"/>
          <p14:tracePt t="4863" x="2771775" y="2090738"/>
          <p14:tracePt t="4880" x="2924175" y="2090738"/>
          <p14:tracePt t="4917" x="4198938" y="2047875"/>
          <p14:tracePt t="4955" x="4506913" y="2036763"/>
          <p14:tracePt t="4974" x="4549775" y="2036763"/>
          <p14:tracePt t="5025" x="4749800" y="2036763"/>
          <p14:tracePt t="5070" x="4803775" y="2032000"/>
          <p14:tracePt t="5124" x="4738688" y="2036763"/>
          <p14:tracePt t="5171" x="4625975" y="2043113"/>
          <p14:tracePt t="5205" x="4603750" y="2043113"/>
          <p14:tracePt t="5732" x="4587875" y="2043113"/>
          <p14:tracePt t="5772" x="4567238" y="2047875"/>
          <p14:tracePt t="5827" x="4367213" y="2097088"/>
          <p14:tracePt t="5870" x="4252913" y="2112963"/>
          <p14:tracePt t="5916" x="4095750" y="2124075"/>
          <p14:tracePt t="5953" x="3852863" y="2139950"/>
          <p14:tracePt t="5971" x="3810000" y="2144713"/>
          <p14:tracePt t="6019" x="3571875" y="2162175"/>
          <p14:tracePt t="6054" x="3340100" y="2182813"/>
          <p14:tracePt t="6089" x="2994025" y="2236788"/>
          <p14:tracePt t="6124" x="2647950" y="2263775"/>
          <p14:tracePt t="6159" x="2447925" y="2274888"/>
          <p14:tracePt t="6206" x="2101850" y="2290763"/>
          <p14:tracePt t="6251" x="2005013" y="2290763"/>
          <p14:tracePt t="6288" x="2000250" y="2290763"/>
          <p14:tracePt t="6591" x="2151063" y="2263775"/>
          <p14:tracePt t="6638" x="2281238" y="2254250"/>
          <p14:tracePt t="6686" x="2339975" y="2243138"/>
          <p14:tracePt t="6733" x="2393950" y="2243138"/>
          <p14:tracePt t="6773" x="2490788" y="2236788"/>
          <p14:tracePt t="6809" x="2517775" y="2236788"/>
          <p14:tracePt t="6847" x="2593975" y="2236788"/>
          <p14:tracePt t="6882" x="2724150" y="2243138"/>
          <p14:tracePt t="6920" x="2890838" y="2243138"/>
          <p14:tracePt t="6948" x="2951163" y="2232025"/>
          <p14:tracePt t="6969" x="2967038" y="2232025"/>
          <p14:tracePt t="7004" x="3079750" y="2220913"/>
          <p14:tracePt t="7049" x="3221038" y="2216150"/>
          <p14:tracePt t="7084" x="3236913" y="2216150"/>
          <p14:tracePt t="7121" x="3340100" y="2216150"/>
          <p14:tracePt t="7158" x="3571875" y="2193925"/>
          <p14:tracePt t="7204" x="3690938" y="2171700"/>
          <p14:tracePt t="7241" x="3832225" y="2166938"/>
          <p14:tracePt t="7278" x="4410075" y="2144713"/>
          <p14:tracePt t="7315" x="4803775" y="2112963"/>
          <p14:tracePt t="7351" x="4972050" y="2112963"/>
          <p14:tracePt t="7369" x="5037138" y="2112963"/>
          <p14:tracePt t="7405" x="5280025" y="2101850"/>
          <p14:tracePt t="7448" x="5349875" y="2097088"/>
          <p14:tracePt t="7589" x="5356225" y="2097088"/>
          <p14:tracePt t="7771" x="5273675" y="2128838"/>
          <p14:tracePt t="7817" x="5084763" y="2216150"/>
          <p14:tracePt t="7844" x="4972050" y="2247900"/>
          <p14:tracePt t="7867" x="4929188" y="2263775"/>
          <p14:tracePt t="7914" x="4879975" y="2270125"/>
          <p14:tracePt t="7967" x="4864100" y="2270125"/>
          <p14:tracePt t="8124" x="4803775" y="2286000"/>
          <p14:tracePt t="8161" x="4794250" y="2286000"/>
          <p14:tracePt t="8215" x="4794250" y="2290763"/>
          <p14:tracePt t="10857" x="4603750" y="2870200"/>
          <p14:tracePt t="10885" x="4421188" y="2832100"/>
          <p14:tracePt t="10934" x="4048125" y="2771775"/>
          <p14:tracePt t="10972" x="3933825" y="2762250"/>
          <p14:tracePt t="11020" x="3906838" y="2740025"/>
          <p14:tracePt t="11055" x="3886200" y="2706688"/>
          <p14:tracePt t="11093" x="3863975" y="2679700"/>
          <p14:tracePt t="11149" x="3859213" y="2647950"/>
          <p14:tracePt t="11184" x="3836988" y="2571750"/>
          <p14:tracePt t="11221" x="3810000" y="2528888"/>
          <p14:tracePt t="11257" x="3695700" y="2490788"/>
          <p14:tracePt t="11303" x="3463925" y="2474913"/>
          <p14:tracePt t="11348" x="3259138" y="2420938"/>
          <p14:tracePt t="11388" x="3090863" y="2355850"/>
          <p14:tracePt t="11424" x="2901950" y="2317750"/>
          <p14:tracePt t="11471" x="2771775" y="2290763"/>
          <p14:tracePt t="11511" x="2686050" y="2243138"/>
          <p14:tracePt t="11558" x="2555875" y="2182813"/>
          <p14:tracePt t="11595" x="2486025" y="2151063"/>
          <p14:tracePt t="11632" x="2405063" y="2117725"/>
          <p14:tracePt t="11651" x="2355850" y="2108200"/>
          <p14:tracePt t="11687" x="2312988" y="2085975"/>
          <p14:tracePt t="11770" x="2290763" y="2081213"/>
          <p14:tracePt t="11805" x="2290763" y="2074863"/>
          <p14:tracePt t="11870" x="2281238" y="2063750"/>
          <p14:tracePt t="11972" x="2281238" y="2058988"/>
          <p14:tracePt t="12101" x="2270125" y="2058988"/>
          <p14:tracePt t="12157" x="2263775" y="2058988"/>
          <p14:tracePt t="12824" x="2155825" y="2058988"/>
          <p14:tracePt t="12876" x="1793875" y="2081213"/>
          <p14:tracePt t="12923" x="1735138" y="2090738"/>
          <p14:tracePt t="12976" x="1728788" y="2090738"/>
          <p14:tracePt t="13213" x="1820863" y="2101850"/>
          <p14:tracePt t="13249" x="1870075" y="2101850"/>
          <p14:tracePt t="13289" x="2151063" y="2070100"/>
          <p14:tracePt t="13335" x="2782888" y="1982788"/>
          <p14:tracePt t="13374" x="3074988" y="1982788"/>
          <p14:tracePt t="13409" x="3187700" y="1993900"/>
          <p14:tracePt t="13446" x="3448050" y="2043113"/>
          <p14:tracePt t="13467" x="3578225" y="2058988"/>
          <p14:tracePt t="13503" x="3659188" y="2070100"/>
          <p14:tracePt t="13591" x="3648075" y="2070100"/>
          <p14:tracePt t="13628" x="3641725" y="2070100"/>
          <p14:tracePt t="13685" x="3636963" y="2070100"/>
          <p14:tracePt t="13934" x="3614738" y="2070100"/>
          <p14:tracePt t="13973" x="3598863" y="2074863"/>
          <p14:tracePt t="14021" x="3582988" y="2081213"/>
          <p14:tracePt t="14237" x="3578225" y="2081213"/>
          <p14:tracePt t="14328" x="3540125" y="2097088"/>
          <p14:tracePt t="14382" x="3529013" y="2097088"/>
          <p14:tracePt t="14447" x="3524250" y="2101850"/>
          <p14:tracePt t="14470" x="3517900" y="2101850"/>
          <p14:tracePt t="15865" x="3475038" y="2236788"/>
          <p14:tracePt t="15918" x="3279775" y="2398713"/>
          <p14:tracePt t="15965" x="2955925" y="2425700"/>
          <p14:tracePt t="16003" x="2724150" y="2409825"/>
          <p14:tracePt t="16038" x="2555875" y="2409825"/>
          <p14:tracePt t="16074" x="2528888" y="2409825"/>
          <p14:tracePt t="16126" x="2501900" y="2409825"/>
          <p14:tracePt t="16174" x="2416175" y="2409825"/>
          <p14:tracePt t="16210" x="2290763" y="2452688"/>
          <p14:tracePt t="16255" x="2108200" y="2562225"/>
          <p14:tracePt t="16276" x="2085975" y="2578100"/>
          <p14:tracePt t="16311" x="2081213" y="2578100"/>
          <p14:tracePt t="16722" x="2085975" y="2582863"/>
          <p14:tracePt t="16776" x="2135188" y="2605088"/>
          <p14:tracePt t="16827" x="2151063" y="2616200"/>
          <p14:tracePt t="16876" x="2171700" y="2620963"/>
          <p14:tracePt t="16922" x="2193925" y="2620963"/>
          <p14:tracePt t="16959" x="2216150" y="2625725"/>
          <p14:tracePt t="16978" x="2232025" y="2625725"/>
          <p14:tracePt t="17014" x="2263775" y="2625725"/>
          <p14:tracePt t="17060" x="2308225" y="2636838"/>
          <p14:tracePt t="17094" x="2317750" y="2636838"/>
          <p14:tracePt t="17172" x="2324100" y="2636838"/>
          <p14:tracePt t="17224" x="2328863" y="2636838"/>
          <p14:tracePt t="17287" x="2528888" y="2659063"/>
          <p14:tracePt t="17340" x="3194050" y="2632075"/>
          <p14:tracePt t="17377" x="3524250" y="2598738"/>
          <p14:tracePt t="17414" x="3713163" y="2582863"/>
          <p14:tracePt t="17460" x="4102100" y="2582863"/>
          <p14:tracePt t="17479" x="4252913" y="2582863"/>
          <p14:tracePt t="17524" x="4484688" y="2582863"/>
          <p14:tracePt t="17570" x="4799013" y="2582863"/>
          <p14:tracePt t="17605" x="5057775" y="2582863"/>
          <p14:tracePt t="17651" x="5387975" y="2566988"/>
          <p14:tracePt t="17688" x="5700713" y="2555875"/>
          <p14:tracePt t="17724" x="5922963" y="2544763"/>
          <p14:tracePt t="17771" x="6030913" y="2555875"/>
          <p14:tracePt t="17790" x="6069013" y="2562225"/>
          <p14:tracePt t="17826" x="6134100" y="2566988"/>
          <p14:tracePt t="17874" x="6172200" y="2578100"/>
          <p14:tracePt t="17909" x="6235700" y="2589213"/>
          <p14:tracePt t="17955" x="6372225" y="2609850"/>
          <p14:tracePt t="17975" x="6430963" y="2616200"/>
          <p14:tracePt t="18024" x="6599238" y="2636838"/>
          <p14:tracePt t="18059" x="6707188" y="2652713"/>
          <p14:tracePt t="18095" x="6788150" y="2652713"/>
          <p14:tracePt t="18129" x="6846888" y="2652713"/>
          <p14:tracePt t="18165" x="6934200" y="2652713"/>
          <p14:tracePt t="18211" x="7035800" y="2659063"/>
          <p14:tracePt t="18258" x="7078663" y="2663825"/>
          <p14:tracePt t="18303" x="7112000" y="2670175"/>
          <p14:tracePt t="18348" x="7150100" y="2674938"/>
          <p14:tracePt t="18369" x="7161213" y="2674938"/>
          <p14:tracePt t="18404" x="7170738" y="2674938"/>
          <p14:tracePt t="18440" x="7177088" y="2674938"/>
          <p14:tracePt t="18477" x="7192963" y="2679700"/>
          <p14:tracePt t="18524" x="7231063" y="2690813"/>
          <p14:tracePt t="18570" x="7258050" y="2697163"/>
          <p14:tracePt t="18605" x="7262813" y="2697163"/>
          <p14:tracePt t="18668" x="7273925" y="2697163"/>
          <p14:tracePt t="18714" x="7312025" y="2713038"/>
          <p14:tracePt t="18760" x="7316788" y="2717800"/>
          <p14:tracePt t="19020" x="7473950" y="2717800"/>
          <p14:tracePt t="19059" x="7754938" y="2728913"/>
          <p14:tracePt t="19096" x="7927975" y="2740025"/>
          <p14:tracePt t="19133" x="8004175" y="2744788"/>
          <p14:tracePt t="19172" x="8105775" y="2744788"/>
          <p14:tracePt t="19211" x="8247063" y="2744788"/>
          <p14:tracePt t="19249" x="8321675" y="2744788"/>
          <p14:tracePt t="19276" x="8370888" y="2744788"/>
          <p14:tracePt t="19322" x="8539163" y="2744788"/>
          <p14:tracePt t="19374" x="8786813" y="2733675"/>
          <p14:tracePt t="19421" x="8867775" y="2733675"/>
          <p14:tracePt t="19457" x="9029700" y="2733675"/>
          <p14:tracePt t="19477" x="9074150" y="2733675"/>
          <p14:tracePt t="19524" x="9110663" y="2733675"/>
          <p14:tracePt t="19570" x="9186863" y="2733675"/>
          <p14:tracePt t="19605" x="9251950" y="2733675"/>
          <p14:tracePt t="19667" x="9263063" y="2733675"/>
          <p14:tracePt t="20251" x="9247188" y="2733675"/>
          <p14:tracePt t="20288" x="9166225" y="2740025"/>
          <p14:tracePt t="20306" x="9078913" y="2740025"/>
          <p14:tracePt t="20356" x="8820150" y="2740025"/>
          <p14:tracePt t="20403" x="7970838" y="2836863"/>
          <p14:tracePt t="20448" x="6581775" y="2940050"/>
          <p14:tracePt t="20470" x="5781675" y="2955925"/>
          <p14:tracePt t="20508" x="4344988" y="2971800"/>
          <p14:tracePt t="20545" x="2982913" y="2971800"/>
          <p14:tracePt t="20582" x="2020888" y="2944813"/>
          <p14:tracePt t="20617" x="1546225" y="2874963"/>
          <p14:tracePt t="20664" x="1389063" y="2825750"/>
          <p14:tracePt t="20728" x="1512888" y="2816225"/>
          <p14:tracePt t="20776" x="1550988" y="2816225"/>
          <p14:tracePt t="20824" x="1600200" y="2816225"/>
          <p14:tracePt t="20871" x="1631950" y="2816225"/>
          <p14:tracePt t="20905" x="1674813" y="2809875"/>
          <p14:tracePt t="20950" x="1681163" y="2809875"/>
          <p14:tracePt t="20970" x="1685925" y="2809875"/>
          <p14:tracePt t="21005" x="1701800" y="2809875"/>
          <p14:tracePt t="21025" x="1728788" y="2809875"/>
          <p14:tracePt t="21061" x="1782763" y="2809875"/>
          <p14:tracePt t="21108" x="2193925" y="2798763"/>
          <p14:tracePt t="21153" x="3414713" y="2744788"/>
          <p14:tracePt t="21197" x="4237038" y="2706688"/>
          <p14:tracePt t="21238" x="5345113" y="2706688"/>
          <p14:tracePt t="21274" x="5819775" y="2740025"/>
          <p14:tracePt t="21321" x="6096000" y="2820988"/>
          <p14:tracePt t="21356" x="6257925" y="2847975"/>
          <p14:tracePt t="21392" x="6262688" y="2852738"/>
          <p14:tracePt t="21430" x="6199188" y="2852738"/>
          <p14:tracePt t="21470" x="5976938" y="2825750"/>
          <p14:tracePt t="21524" x="5518150" y="2609850"/>
          <p14:tracePt t="21571" x="5383213" y="2501900"/>
          <p14:tracePt t="21606" x="5329238" y="2389188"/>
          <p14:tracePt t="21651" x="5372100" y="2259013"/>
          <p14:tracePt t="21689" x="5599113" y="2117725"/>
          <p14:tracePt t="21726" x="6015038" y="2020888"/>
          <p14:tracePt t="21763" x="6372225" y="1982788"/>
          <p14:tracePt t="21800" x="6815138" y="1973263"/>
          <p14:tracePt t="21834" x="7523163" y="1989138"/>
          <p14:tracePt t="21871" x="7923213" y="2047875"/>
          <p14:tracePt t="21907" x="8404225" y="2128838"/>
          <p14:tracePt t="21953" x="8948738" y="2243138"/>
          <p14:tracePt t="21972" x="9013825" y="2274888"/>
          <p14:tracePt t="22019" x="9117013" y="2405063"/>
          <p14:tracePt t="22044" x="9101138" y="2513013"/>
          <p14:tracePt t="22065" x="9067800" y="2571750"/>
          <p14:tracePt t="22103" x="8901113" y="2686050"/>
          <p14:tracePt t="22120" x="8847138" y="2697163"/>
          <p14:tracePt t="22157" x="8516938" y="2728913"/>
          <p14:tracePt t="22194" x="8458200" y="2728913"/>
          <p14:tracePt t="22726" x="8355013" y="2771775"/>
          <p14:tracePt t="22744" x="8247063" y="2809875"/>
          <p14:tracePt t="22776" x="7878763" y="2843213"/>
          <p14:tracePt t="22824" x="7004050" y="2744788"/>
          <p14:tracePt t="22861" x="6543675" y="2616200"/>
          <p14:tracePt t="22898" x="6161088" y="2470150"/>
          <p14:tracePt t="22934" x="6003925" y="2371725"/>
          <p14:tracePt t="22971" x="5988050" y="2281238"/>
          <p14:tracePt t="23007" x="6003925" y="2144713"/>
          <p14:tracePt t="23045" x="6284913" y="1955800"/>
          <p14:tracePt t="23085" x="6997700" y="1827213"/>
          <p14:tracePt t="23110" x="7478713" y="1782763"/>
          <p14:tracePt t="23155" x="8332788" y="1820863"/>
          <p14:tracePt t="23203" x="9193213" y="2047875"/>
          <p14:tracePt t="23248" x="9375775" y="2281238"/>
          <p14:tracePt t="23287" x="9424988" y="2517775"/>
          <p14:tracePt t="23306" x="9328150" y="2609850"/>
          <p14:tracePt t="23358" x="8629650" y="2879725"/>
          <p14:tracePt t="23406" x="7673975" y="2998788"/>
          <p14:tracePt t="23451" x="6869113" y="3009900"/>
          <p14:tracePt t="23471" x="6376988" y="3009900"/>
          <p14:tracePt t="23510" x="5707063" y="2917825"/>
          <p14:tracePt t="23546" x="5338763" y="2805113"/>
          <p14:tracePt t="23583" x="5237163" y="2674938"/>
          <p14:tracePt t="23619" x="5237163" y="2470150"/>
          <p14:tracePt t="23655" x="5295900" y="2243138"/>
          <p14:tracePt t="23699" x="5588000" y="2054225"/>
          <p14:tracePt t="23739" x="6684963" y="1881188"/>
          <p14:tracePt t="23781" x="7927975" y="1874838"/>
          <p14:tracePt t="23817" x="8208963" y="1989138"/>
          <p14:tracePt t="23854" x="8431213" y="2259013"/>
          <p14:tracePt t="23897" x="8586788" y="2535238"/>
          <p14:tracePt t="23939" x="8548688" y="2728913"/>
          <p14:tracePt t="23976" x="7885113" y="2847975"/>
          <p14:tracePt t="24024" x="5868988" y="2924175"/>
          <p14:tracePt t="24070" x="5722938" y="2917825"/>
          <p14:tracePt t="24634" x="5273675" y="2897188"/>
          <p14:tracePt t="24672" x="4641850" y="2906713"/>
          <p14:tracePt t="24709" x="4037013" y="2917825"/>
          <p14:tracePt t="24758" x="3567113" y="2874963"/>
          <p14:tracePt t="24803" x="3333750" y="2825750"/>
          <p14:tracePt t="24851" x="3252788" y="2794000"/>
          <p14:tracePt t="24889" x="3160713" y="2767013"/>
          <p14:tracePt t="24926" x="3144838" y="2767013"/>
          <p14:tracePt t="25626" x="3625850" y="2767013"/>
          <p14:tracePt t="25673" x="4221163" y="2751138"/>
          <p14:tracePt t="25724" x="5219700" y="2717800"/>
          <p14:tracePt t="25767" x="5981700" y="2740025"/>
          <p14:tracePt t="25817" x="6761163" y="2794000"/>
          <p14:tracePt t="25855" x="7224713" y="2836863"/>
          <p14:tracePt t="25892" x="7404100" y="2863850"/>
          <p14:tracePt t="25934" x="7442200" y="2890838"/>
          <p14:tracePt t="25960" x="7442200" y="2897188"/>
          <p14:tracePt t="25979" x="7419975" y="2901950"/>
          <p14:tracePt t="26010" x="7251700" y="2901950"/>
          <p14:tracePt t="26048" x="6653213" y="2836863"/>
          <p14:tracePt t="26082" x="6350000" y="2701925"/>
          <p14:tracePt t="26123" x="6242050" y="2486025"/>
          <p14:tracePt t="26159" x="6235700" y="2398713"/>
          <p14:tracePt t="26205" x="6361113" y="2254250"/>
          <p14:tracePt t="26243" x="6781800" y="2182813"/>
          <p14:tracePt t="26280" x="7262813" y="2182813"/>
          <p14:tracePt t="26316" x="7577138" y="2243138"/>
          <p14:tracePt t="26353" x="7646988" y="2339975"/>
          <p14:tracePt t="26388" x="7658100" y="2443163"/>
          <p14:tracePt t="26424" x="7543800" y="2609850"/>
          <p14:tracePt t="26471" x="7262813" y="2717800"/>
          <p14:tracePt t="26520" x="6970713" y="2724150"/>
          <p14:tracePt t="26555" x="6938963" y="2706688"/>
          <p14:tracePt t="26590" x="6934200" y="2706688"/>
          <p14:tracePt t="27601" x="6900863" y="2706688"/>
          <p14:tracePt t="27640" x="6770688" y="2690813"/>
          <p14:tracePt t="27676" x="6527800" y="2690813"/>
          <p14:tracePt t="27724" x="6262688" y="2697163"/>
          <p14:tracePt t="27761" x="5988050" y="2697163"/>
          <p14:tracePt t="27808" x="5468938" y="2706688"/>
          <p14:tracePt t="27854" x="4864100" y="2740025"/>
          <p14:tracePt t="27898" x="4657725" y="2740025"/>
          <p14:tracePt t="27937" x="4560888" y="2733675"/>
          <p14:tracePt t="27974" x="4468813" y="2733675"/>
          <p14:tracePt t="28020" x="4356100" y="2733675"/>
          <p14:tracePt t="28054" x="4264025" y="2728913"/>
          <p14:tracePt t="28089" x="4183063" y="2728913"/>
          <p14:tracePt t="28124" x="4140200" y="2724150"/>
          <p14:tracePt t="28845" x="3994150" y="2724150"/>
          <p14:tracePt t="28885" x="3598863" y="2740025"/>
          <p14:tracePt t="28921" x="3167063" y="2740025"/>
          <p14:tracePt t="28955" x="2686050" y="2713038"/>
          <p14:tracePt t="28974" x="2470150" y="2701925"/>
          <p14:tracePt t="29014" x="1962150" y="2659063"/>
          <p14:tracePt t="29040" x="1766888" y="2643188"/>
          <p14:tracePt t="29078" x="1420813" y="2589213"/>
          <p14:tracePt t="29126" x="1301750" y="2562225"/>
          <p14:tracePt t="30881" x="1377950" y="2609850"/>
          <p14:tracePt t="30930" x="1708150" y="2686050"/>
          <p14:tracePt t="30966" x="1766888" y="2697163"/>
          <p14:tracePt t="31015" x="1935163" y="2636838"/>
          <p14:tracePt t="31053" x="2171700" y="2609850"/>
          <p14:tracePt t="31088" x="2335213" y="2598738"/>
          <p14:tracePt t="31124" x="2470150" y="2598738"/>
          <p14:tracePt t="31170" x="2513013" y="2598738"/>
          <p14:tracePt t="31375" x="2524125" y="2620963"/>
          <p14:tracePt t="31809" x="2497138" y="2697163"/>
          <p14:tracePt t="31864" x="2490788" y="2728913"/>
          <p14:tracePt t="31923" x="2501900" y="2578100"/>
          <p14:tracePt t="31959" x="2501900" y="2481263"/>
          <p14:tracePt t="31978" x="2501900" y="2432050"/>
          <p14:tracePt t="32015" x="2497138" y="2393950"/>
          <p14:tracePt t="32190" x="2744788" y="2393950"/>
          <p14:tracePt t="32234" x="3448050" y="2389188"/>
          <p14:tracePt t="32273" x="4102100" y="2344738"/>
          <p14:tracePt t="32321" x="4533900" y="2312988"/>
          <p14:tracePt t="32358" x="5172075" y="2301875"/>
          <p14:tracePt t="32404" x="5911850" y="2290763"/>
          <p14:tracePt t="32451" x="6354763" y="2281238"/>
          <p14:tracePt t="32471" x="6581775" y="2270125"/>
          <p14:tracePt t="32520" x="7138988" y="2270125"/>
          <p14:tracePt t="32555" x="7539038" y="2270125"/>
          <p14:tracePt t="32592" x="7781925" y="2259013"/>
          <p14:tracePt t="32627" x="8013700" y="2247900"/>
          <p14:tracePt t="32664" x="8166100" y="2247900"/>
          <p14:tracePt t="32699" x="8332788" y="2247900"/>
          <p14:tracePt t="32738" x="8539163" y="2254250"/>
          <p14:tracePt t="32782" x="8658225" y="2270125"/>
          <p14:tracePt t="32817" x="8856663" y="2308225"/>
          <p14:tracePt t="32853" x="9090025" y="2351088"/>
          <p14:tracePt t="32888" x="9148763" y="2371725"/>
          <p14:tracePt t="32926" x="9193213" y="2371725"/>
          <p14:tracePt t="33059" x="9144000" y="2508250"/>
          <p14:tracePt t="33106" x="9063038" y="2697163"/>
          <p14:tracePt t="33144" x="9024938" y="2767013"/>
          <p14:tracePt t="33211" x="9020175" y="2767013"/>
          <p14:tracePt t="33248" x="8559800" y="2713038"/>
          <p14:tracePt t="33284" x="7215188" y="2701925"/>
          <p14:tracePt t="33321" x="6046788" y="2744788"/>
          <p14:tracePt t="33357" x="5041900" y="2778125"/>
          <p14:tracePt t="33401" x="4356100" y="2794000"/>
          <p14:tracePt t="33437" x="3187700" y="2825750"/>
          <p14:tracePt t="33473" x="2425700" y="2825750"/>
          <p14:tracePt t="33521" x="2047875" y="2809875"/>
          <p14:tracePt t="33555" x="1885950" y="2809875"/>
          <p14:tracePt t="33705" x="1924050" y="2794000"/>
          <p14:tracePt t="33742" x="1955800" y="2782888"/>
          <p14:tracePt t="33779" x="1993900" y="2755900"/>
          <p14:tracePt t="33816" x="2162175" y="2686050"/>
          <p14:tracePt t="33856" x="2382838" y="2620963"/>
          <p14:tracePt t="33901" x="2389188" y="2620963"/>
          <p14:tracePt t="33955" x="2312988" y="2643188"/>
          <p14:tracePt t="33974" x="2286000" y="2647950"/>
          <p14:tracePt t="34011" x="2274888" y="2647950"/>
          <p14:tracePt t="34046" x="2259013" y="2647950"/>
          <p14:tracePt t="34082" x="2220913" y="2659063"/>
          <p14:tracePt t="34128" x="2178050" y="2663825"/>
          <p14:tracePt t="34176" x="2128838" y="2663825"/>
          <p14:tracePt t="34248" x="2124075" y="2663825"/>
          <p14:tracePt t="34304" x="2112963" y="2670175"/>
          <p14:tracePt t="34349" x="2090738" y="2679700"/>
          <p14:tracePt t="34384" x="2074863" y="2697163"/>
          <p14:tracePt t="34437" x="2070100" y="2751138"/>
          <p14:tracePt t="34474" x="2074863" y="2809875"/>
          <p14:tracePt t="34520" x="2081213" y="2863850"/>
          <p14:tracePt t="34555" x="2058988" y="2924175"/>
          <p14:tracePt t="34601" x="2032000" y="2994025"/>
          <p14:tracePt t="34638" x="2000250" y="3036888"/>
          <p14:tracePt t="34674" x="1978025" y="3059113"/>
          <p14:tracePt t="34720" x="1951038" y="3079750"/>
          <p14:tracePt t="34757" x="1928813" y="3090863"/>
          <p14:tracePt t="34794" x="1917700" y="3097213"/>
          <p14:tracePt t="34834" x="1908175" y="3101975"/>
          <p14:tracePt t="34878" x="1897063" y="3106738"/>
          <p14:tracePt t="34915" x="1890713" y="3106738"/>
          <p14:tracePt t="35046" x="1890713" y="3117850"/>
          <p14:tracePt t="35083" x="1978025" y="3144838"/>
          <p14:tracePt t="35100" x="2000250" y="3151188"/>
          <p14:tracePt t="35137" x="2090738" y="3171825"/>
          <p14:tracePt t="35172" x="2144713" y="3198813"/>
          <p14:tracePt t="35219" x="2324100" y="3221038"/>
          <p14:tracePt t="35254" x="2647950" y="3252788"/>
          <p14:tracePt t="35279" x="2701925" y="3252788"/>
          <p14:tracePt t="35437" x="2708275" y="3275013"/>
          <p14:tracePt t="35477" x="2740025" y="3317875"/>
          <p14:tracePt t="35522" x="2798763" y="3344863"/>
          <p14:tracePt t="35569" x="2870200" y="3378200"/>
          <p14:tracePt t="35606" x="2955925" y="3398838"/>
          <p14:tracePt t="35651" x="3151188" y="3421063"/>
          <p14:tracePt t="35687" x="3275013" y="3405188"/>
          <p14:tracePt t="35724" x="3448050" y="3378200"/>
          <p14:tracePt t="35766" x="3609975" y="3378200"/>
          <p14:tracePt t="35800" x="3756025" y="3382963"/>
          <p14:tracePt t="35837" x="3879850" y="3387725"/>
          <p14:tracePt t="35871" x="3998913" y="3387725"/>
          <p14:tracePt t="35907" x="4214813" y="3378200"/>
          <p14:tracePt t="35941" x="4356100" y="3378200"/>
          <p14:tracePt t="35978" x="4464050" y="3378200"/>
          <p14:tracePt t="36026" x="4583113" y="3378200"/>
          <p14:tracePt t="36061" x="4652963" y="3378200"/>
          <p14:tracePt t="36108" x="4830763" y="3360738"/>
          <p14:tracePt t="36143" x="5237163" y="3340100"/>
          <p14:tracePt t="36180" x="5538788" y="3340100"/>
          <p14:tracePt t="36215" x="5819775" y="3344863"/>
          <p14:tracePt t="36253" x="5976938" y="3344863"/>
          <p14:tracePt t="36288" x="6118225" y="3344863"/>
          <p14:tracePt t="36332" x="6284913" y="3344863"/>
          <p14:tracePt t="36369" x="6381750" y="3344863"/>
          <p14:tracePt t="36415" x="6604000" y="3344863"/>
          <p14:tracePt t="36451" x="6781800" y="3344863"/>
          <p14:tracePt t="36471" x="6873875" y="3344863"/>
          <p14:tracePt t="36509" x="7042150" y="3344863"/>
          <p14:tracePt t="36544" x="7219950" y="3340100"/>
          <p14:tracePt t="36580" x="7305675" y="3340100"/>
          <p14:tracePt t="36616" x="7327900" y="3340100"/>
          <p14:tracePt t="36652" x="7339013" y="3340100"/>
          <p14:tracePt t="36839" x="7289800" y="3340100"/>
          <p14:tracePt t="36883" x="7258050" y="3340100"/>
          <p14:tracePt t="36918" x="7215188" y="3333750"/>
          <p14:tracePt t="36955" x="7138988" y="3333750"/>
          <p14:tracePt t="37009" x="7127875" y="3333750"/>
          <p14:tracePt t="37074" x="7123113" y="3333750"/>
          <p14:tracePt t="37120" x="7107238" y="3333750"/>
          <p14:tracePt t="37187" x="7100888" y="3333750"/>
          <p14:tracePt t="37222" x="7096125" y="3340100"/>
          <p14:tracePt t="37312" x="7089775" y="3340100"/>
          <p14:tracePt t="39707" x="7046913" y="3340100"/>
          <p14:tracePt t="39742" x="7031038" y="3344863"/>
          <p14:tracePt t="39779" x="7008813" y="3344863"/>
          <p14:tracePt t="39816" x="6977063" y="3340100"/>
          <p14:tracePt t="39855" x="6934200" y="3328988"/>
          <p14:tracePt t="39892" x="6858000" y="3313113"/>
          <p14:tracePt t="39929" x="6700838" y="3302000"/>
          <p14:tracePt t="39948" x="6646863" y="3302000"/>
          <p14:tracePt t="39971" x="6570663" y="3302000"/>
          <p14:tracePt t="40014" x="6338888" y="3306763"/>
          <p14:tracePt t="40061" x="6080125" y="3313113"/>
          <p14:tracePt t="40108" x="5922963" y="3340100"/>
          <p14:tracePt t="40154" x="5718175" y="3344863"/>
          <p14:tracePt t="40200" x="5556250" y="3355975"/>
          <p14:tracePt t="40238" x="5473700" y="3360738"/>
          <p14:tracePt t="40275" x="5329238" y="3360738"/>
          <p14:tracePt t="40311" x="5268913" y="3360738"/>
          <p14:tracePt t="40356" x="5176838" y="3333750"/>
          <p14:tracePt t="40385" x="5138738" y="3313113"/>
          <p14:tracePt t="40421" x="5080000" y="3297238"/>
          <p14:tracePt t="40457" x="5030788" y="3232150"/>
          <p14:tracePt t="40477" x="5026025" y="3194050"/>
          <p14:tracePt t="40524" x="5053013" y="3101975"/>
          <p14:tracePt t="40570" x="5183188" y="3032125"/>
          <p14:tracePt t="40613" x="5495925" y="3016250"/>
          <p14:tracePt t="40649" x="5722938" y="3021013"/>
          <p14:tracePt t="40690" x="5934075" y="3048000"/>
          <p14:tracePt t="40732" x="6053138" y="3090863"/>
          <p14:tracePt t="40767" x="6149975" y="3182938"/>
          <p14:tracePt t="40821" x="6138863" y="3241675"/>
          <p14:tracePt t="40859" x="5972175" y="3279775"/>
          <p14:tracePt t="40906" x="5518150" y="3290888"/>
          <p14:tracePt t="40942" x="5399088" y="3290888"/>
          <p14:tracePt t="40978" x="5291138" y="3259138"/>
          <p14:tracePt t="41015" x="5214938" y="3167063"/>
          <p14:tracePt t="41055" x="5210175" y="3079750"/>
          <p14:tracePt t="41108" x="5230813" y="3016250"/>
          <p14:tracePt t="41155" x="5338763" y="2971800"/>
          <p14:tracePt t="41200" x="5727700" y="2951163"/>
          <p14:tracePt t="41255" x="5900738" y="2955925"/>
          <p14:tracePt t="41275" x="5918200" y="2994025"/>
          <p14:tracePt t="41312" x="5934075" y="3048000"/>
          <p14:tracePt t="41348" x="5945188" y="3097213"/>
          <p14:tracePt t="41382" x="5945188" y="3113088"/>
          <p14:tracePt t="41417" x="5922963" y="3124200"/>
          <p14:tracePt t="41453" x="5891213" y="3140075"/>
          <p14:tracePt t="41472" x="5873750" y="3140075"/>
          <p14:tracePt t="41509" x="5868988" y="3140075"/>
          <p14:tracePt t="42125" x="5868988" y="3144838"/>
          <p14:tracePt t="43270" x="5772150" y="3221038"/>
          <p14:tracePt t="43305" x="5538788" y="3313113"/>
          <p14:tracePt t="43344" x="5403850" y="3328988"/>
          <p14:tracePt t="43381" x="5284788" y="3328988"/>
          <p14:tracePt t="43401" x="5230813" y="3328988"/>
          <p14:tracePt t="43440" x="5219700" y="3324225"/>
          <p14:tracePt t="43648" x="5219700" y="3317875"/>
          <p14:tracePt t="43703" x="5138738" y="3306763"/>
          <p14:tracePt t="43739" x="4945063" y="3279775"/>
          <p14:tracePt t="43777" x="4756150" y="3221038"/>
          <p14:tracePt t="43814" x="4745038" y="3182938"/>
          <p14:tracePt t="43853" x="4787900" y="3144838"/>
          <p14:tracePt t="43899" x="4821238" y="3133725"/>
          <p14:tracePt t="43935" x="4857750" y="3133725"/>
          <p14:tracePt t="43971" x="4884738" y="3133725"/>
          <p14:tracePt t="44009" x="4911725" y="3144838"/>
          <p14:tracePt t="44164" x="4848225" y="3144838"/>
          <p14:tracePt t="44203" x="4826000" y="3144838"/>
          <p14:tracePt t="44256" x="4787900" y="3144838"/>
          <p14:tracePt t="44301" x="4711700" y="3155950"/>
          <p14:tracePt t="44325" x="4684713" y="3155950"/>
          <p14:tracePt t="44348" x="4668838" y="3160713"/>
          <p14:tracePt t="44384" x="4560888" y="3167063"/>
          <p14:tracePt t="44421" x="4329113" y="3167063"/>
          <p14:tracePt t="44457" x="3863975" y="3178175"/>
          <p14:tracePt t="44477" x="3648075" y="3178175"/>
          <p14:tracePt t="44512" x="3421063" y="3171825"/>
          <p14:tracePt t="44548" x="3225800" y="3171825"/>
          <p14:tracePt t="44586" x="2998788" y="3160713"/>
          <p14:tracePt t="44631" x="2951163" y="3160713"/>
          <p14:tracePt t="44687" x="2940050" y="3160713"/>
          <p14:tracePt t="44913" x="2928938" y="3160713"/>
          <p14:tracePt t="45022" x="2924175" y="3160713"/>
          <p14:tracePt t="45064" x="2901950" y="3167063"/>
          <p14:tracePt t="45210" x="2897188" y="3167063"/>
          <p14:tracePt t="45229" x="2890838" y="3167063"/>
          <p14:tracePt t="45265" x="2886075" y="3171825"/>
          <p14:tracePt t="45431" x="2879725" y="3171825"/>
          <p14:tracePt t="47279" x="3771900" y="3328988"/>
          <p14:tracePt t="47316" x="4425950" y="3378200"/>
          <p14:tracePt t="47355" x="4549775" y="3371850"/>
          <p14:tracePt t="47403" x="4783138" y="3360738"/>
          <p14:tracePt t="47424" x="5048250" y="3371850"/>
          <p14:tracePt t="47475" x="5365750" y="3360738"/>
          <p14:tracePt t="47600" x="5372100" y="3360738"/>
          <p14:tracePt t="47654" x="5430838" y="3317875"/>
          <p14:tracePt t="47690" x="5545138" y="3297238"/>
          <p14:tracePt t="47728" x="5619750" y="3241675"/>
          <p14:tracePt t="47776" x="5707063" y="3198813"/>
          <p14:tracePt t="47823" x="5765800" y="3187700"/>
          <p14:tracePt t="47862" x="5772150" y="3187700"/>
          <p14:tracePt t="47898" x="5781675" y="3182938"/>
          <p14:tracePt t="47950" x="5788025" y="3182938"/>
          <p14:tracePt t="47968" x="5810250" y="3182938"/>
          <p14:tracePt t="48004" x="5830888" y="3178175"/>
          <p14:tracePt t="48047" x="5965825" y="3178175"/>
          <p14:tracePt t="48088" x="6203950" y="3178175"/>
          <p14:tracePt t="48123" x="6354763" y="3178175"/>
          <p14:tracePt t="48159" x="6415088" y="3178175"/>
          <p14:tracePt t="48199" x="6442075" y="3178175"/>
          <p14:tracePt t="48282" x="6442075" y="3171825"/>
          <p14:tracePt t="50920" x="5727700" y="3360738"/>
          <p14:tracePt t="50956" x="5646738" y="3248025"/>
          <p14:tracePt t="50974" x="5619750" y="3205163"/>
          <p14:tracePt t="51013" x="5610225" y="3140075"/>
          <p14:tracePt t="51060" x="5619750" y="3113088"/>
          <p14:tracePt t="51140" x="5657850" y="3117850"/>
          <p14:tracePt t="51175" x="5700713" y="3144838"/>
          <p14:tracePt t="51325" x="5680075" y="3160713"/>
          <p14:tracePt t="51377" x="5673725" y="3167063"/>
          <p14:tracePt t="51413" x="5668963" y="3167063"/>
          <p14:tracePt t="51477" x="5837238" y="3167063"/>
          <p14:tracePt t="51525" x="6145213" y="3178175"/>
          <p14:tracePt t="51563" x="6165850" y="3194050"/>
          <p14:tracePt t="51634" x="6188075" y="3205163"/>
          <p14:tracePt t="51671" x="6226175" y="3205163"/>
          <p14:tracePt t="51714" x="6318250" y="3133725"/>
          <p14:tracePt t="51753" x="6318250" y="3113088"/>
          <p14:tracePt t="51869" x="6235700" y="3252788"/>
          <p14:tracePt t="51905" x="6199188" y="3355975"/>
          <p14:tracePt t="52024" x="6203950" y="3160713"/>
          <p14:tracePt t="52061" x="6208713" y="3140075"/>
          <p14:tracePt t="52108" x="6215063" y="3140075"/>
          <p14:tracePt t="52174" x="6318250" y="3252788"/>
          <p14:tracePt t="52219" x="6334125" y="3275013"/>
          <p14:tracePt t="52296" x="6307138" y="3178175"/>
          <p14:tracePt t="52333" x="6296025" y="3140075"/>
          <p14:tracePt t="52380" x="6296025" y="3128963"/>
          <p14:tracePt t="52479" x="6415088" y="3214688"/>
          <p14:tracePt t="52519" x="6516688" y="3286125"/>
          <p14:tracePt t="52569" x="6523038" y="3290888"/>
          <p14:tracePt t="53285" x="6511925" y="3290888"/>
          <p14:tracePt t="55594" x="6165850" y="3317875"/>
          <p14:tracePt t="55641" x="5891213" y="3297238"/>
          <p14:tracePt t="55678" x="5754688" y="3279775"/>
          <p14:tracePt t="55716" x="5453063" y="3275013"/>
          <p14:tracePt t="55751" x="5199063" y="3263900"/>
          <p14:tracePt t="55791" x="5026025" y="3248025"/>
          <p14:tracePt t="55832" x="4999038" y="3241675"/>
          <p14:tracePt t="55881" x="4983163" y="3232150"/>
          <p14:tracePt t="55900" x="4976813" y="3232150"/>
          <p14:tracePt t="55945" x="4972050" y="3225800"/>
          <p14:tracePt t="56048" x="5176838" y="3225800"/>
          <p14:tracePt t="56101" x="5700713" y="3232150"/>
          <p14:tracePt t="56136" x="6273800" y="3252788"/>
          <p14:tracePt t="56170" x="6430963" y="3252788"/>
          <p14:tracePt t="56205" x="6435725" y="3252788"/>
          <p14:tracePt t="56277" x="6399213" y="3252788"/>
          <p14:tracePt t="56313" x="6381750" y="3252788"/>
          <p14:tracePt t="56363" x="6361113" y="3252788"/>
          <p14:tracePt t="56398" x="6318250" y="3248025"/>
          <p14:tracePt t="56445" x="6296025" y="3248025"/>
          <p14:tracePt t="56482" x="6280150" y="3248025"/>
          <p14:tracePt t="56529" x="5938838" y="3236913"/>
          <p14:tracePt t="56566" x="5295900" y="3236913"/>
          <p14:tracePt t="56603" x="4814888" y="3236913"/>
          <p14:tracePt t="56620" x="4610100" y="3236913"/>
          <p14:tracePt t="56655" x="3756025" y="3259138"/>
          <p14:tracePt t="56692" x="3259138" y="3259138"/>
          <p14:tracePt t="56728" x="3097213" y="3259138"/>
          <p14:tracePt t="56774" x="3079750" y="3252788"/>
          <p14:tracePt t="56837" x="3074988" y="3252788"/>
          <p14:tracePt t="57226" x="3059113" y="3252788"/>
          <p14:tracePt t="57265" x="3036888" y="3252788"/>
          <p14:tracePt t="57329" x="3025775" y="3252788"/>
          <p14:tracePt t="58917" x="3198813" y="3340100"/>
          <p14:tracePt t="58956" x="3340100" y="3367088"/>
          <p14:tracePt t="58980" x="3344863" y="3378200"/>
          <p14:tracePt t="59019" x="3378200" y="3409950"/>
          <p14:tracePt t="59055" x="3641725" y="3475038"/>
          <p14:tracePt t="59092" x="3733800" y="3490913"/>
          <p14:tracePt t="59129" x="3751263" y="3495675"/>
          <p14:tracePt t="59165" x="3805238" y="3495675"/>
          <p14:tracePt t="59204" x="3814763" y="3495675"/>
          <p14:tracePt t="59478" x="3805238" y="3495675"/>
          <p14:tracePt t="59528" x="3513138" y="3533775"/>
          <p14:tracePt t="59564" x="3378200" y="3502025"/>
          <p14:tracePt t="59589" x="3360738" y="3441700"/>
          <p14:tracePt t="59630" x="3328988" y="3297238"/>
          <p14:tracePt t="59666" x="3317875" y="3252788"/>
          <p14:tracePt t="59751" x="3387725" y="3371850"/>
          <p14:tracePt t="59787" x="3497263" y="3490913"/>
          <p14:tracePt t="59822" x="3497263" y="3495675"/>
          <p14:tracePt t="59876" x="3524250" y="3344863"/>
          <p14:tracePt t="59913" x="3524250" y="3101975"/>
          <p14:tracePt t="59959" x="3524250" y="2987675"/>
          <p14:tracePt t="59978" x="3524250" y="2967038"/>
          <p14:tracePt t="60033" x="3524250" y="2928938"/>
          <p14:tracePt t="60087" x="3517900" y="2928938"/>
          <p14:tracePt t="60176" x="3821113" y="2906713"/>
          <p14:tracePt t="60213" x="4711700" y="2852738"/>
          <p14:tracePt t="60259" x="5030788" y="2832100"/>
          <p14:tracePt t="60296" x="5383213" y="2832100"/>
          <p14:tracePt t="60333" x="5911850" y="2859088"/>
          <p14:tracePt t="60369" x="6253163" y="2879725"/>
          <p14:tracePt t="60404" x="6289675" y="2886075"/>
          <p14:tracePt t="60605" x="6284913" y="3178175"/>
          <p14:tracePt t="60642" x="6284913" y="3286125"/>
          <p14:tracePt t="60683" x="6284913" y="3306763"/>
          <p14:tracePt t="60754" x="6230938" y="3306763"/>
          <p14:tracePt t="60778" x="5972175" y="3317875"/>
          <p14:tracePt t="60827" x="5237163" y="3313113"/>
          <p14:tracePt t="60884" x="4679950" y="3290888"/>
          <p14:tracePt t="60920" x="4491038" y="3290888"/>
          <p14:tracePt t="60955" x="4086225" y="3306763"/>
          <p14:tracePt t="60974" x="3922713" y="3306763"/>
          <p14:tracePt t="61011" x="3740150" y="3317875"/>
          <p14:tracePt t="61048" x="3668713" y="3317875"/>
          <p14:tracePt t="61084" x="3621088" y="3317875"/>
          <p14:tracePt t="61129" x="3609975" y="3317875"/>
          <p14:tracePt t="61286" x="3690938" y="2978150"/>
          <p14:tracePt t="61322" x="3706813" y="2717800"/>
          <p14:tracePt t="61358" x="3706813" y="2643188"/>
          <p14:tracePt t="61394" x="3717925" y="2636838"/>
          <p14:tracePt t="61501" x="3983038" y="2636838"/>
          <p14:tracePt t="61537" x="5219700" y="2616200"/>
          <p14:tracePt t="61556" x="5468938" y="2616200"/>
          <p14:tracePt t="61601" x="5695950" y="2616200"/>
          <p14:tracePt t="61637" x="5954713" y="2632075"/>
          <p14:tracePt t="61673" x="6289675" y="2652713"/>
          <p14:tracePt t="61711" x="6307138" y="2652713"/>
          <p14:tracePt t="61867" x="6242050" y="2928938"/>
          <p14:tracePt t="61904" x="6161088" y="3302000"/>
          <p14:tracePt t="61949" x="6154738" y="3371850"/>
          <p14:tracePt t="62021" x="6149975" y="3371850"/>
          <p14:tracePt t="62057" x="6111875" y="3333750"/>
          <p14:tracePt t="62094" x="5988050" y="3286125"/>
          <p14:tracePt t="62140" x="5329238" y="3236913"/>
          <p14:tracePt t="62176" x="4275138" y="3236913"/>
          <p14:tracePt t="62213" x="3778250" y="3214688"/>
          <p14:tracePt t="62259" x="3652838" y="3198813"/>
          <p14:tracePt t="62663" x="4106863" y="3187700"/>
          <p14:tracePt t="62699" x="4852988" y="3187700"/>
          <p14:tracePt t="62738" x="5183188" y="3171825"/>
          <p14:tracePt t="62775" x="5187950" y="3171825"/>
          <p14:tracePt t="62814" x="5273675" y="3171825"/>
          <p14:tracePt t="62849" x="5295900" y="3171825"/>
          <p14:tracePt t="62888" x="5302250" y="3171825"/>
          <p14:tracePt t="63479" x="5291138" y="3171825"/>
          <p14:tracePt t="63516" x="5057775" y="3171825"/>
          <p14:tracePt t="63552" x="4576763" y="3182938"/>
          <p14:tracePt t="63571" x="4349750" y="3182938"/>
          <p14:tracePt t="63609" x="3944938" y="3178175"/>
          <p14:tracePt t="63646" x="3787775" y="3144838"/>
          <p14:tracePt t="63683" x="3706813" y="3144838"/>
          <p14:tracePt t="63700" x="3695700" y="3144838"/>
          <p14:tracePt t="63736" x="3690938" y="3144838"/>
          <p14:tracePt t="63771" x="3679825" y="3144838"/>
          <p14:tracePt t="63807" x="3648075" y="3140075"/>
          <p14:tracePt t="63845" x="3582988" y="3140075"/>
          <p14:tracePt t="63881" x="3506788" y="3140075"/>
          <p14:tracePt t="63900" x="3448050" y="3133725"/>
          <p14:tracePt t="63936" x="3387725" y="3117850"/>
          <p14:tracePt t="63973" x="3355975" y="3113088"/>
          <p14:tracePt t="63994" x="3340100" y="3113088"/>
          <p14:tracePt t="64120" x="3328988" y="3113088"/>
          <p14:tracePt t="64155" x="3021013" y="3124200"/>
          <p14:tracePt t="64194" x="2443163" y="3124200"/>
          <p14:tracePt t="64250" x="2085975" y="3113088"/>
          <p14:tracePt t="64440" x="2081213" y="3113088"/>
          <p14:tracePt t="67480" x="2070100" y="3463925"/>
          <p14:tracePt t="67569" x="2074863" y="3475038"/>
          <p14:tracePt t="67605" x="2081213" y="3506788"/>
          <p14:tracePt t="67642" x="2081213" y="3533775"/>
          <p14:tracePt t="67679" x="2112963" y="3625850"/>
          <p14:tracePt t="67715" x="2178050" y="3760788"/>
          <p14:tracePt t="67753" x="2200275" y="3794125"/>
          <p14:tracePt t="68300" x="2200275" y="3787775"/>
          <p14:tracePt t="68388" x="2243138" y="3787775"/>
          <p14:tracePt t="68436" x="2508250" y="3814763"/>
          <p14:tracePt t="68467" x="2593975" y="3814763"/>
          <p14:tracePt t="68516" x="2686050" y="3825875"/>
          <p14:tracePt t="68556" x="2874963" y="3848100"/>
          <p14:tracePt t="68598" x="3021013" y="3859213"/>
          <p14:tracePt t="68633" x="3155950" y="3859213"/>
          <p14:tracePt t="68679" x="3405188" y="3805238"/>
          <p14:tracePt t="68716" x="3652838" y="3776663"/>
          <p14:tracePt t="68755" x="3825875" y="3760788"/>
          <p14:tracePt t="68798" x="3922713" y="3760788"/>
          <p14:tracePt t="68834" x="4183063" y="3749675"/>
          <p14:tracePt t="68871" x="4333875" y="3749675"/>
          <p14:tracePt t="68907" x="4387850" y="3744913"/>
          <p14:tracePt t="68944" x="4421188" y="3733800"/>
          <p14:tracePt t="68963" x="4448175" y="3733800"/>
          <p14:tracePt t="69005" x="4479925" y="3733800"/>
          <p14:tracePt t="69050" x="4491038" y="3733800"/>
          <p14:tracePt t="69092" x="4529138" y="3733800"/>
          <p14:tracePt t="69129" x="4576763" y="3733800"/>
          <p14:tracePt t="69166" x="4641850" y="3733800"/>
          <p14:tracePt t="69205" x="4756150" y="3733800"/>
          <p14:tracePt t="69248" x="4864100" y="3722688"/>
          <p14:tracePt t="69285" x="4976813" y="3722688"/>
          <p14:tracePt t="69327" x="5053013" y="3722688"/>
          <p14:tracePt t="69374" x="5199063" y="3722688"/>
          <p14:tracePt t="69410" x="5322888" y="3729038"/>
          <p14:tracePt t="69448" x="5522913" y="3744913"/>
          <p14:tracePt t="69466" x="5576888" y="3744913"/>
          <p14:tracePt t="69501" x="5754688" y="3760788"/>
          <p14:tracePt t="69537" x="5927725" y="3776663"/>
          <p14:tracePt t="69572" x="6026150" y="3783013"/>
          <p14:tracePt t="69608" x="6069013" y="3783013"/>
          <p14:tracePt t="69705" x="6008688" y="3783013"/>
          <p14:tracePt t="69749" x="5837238" y="3783013"/>
          <p14:tracePt t="69786" x="5599113" y="3760788"/>
          <p14:tracePt t="69821" x="5561013" y="3729038"/>
          <p14:tracePt t="69859" x="5518150" y="3625850"/>
          <p14:tracePt t="69896" x="5511800" y="3513138"/>
          <p14:tracePt t="69933" x="5657850" y="3421063"/>
          <p14:tracePt t="69967" x="5907088" y="3351213"/>
          <p14:tracePt t="70004" x="6235700" y="3333750"/>
          <p14:tracePt t="70029" x="6365875" y="3333750"/>
          <p14:tracePt t="70069" x="6716713" y="3340100"/>
          <p14:tracePt t="70088" x="6943725" y="3367088"/>
          <p14:tracePt t="70132" x="7258050" y="3448050"/>
          <p14:tracePt t="70170" x="7381875" y="3533775"/>
          <p14:tracePt t="70205" x="7392988" y="3571875"/>
          <p14:tracePt t="70242" x="7392988" y="3578225"/>
          <p14:tracePt t="70277" x="7377113" y="3594100"/>
          <p14:tracePt t="70349" x="7370763" y="3594100"/>
          <p14:tracePt t="70426" x="7370763" y="3598863"/>
          <p14:tracePt t="70936" x="7258050" y="3636963"/>
          <p14:tracePt t="70972" x="7046913" y="3695700"/>
          <p14:tracePt t="71010" x="6777038" y="3713163"/>
          <p14:tracePt t="71056" x="5754688" y="3749675"/>
          <p14:tracePt t="71095" x="5241925" y="3749675"/>
          <p14:tracePt t="71131" x="5129213" y="3749675"/>
          <p14:tracePt t="71164" x="5068888" y="3740150"/>
          <p14:tracePt t="71200" x="5014913" y="3733800"/>
          <p14:tracePt t="71236" x="4983163" y="3729038"/>
          <p14:tracePt t="71290" x="4902200" y="3706813"/>
          <p14:tracePt t="71327" x="4879975" y="3702050"/>
          <p14:tracePt t="71461" x="5068888" y="3675063"/>
          <p14:tracePt t="71464" x="5183188" y="3641725"/>
          <p14:tracePt t="71500" x="5268913" y="3614738"/>
          <p14:tracePt t="71536" x="5253038" y="3605213"/>
          <p14:tracePt t="71574" x="5237163" y="3594100"/>
          <p14:tracePt t="71619" x="5226050" y="3594100"/>
          <p14:tracePt t="71661" x="5219700" y="3594100"/>
          <p14:tracePt t="71714" x="5214938" y="3594100"/>
          <p14:tracePt t="72200" x="5246688" y="3594100"/>
          <p14:tracePt t="72239" x="5349875" y="3594100"/>
          <p14:tracePt t="72263" x="5430838" y="3598863"/>
          <p14:tracePt t="72293" x="5572125" y="3609975"/>
          <p14:tracePt t="72323" x="5700713" y="3609975"/>
          <p14:tracePt t="72360" x="5799138" y="3609975"/>
          <p14:tracePt t="72396" x="5907088" y="3614738"/>
          <p14:tracePt t="72442" x="5918200" y="3614738"/>
          <p14:tracePt t="72609" x="6046788" y="3625850"/>
          <p14:tracePt t="72646" x="6734175" y="3625850"/>
          <p14:tracePt t="72682" x="7188200" y="3625850"/>
          <p14:tracePt t="72719" x="7327900" y="3636963"/>
          <p14:tracePt t="72942" x="7327900" y="3648075"/>
          <p14:tracePt t="72962" x="7332663" y="3668713"/>
          <p14:tracePt t="72963" x="7339013" y="3686175"/>
          <p14:tracePt t="73000" x="7327900" y="3722688"/>
          <p14:tracePt t="73036" x="7107238" y="3744913"/>
          <p14:tracePt t="73071" x="6831013" y="3744913"/>
          <p14:tracePt t="73107" x="6723063" y="3744913"/>
          <p14:tracePt t="73154" x="6669088" y="3744913"/>
          <p14:tracePt t="73188" x="6653213" y="3744913"/>
          <p14:tracePt t="73233" x="6581775" y="3717925"/>
          <p14:tracePt t="73267" x="6426200" y="3686175"/>
          <p14:tracePt t="73304" x="6091238" y="3625850"/>
          <p14:tracePt t="73340" x="6064250" y="3621088"/>
          <p14:tracePt t="73394" x="6199188" y="3567113"/>
          <p14:tracePt t="73431" x="6538913" y="3513138"/>
          <p14:tracePt t="73467" x="7181850" y="3490913"/>
          <p14:tracePt t="73505" x="7635875" y="3490913"/>
          <p14:tracePt t="73526" x="7851775" y="3506788"/>
          <p14:tracePt t="73563" x="7977188" y="3513138"/>
          <p14:tracePt t="73634" x="7977188" y="3524250"/>
          <p14:tracePt t="73671" x="7959725" y="3551238"/>
          <p14:tracePt t="73705" x="7939088" y="3560763"/>
          <p14:tracePt t="73742" x="7851775" y="3560763"/>
          <p14:tracePt t="73788" x="7323138" y="3556000"/>
          <p14:tracePt t="73835" x="7262813" y="3556000"/>
          <p14:tracePt t="73970" x="7262813" y="3551238"/>
          <p14:tracePt t="74037" x="7138988" y="3587750"/>
          <p14:tracePt t="74073" x="6669088" y="3571875"/>
          <p14:tracePt t="74112" x="6507163" y="3479800"/>
          <p14:tracePt t="74150" x="6543675" y="3333750"/>
          <p14:tracePt t="74200" x="6896100" y="3279775"/>
          <p14:tracePt t="74243" x="7332663" y="3351213"/>
          <p14:tracePt t="74281" x="7388225" y="3436938"/>
          <p14:tracePt t="74318" x="7323138" y="3544888"/>
          <p14:tracePt t="74364" x="6907213" y="3621088"/>
          <p14:tracePt t="74400" x="6626225" y="3614738"/>
          <p14:tracePt t="74436" x="6523038" y="3544888"/>
          <p14:tracePt t="74472" x="6507163" y="3425825"/>
          <p14:tracePt t="74492" x="6511925" y="3394075"/>
          <p14:tracePt t="74512" x="6565900" y="3351213"/>
          <p14:tracePt t="74541" x="6781800" y="3297238"/>
          <p14:tracePt t="74587" x="6977063" y="3360738"/>
          <p14:tracePt t="74623" x="6907213" y="3578225"/>
          <p14:tracePt t="74661" x="6711950" y="3695700"/>
          <p14:tracePt t="74681" x="6543675" y="3722688"/>
          <p14:tracePt t="74719" x="6165850" y="3663950"/>
          <p14:tracePt t="74754" x="5911850" y="3468688"/>
          <p14:tracePt t="74790" x="5907088" y="3414713"/>
          <p14:tracePt t="74827" x="6100763" y="3344863"/>
          <p14:tracePt t="74864" x="6480175" y="3333750"/>
          <p14:tracePt t="74900" x="6646863" y="3382963"/>
          <p14:tracePt t="74938" x="6642100" y="3495675"/>
          <p14:tracePt t="74974" x="6365875" y="3659188"/>
          <p14:tracePt t="75010" x="6111875" y="3679825"/>
          <p14:tracePt t="75045" x="5949950" y="3609975"/>
          <p14:tracePt t="75081" x="5934075" y="3502025"/>
          <p14:tracePt t="75113" x="6035675" y="3360738"/>
          <p14:tracePt t="75147" x="6284913" y="3290888"/>
          <p14:tracePt t="75165" x="6511925" y="3279775"/>
          <p14:tracePt t="75203" x="6900863" y="3425825"/>
          <p14:tracePt t="75238" x="6916738" y="3556000"/>
          <p14:tracePt t="75284" x="6711950" y="3706813"/>
          <p14:tracePt t="75308" x="6561138" y="3706813"/>
          <p14:tracePt t="75359" x="6361113" y="3641725"/>
          <p14:tracePt t="75396" x="6354763" y="3636963"/>
          <p14:tracePt t="75468" x="6754813" y="3605213"/>
          <p14:tracePt t="75505" x="7651750" y="3571875"/>
          <p14:tracePt t="75525" x="7824788" y="3571875"/>
          <p14:tracePt t="75562" x="8035925" y="3594100"/>
          <p14:tracePt t="75598" x="8332788" y="3663950"/>
          <p14:tracePt t="75635" x="8467725" y="3686175"/>
          <p14:tracePt t="75754" x="8089900" y="3686175"/>
          <p14:tracePt t="75790" x="7289800" y="3686175"/>
          <p14:tracePt t="75836" x="7143750" y="3686175"/>
          <p14:tracePt t="75871" x="7278688" y="3625850"/>
          <p14:tracePt t="75907" x="7539038" y="3587750"/>
          <p14:tracePt t="75944" x="7858125" y="3587750"/>
          <p14:tracePt t="75972" x="7927975" y="3598863"/>
          <p14:tracePt t="76010" x="7932738" y="3641725"/>
          <p14:tracePt t="76046" x="7705725" y="3702050"/>
          <p14:tracePt t="76092" x="7300913" y="3702050"/>
          <p14:tracePt t="76129" x="7305675" y="3598863"/>
          <p14:tracePt t="76150" x="7354888" y="3544888"/>
          <p14:tracePt t="76186" x="7723188" y="3463925"/>
          <p14:tracePt t="76221" x="8085138" y="3463925"/>
          <p14:tracePt t="76259" x="8278813" y="3544888"/>
          <p14:tracePt t="76296" x="8208963" y="3632200"/>
          <p14:tracePt t="76344" x="7646988" y="3663950"/>
          <p14:tracePt t="76370" x="7586663" y="3641725"/>
          <p14:tracePt t="76404" x="7581900" y="3621088"/>
          <p14:tracePt t="76440" x="7593013" y="3609975"/>
          <p14:tracePt t="76484" x="7597775" y="3609975"/>
          <p14:tracePt t="76976" x="7586663" y="3609975"/>
          <p14:tracePt t="77014" x="7192963" y="3675063"/>
          <p14:tracePt t="77054" x="6653213" y="3733800"/>
          <p14:tracePt t="77109" x="6242050" y="3740150"/>
          <p14:tracePt t="77147" x="5853113" y="3717925"/>
          <p14:tracePt t="77182" x="5657850" y="3690938"/>
          <p14:tracePt t="77230" x="5572125" y="3636963"/>
          <p14:tracePt t="77267" x="5491163" y="3567113"/>
          <p14:tracePt t="77304" x="5437188" y="3513138"/>
          <p14:tracePt t="77323" x="5437188" y="3495675"/>
          <p14:tracePt t="77340" x="5430838" y="3486150"/>
          <p14:tracePt t="77377" x="5426075" y="3459163"/>
          <p14:tracePt t="77413" x="5446713" y="3436938"/>
          <p14:tracePt t="77431" x="5549900" y="3405188"/>
          <p14:tracePt t="77467" x="5846763" y="3344863"/>
          <p14:tracePt t="77505" x="6203950" y="3333750"/>
          <p14:tracePt t="77525" x="6354763" y="3340100"/>
          <p14:tracePt t="77563" x="6615113" y="3387725"/>
          <p14:tracePt t="77583" x="6738938" y="3425825"/>
          <p14:tracePt t="77620" x="6835775" y="3452813"/>
          <p14:tracePt t="77657" x="6911975" y="3495675"/>
          <p14:tracePt t="77704" x="6961188" y="3517900"/>
          <p14:tracePt t="77740" x="6965950" y="3529013"/>
          <p14:tracePt t="77789" x="6950075" y="3594100"/>
          <p14:tracePt t="77831" x="6907213" y="3636963"/>
          <p14:tracePt t="77867" x="6662738" y="3756025"/>
          <p14:tracePt t="77903" x="6235700" y="3805238"/>
          <p14:tracePt t="77940" x="5815013" y="3805238"/>
          <p14:tracePt t="77967" x="5453063" y="3767138"/>
          <p14:tracePt t="78004" x="5334000" y="3722688"/>
          <p14:tracePt t="78040" x="5311775" y="3652838"/>
          <p14:tracePt t="78077" x="5291138" y="3587750"/>
          <p14:tracePt t="78114" x="5280025" y="3571875"/>
          <p14:tracePt t="78169" x="5372100" y="3524250"/>
          <p14:tracePt t="78204" x="5646738" y="3490913"/>
          <p14:tracePt t="78257" x="5781675" y="3495675"/>
          <p14:tracePt t="78294" x="5799138" y="3560763"/>
          <p14:tracePt t="78331" x="5815013" y="3614738"/>
          <p14:tracePt t="78367" x="5749925" y="3659188"/>
          <p14:tracePt t="78403" x="5507038" y="3722688"/>
          <p14:tracePt t="78440" x="5280025" y="3733800"/>
          <p14:tracePt t="78477" x="4852988" y="3729038"/>
          <p14:tracePt t="78516" x="4522788" y="3717925"/>
          <p14:tracePt t="78556" x="4221163" y="3663950"/>
          <p14:tracePt t="78599" x="4144963" y="3625850"/>
          <p14:tracePt t="78623" x="4122738" y="3609975"/>
          <p14:tracePt t="78645" x="4102100" y="3587750"/>
          <p14:tracePt t="78690" x="4090988" y="3544888"/>
          <p14:tracePt t="78727" x="4090988" y="3524250"/>
          <p14:tracePt t="78764" x="4075113" y="3495675"/>
          <p14:tracePt t="78800" x="4068763" y="3490913"/>
          <p14:tracePt t="78853" x="4075113" y="3567113"/>
          <p14:tracePt t="78888" x="4086225" y="3621088"/>
          <p14:tracePt t="78925" x="4095750" y="3659188"/>
          <p14:tracePt t="78963" x="4095750" y="3679825"/>
          <p14:tracePt t="79042" x="4064000" y="3587750"/>
          <p14:tracePt t="79089" x="3987800" y="3398838"/>
          <p14:tracePt t="79134" x="3998913" y="3367088"/>
          <p14:tracePt t="79205" x="4117975" y="3367088"/>
          <p14:tracePt t="79242" x="4371975" y="3398838"/>
          <p14:tracePt t="79288" x="5048250" y="3421063"/>
          <p14:tracePt t="79335" x="5446713" y="3468688"/>
          <p14:tracePt t="79370" x="5691188" y="3502025"/>
          <p14:tracePt t="79407" x="5864225" y="3517900"/>
          <p14:tracePt t="79460" x="5853113" y="3551238"/>
          <p14:tracePt t="79480" x="5803900" y="3625850"/>
          <p14:tracePt t="79518" x="5765800" y="3783013"/>
          <p14:tracePt t="79554" x="5754688" y="3841750"/>
          <p14:tracePt t="79590" x="5754688" y="3848100"/>
          <p14:tracePt t="79654" x="5491163" y="3729038"/>
          <p14:tracePt t="79690" x="4702175" y="3625850"/>
          <p14:tracePt t="79736" x="3841750" y="3625850"/>
          <p14:tracePt t="79771" x="3805238" y="3625850"/>
          <p14:tracePt t="79952" x="3756025" y="3625850"/>
          <p14:tracePt t="79970" x="3540125" y="3641725"/>
          <p14:tracePt t="80008" x="2605088" y="3659188"/>
          <p14:tracePt t="80056" x="2447925" y="3663950"/>
          <p14:tracePt t="80462" x="2409825" y="3675063"/>
          <p14:tracePt t="80482" x="2389188" y="3679825"/>
          <p14:tracePt t="80521" x="2371725" y="3686175"/>
          <p14:tracePt t="80582" x="2366963" y="3690938"/>
          <p14:tracePt t="80977" x="2762250" y="3690938"/>
          <p14:tracePt t="81017" x="3594100" y="3690938"/>
          <p14:tracePt t="81052" x="3852863" y="3729038"/>
          <p14:tracePt t="81086" x="3886200" y="3740150"/>
          <p14:tracePt t="81431" x="3863975" y="3621088"/>
          <p14:tracePt t="81470" x="3859213" y="3544888"/>
          <p14:tracePt t="81495" x="3859213" y="3533775"/>
          <p14:tracePt t="81650" x="4025900" y="3533775"/>
          <p14:tracePt t="81689" x="4614863" y="3513138"/>
          <p14:tracePt t="81734" x="5538788" y="3513138"/>
          <p14:tracePt t="81779" x="6019800" y="3524250"/>
          <p14:tracePt t="81814" x="6588125" y="3524250"/>
          <p14:tracePt t="81848" x="6950075" y="3524250"/>
          <p14:tracePt t="81883" x="7035800" y="3524250"/>
          <p14:tracePt t="81919" x="7078663" y="3524250"/>
          <p14:tracePt t="81954" x="7296150" y="3556000"/>
          <p14:tracePt t="81971" x="7332663" y="3556000"/>
          <p14:tracePt t="82016" x="7366000" y="3560763"/>
          <p14:tracePt t="82204" x="7278688" y="3776663"/>
          <p14:tracePt t="82251" x="7231063" y="3922713"/>
          <p14:tracePt t="82288" x="7231063" y="3929063"/>
          <p14:tracePt t="82334" x="7219950" y="3929063"/>
          <p14:tracePt t="82374" x="6873875" y="3825875"/>
          <p14:tracePt t="82401" x="6696075" y="3814763"/>
          <p14:tracePt t="82442" x="6046788" y="3814763"/>
          <p14:tracePt t="82470" x="5700713" y="3814763"/>
          <p14:tracePt t="82519" x="5383213" y="3814763"/>
          <p14:tracePt t="82556" x="5264150" y="3810000"/>
          <p14:tracePt t="82592" x="5253038" y="3810000"/>
          <p14:tracePt t="82954" x="5226050" y="3810000"/>
          <p14:tracePt t="82974" x="5203825" y="3810000"/>
          <p14:tracePt t="83013" x="5172075" y="3810000"/>
          <p14:tracePt t="83060" x="5156200" y="3810000"/>
          <p14:tracePt t="83174" x="5149850" y="3810000"/>
          <p14:tracePt t="83286" x="5145088" y="3810000"/>
          <p14:tracePt t="83354" x="5138738" y="3810000"/>
          <p14:tracePt t="84067" x="4794250" y="3949700"/>
          <p14:tracePt t="84106" x="4340225" y="4095750"/>
          <p14:tracePt t="84142" x="4106863" y="4133850"/>
          <p14:tracePt t="84179" x="3913188" y="4144963"/>
          <p14:tracePt t="84216" x="3533775" y="4140200"/>
          <p14:tracePt t="84253" x="3128963" y="4140200"/>
          <p14:tracePt t="84270" x="3043238" y="4140200"/>
          <p14:tracePt t="84313" x="2978150" y="4140200"/>
          <p14:tracePt t="84379" x="2971800" y="4133850"/>
          <p14:tracePt t="84431" x="2933700" y="4133850"/>
          <p14:tracePt t="84466" x="2767013" y="4129088"/>
          <p14:tracePt t="84504" x="2589213" y="4129088"/>
          <p14:tracePt t="84525" x="2535238" y="4129088"/>
          <p14:tracePt t="84562" x="2454275" y="4129088"/>
          <p14:tracePt t="84599" x="2405063" y="4129088"/>
          <p14:tracePt t="84623" x="2389188" y="4129088"/>
          <p14:tracePt t="84795" x="2382838" y="4129088"/>
          <p14:tracePt t="85098" x="2566988" y="4156075"/>
          <p14:tracePt t="85134" x="2809875" y="4183063"/>
          <p14:tracePt t="85171" x="2994025" y="4194175"/>
          <p14:tracePt t="85208" x="3344863" y="4210050"/>
          <p14:tracePt t="85244" x="3625850" y="4210050"/>
          <p14:tracePt t="85279" x="3740150" y="4198938"/>
          <p14:tracePt t="85315" x="3944938" y="4198938"/>
          <p14:tracePt t="85350" x="4113213" y="4210050"/>
          <p14:tracePt t="85398" x="4457700" y="4221163"/>
          <p14:tracePt t="85437" x="4684713" y="4221163"/>
          <p14:tracePt t="85473" x="4841875" y="4214813"/>
          <p14:tracePt t="85493" x="4929188" y="4210050"/>
          <p14:tracePt t="85515" x="5003800" y="4210050"/>
          <p14:tracePt t="85552" x="5102225" y="4198938"/>
          <p14:tracePt t="85587" x="5230813" y="4203700"/>
          <p14:tracePt t="85632" x="5307013" y="4210050"/>
          <p14:tracePt t="85669" x="5329238" y="4210050"/>
          <p14:tracePt t="85840" x="5387975" y="4210050"/>
          <p14:tracePt t="85877" x="5468938" y="4210050"/>
          <p14:tracePt t="85921" x="5664200" y="4198938"/>
          <p14:tracePt t="85967" x="5868988" y="4198938"/>
          <p14:tracePt t="86004" x="6064250" y="4198938"/>
          <p14:tracePt t="86040" x="6192838" y="4198938"/>
          <p14:tracePt t="86084" x="6296025" y="4194175"/>
          <p14:tracePt t="86131" x="6354763" y="4194175"/>
          <p14:tracePt t="86149" x="6388100" y="4194175"/>
          <p14:tracePt t="86183" x="6484938" y="4203700"/>
          <p14:tracePt t="86229" x="6543675" y="4203700"/>
          <p14:tracePt t="86265" x="6577013" y="4203700"/>
          <p14:tracePt t="86300" x="6619875" y="4203700"/>
          <p14:tracePt t="86345" x="6669088" y="4203700"/>
          <p14:tracePt t="86381" x="6680200" y="4203700"/>
          <p14:tracePt t="86414" x="6781800" y="4203700"/>
          <p14:tracePt t="86448" x="6873875" y="4203700"/>
          <p14:tracePt t="86477" x="6916738" y="4203700"/>
          <p14:tracePt t="86524" x="7046913" y="4187825"/>
          <p14:tracePt t="86560" x="7165975" y="4187825"/>
          <p14:tracePt t="86598" x="7246938" y="4187825"/>
          <p14:tracePt t="86634" x="7366000" y="4187825"/>
          <p14:tracePt t="86670" x="7478713" y="4187825"/>
          <p14:tracePt t="86713" x="7696200" y="4187825"/>
          <p14:tracePt t="86752" x="7786688" y="4187825"/>
          <p14:tracePt t="86787" x="7966075" y="4187825"/>
          <p14:tracePt t="86805" x="8031163" y="4187825"/>
          <p14:tracePt t="86843" x="8166100" y="4187825"/>
          <p14:tracePt t="86861" x="8193088" y="4187825"/>
          <p14:tracePt t="86896" x="8420100" y="4194175"/>
          <p14:tracePt t="86915" x="8586788" y="4203700"/>
          <p14:tracePt t="86952" x="8793163" y="4214813"/>
          <p14:tracePt t="86980" x="8916988" y="4221163"/>
          <p14:tracePt t="87017" x="9013825" y="4221163"/>
          <p14:tracePt t="87053" x="9083675" y="4230688"/>
          <p14:tracePt t="87071" x="9090025" y="4230688"/>
          <p14:tracePt t="87109" x="9110663" y="4230688"/>
          <p14:tracePt t="87146" x="9144000" y="4230688"/>
          <p14:tracePt t="87165" x="9148763" y="4230688"/>
          <p14:tracePt t="87356" x="9117013" y="4230688"/>
          <p14:tracePt t="87392" x="9090025" y="4221163"/>
          <p14:tracePt t="87438" x="9078913" y="4221163"/>
          <p14:tracePt t="87477" x="9074150" y="4221163"/>
          <p14:tracePt t="87514" x="9063038" y="4221163"/>
          <p14:tracePt t="87550" x="9051925" y="4221163"/>
          <p14:tracePt t="87608" x="9040813" y="4221163"/>
          <p14:tracePt t="87645" x="9036050" y="4221163"/>
          <p14:tracePt t="87714" x="9029700" y="4221163"/>
          <p14:tracePt t="87803" x="9024938" y="4221163"/>
          <p14:tracePt t="87863" x="9020175" y="4214813"/>
          <p14:tracePt t="87883" x="9013825" y="4214813"/>
          <p14:tracePt t="87929" x="9002713" y="4214813"/>
          <p14:tracePt t="87947" x="8997950" y="4214813"/>
          <p14:tracePt t="87965" x="8993188" y="4214813"/>
          <p14:tracePt t="88000" x="8986838" y="4214813"/>
          <p14:tracePt t="88045" x="8975725" y="4214813"/>
          <p14:tracePt t="88500" x="8943975" y="4210050"/>
          <p14:tracePt t="88538" x="8743950" y="4210050"/>
          <p14:tracePt t="88557" x="8528050" y="4225925"/>
          <p14:tracePt t="88596" x="8035925" y="4257675"/>
          <p14:tracePt t="88642" x="7442200" y="4257675"/>
          <p14:tracePt t="88688" x="6938963" y="4252913"/>
          <p14:tracePt t="88725" x="6797675" y="4248150"/>
          <p14:tracePt t="88763" x="6642100" y="4237038"/>
          <p14:tracePt t="88799" x="6543675" y="4230688"/>
          <p14:tracePt t="88835" x="6442075" y="4225925"/>
          <p14:tracePt t="88874" x="6345238" y="4214813"/>
          <p14:tracePt t="88901" x="6284913" y="4214813"/>
          <p14:tracePt t="88937" x="6199188" y="4214813"/>
          <p14:tracePt t="88973" x="6154738" y="4225925"/>
          <p14:tracePt t="89064" x="6149975" y="4225925"/>
          <p14:tracePt t="89185" x="6176963" y="4230688"/>
          <p14:tracePt t="89222" x="6203950" y="4237038"/>
          <p14:tracePt t="89262" x="6226175" y="4241800"/>
          <p14:tracePt t="89298" x="6257925" y="4241800"/>
          <p14:tracePt t="89344" x="6311900" y="4248150"/>
          <p14:tracePt t="89390" x="6327775" y="4248150"/>
          <p14:tracePt t="89417" x="6338888" y="4248150"/>
          <p14:tracePt t="89455" x="6365875" y="4248150"/>
          <p14:tracePt t="89475" x="6403975" y="4248150"/>
          <p14:tracePt t="89512" x="6516688" y="4237038"/>
          <p14:tracePt t="89548" x="6565900" y="4230688"/>
          <p14:tracePt t="89584" x="6673850" y="4210050"/>
          <p14:tracePt t="89629" x="6716713" y="4187825"/>
          <p14:tracePt t="89665" x="6770688" y="4156075"/>
          <p14:tracePt t="89700" x="6797675" y="4133850"/>
          <p14:tracePt t="89736" x="6819900" y="4129088"/>
          <p14:tracePt t="89771" x="6824663" y="4122738"/>
          <p14:tracePt t="89834" x="6824663" y="4113213"/>
          <p14:tracePt t="89887" x="6824663" y="4106863"/>
          <p14:tracePt t="89942" x="6819900" y="4102100"/>
          <p14:tracePt t="89977" x="6788150" y="4095750"/>
          <p14:tracePt t="90025" x="6630988" y="4090988"/>
          <p14:tracePt t="90071" x="6516688" y="4090988"/>
          <p14:tracePt t="90108" x="6453188" y="4095750"/>
          <p14:tracePt t="90144" x="6219825" y="4122738"/>
          <p14:tracePt t="90189" x="6080125" y="4140200"/>
          <p14:tracePt t="90225" x="6019800" y="4140200"/>
          <p14:tracePt t="90244" x="5972175" y="4140200"/>
          <p14:tracePt t="90289" x="5965825" y="4140200"/>
          <p14:tracePt t="90454" x="5999163" y="4140200"/>
          <p14:tracePt t="90475" x="6026150" y="4140200"/>
          <p14:tracePt t="90522" x="6096000" y="4140200"/>
          <p14:tracePt t="90569" x="6307138" y="4133850"/>
          <p14:tracePt t="90588" x="6345238" y="4129088"/>
          <p14:tracePt t="90639" x="6415088" y="4117975"/>
          <p14:tracePt t="90683" x="6484938" y="4106863"/>
          <p14:tracePt t="90720" x="6496050" y="4106863"/>
          <p14:tracePt t="90755" x="6511925" y="4106863"/>
          <p14:tracePt t="90809" x="6516688" y="4106863"/>
          <p14:tracePt t="93379" x="7462838" y="4268788"/>
          <p14:tracePt t="93416" x="7435850" y="4210050"/>
          <p14:tracePt t="93455" x="7458075" y="4187825"/>
          <p14:tracePt t="93474" x="7473950" y="4187825"/>
          <p14:tracePt t="93523" x="7512050" y="4183063"/>
          <p14:tracePt t="93596" x="7505700" y="4284663"/>
          <p14:tracePt t="93632" x="7462838" y="4376738"/>
          <p14:tracePt t="93672" x="7442200" y="4398963"/>
          <p14:tracePt t="93710" x="7415213" y="4383088"/>
          <p14:tracePt t="93728" x="7354888" y="4279900"/>
          <p14:tracePt t="93766" x="7377113" y="4167188"/>
          <p14:tracePt t="93805" x="7392988" y="4144963"/>
          <p14:tracePt t="93916" x="7381875" y="4144963"/>
          <p14:tracePt t="93974" x="7370763" y="4144963"/>
          <p14:tracePt t="94014" x="7305675" y="4156075"/>
          <p14:tracePt t="94056" x="7188200" y="4183063"/>
          <p14:tracePt t="94092" x="7089775" y="4194175"/>
          <p14:tracePt t="94129" x="7078663" y="4194175"/>
          <p14:tracePt t="94164" x="6927850" y="4194175"/>
          <p14:tracePt t="94200" x="6761163" y="4194175"/>
          <p14:tracePt t="94239" x="6707188" y="4194175"/>
          <p14:tracePt t="94327" x="6619875" y="4210050"/>
          <p14:tracePt t="94362" x="6442075" y="4214813"/>
          <p14:tracePt t="94399" x="6381750" y="4214813"/>
          <p14:tracePt t="94583" x="6381750" y="4221163"/>
          <p14:tracePt t="96467" x="6199188" y="4437063"/>
          <p14:tracePt t="96505" x="5815013" y="4610100"/>
          <p14:tracePt t="96525" x="5588000" y="4675188"/>
          <p14:tracePt t="96563" x="4945063" y="4745038"/>
          <p14:tracePt t="96599" x="4491038" y="4738688"/>
          <p14:tracePt t="96619" x="4252913" y="4718050"/>
          <p14:tracePt t="96654" x="4133850" y="4648200"/>
          <p14:tracePt t="96690" x="4122738" y="4625975"/>
          <p14:tracePt t="96735" x="4106863" y="4572000"/>
          <p14:tracePt t="96773" x="4106863" y="4560888"/>
          <p14:tracePt t="96809" x="4113213" y="4522788"/>
          <p14:tracePt t="96850" x="4117975" y="4421188"/>
          <p14:tracePt t="96894" x="4117975" y="4349750"/>
          <p14:tracePt t="96937" x="4075113" y="4318000"/>
          <p14:tracePt t="96973" x="4041775" y="4313238"/>
          <p14:tracePt t="97027" x="4425950" y="4264025"/>
          <p14:tracePt t="97064" x="6127750" y="4106863"/>
          <p14:tracePt t="97100" x="6599238" y="4095750"/>
          <p14:tracePt t="97139" x="6896100" y="4129088"/>
          <p14:tracePt t="97183" x="7581900" y="4140200"/>
          <p14:tracePt t="97220" x="7678738" y="4144963"/>
          <p14:tracePt t="98088" x="7177088" y="4225925"/>
          <p14:tracePt t="98127" x="5803900" y="4340225"/>
          <p14:tracePt t="98162" x="5280025" y="4360863"/>
          <p14:tracePt t="98198" x="4864100" y="4360863"/>
          <p14:tracePt t="98234" x="4430713" y="4340225"/>
          <p14:tracePt t="98269" x="4252913" y="4340225"/>
          <p14:tracePt t="98292" x="4149725" y="4333875"/>
          <p14:tracePt t="98333" x="4010025" y="4306888"/>
          <p14:tracePt t="98354" x="3949700" y="4295775"/>
          <p14:tracePt t="98397" x="3686175" y="4230688"/>
          <p14:tracePt t="98416" x="3497263" y="4221163"/>
          <p14:tracePt t="98453" x="3351213" y="4221163"/>
          <p14:tracePt t="98472" x="3263900" y="4221163"/>
          <p14:tracePt t="98510" x="2897188" y="4230688"/>
          <p14:tracePt t="98546" x="2463800" y="4252913"/>
          <p14:tracePt t="98591" x="2182813" y="4248150"/>
          <p14:tracePt t="98627" x="2135188" y="4248150"/>
          <p14:tracePt t="98936" x="2389188" y="4403725"/>
          <p14:tracePt t="98975" x="2405063" y="4560888"/>
          <p14:tracePt t="99026" x="2416175" y="4583113"/>
          <p14:tracePt t="99088" x="2486025" y="4583113"/>
          <p14:tracePt t="99135" x="2544763" y="4583113"/>
          <p14:tracePt t="99166" x="2593975" y="4583113"/>
          <p14:tracePt t="99219" x="2593975" y="4549775"/>
          <p14:tracePt t="99254" x="2598738" y="4538663"/>
          <p14:tracePt t="99290" x="2598738" y="4533900"/>
          <p14:tracePt t="99346" x="2605088" y="4479925"/>
          <p14:tracePt t="99396" x="2605088" y="4302125"/>
          <p14:tracePt t="99432" x="2616200" y="4257675"/>
          <p14:tracePt t="99467" x="2620963" y="4241800"/>
          <p14:tracePt t="99523" x="2620963" y="4237038"/>
          <p14:tracePt t="99561" x="2632075" y="4225925"/>
          <p14:tracePt t="99608" x="2670175" y="4198938"/>
          <p14:tracePt t="99646" x="2744788" y="4171950"/>
          <p14:tracePt t="99666" x="2843213" y="4156075"/>
          <p14:tracePt t="99703" x="3128963" y="4129088"/>
          <p14:tracePt t="99737" x="3259138" y="4117975"/>
          <p14:tracePt t="99773" x="3421063" y="4095750"/>
          <p14:tracePt t="99809" x="3605213" y="4086225"/>
          <p14:tracePt t="99850" x="4010025" y="4052888"/>
          <p14:tracePt t="99894" x="4437063" y="4048125"/>
          <p14:tracePt t="99945" x="4852988" y="4048125"/>
          <p14:tracePt t="99973" x="5133975" y="4048125"/>
          <p14:tracePt t="100019" x="5399088" y="4048125"/>
          <p14:tracePt t="100054" x="5765800" y="4025900"/>
          <p14:tracePt t="100090" x="6019800" y="4014788"/>
          <p14:tracePt t="100125" x="6311900" y="4014788"/>
          <p14:tracePt t="100162" x="6403975" y="4014788"/>
          <p14:tracePt t="100208" x="6635750" y="4014788"/>
          <p14:tracePt t="100244" x="6788150" y="4014788"/>
          <p14:tracePt t="100269" x="6862763" y="4014788"/>
          <p14:tracePt t="100303" x="6981825" y="4014788"/>
          <p14:tracePt t="100322" x="6988175" y="4014788"/>
          <p14:tracePt t="100540" x="6988175" y="4117975"/>
          <p14:tracePt t="100575" x="6997700" y="4230688"/>
          <p14:tracePt t="100612" x="7008813" y="4264025"/>
          <p14:tracePt t="100647" x="7008813" y="4275138"/>
          <p14:tracePt t="100762" x="7004050" y="4275138"/>
          <p14:tracePt t="100798" x="6950075" y="4279900"/>
          <p14:tracePt t="100833" x="6581775" y="4291013"/>
          <p14:tracePt t="100871" x="6289675" y="4302125"/>
          <p14:tracePt t="100907" x="6084888" y="4302125"/>
          <p14:tracePt t="100944" x="5792788" y="4302125"/>
          <p14:tracePt t="100972" x="5641975" y="4302125"/>
          <p14:tracePt t="101018" x="5199063" y="4322763"/>
          <p14:tracePt t="101064" x="4572000" y="4344988"/>
          <p14:tracePt t="101100" x="4183063" y="4376738"/>
          <p14:tracePt t="101136" x="3863975" y="4394200"/>
          <p14:tracePt t="101181" x="3663950" y="4410075"/>
          <p14:tracePt t="101217" x="3398838" y="4430713"/>
          <p14:tracePt t="101253" x="3302000" y="4430713"/>
          <p14:tracePt t="101289" x="3290888" y="4430713"/>
          <p14:tracePt t="101334" x="3263900" y="4430713"/>
          <p14:tracePt t="101473" x="3259138" y="4430713"/>
          <p14:tracePt t="101537" x="3243263" y="4414838"/>
          <p14:tracePt t="101575" x="3209925" y="4356100"/>
          <p14:tracePt t="101614" x="3198813" y="4306888"/>
          <p14:tracePt t="101651" x="3187700" y="4279900"/>
          <p14:tracePt t="101688" x="3187700" y="4237038"/>
          <p14:tracePt t="101737" x="3187700" y="4225925"/>
          <p14:tracePt t="102014" x="4549775" y="4214813"/>
          <p14:tracePt t="102061" x="5830888" y="4133850"/>
          <p14:tracePt t="102109" x="6907213" y="4117975"/>
          <p14:tracePt t="102143" x="8123238" y="4117975"/>
          <p14:tracePt t="102179" x="8651875" y="4156075"/>
          <p14:tracePt t="102197" x="8748713" y="4171950"/>
          <p14:tracePt t="102232" x="8809038" y="4194175"/>
          <p14:tracePt t="102349" x="8705850" y="4225925"/>
          <p14:tracePt t="102382" x="8501063" y="4230688"/>
          <p14:tracePt t="102417" x="8231188" y="4230688"/>
          <p14:tracePt t="102453" x="8116888" y="4230688"/>
          <p14:tracePt t="102472" x="8067675" y="4230688"/>
          <p14:tracePt t="102517" x="7896225" y="4230688"/>
          <p14:tracePt t="102542" x="7847013" y="4230688"/>
          <p14:tracePt t="102581" x="7835900" y="4237038"/>
          <p14:tracePt t="102744" x="8485188" y="4237038"/>
          <p14:tracePt t="102795" x="9321800" y="4221163"/>
          <p14:tracePt t="102836" x="9344025" y="4221163"/>
          <p14:tracePt t="102953" x="9332913" y="4221163"/>
          <p14:tracePt t="103016" x="9328150" y="4221163"/>
          <p14:tracePt t="103979" x="9078913" y="4257675"/>
          <p14:tracePt t="104014" x="8213725" y="4333875"/>
          <p14:tracePt t="104062" x="7251700" y="4356100"/>
          <p14:tracePt t="104099" x="6284913" y="4356100"/>
          <p14:tracePt t="104135" x="5610225" y="4356100"/>
          <p14:tracePt t="104170" x="5068888" y="4356100"/>
          <p14:tracePt t="104214" x="4194175" y="4344988"/>
          <p14:tracePt t="104253" x="3556000" y="4302125"/>
          <p14:tracePt t="104270" x="3306763" y="4291013"/>
          <p14:tracePt t="104307" x="2913063" y="4252913"/>
          <p14:tracePt t="104343" x="2643188" y="4230688"/>
          <p14:tracePt t="104381" x="2227263" y="4230688"/>
          <p14:tracePt t="104417" x="1870075" y="4230688"/>
          <p14:tracePt t="104453" x="1735138" y="4194175"/>
          <p14:tracePt t="104470" x="1719263" y="4187825"/>
          <p14:tracePt t="104508" x="1663700" y="4176713"/>
          <p14:tracePt t="104754" x="1658938" y="4176713"/>
          <p14:tracePt t="105037" x="2108200" y="4214813"/>
          <p14:tracePt t="105056" x="2508250" y="4225925"/>
          <p14:tracePt t="105093" x="3059113" y="4225925"/>
          <p14:tracePt t="105135" x="3713163" y="4221163"/>
          <p14:tracePt t="105170" x="4360863" y="4210050"/>
          <p14:tracePt t="105204" x="4749800" y="4210050"/>
          <p14:tracePt t="105242" x="4987925" y="4210050"/>
          <p14:tracePt t="105287" x="5826125" y="4210050"/>
          <p14:tracePt t="105305" x="5961063" y="4210050"/>
          <p14:tracePt t="105342" x="6057900" y="4210050"/>
          <p14:tracePt t="105387" x="6138863" y="4225925"/>
          <p14:tracePt t="105424" x="6181725" y="4237038"/>
          <p14:tracePt t="105866" x="6176963" y="4237038"/>
          <p14:tracePt t="105885" x="6100763" y="4241800"/>
          <p14:tracePt t="105924" x="5749925" y="4264025"/>
          <p14:tracePt t="105971" x="5446713" y="4264025"/>
          <p14:tracePt t="106012" x="5118100" y="4257675"/>
          <p14:tracePt t="106047" x="4945063" y="4241800"/>
          <p14:tracePt t="106083" x="4733925" y="4230688"/>
          <p14:tracePt t="106119" x="4567238" y="4225925"/>
          <p14:tracePt t="106155" x="4491038" y="4221163"/>
          <p14:tracePt t="106195" x="4383088" y="4221163"/>
          <p14:tracePt t="106237" x="4187825" y="4221163"/>
          <p14:tracePt t="106285" x="4106863" y="4210050"/>
          <p14:tracePt t="106319" x="4090988" y="4210050"/>
          <p14:tracePt t="106364" x="4079875" y="4210050"/>
          <p14:tracePt t="106479" x="4075113" y="4210050"/>
          <p14:tracePt t="106535" x="4068763" y="4210050"/>
          <p14:tracePt t="106664" x="4064000" y="4210050"/>
          <p14:tracePt t="107043" x="4052888" y="4210050"/>
          <p14:tracePt t="107202" x="4322763" y="4248150"/>
          <p14:tracePt t="107239" x="6280150" y="4214813"/>
          <p14:tracePt t="107275" x="7462838" y="4183063"/>
          <p14:tracePt t="107310" x="7766050" y="4183063"/>
          <p14:tracePt t="107346" x="8602663" y="4194175"/>
          <p14:tracePt t="107382" x="8894763" y="4221163"/>
          <p14:tracePt t="107417" x="8975725" y="4237038"/>
          <p14:tracePt t="107453" x="9083675" y="4237038"/>
          <p14:tracePt t="107472" x="9101138" y="4241800"/>
          <p14:tracePt t="107517" x="9117013" y="4241800"/>
          <p14:tracePt t="107664" x="8959850" y="4241800"/>
          <p14:tracePt t="107700" x="8716963" y="4237038"/>
          <p14:tracePt t="107737" x="8555038" y="4241800"/>
          <p14:tracePt t="107785" x="8528050" y="4241800"/>
          <p14:tracePt t="108203" x="8301038" y="4237038"/>
          <p14:tracePt t="108220" x="8067675" y="4237038"/>
          <p14:tracePt t="108260" x="6797675" y="4279900"/>
          <p14:tracePt t="108304" x="5118100" y="4333875"/>
          <p14:tracePt t="108348" x="4005263" y="4268788"/>
          <p14:tracePt t="108389" x="3387725" y="4248150"/>
          <p14:tracePt t="108427" x="2836863" y="4248150"/>
          <p14:tracePt t="108467" x="2508250" y="4248150"/>
          <p14:tracePt t="108513" x="2317750" y="4248150"/>
          <p14:tracePt t="108559" x="2281238" y="4248150"/>
          <p14:tracePt t="108596" x="2117725" y="4248150"/>
          <p14:tracePt t="108641" x="1897063" y="4225925"/>
          <p14:tracePt t="108677" x="1863725" y="4225925"/>
          <p14:tracePt t="108712" x="1836738" y="4225925"/>
          <p14:tracePt t="108759" x="1831975" y="4225925"/>
          <p14:tracePt t="112580" x="1793875" y="4664075"/>
          <p14:tracePt t="112693" x="1793875" y="4675188"/>
          <p14:tracePt t="112745" x="1793875" y="4702175"/>
          <p14:tracePt t="112779" x="1793875" y="4745038"/>
          <p14:tracePt t="112814" x="1773238" y="4783138"/>
          <p14:tracePt t="112931" x="1766888" y="4749800"/>
          <p14:tracePt t="112966" x="1766888" y="4745038"/>
          <p14:tracePt t="113250" x="1809750" y="4745038"/>
          <p14:tracePt t="113287" x="1827213" y="4733925"/>
          <p14:tracePt t="113324" x="1870075" y="4722813"/>
          <p14:tracePt t="113363" x="1912938" y="4711700"/>
          <p14:tracePt t="113397" x="1928813" y="4702175"/>
          <p14:tracePt t="113433" x="1939925" y="4702175"/>
          <p14:tracePt t="113470" x="1955800" y="4695825"/>
          <p14:tracePt t="113504" x="2020888" y="4679950"/>
          <p14:tracePt t="113539" x="2058988" y="4675188"/>
          <p14:tracePt t="113593" x="2128838" y="4657725"/>
          <p14:tracePt t="113631" x="2254250" y="4652963"/>
          <p14:tracePt t="113650" x="2308225" y="4652963"/>
          <p14:tracePt t="113687" x="2443163" y="4637088"/>
          <p14:tracePt t="113723" x="2551113" y="4630738"/>
          <p14:tracePt t="113743" x="2625725" y="4630738"/>
          <p14:tracePt t="113763" x="2728913" y="4637088"/>
          <p14:tracePt t="113781" x="2771775" y="4641850"/>
          <p14:tracePt t="113816" x="2870200" y="4648200"/>
          <p14:tracePt t="113837" x="2874963" y="4648200"/>
          <p14:tracePt t="113885" x="2960688" y="4657725"/>
          <p14:tracePt t="113920" x="3079750" y="4657725"/>
          <p14:tracePt t="113960" x="3151188" y="4657725"/>
          <p14:tracePt t="113984" x="3194050" y="4657725"/>
          <p14:tracePt t="114020" x="3279775" y="4657725"/>
          <p14:tracePt t="114056" x="3490913" y="4664075"/>
          <p14:tracePt t="114094" x="3609975" y="4664075"/>
          <p14:tracePt t="114131" x="3751263" y="4664075"/>
          <p14:tracePt t="114166" x="4021138" y="4641850"/>
          <p14:tracePt t="114205" x="4198938" y="4641850"/>
          <p14:tracePt t="114258" x="4329113" y="4641850"/>
          <p14:tracePt t="114296" x="4513263" y="4641850"/>
          <p14:tracePt t="114341" x="4668838" y="4630738"/>
          <p14:tracePt t="114387" x="4772025" y="4625975"/>
          <p14:tracePt t="114423" x="4891088" y="4625975"/>
          <p14:tracePt t="114458" x="4992688" y="4637088"/>
          <p14:tracePt t="114478" x="5057775" y="4637088"/>
          <p14:tracePt t="114514" x="5118100" y="4637088"/>
          <p14:tracePt t="114554" x="5183188" y="4641850"/>
          <p14:tracePt t="114597" x="5273675" y="4641850"/>
          <p14:tracePt t="114633" x="5302250" y="4641850"/>
          <p14:tracePt t="114805" x="5307013" y="4641850"/>
          <p14:tracePt t="114853" x="5338763" y="4648200"/>
          <p14:tracePt t="114890" x="5383213" y="4648200"/>
          <p14:tracePt t="114927" x="5441950" y="4648200"/>
          <p14:tracePt t="114947" x="5473700" y="4648200"/>
          <p14:tracePt t="114965" x="5484813" y="4648200"/>
          <p14:tracePt t="115005" x="5518150" y="4648200"/>
          <p14:tracePt t="115025" x="5522913" y="4648200"/>
          <p14:tracePt t="115120" x="5538788" y="4648200"/>
          <p14:tracePt t="115163" x="5630863" y="4648200"/>
          <p14:tracePt t="115203" x="5695950" y="4648200"/>
          <p14:tracePt t="115221" x="5722938" y="4648200"/>
          <p14:tracePt t="115257" x="5761038" y="4648200"/>
          <p14:tracePt t="115293" x="5864225" y="4657725"/>
          <p14:tracePt t="115328" x="5911850" y="4657725"/>
          <p14:tracePt t="115364" x="5988050" y="4664075"/>
          <p14:tracePt t="115388" x="6053138" y="4664075"/>
          <p14:tracePt t="115428" x="6496050" y="4684713"/>
          <p14:tracePt t="115461" x="6684963" y="4691063"/>
          <p14:tracePt t="115479" x="6761163" y="4702175"/>
          <p14:tracePt t="115515" x="6938963" y="4702175"/>
          <p14:tracePt t="115548" x="7181850" y="4711700"/>
          <p14:tracePt t="115586" x="7500938" y="4729163"/>
          <p14:tracePt t="115623" x="7635875" y="4738688"/>
          <p14:tracePt t="115658" x="7732713" y="4738688"/>
          <p14:tracePt t="115695" x="7759700" y="4738688"/>
          <p14:tracePt t="116044" x="7754938" y="4738688"/>
          <p14:tracePt t="116360" x="7500938" y="4738688"/>
          <p14:tracePt t="116397" x="6570663" y="4810125"/>
          <p14:tracePt t="116443" x="5338763" y="4852988"/>
          <p14:tracePt t="116480" x="4992688" y="4848225"/>
          <p14:tracePt t="116527" x="4522788" y="4810125"/>
          <p14:tracePt t="116569" x="4252913" y="4776788"/>
          <p14:tracePt t="116621" x="4064000" y="4760913"/>
          <p14:tracePt t="116659" x="3744913" y="4745038"/>
          <p14:tracePt t="116695" x="3702050" y="4738688"/>
          <p14:tracePt t="116731" x="3690938" y="4706938"/>
          <p14:tracePt t="116767" x="3614738" y="4668838"/>
          <p14:tracePt t="116803" x="3605213" y="4668838"/>
          <p14:tracePt t="117047" x="3778250" y="4625975"/>
          <p14:tracePt t="117084" x="4149725" y="4545013"/>
          <p14:tracePt t="117104" x="4214813" y="4518025"/>
          <p14:tracePt t="117158" x="4214813" y="4511675"/>
          <p14:tracePt t="117227" x="4160838" y="4491038"/>
          <p14:tracePt t="117275" x="4156075" y="4484688"/>
          <p14:tracePt t="117322" x="4167188" y="4464050"/>
          <p14:tracePt t="117369" x="4171950" y="4441825"/>
          <p14:tracePt t="117414" x="4171950" y="4425950"/>
          <p14:tracePt t="117559" x="4225925" y="4560888"/>
          <p14:tracePt t="117596" x="4275138" y="4718050"/>
          <p14:tracePt t="117634" x="4291013" y="4749800"/>
          <p14:tracePt t="117677" x="4295775" y="4760913"/>
          <p14:tracePt t="118492" x="4291013" y="4760913"/>
          <p14:tracePt t="118616" x="4286250" y="4760913"/>
          <p14:tracePt t="118695" x="4279900" y="4760913"/>
          <p14:tracePt t="121936" x="3913188" y="5084763"/>
          <p14:tracePt t="121971" x="3794125" y="5080000"/>
          <p14:tracePt t="122010" x="3621088" y="4976813"/>
          <p14:tracePt t="122058" x="3567113" y="4960938"/>
          <p14:tracePt t="122142" x="3567113" y="4972050"/>
          <p14:tracePt t="122194" x="3578225" y="4999038"/>
          <p14:tracePt t="122260" x="3594100" y="5003800"/>
          <p14:tracePt t="122302" x="3668713" y="5030788"/>
          <p14:tracePt t="122337" x="3675063" y="5037138"/>
          <p14:tracePt t="122373" x="3679825" y="5046663"/>
          <p14:tracePt t="122419" x="3729038" y="5003800"/>
          <p14:tracePt t="122453" x="3821113" y="4906963"/>
          <p14:tracePt t="122472" x="3836988" y="4884738"/>
          <p14:tracePt t="122512" x="3886200" y="4814888"/>
          <p14:tracePt t="122549" x="3976688" y="4799013"/>
          <p14:tracePt t="122583" x="4086225" y="4799013"/>
          <p14:tracePt t="122631" x="4183063" y="4787900"/>
          <p14:tracePt t="122667" x="4322763" y="4787900"/>
          <p14:tracePt t="122703" x="4513263" y="4787900"/>
          <p14:tracePt t="122739" x="4684713" y="4819650"/>
          <p14:tracePt t="122790" x="4918075" y="4852988"/>
          <p14:tracePt t="122831" x="5057775" y="4879975"/>
          <p14:tracePt t="122868" x="5095875" y="4884738"/>
          <p14:tracePt t="122905" x="4918075" y="4792663"/>
          <p14:tracePt t="122944" x="4787900" y="4733925"/>
          <p14:tracePt t="122968" x="4760913" y="4722813"/>
          <p14:tracePt t="123006" x="4722813" y="4695825"/>
          <p14:tracePt t="123043" x="4630738" y="4652963"/>
          <p14:tracePt t="123096" x="4576763" y="4625975"/>
          <p14:tracePt t="123141" x="4567238" y="4603750"/>
          <p14:tracePt t="123177" x="4513263" y="4545013"/>
          <p14:tracePt t="123197" x="4479925" y="4511675"/>
          <p14:tracePt t="123243" x="4464050" y="4457700"/>
          <p14:tracePt t="123281" x="4457700" y="4448175"/>
          <p14:tracePt t="123316" x="4452938" y="4437063"/>
          <p14:tracePt t="123471" x="4614863" y="4437063"/>
          <p14:tracePt t="123516" x="5199063" y="4437063"/>
          <p14:tracePt t="123564" x="5426075" y="4448175"/>
          <p14:tracePt t="123605" x="5727700" y="4457700"/>
          <p14:tracePt t="123641" x="5911850" y="4468813"/>
          <p14:tracePt t="123690" x="5945188" y="4468813"/>
          <p14:tracePt t="123813" x="5927725" y="4576763"/>
          <p14:tracePt t="123858" x="5918200" y="4760913"/>
          <p14:tracePt t="123895" x="5927725" y="4864100"/>
          <p14:tracePt t="123944" x="5927725" y="4868863"/>
          <p14:tracePt t="124003" x="5754688" y="4868863"/>
          <p14:tracePt t="124038" x="5500688" y="4868863"/>
          <p14:tracePt t="124084" x="5057775" y="4864100"/>
          <p14:tracePt t="124120" x="4929188" y="4857750"/>
          <p14:tracePt t="124159" x="4695825" y="4848225"/>
          <p14:tracePt t="124202" x="4394200" y="4837113"/>
          <p14:tracePt t="124237" x="4113213" y="4837113"/>
          <p14:tracePt t="124273" x="4032250" y="4841875"/>
          <p14:tracePt t="124320" x="4021138" y="4841875"/>
          <p14:tracePt t="124480" x="4005263" y="4799013"/>
          <p14:tracePt t="124516" x="3983038" y="4576763"/>
          <p14:tracePt t="124556" x="3983038" y="4475163"/>
          <p14:tracePt t="124597" x="3987800" y="4452938"/>
          <p14:tracePt t="124754" x="4095750" y="4452938"/>
          <p14:tracePt t="124790" x="4506913" y="4452938"/>
          <p14:tracePt t="124835" x="5192713" y="4479925"/>
          <p14:tracePt t="124871" x="5410200" y="4491038"/>
          <p14:tracePt t="124908" x="5641975" y="4506913"/>
          <p14:tracePt t="124945" x="5761038" y="4518025"/>
          <p14:tracePt t="125094" x="5810250" y="4556125"/>
          <p14:tracePt t="125131" x="5830888" y="4583113"/>
          <p14:tracePt t="125166" x="5830888" y="4587875"/>
          <p14:tracePt t="125237" x="5819775" y="4621213"/>
          <p14:tracePt t="125273" x="5788025" y="4684713"/>
          <p14:tracePt t="125320" x="5738813" y="4765675"/>
          <p14:tracePt t="125359" x="5738813" y="4776788"/>
          <p14:tracePt t="125385" x="5734050" y="4776788"/>
          <p14:tracePt t="125453" x="5727700" y="4776788"/>
          <p14:tracePt t="125508" x="5718175" y="4776788"/>
          <p14:tracePt t="125543" x="5637213" y="4783138"/>
          <p14:tracePt t="125579" x="5565775" y="4783138"/>
          <p14:tracePt t="125615" x="5491163" y="4783138"/>
          <p14:tracePt t="125634" x="5437188" y="4787900"/>
          <p14:tracePt t="125670" x="5356225" y="4787900"/>
          <p14:tracePt t="125709" x="5253038" y="4792663"/>
          <p14:tracePt t="125753" x="5111750" y="4803775"/>
          <p14:tracePt t="125769" x="5064125" y="4803775"/>
          <p14:tracePt t="125804" x="4929188" y="4803775"/>
          <p14:tracePt t="125842" x="4760913" y="4803775"/>
          <p14:tracePt t="125879" x="4594225" y="4803775"/>
          <p14:tracePt t="125915" x="4452938" y="4803775"/>
          <p14:tracePt t="125952" x="4410075" y="4803775"/>
          <p14:tracePt t="125970" x="4376738" y="4803775"/>
          <p14:tracePt t="126009" x="4268788" y="4799013"/>
          <p14:tracePt t="126052" x="4210050" y="4799013"/>
          <p14:tracePt t="126087" x="4160838" y="4787900"/>
          <p14:tracePt t="126123" x="4144963" y="4783138"/>
          <p14:tracePt t="126185" x="4133850" y="4783138"/>
          <p14:tracePt t="127246" x="4010025" y="4783138"/>
          <p14:tracePt t="127308" x="3632200" y="4783138"/>
          <p14:tracePt t="127355" x="3297238" y="4772025"/>
          <p14:tracePt t="127400" x="2994025" y="4772025"/>
          <p14:tracePt t="127438" x="2690813" y="4776788"/>
          <p14:tracePt t="127480" x="2508250" y="4776788"/>
          <p14:tracePt t="127534" x="2236788" y="4792663"/>
          <p14:tracePt t="127575" x="2128838" y="4799013"/>
          <p14:tracePt t="127618" x="2047875" y="4799013"/>
          <p14:tracePt t="127653" x="1863725" y="4776788"/>
          <p14:tracePt t="127689" x="1735138" y="4738688"/>
          <p14:tracePt t="127734" x="1600200" y="4684713"/>
          <p14:tracePt t="127781" x="1535113" y="4637088"/>
          <p14:tracePt t="127827" x="1524000" y="4594225"/>
          <p14:tracePt t="127875" x="1524000" y="4567238"/>
          <p14:tracePt t="127954" x="1546225" y="4538663"/>
          <p14:tracePt t="127976" x="1555750" y="4529138"/>
          <p14:tracePt t="128018" x="1566863" y="4511675"/>
          <p14:tracePt t="128053" x="1627188" y="4484688"/>
          <p14:tracePt t="128072" x="1728788" y="4464050"/>
          <p14:tracePt t="128090" x="1773238" y="4464050"/>
          <p14:tracePt t="128125" x="1939925" y="4448175"/>
          <p14:tracePt t="128162" x="2032000" y="4452938"/>
          <p14:tracePt t="128199" x="2281238" y="4506913"/>
          <p14:tracePt t="128235" x="2436813" y="4567238"/>
          <p14:tracePt t="128274" x="2447925" y="4614863"/>
          <p14:tracePt t="128318" x="2447925" y="4664075"/>
          <p14:tracePt t="128337" x="2436813" y="4695825"/>
          <p14:tracePt t="128373" x="2409825" y="4738688"/>
          <p14:tracePt t="128408" x="2405063" y="4745038"/>
          <p14:tracePt t="129639" x="2393950" y="4745038"/>
          <p14:tracePt t="129666" x="2351088" y="4756150"/>
          <p14:tracePt t="129704" x="2312988" y="4756150"/>
          <p14:tracePt t="129744" x="2281238" y="4760913"/>
          <p14:tracePt t="129789" x="2216150" y="4760913"/>
          <p14:tracePt t="129825" x="2166938" y="4760913"/>
          <p14:tracePt t="129862" x="2063750" y="4729163"/>
          <p14:tracePt t="129898" x="2005013" y="4695825"/>
          <p14:tracePt t="129932" x="2005013" y="4691063"/>
          <p14:tracePt t="130043" x="2182813" y="4668838"/>
          <p14:tracePt t="130077" x="2281238" y="4652963"/>
          <p14:tracePt t="130181" x="2281238" y="4648200"/>
          <p14:tracePt t="130254" x="2281238" y="4641850"/>
          <p14:tracePt t="130623" x="2625725" y="4630738"/>
          <p14:tracePt t="130664" x="3205163" y="4610100"/>
          <p14:tracePt t="130707" x="3425825" y="4594225"/>
          <p14:tracePt t="130754" x="3783013" y="4594225"/>
          <p14:tracePt t="130791" x="3987800" y="4598988"/>
          <p14:tracePt t="130827" x="4230688" y="4625975"/>
          <p14:tracePt t="130864" x="4387850" y="4657725"/>
          <p14:tracePt t="130900" x="4457700" y="4684713"/>
          <p14:tracePt t="130940" x="4518025" y="4733925"/>
          <p14:tracePt t="130965" x="4576763" y="4760913"/>
          <p14:tracePt t="131003" x="4610100" y="4783138"/>
          <p14:tracePt t="131055" x="4610100" y="4810125"/>
          <p14:tracePt t="131092" x="4533900" y="4837113"/>
          <p14:tracePt t="131128" x="4414838" y="4852988"/>
          <p14:tracePt t="131173" x="4410075" y="4852988"/>
          <p14:tracePt t="131227" x="4425950" y="4852988"/>
          <p14:tracePt t="131264" x="4576763" y="4826000"/>
          <p14:tracePt t="131300" x="4918075" y="4814888"/>
          <p14:tracePt t="131337" x="5365750" y="4814888"/>
          <p14:tracePt t="131373" x="5626100" y="4810125"/>
          <p14:tracePt t="131420" x="5819775" y="4792663"/>
          <p14:tracePt t="131464" x="6096000" y="4803775"/>
          <p14:tracePt t="131516" x="6208713" y="4819650"/>
          <p14:tracePt t="131553" x="6354763" y="4837113"/>
          <p14:tracePt t="131570" x="6381750" y="4837113"/>
          <p14:tracePt t="131606" x="6392863" y="4837113"/>
          <p14:tracePt t="131662" x="6453188" y="4837113"/>
          <p14:tracePt t="131698" x="6619875" y="4837113"/>
          <p14:tracePt t="131735" x="6684963" y="4837113"/>
          <p14:tracePt t="131770" x="6754813" y="4841875"/>
          <p14:tracePt t="131813" x="7004050" y="4852988"/>
          <p14:tracePt t="131835" x="7073900" y="4852988"/>
          <p14:tracePt t="131871" x="7170738" y="4857750"/>
          <p14:tracePt t="131913" x="7323138" y="4868863"/>
          <p14:tracePt t="131978" x="7339013" y="4864100"/>
          <p14:tracePt t="132014" x="7485063" y="4848225"/>
          <p14:tracePt t="132058" x="7532688" y="4841875"/>
          <p14:tracePt t="132178" x="7532688" y="4837113"/>
          <p14:tracePt t="132414" x="7312025" y="4830763"/>
          <p14:tracePt t="132451" x="6680200" y="4830763"/>
          <p14:tracePt t="132470" x="5961063" y="4830763"/>
          <p14:tracePt t="132516" x="4079875" y="4776788"/>
          <p14:tracePt t="132553" x="2486025" y="4776788"/>
          <p14:tracePt t="132588" x="1589088" y="4776788"/>
          <p14:tracePt t="132625" x="977900" y="4702175"/>
          <p14:tracePt t="132660" x="831850" y="4598988"/>
          <p14:tracePt t="132705" x="804863" y="4511675"/>
          <p14:tracePt t="132744" x="966788" y="4468813"/>
          <p14:tracePt t="132789" x="1885950" y="4421188"/>
          <p14:tracePt t="132825" x="2652713" y="4403725"/>
          <p14:tracePt t="132862" x="3005138" y="4410075"/>
          <p14:tracePt t="132898" x="3983038" y="4583113"/>
          <p14:tracePt t="132943" x="4718050" y="4819650"/>
          <p14:tracePt t="132971" x="4722813" y="4826000"/>
          <p14:tracePt t="133018" x="4637088" y="4830763"/>
          <p14:tracePt t="133054" x="4367213" y="4852988"/>
          <p14:tracePt t="133072" x="4360863" y="4852988"/>
          <p14:tracePt t="133116" x="4356100" y="4852988"/>
          <p14:tracePt t="133171" x="4383088" y="4857750"/>
          <p14:tracePt t="133216" x="5122863" y="4864100"/>
          <p14:tracePt t="133253" x="5788025" y="4884738"/>
          <p14:tracePt t="133289" x="6107113" y="4895850"/>
          <p14:tracePt t="133327" x="6446838" y="4918075"/>
          <p14:tracePt t="133363" x="6653213" y="4945063"/>
          <p14:tracePt t="133433" x="6577013" y="4938713"/>
          <p14:tracePt t="133478" x="6296025" y="4902200"/>
          <p14:tracePt t="133514" x="6208713" y="4830763"/>
          <p14:tracePt t="133547" x="6192838" y="4760913"/>
          <p14:tracePt t="133580" x="6257925" y="4695825"/>
          <p14:tracePt t="133614" x="6561138" y="4641850"/>
          <p14:tracePt t="133650" x="6916738" y="4630738"/>
          <p14:tracePt t="133687" x="7300913" y="4637088"/>
          <p14:tracePt t="133723" x="7485063" y="4702175"/>
          <p14:tracePt t="133741" x="7505700" y="4722813"/>
          <p14:tracePt t="133777" x="7478713" y="4792663"/>
          <p14:tracePt t="133814" x="7100888" y="4857750"/>
          <p14:tracePt t="133868" x="6334125" y="4760913"/>
          <p14:tracePt t="133905" x="6296025" y="4695825"/>
          <p14:tracePt t="133941" x="6311900" y="4621213"/>
          <p14:tracePt t="133978" x="6577013" y="4502150"/>
          <p14:tracePt t="134016" x="7134225" y="4468813"/>
          <p14:tracePt t="134058" x="7505700" y="4518025"/>
          <p14:tracePt t="134097" x="7554913" y="4572000"/>
          <p14:tracePt t="134133" x="7539038" y="4637088"/>
          <p14:tracePt t="134169" x="7451725" y="4691063"/>
          <p14:tracePt t="134213" x="7339013" y="4702175"/>
          <p14:tracePt t="134400" x="7170738" y="4729163"/>
          <p14:tracePt t="134439" x="6615113" y="4718050"/>
          <p14:tracePt t="134484" x="6457950" y="4598988"/>
          <p14:tracePt t="134521" x="6462713" y="4538663"/>
          <p14:tracePt t="134541" x="6523038" y="4506913"/>
          <p14:tracePt t="134577" x="7107238" y="4484688"/>
          <p14:tracePt t="134614" x="7631113" y="4511675"/>
          <p14:tracePt t="134650" x="7669213" y="4529138"/>
          <p14:tracePt t="134686" x="7631113" y="4583113"/>
          <p14:tracePt t="134723" x="7388225" y="4652963"/>
          <p14:tracePt t="134748" x="7224713" y="4664075"/>
          <p14:tracePt t="134789" x="7058025" y="4652963"/>
          <p14:tracePt t="134825" x="6997700" y="4648200"/>
          <p14:tracePt t="134914" x="7123113" y="4675188"/>
          <p14:tracePt t="134949" x="7165975" y="4706938"/>
          <p14:tracePt t="134969" x="7134225" y="4718050"/>
          <p14:tracePt t="135004" x="6653213" y="4765675"/>
          <p14:tracePt t="135029" x="6435725" y="4749800"/>
          <p14:tracePt t="135079" x="6334125" y="4675188"/>
          <p14:tracePt t="135114" x="6338888" y="4603750"/>
          <p14:tracePt t="135135" x="6453188" y="4560888"/>
          <p14:tracePt t="135171" x="6761163" y="4522788"/>
          <p14:tracePt t="135216" x="7208838" y="4545013"/>
          <p14:tracePt t="135253" x="7397750" y="4679950"/>
          <p14:tracePt t="135291" x="7431088" y="4738688"/>
          <p14:tracePt t="135327" x="7354888" y="4830763"/>
          <p14:tracePt t="135363" x="6927850" y="4891088"/>
          <p14:tracePt t="135398" x="6253163" y="4879975"/>
          <p14:tracePt t="135435" x="6118225" y="4852988"/>
          <p14:tracePt t="135471" x="6127750" y="4837113"/>
          <p14:tracePt t="135510" x="6565900" y="4799013"/>
          <p14:tracePt t="135548" x="6992938" y="4803775"/>
          <p14:tracePt t="135583" x="7042150" y="4814888"/>
          <p14:tracePt t="135647" x="6934200" y="4826000"/>
          <p14:tracePt t="135666" x="6880225" y="4826000"/>
          <p14:tracePt t="135702" x="6869113" y="4826000"/>
          <p14:tracePt t="136041" x="6862763" y="4826000"/>
          <p14:tracePt t="136110" x="6792913" y="4826000"/>
          <p14:tracePt t="136156" x="6653213" y="4826000"/>
          <p14:tracePt t="136200" x="6599238" y="4826000"/>
          <p14:tracePt t="136239" x="6570663" y="4826000"/>
          <p14:tracePt t="136262" x="6523038" y="4830763"/>
          <p14:tracePt t="136287" x="6426200" y="4830763"/>
          <p14:tracePt t="136332" x="6311900" y="4830763"/>
          <p14:tracePt t="136368" x="6269038" y="4830763"/>
          <p14:tracePt t="136403" x="6246813" y="4830763"/>
          <p14:tracePt t="136456" x="6230938" y="4830763"/>
          <p14:tracePt t="136476" x="6219825" y="4830763"/>
          <p14:tracePt t="136513" x="6165850" y="4830763"/>
          <p14:tracePt t="136548" x="6122988" y="4830763"/>
          <p14:tracePt t="136594" x="6053138" y="4830763"/>
          <p14:tracePt t="136641" x="6026150" y="4830763"/>
          <p14:tracePt t="136679" x="6015038" y="4830763"/>
          <p14:tracePt t="136715" x="6008688" y="4830763"/>
          <p14:tracePt t="136921" x="6003925" y="4830763"/>
          <p14:tracePt t="137039" x="5711825" y="4879975"/>
          <p14:tracePt t="137087" x="5080000" y="4976813"/>
          <p14:tracePt t="137125" x="4648200" y="5030788"/>
          <p14:tracePt t="137171" x="4117975" y="5053013"/>
          <p14:tracePt t="137216" x="3636963" y="5046663"/>
          <p14:tracePt t="137255" x="3351213" y="5046663"/>
          <p14:tracePt t="137295" x="2971800" y="5053013"/>
          <p14:tracePt t="137337" x="2513013" y="5084763"/>
          <p14:tracePt t="137373" x="2301875" y="5111750"/>
          <p14:tracePt t="137418" x="2101850" y="5149850"/>
          <p14:tracePt t="137454" x="1827213" y="5192713"/>
          <p14:tracePt t="137472" x="1739900" y="5214938"/>
          <p14:tracePt t="137507" x="1636713" y="5237163"/>
          <p14:tracePt t="137543" x="1631950" y="5237163"/>
          <p14:tracePt t="137633" x="1616075" y="5246688"/>
          <p14:tracePt t="137670" x="1604963" y="5253038"/>
          <p14:tracePt t="137793" x="1604963" y="5257800"/>
          <p14:tracePt t="140616" x="1739900" y="5410200"/>
          <p14:tracePt t="140635" x="1746250" y="5410200"/>
          <p14:tracePt t="140675" x="1762125" y="5437188"/>
          <p14:tracePt t="140714" x="1773238" y="5453063"/>
          <p14:tracePt t="140751" x="1782763" y="5464175"/>
          <p14:tracePt t="140788" x="1836738" y="5491163"/>
          <p14:tracePt t="140825" x="2058988" y="5507038"/>
          <p14:tracePt t="140873" x="3506788" y="5561013"/>
          <p14:tracePt t="140919" x="4437063" y="5549900"/>
          <p14:tracePt t="140964" x="5214938" y="5664200"/>
          <p14:tracePt t="141000" x="6215063" y="5842000"/>
          <p14:tracePt t="141037" x="6743700" y="5868988"/>
          <p14:tracePt t="141073" x="6653213" y="5842000"/>
          <p14:tracePt t="141110" x="6599238" y="5819775"/>
          <p14:tracePt t="141147" x="6577013" y="5815013"/>
          <p14:tracePt t="141183" x="6473825" y="5792788"/>
          <p14:tracePt t="141229" x="6430963" y="5788025"/>
          <p14:tracePt t="141265" x="6543675" y="5788025"/>
          <p14:tracePt t="141304" x="6788150" y="5707063"/>
          <p14:tracePt t="141347" x="6808788" y="5630863"/>
          <p14:tracePt t="141385" x="6835775" y="5592763"/>
          <p14:tracePt t="141421" x="6846888" y="5581650"/>
          <p14:tracePt t="141491" x="6846888" y="5561013"/>
          <p14:tracePt t="141529" x="6754813" y="5480050"/>
          <p14:tracePt t="141565" x="6716713" y="5376863"/>
          <p14:tracePt t="141602" x="6716713" y="5365750"/>
          <p14:tracePt t="141665" x="6900863" y="5318125"/>
          <p14:tracePt t="141699" x="7143750" y="5291138"/>
          <p14:tracePt t="141735" x="7462838" y="5291138"/>
          <p14:tracePt t="141781" x="8008938" y="5291138"/>
          <p14:tracePt t="141816" x="8074025" y="5291138"/>
          <p14:tracePt t="142618" x="7905750" y="5345113"/>
          <p14:tracePt t="142654" x="7523163" y="5403850"/>
          <p14:tracePt t="142693" x="6831013" y="5372100"/>
          <p14:tracePt t="142730" x="6538913" y="5318125"/>
          <p14:tracePt t="142767" x="6457950" y="5165725"/>
          <p14:tracePt t="142814" x="6804025" y="5064125"/>
          <p14:tracePt t="142859" x="7700963" y="5068888"/>
          <p14:tracePt t="142895" x="7750175" y="5073650"/>
          <p14:tracePt t="142944" x="7597775" y="5133975"/>
          <p14:tracePt t="142969" x="7489825" y="5149850"/>
          <p14:tracePt t="143016" x="7424738" y="5156200"/>
          <p14:tracePt t="143095" x="7451725" y="5187950"/>
          <p14:tracePt t="143133" x="7786688" y="5318125"/>
          <p14:tracePt t="143169" x="8197850" y="5426075"/>
          <p14:tracePt t="143204" x="8278813" y="5446713"/>
          <p14:tracePt t="143244" x="8204200" y="5437188"/>
          <p14:tracePt t="143286" x="8078788" y="5383213"/>
          <p14:tracePt t="143323" x="8062913" y="5376863"/>
          <p14:tracePt t="143863" x="8435975" y="5345113"/>
          <p14:tracePt t="143899" x="8824913" y="5338763"/>
          <p14:tracePt t="143937" x="9094788" y="5338763"/>
          <p14:tracePt t="143975" x="9283700" y="5338763"/>
          <p14:tracePt t="144015" x="9602788" y="5349875"/>
          <p14:tracePt t="144050" x="9721850" y="5360988"/>
          <p14:tracePt t="144086" x="9759950" y="5365750"/>
          <p14:tracePt t="144124" x="9818688" y="5365750"/>
          <p14:tracePt t="144150" x="9879013" y="5365750"/>
          <p14:tracePt t="144186" x="9928225" y="5365750"/>
          <p14:tracePt t="144221" x="9955213" y="5365750"/>
          <p14:tracePt t="144266" x="10063163" y="5365750"/>
          <p14:tracePt t="144302" x="10236200" y="5376863"/>
          <p14:tracePt t="144337" x="10321925" y="5383213"/>
          <p14:tracePt t="144385" x="10391775" y="5383213"/>
          <p14:tracePt t="144421" x="10407650" y="5383213"/>
          <p14:tracePt t="144797" x="10364788" y="5387975"/>
          <p14:tracePt t="144854" x="10267950" y="5399088"/>
          <p14:tracePt t="144895" x="10240963" y="5410200"/>
          <p14:tracePt t="144937" x="10209213" y="5419725"/>
          <p14:tracePt t="144973" x="10164763" y="5437188"/>
          <p14:tracePt t="145000" x="10148888" y="5446713"/>
          <p14:tracePt t="145026" x="10137775" y="5446713"/>
          <p14:tracePt t="145065" x="10126663" y="5453063"/>
          <p14:tracePt t="145112" x="10099675" y="5464175"/>
          <p14:tracePt t="145153" x="10067925" y="5473700"/>
          <p14:tracePt t="145222" x="10063163" y="5473700"/>
          <p14:tracePt t="145256" x="10040938" y="5484813"/>
          <p14:tracePt t="145291" x="10025063" y="5491163"/>
          <p14:tracePt t="145327" x="10013950" y="5495925"/>
          <p14:tracePt t="145753" x="9674225" y="5581650"/>
          <p14:tracePt t="145788" x="8970963" y="5673725"/>
          <p14:tracePt t="145806" x="8128000" y="5776913"/>
          <p14:tracePt t="145843" x="6938963" y="5868988"/>
          <p14:tracePt t="145880" x="6311900" y="5868988"/>
          <p14:tracePt t="145916" x="5641975" y="5868988"/>
          <p14:tracePt t="145957" x="5273675" y="5868988"/>
          <p14:tracePt t="145975" x="5210175" y="5868988"/>
          <p14:tracePt t="146012" x="5172075" y="5868988"/>
          <p14:tracePt t="146060" x="5075238" y="5868988"/>
          <p14:tracePt t="146093" x="4945063" y="5853113"/>
          <p14:tracePt t="146131" x="4864100" y="5830888"/>
          <p14:tracePt t="146183" x="4468813" y="5738813"/>
          <p14:tracePt t="146220" x="4167188" y="5684838"/>
          <p14:tracePt t="146254" x="3987800" y="5641975"/>
          <p14:tracePt t="146289" x="3956050" y="5610225"/>
          <p14:tracePt t="146326" x="3879850" y="5572125"/>
          <p14:tracePt t="146363" x="3814763" y="5554663"/>
          <p14:tracePt t="146397" x="3778250" y="5545138"/>
          <p14:tracePt t="146415" x="3771900" y="5545138"/>
          <p14:tracePt t="146452" x="3756025" y="5538788"/>
          <p14:tracePt t="146574" x="3771900" y="5491163"/>
          <p14:tracePt t="146610" x="3805238" y="5410200"/>
          <p14:tracePt t="146648" x="3805238" y="5327650"/>
          <p14:tracePt t="146685" x="3805238" y="5318125"/>
          <p14:tracePt t="146989" x="3810000" y="5318125"/>
          <p14:tracePt t="147009" x="3821113" y="5318125"/>
          <p14:tracePt t="147047" x="3848100" y="5318125"/>
          <p14:tracePt t="147096" x="3895725" y="5318125"/>
          <p14:tracePt t="147142" x="3971925" y="5318125"/>
          <p14:tracePt t="147179" x="3998913" y="5311775"/>
          <p14:tracePt t="147214" x="4075113" y="5307013"/>
          <p14:tracePt t="147252" x="4237038" y="5295900"/>
          <p14:tracePt t="147270" x="4313238" y="5295900"/>
          <p14:tracePt t="147308" x="4529138" y="5295900"/>
          <p14:tracePt t="147346" x="4745038" y="5295900"/>
          <p14:tracePt t="147389" x="5026025" y="5295900"/>
          <p14:tracePt t="147435" x="5138738" y="5295900"/>
          <p14:tracePt t="147471" x="5183188" y="5295900"/>
          <p14:tracePt t="147518" x="5214938" y="5295900"/>
          <p14:tracePt t="147556" x="5118100" y="5295900"/>
          <p14:tracePt t="147596" x="4711700" y="5322888"/>
          <p14:tracePt t="147639" x="4376738" y="5360988"/>
          <p14:tracePt t="147677" x="3933825" y="5403850"/>
          <p14:tracePt t="147697" x="3798888" y="5403850"/>
          <p14:tracePt t="147735" x="3614738" y="5345113"/>
          <p14:tracePt t="147770" x="3524250" y="5291138"/>
          <p14:tracePt t="147816" x="3513138" y="5210175"/>
          <p14:tracePt t="147854" x="3513138" y="5149850"/>
          <p14:tracePt t="147889" x="3513138" y="5145088"/>
          <p14:tracePt t="147998" x="3551238" y="5138738"/>
          <p14:tracePt t="148033" x="3686175" y="5138738"/>
          <p14:tracePt t="148069" x="3690938" y="5133975"/>
          <p14:tracePt t="148152" x="3679825" y="5187950"/>
          <p14:tracePt t="148186" x="3659188" y="5311775"/>
          <p14:tracePt t="148221" x="3659188" y="5376863"/>
          <p14:tracePt t="148258" x="3659188" y="5387975"/>
          <p14:tracePt t="148328" x="3641725" y="5273675"/>
          <p14:tracePt t="148365" x="3632200" y="5118100"/>
          <p14:tracePt t="148385" x="3621088" y="5080000"/>
          <p14:tracePt t="148420" x="3621088" y="5068888"/>
          <p14:tracePt t="148520" x="3621088" y="5203825"/>
          <p14:tracePt t="148541" x="3621088" y="5264150"/>
          <p14:tracePt t="148581" x="3621088" y="5334000"/>
          <p14:tracePt t="148647" x="3609975" y="5257800"/>
          <p14:tracePt t="148691" x="3594100" y="5026025"/>
          <p14:tracePt t="148713" x="3594100" y="4960938"/>
          <p14:tracePt t="148735" x="3594100" y="4949825"/>
          <p14:tracePt t="148835" x="3614738" y="5122863"/>
          <p14:tracePt t="148876" x="3632200" y="5383213"/>
          <p14:tracePt t="148916" x="3609975" y="5468938"/>
          <p14:tracePt t="148974" x="3587750" y="5419725"/>
          <p14:tracePt t="149014" x="3582988" y="5165725"/>
          <p14:tracePt t="149055" x="3598863" y="5003800"/>
          <p14:tracePt t="149099" x="3605213" y="4976813"/>
          <p14:tracePt t="149180" x="3598863" y="5284788"/>
          <p14:tracePt t="149198" x="3582988" y="5403850"/>
          <p14:tracePt t="149231" x="3567113" y="5538788"/>
          <p14:tracePt t="149265" x="3567113" y="5545138"/>
          <p14:tracePt t="149316" x="3540125" y="5376863"/>
          <p14:tracePt t="149352" x="3556000" y="5145088"/>
          <p14:tracePt t="149387" x="3587750" y="5046663"/>
          <p14:tracePt t="149473" x="3571875" y="5199063"/>
          <p14:tracePt t="149510" x="3587750" y="5327650"/>
          <p14:tracePt t="149545" x="3614738" y="5414963"/>
          <p14:tracePt t="149582" x="3621088" y="5430838"/>
          <p14:tracePt t="149874" x="3636963" y="5561013"/>
          <p14:tracePt t="149920" x="3598863" y="5815013"/>
          <p14:tracePt t="149968" x="3582988" y="5853113"/>
          <p14:tracePt t="150008" x="3540125" y="5772150"/>
          <p14:tracePt t="150046" x="3497263" y="5619750"/>
          <p14:tracePt t="150073" x="3497263" y="5480050"/>
          <p14:tracePt t="150092" x="3506788" y="5426075"/>
          <p14:tracePt t="150138" x="3598863" y="5160963"/>
          <p14:tracePt t="150175" x="3605213" y="5145088"/>
          <p14:tracePt t="150231" x="3609975" y="5145088"/>
          <p14:tracePt t="150268" x="3740150" y="5246688"/>
          <p14:tracePt t="150307" x="3825875" y="5392738"/>
          <p14:tracePt t="150349" x="3810000" y="5441950"/>
          <p14:tracePt t="150369" x="3771900" y="5464175"/>
          <p14:tracePt t="150405" x="3695700" y="5468938"/>
          <p14:tracePt t="150441" x="3636963" y="5403850"/>
          <p14:tracePt t="150477" x="3605213" y="5210175"/>
          <p14:tracePt t="150525" x="3756025" y="5095875"/>
          <p14:tracePt t="150562" x="3933825" y="5095875"/>
          <p14:tracePt t="150601" x="4144963" y="5176838"/>
          <p14:tracePt t="150646" x="4156075" y="5338763"/>
          <p14:tracePt t="150690" x="3967163" y="5437188"/>
          <p14:tracePt t="150726" x="3756025" y="5414963"/>
          <p14:tracePt t="150762" x="3663950" y="5318125"/>
          <p14:tracePt t="150798" x="3675063" y="5160963"/>
          <p14:tracePt t="150824" x="3794125" y="5122863"/>
          <p14:tracePt t="150848" x="3971925" y="5122863"/>
          <p14:tracePt t="150883" x="4176713" y="5172075"/>
          <p14:tracePt t="150918" x="4203700" y="5257800"/>
          <p14:tracePt t="150953" x="4176713" y="5410200"/>
          <p14:tracePt t="150972" x="4171950" y="5426075"/>
          <p14:tracePt t="151010" x="4167188" y="5441950"/>
          <p14:tracePt t="151047" x="4160838" y="5441950"/>
          <p14:tracePt t="151083" x="4068763" y="5437188"/>
          <p14:tracePt t="151120" x="4064000" y="5430838"/>
          <p14:tracePt t="151234" x="4052888" y="5430838"/>
          <p14:tracePt t="151271" x="4037013" y="5453063"/>
          <p14:tracePt t="151291" x="4032250" y="5457825"/>
          <p14:tracePt t="151327" x="4025900" y="5464175"/>
          <p14:tracePt t="151364" x="3998913" y="5480050"/>
          <p14:tracePt t="151400" x="3983038" y="5484813"/>
          <p14:tracePt t="151720" x="3976688" y="5491163"/>
          <p14:tracePt t="151758" x="3902075" y="5500688"/>
          <p14:tracePt t="151797" x="3594100" y="5457825"/>
          <p14:tracePt t="151833" x="3540125" y="5430838"/>
          <p14:tracePt t="151887" x="3533775" y="5399088"/>
          <p14:tracePt t="151925" x="3571875" y="5311775"/>
          <p14:tracePt t="151951" x="3605213" y="5284788"/>
          <p14:tracePt t="151981" x="3652838" y="5268913"/>
          <p14:tracePt t="152019" x="3929063" y="5268913"/>
          <p14:tracePt t="152056" x="4113213" y="5284788"/>
          <p14:tracePt t="152093" x="4268788" y="5392738"/>
          <p14:tracePt t="152139" x="4295775" y="5426075"/>
          <p14:tracePt t="152177" x="4295775" y="5437188"/>
          <p14:tracePt t="152197" x="4275138" y="5441950"/>
          <p14:tracePt t="152232" x="4221163" y="5441950"/>
          <p14:tracePt t="152266" x="4187825" y="5430838"/>
          <p14:tracePt t="152302" x="4176713" y="5426075"/>
          <p14:tracePt t="152338" x="4149725" y="5414963"/>
          <p14:tracePt t="152375" x="4117975" y="5410200"/>
          <p14:tracePt t="152411" x="3983038" y="5399088"/>
          <p14:tracePt t="152447" x="3778250" y="5365750"/>
          <p14:tracePt t="152465" x="3744913" y="5345113"/>
          <p14:tracePt t="152502" x="3744913" y="5338763"/>
          <p14:tracePt t="153041" x="3690938" y="5300663"/>
          <p14:tracePt t="153080" x="3641725" y="5064125"/>
          <p14:tracePt t="153118" x="3641725" y="4956175"/>
          <p14:tracePt t="153154" x="3641725" y="4949825"/>
          <p14:tracePt t="153207" x="3594100" y="5053013"/>
          <p14:tracePt t="153243" x="3598863" y="5237163"/>
          <p14:tracePt t="153290" x="3679825" y="5441950"/>
          <p14:tracePt t="153327" x="3771900" y="5518150"/>
          <p14:tracePt t="153364" x="3778250" y="5518150"/>
          <p14:tracePt t="153436" x="3729038" y="5491163"/>
          <p14:tracePt t="153470" x="3722688" y="5491163"/>
          <p14:tracePt t="153517" x="3717925" y="5491163"/>
          <p14:tracePt t="153662" x="3713163" y="5495925"/>
          <p14:tracePt t="153698" x="3706813" y="5495925"/>
          <p14:tracePt t="153922" x="3702050" y="5507038"/>
          <p14:tracePt t="153961" x="3695700" y="5522913"/>
          <p14:tracePt t="154060" x="3695700" y="5534025"/>
          <p14:tracePt t="154099" x="3956050" y="5527675"/>
          <p14:tracePt t="154119" x="3971925" y="5518150"/>
          <p14:tracePt t="154156" x="3949700" y="5495925"/>
          <p14:tracePt t="154202" x="3890963" y="5446713"/>
          <p14:tracePt t="154237" x="3832225" y="5430838"/>
          <p14:tracePt t="154273" x="3810000" y="5426075"/>
          <p14:tracePt t="154973" x="4144963" y="5446713"/>
          <p14:tracePt t="155020" x="4360863" y="5446713"/>
          <p14:tracePt t="155041" x="4367213" y="5446713"/>
          <p14:tracePt t="155079" x="4387850" y="5441950"/>
          <p14:tracePt t="155131" x="4506913" y="5430838"/>
          <p14:tracePt t="155182" x="4637088" y="5419725"/>
          <p14:tracePt t="155216" x="4765675" y="5414963"/>
          <p14:tracePt t="155252" x="4918075" y="5414963"/>
          <p14:tracePt t="155286" x="5041900" y="5399088"/>
          <p14:tracePt t="155323" x="5106988" y="5383213"/>
          <p14:tracePt t="155360" x="5192713" y="5383213"/>
          <p14:tracePt t="155395" x="5441950" y="5365750"/>
          <p14:tracePt t="155430" x="5561013" y="5365750"/>
          <p14:tracePt t="155466" x="5641975" y="5365750"/>
          <p14:tracePt t="155501" x="5749925" y="5365750"/>
          <p14:tracePt t="155546" x="6134100" y="5383213"/>
          <p14:tracePt t="155581" x="6192838" y="5383213"/>
          <p14:tracePt t="155616" x="6242050" y="5383213"/>
          <p14:tracePt t="155653" x="6419850" y="5383213"/>
          <p14:tracePt t="155688" x="6550025" y="5383213"/>
          <p14:tracePt t="155732" x="6592888" y="5383213"/>
          <p14:tracePt t="155770" x="6653213" y="5383213"/>
          <p14:tracePt t="155791" x="6761163" y="5383213"/>
          <p14:tracePt t="155835" x="6853238" y="5383213"/>
          <p14:tracePt t="155902" x="6862763" y="5383213"/>
          <p14:tracePt t="155936" x="6869113" y="5383213"/>
          <p14:tracePt t="156191" x="6792913" y="5376863"/>
          <p14:tracePt t="156232" x="6604000" y="5376863"/>
          <p14:tracePt t="156249" x="6489700" y="5376863"/>
          <p14:tracePt t="156283" x="6073775" y="5414963"/>
          <p14:tracePt t="156321" x="5900738" y="5419725"/>
          <p14:tracePt t="156364" x="5810250" y="5437188"/>
          <p14:tracePt t="156384" x="5718175" y="5446713"/>
          <p14:tracePt t="156420" x="5500688" y="5480050"/>
          <p14:tracePt t="156456" x="5176838" y="5507038"/>
          <p14:tracePt t="156476" x="5053013" y="5507038"/>
          <p14:tracePt t="156513" x="4695825" y="5518150"/>
          <p14:tracePt t="156550" x="4421188" y="5511800"/>
          <p14:tracePt t="156586" x="4194175" y="5464175"/>
          <p14:tracePt t="156623" x="4102100" y="5437188"/>
          <p14:tracePt t="156660" x="4032250" y="5414963"/>
          <p14:tracePt t="156695" x="3976688" y="5392738"/>
          <p14:tracePt t="156742" x="3976688" y="5387975"/>
          <p14:tracePt t="156843" x="3976688" y="5376863"/>
          <p14:tracePt t="157514" x="4064000" y="5365750"/>
          <p14:tracePt t="157553" x="4637088" y="5365750"/>
          <p14:tracePt t="157572" x="4821238" y="5365750"/>
          <p14:tracePt t="157613" x="5972175" y="5349875"/>
          <p14:tracePt t="157648" x="6138863" y="5349875"/>
          <p14:tracePt t="157685" x="6446838" y="5383213"/>
          <p14:tracePt t="157723" x="6869113" y="5426075"/>
          <p14:tracePt t="157760" x="7008813" y="5441950"/>
          <p14:tracePt t="157798" x="7051675" y="5457825"/>
          <p14:tracePt t="157833" x="7051675" y="5480050"/>
          <p14:tracePt t="157852" x="7046913" y="5491163"/>
          <p14:tracePt t="157889" x="6961188" y="5522913"/>
          <p14:tracePt t="157927" x="6804025" y="5484813"/>
          <p14:tracePt t="157947" x="6707188" y="5426075"/>
          <p14:tracePt t="157965" x="6642100" y="5387975"/>
          <p14:tracePt t="158002" x="6604000" y="5327650"/>
          <p14:tracePt t="158038" x="6680200" y="5230813"/>
          <p14:tracePt t="158075" x="6788150" y="5199063"/>
          <p14:tracePt t="158112" x="6869113" y="5199063"/>
          <p14:tracePt t="158148" x="6873875" y="5199063"/>
          <p14:tracePt t="158219" x="6853238" y="5214938"/>
          <p14:tracePt t="158254" x="6808788" y="5226050"/>
          <p14:tracePt t="158302" x="6734175" y="5246688"/>
          <p14:tracePt t="158337" x="6615113" y="5268913"/>
          <p14:tracePt t="158373" x="6435725" y="5318125"/>
          <p14:tracePt t="158389" x="6399213" y="5327650"/>
          <p14:tracePt t="158425" x="5988050" y="5410200"/>
          <p14:tracePt t="158462" x="5630863" y="5430838"/>
          <p14:tracePt t="158481" x="5468938" y="5430838"/>
          <p14:tracePt t="158516" x="5176838" y="5419725"/>
          <p14:tracePt t="158553" x="4884738" y="5356225"/>
          <p14:tracePt t="158572" x="4852988" y="5338763"/>
          <p14:tracePt t="158608" x="4810125" y="5268913"/>
          <p14:tracePt t="158646" x="4922838" y="5122863"/>
          <p14:tracePt t="158689" x="5257800" y="5064125"/>
          <p14:tracePt t="158738" x="5745163" y="5080000"/>
          <p14:tracePt t="158775" x="5868988" y="5122863"/>
          <p14:tracePt t="158812" x="5868988" y="5165725"/>
          <p14:tracePt t="158849" x="5837238" y="5219700"/>
          <p14:tracePt t="158869" x="5826125" y="5230813"/>
          <p14:tracePt t="158906" x="5749925" y="5241925"/>
          <p14:tracePt t="158943" x="5646738" y="5246688"/>
          <p14:tracePt t="158965" x="5565775" y="5246688"/>
          <p14:tracePt t="158999" x="5410200" y="5219700"/>
          <p14:tracePt t="159035" x="5322888" y="5210175"/>
          <p14:tracePt t="159071" x="5318125" y="5210175"/>
          <p14:tracePt t="159964" x="5280025" y="5230813"/>
          <p14:tracePt t="160003" x="4895850" y="5372100"/>
          <p14:tracePt t="160039" x="4572000" y="5419725"/>
          <p14:tracePt t="160076" x="4371975" y="5419725"/>
          <p14:tracePt t="160117" x="4037013" y="5349875"/>
          <p14:tracePt t="160153" x="3744913" y="5284788"/>
          <p14:tracePt t="160189" x="3729038" y="5257800"/>
          <p14:tracePt t="160235" x="3756025" y="5230813"/>
          <p14:tracePt t="160281" x="3821113" y="5230813"/>
          <p14:tracePt t="160326" x="3832225" y="5237163"/>
          <p14:tracePt t="160371" x="3517900" y="5334000"/>
          <p14:tracePt t="160408" x="2897188" y="5399088"/>
          <p14:tracePt t="160445" x="2162175" y="5365750"/>
          <p14:tracePt t="160465" x="1827213" y="5307013"/>
          <p14:tracePt t="160502" x="1719263" y="5203825"/>
          <p14:tracePt t="160537" x="1789113" y="5010150"/>
          <p14:tracePt t="160575" x="2308225" y="4819650"/>
          <p14:tracePt t="160623" x="2998788" y="4760913"/>
          <p14:tracePt t="160659" x="3005138" y="4783138"/>
          <p14:tracePt t="160695" x="2906713" y="4922838"/>
          <p14:tracePt t="160732" x="2782888" y="4972050"/>
          <p14:tracePt t="160766" x="2751138" y="4983163"/>
          <p14:tracePt t="160848" x="2767013" y="4983163"/>
          <p14:tracePt t="160883" x="2816225" y="4983163"/>
          <p14:tracePt t="160919" x="3021013" y="5073650"/>
          <p14:tracePt t="160956" x="3290888" y="5210175"/>
          <p14:tracePt t="160984" x="3306763" y="5280025"/>
          <p14:tracePt t="161031" x="3248025" y="5327650"/>
          <p14:tracePt t="161068" x="3205163" y="5345113"/>
          <p14:tracePt t="161104" x="3187700" y="5345113"/>
          <p14:tracePt t="161142" x="3182938" y="5284788"/>
          <p14:tracePt t="161182" x="3194050" y="5091113"/>
          <p14:tracePt t="161227" x="3214688" y="4918075"/>
          <p14:tracePt t="161264" x="3214688" y="4906963"/>
          <p14:tracePt t="161431" x="3605213" y="4918075"/>
          <p14:tracePt t="161466" x="4776788" y="4895850"/>
          <p14:tracePt t="161504" x="5561013" y="4884738"/>
          <p14:tracePt t="161539" x="6235700" y="4891088"/>
          <p14:tracePt t="161574" x="6842125" y="4922838"/>
          <p14:tracePt t="161612" x="6916738" y="4933950"/>
          <p14:tracePt t="161677" x="6923088" y="4945063"/>
          <p14:tracePt t="161836" x="6938963" y="5111750"/>
          <p14:tracePt t="161874" x="6961188" y="5392738"/>
          <p14:tracePt t="161913" x="6950075" y="5565775"/>
          <p14:tracePt t="161968" x="6835775" y="5507038"/>
          <p14:tracePt t="162014" x="6307138" y="5338763"/>
          <p14:tracePt t="162050" x="5419725" y="5307013"/>
          <p14:tracePt t="162087" x="3641725" y="5480050"/>
          <p14:tracePt t="162134" x="3086100" y="5534025"/>
          <p14:tracePt t="163777" x="2924175" y="5464175"/>
          <p14:tracePt t="163816" x="2409825" y="5376863"/>
          <p14:tracePt t="163855" x="2182813" y="5360988"/>
          <p14:tracePt t="163891" x="2162175" y="5345113"/>
          <p14:tracePt t="163927" x="2144713" y="5334000"/>
          <p14:tracePt t="163966" x="2139950" y="5334000"/>
          <p14:tracePt t="164104" x="2290763" y="5334000"/>
          <p14:tracePt t="164141" x="2679700" y="5311775"/>
          <p14:tracePt t="164176" x="3187700" y="5300663"/>
          <p14:tracePt t="164196" x="3252788" y="5295900"/>
          <p14:tracePt t="164232" x="3432175" y="5295900"/>
          <p14:tracePt t="164268" x="3621088" y="5284788"/>
          <p14:tracePt t="164303" x="3695700" y="5284788"/>
          <p14:tracePt t="164322" x="3702050" y="5284788"/>
          <p14:tracePt t="164846" x="3805238" y="5291138"/>
          <p14:tracePt t="164883" x="4041775" y="5322888"/>
          <p14:tracePt t="164922" x="4522788" y="5345113"/>
          <p14:tracePt t="164959" x="5329238" y="5372100"/>
          <p14:tracePt t="164978" x="5619750" y="5372100"/>
          <p14:tracePt t="165018" x="6403975" y="5383213"/>
          <p14:tracePt t="165055" x="6662738" y="5392738"/>
          <p14:tracePt t="165095" x="6858000" y="5403850"/>
          <p14:tracePt t="165131" x="6873875" y="5403850"/>
          <p14:tracePt t="165230" x="6981825" y="5419725"/>
          <p14:tracePt t="165268" x="7062788" y="5419725"/>
          <p14:tracePt t="165302" x="7327900" y="5441950"/>
          <p14:tracePt t="165335" x="8008938" y="5464175"/>
          <p14:tracePt t="165375" x="8294688" y="5491163"/>
          <p14:tracePt t="165411" x="8447088" y="5500688"/>
          <p14:tracePt t="165452" x="8997950" y="5538788"/>
          <p14:tracePt t="165474" x="9186863" y="5561013"/>
          <p14:tracePt t="165513" x="9301163" y="5572125"/>
          <p14:tracePt t="165548" x="9348788" y="5576888"/>
          <p14:tracePt t="165588" x="9413875" y="5576888"/>
          <p14:tracePt t="165630" x="9463088" y="5565775"/>
          <p14:tracePt t="165665" x="9575800" y="5549900"/>
          <p14:tracePt t="165712" x="9782175" y="5534025"/>
          <p14:tracePt t="165748" x="9883775" y="5511800"/>
          <p14:tracePt t="165791" x="9971088" y="5484813"/>
          <p14:tracePt t="165830" x="10063163" y="5468938"/>
          <p14:tracePt t="165866" x="10126663" y="5464175"/>
          <p14:tracePt t="165903" x="10191750" y="5464175"/>
          <p14:tracePt t="165941" x="10218738" y="5468938"/>
          <p14:tracePt t="166116" x="10171113" y="5468938"/>
          <p14:tracePt t="166135" x="10144125" y="5468938"/>
          <p14:tracePt t="166173" x="10126663" y="5468938"/>
          <p14:tracePt t="166273" x="10079038" y="5468938"/>
          <p14:tracePt t="166299" x="10052050" y="5464175"/>
          <p14:tracePt t="166342" x="10029825" y="5464175"/>
          <p14:tracePt t="166369" x="10025063" y="5464175"/>
          <p14:tracePt t="166414" x="10002838" y="5464175"/>
          <p14:tracePt t="166449" x="9986963" y="5464175"/>
          <p14:tracePt t="166513" x="9986963" y="5457825"/>
          <p14:tracePt t="167216" x="9825038" y="5464175"/>
          <p14:tracePt t="167251" x="9645650" y="5464175"/>
          <p14:tracePt t="167277" x="9629775" y="5464175"/>
          <p14:tracePt t="167731" x="9618663" y="54641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D3FABC-80FC-480A-A461-159EBEAC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前置詞の目的語を関係詞にすると？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D110EA-F345-4E31-AB81-EC1D1151F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the man     I love him.		the man    I work for him.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man</a:t>
            </a:r>
            <a:r>
              <a:rPr lang="ja-JP" altLang="en-US" dirty="0"/>
              <a:t>      </a:t>
            </a:r>
            <a:r>
              <a:rPr lang="en-US" altLang="ja-JP" dirty="0"/>
              <a:t>I</a:t>
            </a:r>
            <a:r>
              <a:rPr lang="ja-JP" altLang="en-US" dirty="0"/>
              <a:t> </a:t>
            </a:r>
            <a:r>
              <a:rPr lang="en-US" altLang="ja-JP" dirty="0"/>
              <a:t>love</a:t>
            </a:r>
            <a:r>
              <a:rPr lang="ja-JP" altLang="en-US" dirty="0"/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whom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the man </a:t>
            </a:r>
            <a:r>
              <a:rPr lang="en-US" altLang="ja-JP" b="1" dirty="0">
                <a:solidFill>
                  <a:srgbClr val="FF0000"/>
                </a:solidFill>
              </a:rPr>
              <a:t>whom</a:t>
            </a:r>
            <a:r>
              <a:rPr lang="en-US" altLang="ja-JP" dirty="0"/>
              <a:t>  I love</a:t>
            </a:r>
            <a:endParaRPr kumimoji="1" lang="ja-JP" altLang="en-US" dirty="0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726C4A7E-0C76-4B4D-8062-C86B8E24B459}"/>
              </a:ext>
            </a:extLst>
          </p:cNvPr>
          <p:cNvCxnSpPr/>
          <p:nvPr/>
        </p:nvCxnSpPr>
        <p:spPr>
          <a:xfrm>
            <a:off x="3687347" y="2360800"/>
            <a:ext cx="0" cy="457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369EED51-9BA8-4F58-BD3D-0CE2740F800D}"/>
              </a:ext>
            </a:extLst>
          </p:cNvPr>
          <p:cNvCxnSpPr/>
          <p:nvPr/>
        </p:nvCxnSpPr>
        <p:spPr>
          <a:xfrm>
            <a:off x="8780138" y="2236907"/>
            <a:ext cx="0" cy="457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BE6F0F1E-0464-44BD-A1B5-F1781380A1FA}"/>
              </a:ext>
            </a:extLst>
          </p:cNvPr>
          <p:cNvCxnSpPr/>
          <p:nvPr/>
        </p:nvCxnSpPr>
        <p:spPr>
          <a:xfrm flipH="1">
            <a:off x="2607561" y="3353175"/>
            <a:ext cx="1239654" cy="5193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DBBF2A4C-BF41-4063-B532-A2CC0D953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070" y="2959738"/>
            <a:ext cx="2714145" cy="271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4CF07607-F81F-414C-B71E-06F753A354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28"/>
    </mc:Choice>
    <mc:Fallback xmlns="">
      <p:transition spd="slow" advTm="4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8" x="5641975" y="4041775"/>
          <p14:tracePt t="1909" x="5572125" y="3524250"/>
          <p14:tracePt t="1940" x="5457825" y="3074988"/>
          <p14:tracePt t="1973" x="5349875" y="2924175"/>
          <p14:tracePt t="2010" x="5253038" y="2794000"/>
          <p14:tracePt t="2046" x="5219700" y="2755900"/>
          <p14:tracePt t="2457" x="5311775" y="2832100"/>
          <p14:tracePt t="2484" x="5511800" y="2755900"/>
          <p14:tracePt t="2517" x="5718175" y="2528888"/>
          <p14:tracePt t="2546" x="5864225" y="2227263"/>
          <p14:tracePt t="2579" x="5873750" y="1973263"/>
          <p14:tracePt t="2618" x="5853113" y="1728788"/>
          <p14:tracePt t="2643" x="5853113" y="1658938"/>
          <p14:tracePt t="2678" x="5853113" y="1582738"/>
          <p14:tracePt t="2703" x="5826125" y="1528763"/>
          <p14:tracePt t="2737" x="5810250" y="1501775"/>
          <p14:tracePt t="2753" x="5803900" y="1497013"/>
          <p14:tracePt t="2782" x="5781675" y="1481138"/>
          <p14:tracePt t="2814" x="5761038" y="1458913"/>
          <p14:tracePt t="2843" x="5707063" y="1431925"/>
          <p14:tracePt t="2878" x="5653088" y="1409700"/>
          <p14:tracePt t="2909" x="5599113" y="1389063"/>
          <p14:tracePt t="2940" x="5561013" y="1373188"/>
          <p14:tracePt t="3296" x="5392738" y="1458913"/>
          <p14:tracePt t="3330" x="4864100" y="1719263"/>
          <p14:tracePt t="3361" x="4398963" y="1870075"/>
          <p14:tracePt t="3393" x="3967163" y="1973263"/>
          <p14:tracePt t="3427" x="3529013" y="2058988"/>
          <p14:tracePt t="3457" x="3263900" y="2085975"/>
          <p14:tracePt t="3483" x="2906713" y="2139950"/>
          <p14:tracePt t="3518" x="2717800" y="2151063"/>
          <p14:tracePt t="3548" x="2555875" y="2151063"/>
          <p14:tracePt t="3585" x="2339975" y="2151063"/>
          <p14:tracePt t="3611" x="2182813" y="2162175"/>
          <p14:tracePt t="3640" x="2063750" y="2171700"/>
          <p14:tracePt t="3674" x="1955800" y="2189163"/>
          <p14:tracePt t="3706" x="1917700" y="2189163"/>
          <p14:tracePt t="4061" x="2074863" y="2189163"/>
          <p14:tracePt t="4094" x="2463800" y="2189163"/>
          <p14:tracePt t="4127" x="2863850" y="2189163"/>
          <p14:tracePt t="4158" x="2982913" y="2193925"/>
          <p14:tracePt t="4192" x="2994025" y="2227263"/>
          <p14:tracePt t="4225" x="3032125" y="2259013"/>
          <p14:tracePt t="4252" x="3059113" y="2274888"/>
          <p14:tracePt t="4378" x="3059113" y="2281238"/>
          <p14:tracePt t="4407" x="3025775" y="2301875"/>
          <p14:tracePt t="4440" x="2933700" y="2339975"/>
          <p14:tracePt t="4479" x="2901950" y="2344738"/>
          <p14:tracePt t="4503" x="2874963" y="2344738"/>
          <p14:tracePt t="4545" x="2659063" y="2328863"/>
          <p14:tracePt t="4564" x="2605088" y="2301875"/>
          <p14:tracePt t="4595" x="2555875" y="2198688"/>
          <p14:tracePt t="4631" x="2686050" y="1978025"/>
          <p14:tracePt t="4661" x="2982913" y="1843088"/>
          <p14:tracePt t="4686" x="3306763" y="1755775"/>
          <p14:tracePt t="4723" x="3722688" y="1728788"/>
          <p14:tracePt t="4756" x="3922713" y="1778000"/>
          <p14:tracePt t="4781" x="4068763" y="1917700"/>
          <p14:tracePt t="4813" x="4183063" y="2112963"/>
          <p14:tracePt t="4844" x="4156075" y="2232025"/>
          <p14:tracePt t="4877" x="4025900" y="2281238"/>
          <p14:tracePt t="4906" x="3895725" y="2297113"/>
          <p14:tracePt t="4944" x="3863975" y="2297113"/>
          <p14:tracePt t="4984" x="3859213" y="2297113"/>
          <p14:tracePt t="5014" x="3848100" y="2290763"/>
          <p14:tracePt t="5049" x="3841750" y="2290763"/>
          <p14:tracePt t="5095" x="3821113" y="2286000"/>
          <p14:tracePt t="5128" x="3621088" y="2290763"/>
          <p14:tracePt t="5157" x="3113088" y="2317750"/>
          <p14:tracePt t="5191" x="2566988" y="2351088"/>
          <p14:tracePt t="5223" x="2097088" y="2371725"/>
          <p14:tracePt t="5257" x="1843088" y="2366963"/>
          <p14:tracePt t="5281" x="1746250" y="2328863"/>
          <p14:tracePt t="5314" x="1658938" y="2301875"/>
          <p14:tracePt t="5343" x="1609725" y="2297113"/>
          <p14:tracePt t="5645" x="1681163" y="2297113"/>
          <p14:tracePt t="5673" x="1843088" y="2297113"/>
          <p14:tracePt t="5707" x="2220913" y="2259013"/>
          <p14:tracePt t="5740" x="2713038" y="2236788"/>
          <p14:tracePt t="5781" x="2906713" y="2247900"/>
          <p14:tracePt t="5814" x="2955925" y="2254250"/>
          <p14:tracePt t="5846" x="2967038" y="2254250"/>
          <p14:tracePt t="6378" x="3025775" y="2254250"/>
          <p14:tracePt t="6406" x="3140075" y="2254250"/>
          <p14:tracePt t="6442" x="3306763" y="2259013"/>
          <p14:tracePt t="6478" x="3378200" y="2270125"/>
          <p14:tracePt t="6501" x="3398838" y="2274888"/>
          <p14:tracePt t="6534" x="3448050" y="2286000"/>
          <p14:tracePt t="6564" x="3540125" y="2308225"/>
          <p14:tracePt t="6596" x="3571875" y="2317750"/>
          <p14:tracePt t="6764" x="3513138" y="2317750"/>
          <p14:tracePt t="6795" x="3405188" y="2297113"/>
          <p14:tracePt t="6834" x="3279775" y="2254250"/>
          <p14:tracePt t="6860" x="3243263" y="2189163"/>
          <p14:tracePt t="6891" x="3259138" y="2108200"/>
          <p14:tracePt t="6928" x="3306763" y="2043113"/>
          <p14:tracePt t="6957" x="3382963" y="2005013"/>
          <p14:tracePt t="6986" x="3567113" y="1944688"/>
          <p14:tracePt t="7023" x="3967163" y="1874838"/>
          <p14:tracePt t="7048" x="4059238" y="1874838"/>
          <p14:tracePt t="7078" x="4160838" y="1881188"/>
          <p14:tracePt t="7110" x="4295775" y="1939925"/>
          <p14:tracePt t="7144" x="4383088" y="2032000"/>
          <p14:tracePt t="7178" x="4403725" y="2112963"/>
          <p14:tracePt t="7207" x="4387850" y="2220913"/>
          <p14:tracePt t="7235" x="4318000" y="2290763"/>
          <p14:tracePt t="7251" x="4275138" y="2312988"/>
          <p14:tracePt t="7286" x="4133850" y="2355850"/>
          <p14:tracePt t="7312" x="3863975" y="2393950"/>
          <p14:tracePt t="7344" x="3659188" y="2393950"/>
          <p14:tracePt t="7378" x="3556000" y="2362200"/>
          <p14:tracePt t="7407" x="3529013" y="2328863"/>
          <p14:tracePt t="7440" x="3524250" y="2274888"/>
          <p14:tracePt t="7478" x="3524250" y="2254250"/>
          <p14:tracePt t="7501" x="3540125" y="2247900"/>
          <p14:tracePt t="7564" x="3556000" y="2247900"/>
          <p14:tracePt t="7596" x="3571875" y="2247900"/>
          <p14:tracePt t="8474" x="3641725" y="2216150"/>
          <p14:tracePt t="8499" x="3652838" y="2193925"/>
          <p14:tracePt t="8532" x="3659188" y="2166938"/>
          <p14:tracePt t="8844" x="3652838" y="2166938"/>
          <p14:tracePt t="8877" x="3636963" y="2166938"/>
          <p14:tracePt t="8907" x="3625850" y="2166938"/>
          <p14:tracePt t="8943" x="3621088" y="2166938"/>
          <p14:tracePt t="12611" x="3609975" y="2663825"/>
          <p14:tracePt t="12690" x="3567113" y="2724150"/>
          <p14:tracePt t="12718" x="3517900" y="2789238"/>
          <p14:tracePt t="12751" x="3436938" y="2924175"/>
          <p14:tracePt t="12781" x="3382963" y="3021013"/>
          <p14:tracePt t="12814" x="3324225" y="3113088"/>
          <p14:tracePt t="12844" x="3236913" y="3248025"/>
          <p14:tracePt t="12877" x="3124200" y="3409950"/>
          <p14:tracePt t="12907" x="3063875" y="3513138"/>
          <p14:tracePt t="12944" x="3043238" y="3621088"/>
          <p14:tracePt t="12978" x="3032125" y="3686175"/>
          <p14:tracePt t="13001" x="3021013" y="3756025"/>
          <p14:tracePt t="13031" x="2978150" y="3879850"/>
          <p14:tracePt t="13061" x="2960688" y="3994150"/>
          <p14:tracePt t="13094" x="2960688" y="4059238"/>
          <p14:tracePt t="13128" x="2955925" y="4122738"/>
          <p14:tracePt t="13156" x="2933700" y="4176713"/>
          <p14:tracePt t="13190" x="2913063" y="4214813"/>
          <p14:tracePt t="13227" x="2863850" y="4241800"/>
          <p14:tracePt t="13251" x="2782888" y="4268788"/>
          <p14:tracePt t="13284" x="2740025" y="4275138"/>
          <p14:tracePt t="13314" x="2674938" y="4279900"/>
          <p14:tracePt t="13345" x="2582863" y="4279900"/>
          <p14:tracePt t="13378" x="2459038" y="4279900"/>
          <p14:tracePt t="13407" x="2420938" y="4279900"/>
          <p14:tracePt t="13440" x="2416175" y="4284663"/>
          <p14:tracePt t="13473" x="2378075" y="4318000"/>
          <p14:tracePt t="13507" x="2301875" y="4371975"/>
          <p14:tracePt t="13530" x="2155825" y="4403725"/>
          <p14:tracePt t="13562" x="1890713" y="4414838"/>
          <p14:tracePt t="13594" x="1546225" y="4376738"/>
          <p14:tracePt t="13623" x="1227138" y="4264025"/>
          <p14:tracePt t="13657" x="993775" y="4133850"/>
          <p14:tracePt t="13691" x="804863" y="3956050"/>
          <p14:tracePt t="13728" x="788988" y="3863975"/>
          <p14:tracePt t="13750" x="811213" y="3787775"/>
          <p14:tracePt t="13784" x="892175" y="3713163"/>
          <p14:tracePt t="13814" x="1139825" y="3598863"/>
          <p14:tracePt t="13846" x="1454150" y="3506788"/>
          <p14:tracePt t="13878" x="1836738" y="3448050"/>
          <p14:tracePt t="13907" x="2209800" y="3432175"/>
          <p14:tracePt t="13940" x="2562225" y="3441700"/>
          <p14:tracePt t="13978" x="2843213" y="3452813"/>
          <p14:tracePt t="14001" x="3086100" y="3486150"/>
          <p14:tracePt t="14033" x="3306763" y="3513138"/>
          <p14:tracePt t="14064" x="3463925" y="3529013"/>
          <p14:tracePt t="14096" x="3625850" y="3571875"/>
          <p14:tracePt t="14129" x="3890963" y="3686175"/>
          <p14:tracePt t="14157" x="4079875" y="3794125"/>
          <p14:tracePt t="14190" x="4144963" y="3859213"/>
          <p14:tracePt t="14227" x="4140200" y="3933825"/>
          <p14:tracePt t="14251" x="4041775" y="4048125"/>
          <p14:tracePt t="14284" x="3890963" y="4198938"/>
          <p14:tracePt t="14314" x="3706813" y="4340225"/>
          <p14:tracePt t="14344" x="3405188" y="4464050"/>
          <p14:tracePt t="14373" x="3151188" y="4491038"/>
          <p14:tracePt t="14407" x="2897188" y="4491038"/>
          <p14:tracePt t="14441" x="2544763" y="4491038"/>
          <p14:tracePt t="14478" x="2232025" y="4491038"/>
          <p14:tracePt t="14501" x="1917700" y="4491038"/>
          <p14:tracePt t="14534" x="1663700" y="4491038"/>
          <p14:tracePt t="14564" x="1497013" y="4468813"/>
          <p14:tracePt t="14596" x="1373188" y="4394200"/>
          <p14:tracePt t="14628" x="1238250" y="4284663"/>
          <p14:tracePt t="14657" x="1146175" y="4194175"/>
          <p14:tracePt t="14690" x="1108075" y="4064000"/>
          <p14:tracePt t="14727" x="1123950" y="3960813"/>
          <p14:tracePt t="14750" x="1220788" y="3836988"/>
          <p14:tracePt t="14781" x="1447800" y="3740150"/>
          <p14:tracePt t="14814" x="1735138" y="3686175"/>
          <p14:tracePt t="14844" x="2027238" y="3659188"/>
          <p14:tracePt t="14877" x="2324100" y="3659188"/>
          <p14:tracePt t="14907" x="2578100" y="3648075"/>
          <p14:tracePt t="14940" x="2951163" y="3675063"/>
          <p14:tracePt t="14978" x="3243263" y="3702050"/>
          <p14:tracePt t="15000" x="3486150" y="3733800"/>
          <p14:tracePt t="15034" x="3706813" y="3771900"/>
          <p14:tracePt t="15064" x="3852863" y="3805238"/>
          <p14:tracePt t="15093" x="3949700" y="3868738"/>
          <p14:tracePt t="15127" x="4025900" y="3922713"/>
          <p14:tracePt t="15156" x="4068763" y="3987800"/>
          <p14:tracePt t="15191" x="4102100" y="4068763"/>
          <p14:tracePt t="15228" x="4102100" y="4129088"/>
          <p14:tracePt t="15251" x="4041775" y="4183063"/>
          <p14:tracePt t="15284" x="3902075" y="4241800"/>
          <p14:tracePt t="15314" x="3713163" y="4302125"/>
          <p14:tracePt t="15346" x="3587750" y="4344988"/>
          <p14:tracePt t="15377" x="3533775" y="4356100"/>
          <p14:tracePt t="15407" x="3524250" y="4360863"/>
          <p14:tracePt t="15457" x="3517900" y="4360863"/>
          <p14:tracePt t="15548" x="3513138" y="4360863"/>
          <p14:tracePt t="15594" x="3506788" y="4360863"/>
          <p14:tracePt t="15641" x="3502025" y="4360863"/>
          <p14:tracePt t="15734" x="3497263" y="4367213"/>
          <p14:tracePt t="15957" x="3794125" y="4329113"/>
          <p14:tracePt t="15985" x="4010025" y="4318000"/>
          <p14:tracePt t="16017" x="4021138" y="4318000"/>
          <p14:tracePt t="16527" x="4021138" y="4313238"/>
          <p14:tracePt t="25781" x="4794250" y="3106738"/>
          <p14:tracePt t="25814" x="4749800" y="2960688"/>
          <p14:tracePt t="25843" x="4641850" y="2924175"/>
          <p14:tracePt t="25878" x="4545013" y="2917825"/>
          <p14:tracePt t="25907" x="4430713" y="2917825"/>
          <p14:tracePt t="25940" x="4340225" y="2917825"/>
          <p14:tracePt t="25978" x="4241800" y="2924175"/>
          <p14:tracePt t="26000" x="3967163" y="2917825"/>
          <p14:tracePt t="26034" x="3836988" y="2859088"/>
          <p14:tracePt t="26064" x="3814763" y="2771775"/>
          <p14:tracePt t="26096" x="3805238" y="2643188"/>
          <p14:tracePt t="26127" x="3771900" y="2540000"/>
          <p14:tracePt t="26156" x="3729038" y="2474913"/>
          <p14:tracePt t="26190" x="3722688" y="2463800"/>
          <p14:tracePt t="26228" x="3706813" y="2436813"/>
          <p14:tracePt t="26251" x="3675063" y="2398713"/>
          <p14:tracePt t="26284" x="3663950" y="2362200"/>
          <p14:tracePt t="26314" x="3659188" y="2324100"/>
          <p14:tracePt t="26345" x="3659188" y="2286000"/>
          <p14:tracePt t="26378" x="3663950" y="2270125"/>
          <p14:tracePt t="26406" x="3675063" y="2243138"/>
          <p14:tracePt t="26440" x="3679825" y="2220913"/>
          <p14:tracePt t="26527" x="3636963" y="2227263"/>
          <p14:tracePt t="26547" x="3614738" y="2232025"/>
          <p14:tracePt t="26577" x="3567113" y="2254250"/>
          <p14:tracePt t="26610" x="3490913" y="2281238"/>
          <p14:tracePt t="26645" x="3436938" y="2317750"/>
          <p14:tracePt t="26679" x="3387725" y="2351088"/>
          <p14:tracePt t="26707" x="3344863" y="2378075"/>
          <p14:tracePt t="26733" x="3263900" y="2389188"/>
          <p14:tracePt t="26751" x="3182938" y="2382838"/>
          <p14:tracePt t="26782" x="3101975" y="2344738"/>
          <p14:tracePt t="26813" x="3063875" y="2308225"/>
          <p14:tracePt t="26844" x="3032125" y="2259013"/>
          <p14:tracePt t="26878" x="2998788" y="2193925"/>
          <p14:tracePt t="26909" x="2967038" y="2128838"/>
          <p14:tracePt t="26923" x="2944813" y="2085975"/>
          <p14:tracePt t="26956" x="2944813" y="2043113"/>
          <p14:tracePt t="26990" x="2967038" y="2000250"/>
          <p14:tracePt t="27031" x="2989263" y="1989138"/>
          <p14:tracePt t="27067" x="3021013" y="1993900"/>
          <p14:tracePt t="27093" x="3113088" y="2074863"/>
          <p14:tracePt t="27128" x="3128963" y="2139950"/>
          <p14:tracePt t="27160" x="3106738" y="2216150"/>
          <p14:tracePt t="27190" x="3059113" y="2254250"/>
          <p14:tracePt t="27224" x="2978150" y="2286000"/>
          <p14:tracePt t="27261" x="2751138" y="2286000"/>
          <p14:tracePt t="27299" x="2647950" y="2243138"/>
          <p14:tracePt t="27328" x="2674938" y="2189163"/>
          <p14:tracePt t="27360" x="2771775" y="2090738"/>
          <p14:tracePt t="27390" x="2836863" y="2058988"/>
          <p14:tracePt t="27423" x="2870200" y="2054225"/>
          <p14:tracePt t="27461" x="2890838" y="2058988"/>
          <p14:tracePt t="27511" x="2901950" y="2081213"/>
          <p14:tracePt t="27547" x="2913063" y="2108200"/>
          <p14:tracePt t="27579" x="2913063" y="2117725"/>
          <p14:tracePt t="27924" x="2944813" y="2128838"/>
          <p14:tracePt t="27957" x="3090863" y="2144713"/>
          <p14:tracePt t="27990" x="3448050" y="2162175"/>
          <p14:tracePt t="28018" x="3463925" y="2162175"/>
          <p14:tracePt t="28047" x="3486150" y="2178050"/>
          <p14:tracePt t="28077" x="3502025" y="2178050"/>
          <p14:tracePt t="28110" x="3502025" y="2182813"/>
          <p14:tracePt t="28140" x="3506788" y="2182813"/>
          <p14:tracePt t="28548" x="3560763" y="2198688"/>
          <p14:tracePt t="28578" x="3756025" y="2227263"/>
          <p14:tracePt t="28610" x="4075113" y="2247900"/>
          <p14:tracePt t="28640" x="4295775" y="2263775"/>
          <p14:tracePt t="28678" x="4522788" y="2286000"/>
          <p14:tracePt t="28707" x="4691063" y="2286000"/>
          <p14:tracePt t="28740" x="4794250" y="2290763"/>
          <p14:tracePt t="28763" x="4830763" y="2290763"/>
          <p14:tracePt t="28797" x="4884738" y="2290763"/>
          <p14:tracePt t="28828" x="4976813" y="2290763"/>
          <p14:tracePt t="28861" x="5111750" y="2290763"/>
          <p14:tracePt t="28890" x="5156200" y="2290763"/>
          <p14:tracePt t="28924" x="5219700" y="2297113"/>
          <p14:tracePt t="28961" x="5334000" y="2308225"/>
          <p14:tracePt t="29006" x="5538788" y="2312988"/>
          <p14:tracePt t="29030" x="5603875" y="2312988"/>
          <p14:tracePt t="29064" x="5614988" y="2312988"/>
          <p14:tracePt t="29110" x="5653088" y="2308225"/>
          <p14:tracePt t="29140" x="5722938" y="2308225"/>
          <p14:tracePt t="29174" x="5761038" y="2308225"/>
          <p14:tracePt t="29260" x="5772150" y="2308225"/>
          <p14:tracePt t="29299" x="5776913" y="2308225"/>
          <p14:tracePt t="30110" x="5972175" y="2371725"/>
          <p14:tracePt t="30140" x="6230938" y="2409825"/>
          <p14:tracePt t="30177" x="6457950" y="2432050"/>
          <p14:tracePt t="30206" x="6642100" y="2436813"/>
          <p14:tracePt t="30240" x="6992938" y="2432050"/>
          <p14:tracePt t="30268" x="7143750" y="2425700"/>
          <p14:tracePt t="30298" x="7339013" y="2425700"/>
          <p14:tracePt t="30330" x="7381875" y="2425700"/>
          <p14:tracePt t="30461" x="7462838" y="2432050"/>
          <p14:tracePt t="30507" x="7597775" y="2432050"/>
          <p14:tracePt t="30531" x="7658100" y="2432050"/>
          <p14:tracePt t="30564" x="7712075" y="2425700"/>
          <p14:tracePt t="30594" x="7759700" y="2420938"/>
          <p14:tracePt t="30627" x="7786688" y="2409825"/>
          <p14:tracePt t="30660" x="7793038" y="2409825"/>
          <p14:tracePt t="31141" x="7878763" y="2425700"/>
          <p14:tracePt t="31173" x="7981950" y="2443163"/>
          <p14:tracePt t="31206" x="8051800" y="2443163"/>
          <p14:tracePt t="31256" x="8051800" y="2432050"/>
          <p14:tracePt t="31280" x="8051800" y="2416175"/>
          <p14:tracePt t="31334" x="8051800" y="2405063"/>
          <p14:tracePt t="31378" x="8040688" y="2389188"/>
          <p14:tracePt t="31410" x="8024813" y="2378075"/>
          <p14:tracePt t="31440" x="8008938" y="2362200"/>
          <p14:tracePt t="31470" x="7986713" y="2344738"/>
          <p14:tracePt t="31490" x="7966075" y="2328863"/>
          <p14:tracePt t="31532" x="7916863" y="2281238"/>
          <p14:tracePt t="31567" x="7858125" y="2243138"/>
          <p14:tracePt t="31594" x="7835900" y="2227263"/>
          <p14:tracePt t="31628" x="7808913" y="2209800"/>
          <p14:tracePt t="31661" x="7743825" y="2198688"/>
          <p14:tracePt t="31690" x="7723188" y="2198688"/>
          <p14:tracePt t="31720" x="7712075" y="2193925"/>
          <p14:tracePt t="31761" x="7658100" y="2189163"/>
          <p14:tracePt t="31797" x="7615238" y="2182813"/>
          <p14:tracePt t="31827" x="7597775" y="2182813"/>
          <p14:tracePt t="31860" x="7586663" y="2182813"/>
          <p14:tracePt t="32011" x="7754938" y="2189163"/>
          <p14:tracePt t="32049" x="7986713" y="2216150"/>
          <p14:tracePt t="32080" x="8208963" y="2236788"/>
          <p14:tracePt t="32094" x="8262938" y="2243138"/>
          <p14:tracePt t="32126" x="8375650" y="2254250"/>
          <p14:tracePt t="32157" x="8474075" y="2259013"/>
          <p14:tracePt t="32190" x="8570913" y="2274888"/>
          <p14:tracePt t="32224" x="8658225" y="2281238"/>
          <p14:tracePt t="32250" x="8712200" y="2290763"/>
          <p14:tracePt t="32284" x="8748713" y="2297113"/>
          <p14:tracePt t="32312" x="8755063" y="2301875"/>
          <p14:tracePt t="32362" x="8716963" y="2308225"/>
          <p14:tracePt t="32390" x="8640763" y="2290763"/>
          <p14:tracePt t="32424" x="8532813" y="2227263"/>
          <p14:tracePt t="32457" x="8501063" y="2162175"/>
          <p14:tracePt t="32490" x="8516938" y="2063750"/>
          <p14:tracePt t="32536" x="8609013" y="1917700"/>
          <p14:tracePt t="32565" x="8647113" y="1897063"/>
          <p14:tracePt t="32594" x="8739188" y="1890713"/>
          <p14:tracePt t="32625" x="8916988" y="1955800"/>
          <p14:tracePt t="32656" x="9063038" y="2047875"/>
          <p14:tracePt t="32690" x="9090025" y="2108200"/>
          <p14:tracePt t="32724" x="9083675" y="2128838"/>
          <p14:tracePt t="32756" x="9051925" y="2139950"/>
          <p14:tracePt t="32781" x="9020175" y="2151063"/>
          <p14:tracePt t="32818" x="8966200" y="2155825"/>
          <p14:tracePt t="32847" x="8959850" y="2155825"/>
          <p14:tracePt t="32957" x="8894763" y="2155825"/>
          <p14:tracePt t="32990" x="8339138" y="2155825"/>
          <p14:tracePt t="33034" x="8047038" y="2155825"/>
          <p14:tracePt t="33064" x="7981950" y="2166938"/>
          <p14:tracePt t="33096" x="7932738" y="2171700"/>
          <p14:tracePt t="33126" x="7851775" y="2178050"/>
          <p14:tracePt t="33160" x="7750175" y="2178050"/>
          <p14:tracePt t="33190" x="7743825" y="2178050"/>
          <p14:tracePt t="34814" x="7786688" y="2189163"/>
          <p14:tracePt t="34846" x="8624888" y="2443163"/>
          <p14:tracePt t="34877" x="9202738" y="2517775"/>
          <p14:tracePt t="34906" x="9364663" y="2535238"/>
          <p14:tracePt t="34985" x="9364663" y="2544763"/>
          <p14:tracePt t="35064" x="9375775" y="2544763"/>
          <p14:tracePt t="35128" x="9359900" y="2528888"/>
          <p14:tracePt t="35156" x="9328150" y="2517775"/>
          <p14:tracePt t="35190" x="9197975" y="2501900"/>
          <p14:tracePt t="35227" x="9067800" y="2486025"/>
          <p14:tracePt t="35250" x="8955088" y="2452688"/>
          <p14:tracePt t="35282" x="8863013" y="2405063"/>
          <p14:tracePt t="35314" x="8770938" y="2308225"/>
          <p14:tracePt t="35344" x="8759825" y="2254250"/>
          <p14:tracePt t="35377" x="8782050" y="2232025"/>
          <p14:tracePt t="35406" x="8820150" y="2209800"/>
          <p14:tracePt t="35440" x="8851900" y="2209800"/>
          <p14:tracePt t="35477" x="8890000" y="2236788"/>
          <p14:tracePt t="35500" x="8894763" y="2243138"/>
          <p14:tracePt t="35594" x="8874125" y="2247900"/>
          <p14:tracePt t="35628" x="8813800" y="2243138"/>
          <p14:tracePt t="35656" x="8662988" y="2209800"/>
          <p14:tracePt t="35690" x="8516938" y="2178050"/>
          <p14:tracePt t="35723" x="8501063" y="2166938"/>
          <p14:tracePt t="35757" x="8494713" y="2166938"/>
          <p14:tracePt t="35790" x="8375650" y="2171700"/>
          <p14:tracePt t="35834" x="8312150" y="2171700"/>
          <p14:tracePt t="35877" x="8267700" y="2171700"/>
          <p14:tracePt t="35927" x="8220075" y="2162175"/>
          <p14:tracePt t="36781" x="8159750" y="2162175"/>
          <p14:tracePt t="36812" x="8101013" y="2135188"/>
          <p14:tracePt t="36844" x="8094663" y="2128838"/>
          <p14:tracePt t="36957" x="8123238" y="2124075"/>
          <p14:tracePt t="36990" x="8143875" y="2124075"/>
          <p14:tracePt t="37014" x="8150225" y="2124075"/>
          <p14:tracePt t="38006" x="8366125" y="2166938"/>
          <p14:tracePt t="38032" x="8575675" y="2205038"/>
          <p14:tracePt t="38062" x="8586788" y="2205038"/>
          <p14:tracePt t="44894" x="7820025" y="3097213"/>
          <p14:tracePt t="44927" x="7615238" y="3225800"/>
          <p14:tracePt t="44957" x="7224713" y="3405188"/>
          <p14:tracePt t="44985" x="6970713" y="3551238"/>
          <p14:tracePt t="45028" x="6842125" y="3648075"/>
          <p14:tracePt t="45047" x="6738938" y="3713163"/>
          <p14:tracePt t="45083" x="6442075" y="3890963"/>
          <p14:tracePt t="45110" x="6280150" y="4003675"/>
          <p14:tracePt t="45140" x="6230938" y="4079875"/>
          <p14:tracePt t="45173" x="6181725" y="4225925"/>
          <p14:tracePt t="45207" x="6127750" y="4437063"/>
          <p14:tracePt t="45239" x="6091238" y="4657725"/>
          <p14:tracePt t="45265" x="6084888" y="4729163"/>
          <p14:tracePt t="45298" x="6084888" y="4760913"/>
          <p14:tracePt t="45333" x="6084888" y="47656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0382"/>
          </a:xfrm>
        </p:spPr>
        <p:txBody>
          <a:bodyPr/>
          <a:lstStyle/>
          <a:p>
            <a:r>
              <a:rPr lang="ja-JP" altLang="en-US" dirty="0"/>
              <a:t>前置詞＋関係詞（先行詞が人）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90598" y="2481868"/>
            <a:ext cx="10515600" cy="90412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the man    I work for </a:t>
            </a:r>
            <a:r>
              <a:rPr kumimoji="1" lang="en-US" altLang="ja-JP" b="1" dirty="0">
                <a:solidFill>
                  <a:srgbClr val="FF0000"/>
                </a:solidFill>
              </a:rPr>
              <a:t>who(m)</a:t>
            </a:r>
            <a:r>
              <a:rPr kumimoji="1" lang="en-US" altLang="ja-JP" dirty="0"/>
              <a:t>.</a:t>
            </a:r>
            <a:r>
              <a:rPr kumimoji="1" lang="ja-JP" altLang="en-US" dirty="0"/>
              <a:t>　　</a:t>
            </a:r>
            <a:r>
              <a:rPr kumimoji="1" lang="en-US" altLang="ja-JP" dirty="0"/>
              <a:t>the man     I work </a:t>
            </a:r>
            <a:r>
              <a:rPr kumimoji="1" lang="en-US" altLang="ja-JP" b="1" dirty="0">
                <a:solidFill>
                  <a:srgbClr val="0070C0"/>
                </a:solidFill>
              </a:rPr>
              <a:t>for whom</a:t>
            </a:r>
            <a:r>
              <a:rPr kumimoji="1" lang="en-US" altLang="ja-JP" dirty="0"/>
              <a:t>     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990598" y="1337355"/>
            <a:ext cx="10515600" cy="576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man    I work for him.       </a:t>
            </a:r>
            <a:r>
              <a:rPr lang="ja-JP" altLang="en-US" dirty="0"/>
              <a:t>男　　私は彼のために働いている。</a:t>
            </a:r>
            <a:r>
              <a:rPr lang="en-US" altLang="ja-JP" dirty="0"/>
              <a:t> </a:t>
            </a:r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509649" y="1913467"/>
            <a:ext cx="0" cy="457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739876" y="3585292"/>
            <a:ext cx="5093111" cy="904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man  </a:t>
            </a:r>
            <a:r>
              <a:rPr lang="en-US" altLang="ja-JP" b="1" dirty="0">
                <a:solidFill>
                  <a:srgbClr val="FF0000"/>
                </a:solidFill>
              </a:rPr>
              <a:t>who(m)</a:t>
            </a:r>
            <a:r>
              <a:rPr lang="en-US" altLang="ja-JP" dirty="0"/>
              <a:t>  I work for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46191" y="4642551"/>
            <a:ext cx="4826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私の上司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90599" y="4688717"/>
            <a:ext cx="4323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man </a:t>
            </a:r>
            <a:r>
              <a:rPr lang="en-US" altLang="ja-JP" sz="2800" b="1" dirty="0">
                <a:solidFill>
                  <a:srgbClr val="0070C0"/>
                </a:solidFill>
              </a:rPr>
              <a:t>for 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whom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</a:t>
            </a:r>
            <a:r>
              <a:rPr lang="en-US" altLang="ja-JP" sz="2800" dirty="0"/>
              <a:t>I work</a:t>
            </a:r>
          </a:p>
          <a:p>
            <a:r>
              <a:rPr lang="en-US" altLang="ja-JP" sz="2800" dirty="0"/>
              <a:t>the man </a:t>
            </a:r>
            <a:r>
              <a:rPr lang="en-US" altLang="ja-JP" sz="2800" b="1" dirty="0">
                <a:solidFill>
                  <a:srgbClr val="FF0000"/>
                </a:solidFill>
              </a:rPr>
              <a:t>who(m) </a:t>
            </a:r>
            <a:r>
              <a:rPr lang="en-US" altLang="ja-JP" sz="2800" dirty="0"/>
              <a:t>I work for</a:t>
            </a:r>
          </a:p>
          <a:p>
            <a:r>
              <a:rPr lang="en-US" altLang="ja-JP" sz="2800" dirty="0"/>
              <a:t>the man </a:t>
            </a:r>
            <a:r>
              <a:rPr lang="en-US" altLang="ja-JP" sz="2800" b="1" dirty="0">
                <a:solidFill>
                  <a:srgbClr val="FF0000"/>
                </a:solidFill>
              </a:rPr>
              <a:t>that </a:t>
            </a:r>
            <a:r>
              <a:rPr lang="en-US" altLang="ja-JP" sz="2800" dirty="0"/>
              <a:t>I work for</a:t>
            </a:r>
          </a:p>
          <a:p>
            <a:r>
              <a:rPr lang="en-US" altLang="ja-JP" sz="2800" dirty="0"/>
              <a:t>the man </a:t>
            </a:r>
            <a:r>
              <a:rPr lang="en-US" altLang="ja-JP" sz="2800" b="1" dirty="0">
                <a:solidFill>
                  <a:srgbClr val="FF0000"/>
                </a:solidFill>
              </a:rPr>
              <a:t>ф </a:t>
            </a:r>
            <a:r>
              <a:rPr lang="en-US" altLang="ja-JP" sz="2800" dirty="0"/>
              <a:t>I work for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2688492" y="2990987"/>
            <a:ext cx="2196123" cy="5193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5443794" y="4676243"/>
            <a:ext cx="144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文語的</a:t>
            </a:r>
            <a:endParaRPr kumimoji="1" lang="ja-JP" altLang="en-US" sz="2800" b="1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6096000" y="5368058"/>
            <a:ext cx="0" cy="457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5435600" y="6012081"/>
            <a:ext cx="144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口語的</a:t>
            </a:r>
            <a:endParaRPr kumimoji="1" lang="ja-JP" altLang="en-US" sz="2800" b="1" dirty="0"/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8413955" y="2920181"/>
            <a:ext cx="376084" cy="66511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6243483" y="3600329"/>
            <a:ext cx="5093111" cy="904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the man </a:t>
            </a:r>
            <a:r>
              <a:rPr lang="en-US" altLang="ja-JP" b="1" dirty="0">
                <a:solidFill>
                  <a:srgbClr val="0070C0"/>
                </a:solidFill>
              </a:rPr>
              <a:t>for whom</a:t>
            </a:r>
            <a:r>
              <a:rPr lang="en-US" altLang="ja-JP" dirty="0"/>
              <a:t>  I</a:t>
            </a:r>
            <a:r>
              <a:rPr lang="ja-JP" altLang="en-US" dirty="0"/>
              <a:t> </a:t>
            </a:r>
            <a:r>
              <a:rPr lang="en-US" altLang="ja-JP" dirty="0"/>
              <a:t>work</a:t>
            </a:r>
            <a:r>
              <a:rPr lang="ja-JP" altLang="en-US" dirty="0"/>
              <a:t> 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C9AFD24E-F0D4-45C8-AB05-27E9F42C56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2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98"/>
    </mc:Choice>
    <mc:Fallback xmlns="">
      <p:transition spd="slow" advTm="108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10" grpId="0"/>
      <p:bldP spid="12" grpId="0"/>
      <p:bldP spid="15" grpId="0"/>
      <p:bldP spid="17" grpId="0"/>
      <p:bldP spid="18" grpId="0" build="p"/>
    </p:bldLst>
  </p:timing>
  <p:extLst>
    <p:ext uri="{3A86A75C-4F4B-4683-9AE1-C65F6400EC91}">
      <p14:laserTraceLst xmlns:p14="http://schemas.microsoft.com/office/powerpoint/2010/main">
        <p14:tracePtLst>
          <p14:tracePt t="1444" x="6954838" y="3902075"/>
          <p14:tracePt t="1477" x="6992938" y="3668713"/>
          <p14:tracePt t="1511" x="6992938" y="3502025"/>
          <p14:tracePt t="1550" x="6961188" y="3421063"/>
          <p14:tracePt t="1568" x="6858000" y="3355975"/>
          <p14:tracePt t="1598" x="6689725" y="3259138"/>
          <p14:tracePt t="1631" x="6457950" y="3140075"/>
          <p14:tracePt t="1661" x="6203950" y="3048000"/>
          <p14:tracePt t="1694" x="5880100" y="2982913"/>
          <p14:tracePt t="1727" x="5468938" y="2940050"/>
          <p14:tracePt t="1755" x="5149850" y="2886075"/>
          <p14:tracePt t="1798" x="4929188" y="2794000"/>
          <p14:tracePt t="1817" x="4830763" y="2767013"/>
          <p14:tracePt t="1848" x="4733925" y="2744788"/>
          <p14:tracePt t="1881" x="4567238" y="2701925"/>
          <p14:tracePt t="1911" x="4383088" y="2686050"/>
          <p14:tracePt t="1944" x="4295775" y="2674938"/>
          <p14:tracePt t="1977" x="4225925" y="2652713"/>
          <p14:tracePt t="2011" x="4106863" y="2632075"/>
          <p14:tracePt t="2045" x="3949700" y="2609850"/>
          <p14:tracePt t="2068" x="3863975" y="2589213"/>
          <p14:tracePt t="2101" x="3756025" y="2517775"/>
          <p14:tracePt t="2131" x="3567113" y="2443163"/>
          <p14:tracePt t="2161" x="3355975" y="2371725"/>
          <p14:tracePt t="2198" x="3187700" y="2297113"/>
          <p14:tracePt t="2227" x="3021013" y="2236788"/>
          <p14:tracePt t="2261" x="2816225" y="2151063"/>
          <p14:tracePt t="2305" x="2555875" y="2047875"/>
          <p14:tracePt t="2335" x="2443163" y="2027238"/>
          <p14:tracePt t="2364" x="2409825" y="2016125"/>
          <p14:tracePt t="2427" x="2398713" y="2009775"/>
          <p14:tracePt t="2460" x="2393950" y="2009775"/>
          <p14:tracePt t="2522" x="2393950" y="2005013"/>
          <p14:tracePt t="2561" x="2389188" y="2000250"/>
          <p14:tracePt t="2647" x="2393950" y="1982788"/>
          <p14:tracePt t="2677" x="2405063" y="1978025"/>
          <p14:tracePt t="2711" x="2409825" y="1973263"/>
          <p14:tracePt t="2748" x="2425700" y="1966913"/>
          <p14:tracePt t="2771" x="2463800" y="1962150"/>
          <p14:tracePt t="2802" x="2497138" y="1962150"/>
          <p14:tracePt t="2834" x="2535238" y="1962150"/>
          <p14:tracePt t="2866" x="2593975" y="1951038"/>
          <p14:tracePt t="2898" x="2724150" y="1951038"/>
          <p14:tracePt t="2927" x="2863850" y="1951038"/>
          <p14:tracePt t="2961" x="2901950" y="1944688"/>
          <p14:tracePt t="3010" x="2906713" y="1939925"/>
          <p14:tracePt t="3032" x="2906713" y="1935163"/>
          <p14:tracePt t="3104" x="2906713" y="1924050"/>
          <p14:tracePt t="3131" x="2886075" y="1908175"/>
          <p14:tracePt t="3161" x="2863850" y="1874838"/>
          <p14:tracePt t="3198" x="2847975" y="1831975"/>
          <p14:tracePt t="3227" x="2847975" y="1793875"/>
          <p14:tracePt t="3261" x="2890838" y="1735138"/>
          <p14:tracePt t="3302" x="3005138" y="1663700"/>
          <p14:tracePt t="3335" x="3124200" y="1647825"/>
          <p14:tracePt t="3364" x="3243263" y="1643063"/>
          <p14:tracePt t="3398" x="3324225" y="1643063"/>
          <p14:tracePt t="3427" x="3421063" y="1643063"/>
          <p14:tracePt t="3461" x="3740150" y="1663700"/>
          <p14:tracePt t="3494" x="3949700" y="1701800"/>
          <p14:tracePt t="3527" x="4052888" y="1739900"/>
          <p14:tracePt t="3551" x="4171950" y="1778000"/>
          <p14:tracePt t="3585" x="4268788" y="1778000"/>
          <p14:tracePt t="3614" x="4329113" y="1778000"/>
          <p14:tracePt t="3647" x="4349750" y="1778000"/>
          <p14:tracePt t="3677" x="4356100" y="1778000"/>
          <p14:tracePt t="3711" x="4387850" y="1773238"/>
          <p14:tracePt t="3744" x="4421188" y="1773238"/>
          <p14:tracePt t="3777" x="4448175" y="1773238"/>
          <p14:tracePt t="3801" x="4518025" y="1773238"/>
          <p14:tracePt t="3834" x="4625975" y="1773238"/>
          <p14:tracePt t="3866" x="4722813" y="1773238"/>
          <p14:tracePt t="3897" x="4814888" y="1773238"/>
          <p14:tracePt t="3927" x="4852988" y="1773238"/>
          <p14:tracePt t="3961" x="4884738" y="1773238"/>
          <p14:tracePt t="3994" x="4918075" y="1773238"/>
          <p14:tracePt t="4084" x="4922838" y="1773238"/>
          <p14:tracePt t="4211" x="4929188" y="1773238"/>
          <p14:tracePt t="4398" x="5003800" y="1778000"/>
          <p14:tracePt t="4427" x="5106988" y="1793875"/>
          <p14:tracePt t="4463" x="5111750" y="1793875"/>
          <p14:tracePt t="8211" x="8058150" y="2589213"/>
          <p14:tracePt t="8244" x="8213725" y="2566988"/>
          <p14:tracePt t="8270" x="8231188" y="2566988"/>
          <p14:tracePt t="8286" x="8240713" y="2578100"/>
          <p14:tracePt t="8321" x="8294688" y="2632075"/>
          <p14:tracePt t="8351" x="8343900" y="2647950"/>
          <p14:tracePt t="8381" x="8348663" y="2647950"/>
          <p14:tracePt t="8461" x="8624888" y="2724150"/>
          <p14:tracePt t="8494" x="8932863" y="2809875"/>
          <p14:tracePt t="8527" x="9036050" y="2843213"/>
          <p14:tracePt t="8552" x="9047163" y="2890838"/>
          <p14:tracePt t="8584" x="9047163" y="2901950"/>
          <p14:tracePt t="8648" x="9002713" y="2897188"/>
          <p14:tracePt t="8677" x="8921750" y="2870200"/>
          <p14:tracePt t="8711" x="8894763" y="2798763"/>
          <p14:tracePt t="8744" x="8921750" y="2717800"/>
          <p14:tracePt t="8777" x="9040813" y="2636838"/>
          <p14:tracePt t="8801" x="9332913" y="2589213"/>
          <p14:tracePt t="8835" x="9683750" y="2589213"/>
          <p14:tracePt t="8863" x="9872663" y="2647950"/>
          <p14:tracePt t="8898" x="9894888" y="2701925"/>
          <p14:tracePt t="8927" x="9894888" y="2744788"/>
          <p14:tracePt t="8961" x="9867900" y="2789238"/>
          <p14:tracePt t="8998" x="9856788" y="2805113"/>
          <p14:tracePt t="9021" x="9852025" y="2809875"/>
          <p14:tracePt t="9053" x="9782175" y="2820988"/>
          <p14:tracePt t="9085" x="9517063" y="2832100"/>
          <p14:tracePt t="9114" x="8932863" y="2843213"/>
          <p14:tracePt t="9148" x="7997825" y="2874963"/>
          <p14:tracePt t="9177" x="7269163" y="2874963"/>
          <p14:tracePt t="9211" x="6711950" y="2874963"/>
          <p14:tracePt t="9248" x="6435725" y="2874963"/>
          <p14:tracePt t="9271" x="6181725" y="2870200"/>
          <p14:tracePt t="9305" x="6026150" y="2870200"/>
          <p14:tracePt t="9332" x="5954713" y="2870200"/>
          <p14:tracePt t="9365" x="5945188" y="2870200"/>
          <p14:tracePt t="9427" x="5907088" y="2874963"/>
          <p14:tracePt t="9461" x="5815013" y="2890838"/>
          <p14:tracePt t="9494" x="5646738" y="2901950"/>
          <p14:tracePt t="9520" x="5457825" y="2913063"/>
          <p14:tracePt t="9536" x="5284788" y="2924175"/>
          <p14:tracePt t="9570" x="4902200" y="2940050"/>
          <p14:tracePt t="9582" x="4864100" y="2940050"/>
          <p14:tracePt t="9615" x="4760913" y="2940050"/>
          <p14:tracePt t="9647" x="4718050" y="2933700"/>
          <p14:tracePt t="9677" x="4706938" y="2933700"/>
          <p14:tracePt t="9727" x="4702175" y="2933700"/>
          <p14:tracePt t="9771" x="4691063" y="2933700"/>
          <p14:tracePt t="9801" x="4664075" y="2933700"/>
          <p14:tracePt t="9835" x="4614863" y="2917825"/>
          <p14:tracePt t="9865" x="4587875" y="2913063"/>
          <p14:tracePt t="9898" x="4572000" y="2897188"/>
          <p14:tracePt t="9927" x="4556125" y="2870200"/>
          <p14:tracePt t="9962" x="4549775" y="2859088"/>
          <p14:tracePt t="10270" x="4545013" y="2852738"/>
          <p14:tracePt t="10461" x="4475163" y="2863850"/>
          <p14:tracePt t="10494" x="4403725" y="2886075"/>
          <p14:tracePt t="10522" x="4275138" y="2913063"/>
          <p14:tracePt t="10551" x="4068763" y="2951163"/>
          <p14:tracePt t="10584" x="3886200" y="2978150"/>
          <p14:tracePt t="10613" x="3744913" y="3009900"/>
          <p14:tracePt t="10649" x="3636963" y="3025775"/>
          <p14:tracePt t="10677" x="3517900" y="3032125"/>
          <p14:tracePt t="10711" x="3270250" y="3032125"/>
          <p14:tracePt t="10748" x="3043238" y="3032125"/>
          <p14:tracePt t="10771" x="2762250" y="3025775"/>
          <p14:tracePt t="10802" x="2398713" y="3016250"/>
          <p14:tracePt t="10834" x="2117725" y="2998788"/>
          <p14:tracePt t="10867" x="1912938" y="2971800"/>
          <p14:tracePt t="10897" x="1843088" y="2960688"/>
          <p14:tracePt t="10928" x="1827213" y="2955925"/>
          <p14:tracePt t="11131" x="1946275" y="2933700"/>
          <p14:tracePt t="11161" x="2178050" y="2897188"/>
          <p14:tracePt t="11194" x="2486025" y="2832100"/>
          <p14:tracePt t="11228" x="2562225" y="2794000"/>
          <p14:tracePt t="11256" x="2562225" y="2782888"/>
          <p14:tracePt t="11319" x="2517775" y="2809875"/>
          <p14:tracePt t="11351" x="2200275" y="3036888"/>
          <p14:tracePt t="11383" x="1816100" y="3151188"/>
          <p14:tracePt t="11415" x="1589088" y="3133725"/>
          <p14:tracePt t="11444" x="1508125" y="3063875"/>
          <p14:tracePt t="11477" x="1492250" y="3005138"/>
          <p14:tracePt t="11510" x="1497013" y="2940050"/>
          <p14:tracePt t="11550" x="1546225" y="2890838"/>
          <p14:tracePt t="11558" x="1562100" y="2879725"/>
          <p14:tracePt t="11585" x="1789113" y="2836863"/>
          <p14:tracePt t="11613" x="2054225" y="2825750"/>
          <p14:tracePt t="11648" x="2139950" y="2879725"/>
          <p14:tracePt t="11677" x="2144713" y="2967038"/>
          <p14:tracePt t="11715" x="2085975" y="3063875"/>
          <p14:tracePt t="11748" x="1982788" y="3097213"/>
          <p14:tracePt t="11771" x="1890713" y="3079750"/>
          <p14:tracePt t="11801" x="1854200" y="3036888"/>
          <p14:tracePt t="11836" x="1863725" y="3025775"/>
          <p14:tracePt t="11864" x="1935163" y="3009900"/>
          <p14:tracePt t="11897" x="2058988" y="3009900"/>
          <p14:tracePt t="11927" x="2247900" y="2998788"/>
          <p14:tracePt t="11965" x="2420938" y="2994025"/>
          <p14:tracePt t="11999" x="2501900" y="2994025"/>
          <p14:tracePt t="12022" x="2524125" y="2994025"/>
          <p14:tracePt t="12055" x="2528888" y="3009900"/>
          <p14:tracePt t="12085" x="2508250" y="3063875"/>
          <p14:tracePt t="12117" x="2490788" y="3101975"/>
          <p14:tracePt t="12147" x="2486025" y="3101975"/>
          <p14:tracePt t="12199" x="2486025" y="3074988"/>
          <p14:tracePt t="12227" x="2486025" y="3052763"/>
          <p14:tracePt t="12261" x="2486025" y="3043238"/>
          <p14:tracePt t="12310" x="2508250" y="3025775"/>
          <p14:tracePt t="12411" x="2513013" y="3025775"/>
          <p14:tracePt t="13411" x="2690813" y="3025775"/>
          <p14:tracePt t="13444" x="2967038" y="3025775"/>
          <p14:tracePt t="13477" x="3279775" y="3016250"/>
          <p14:tracePt t="13515" x="3636963" y="2987675"/>
          <p14:tracePt t="13538" x="3841750" y="2967038"/>
          <p14:tracePt t="13568" x="4122738" y="2940050"/>
          <p14:tracePt t="13605" x="4421188" y="2890838"/>
          <p14:tracePt t="13631" x="4468813" y="2870200"/>
          <p14:tracePt t="13677" x="4468813" y="2863850"/>
          <p14:tracePt t="13770" x="4468813" y="2859088"/>
          <p14:tracePt t="21115" x="4567238" y="2890838"/>
          <p14:tracePt t="21227" x="4567238" y="2886075"/>
          <p14:tracePt t="21478" x="4183063" y="2847975"/>
          <p14:tracePt t="21510" x="3760788" y="2616200"/>
          <p14:tracePt t="21536" x="3751263" y="2540000"/>
          <p14:tracePt t="21572" x="4021138" y="2389188"/>
          <p14:tracePt t="21605" x="4176713" y="2308225"/>
          <p14:tracePt t="21631" x="4356100" y="2243138"/>
          <p14:tracePt t="21662" x="4594225" y="2220913"/>
          <p14:tracePt t="21694" x="4826000" y="2236788"/>
          <p14:tracePt t="21727" x="5037138" y="2301875"/>
          <p14:tracePt t="21765" x="5414963" y="2524125"/>
          <p14:tracePt t="21788" x="5518150" y="2609850"/>
          <p14:tracePt t="21821" x="5583238" y="2733675"/>
          <p14:tracePt t="21833" x="5576888" y="2755900"/>
          <p14:tracePt t="21863" x="5473700" y="2847975"/>
          <p14:tracePt t="21898" x="5219700" y="2971800"/>
          <p14:tracePt t="21927" x="4891088" y="3059113"/>
          <p14:tracePt t="21965" x="4540250" y="3074988"/>
          <p14:tracePt t="21994" x="4349750" y="3025775"/>
          <p14:tracePt t="22027" x="4295775" y="2982913"/>
          <p14:tracePt t="22051" x="4295775" y="2971800"/>
          <p14:tracePt t="22084" x="4295775" y="2967038"/>
          <p14:tracePt t="22147" x="4425950" y="2928938"/>
          <p14:tracePt t="22177" x="4668838" y="2913063"/>
          <p14:tracePt t="22215" x="4706938" y="2913063"/>
          <p14:tracePt t="22397" x="4706938" y="2906713"/>
          <p14:tracePt t="28743" x="7269163" y="2470150"/>
          <p14:tracePt t="28773" x="7354888" y="2459038"/>
          <p14:tracePt t="28804" x="7442200" y="2443163"/>
          <p14:tracePt t="28835" x="7716838" y="2420938"/>
          <p14:tracePt t="28865" x="7959725" y="2405063"/>
          <p14:tracePt t="28898" x="8031163" y="2393950"/>
          <p14:tracePt t="28927" x="8058150" y="2382838"/>
          <p14:tracePt t="28965" x="8089900" y="2371725"/>
          <p14:tracePt t="28999" x="8112125" y="2371725"/>
          <p14:tracePt t="29022" x="8128000" y="2371725"/>
          <p14:tracePt t="29053" x="8208963" y="2425700"/>
          <p14:tracePt t="29084" x="8355013" y="2562225"/>
          <p14:tracePt t="29114" x="8474075" y="2686050"/>
          <p14:tracePt t="29147" x="8528050" y="2782888"/>
          <p14:tracePt t="29177" x="8539163" y="2825750"/>
          <p14:tracePt t="29214" x="8516938" y="2825750"/>
          <p14:tracePt t="29243" x="8505825" y="2825750"/>
          <p14:tracePt t="29365" x="8501063" y="2843213"/>
          <p14:tracePt t="29415" x="8485188" y="2870200"/>
          <p14:tracePt t="29444" x="8447088" y="2890838"/>
          <p14:tracePt t="29477" x="8301038" y="2928938"/>
          <p14:tracePt t="29515" x="7896225" y="2951163"/>
          <p14:tracePt t="29523" x="7743825" y="2951163"/>
          <p14:tracePt t="29551" x="7586663" y="2955925"/>
          <p14:tracePt t="29601" x="7669213" y="2960688"/>
          <p14:tracePt t="29630" x="7696200" y="2960688"/>
          <p14:tracePt t="29665" x="7954963" y="2971800"/>
          <p14:tracePt t="29698" x="8258175" y="2971800"/>
          <p14:tracePt t="29727" x="8447088" y="2971800"/>
          <p14:tracePt t="29765" x="8570913" y="2971800"/>
          <p14:tracePt t="29801" x="8658225" y="2967038"/>
          <p14:tracePt t="29835" x="8689975" y="2967038"/>
          <p14:tracePt t="29864" x="8716963" y="2967038"/>
          <p14:tracePt t="29897" x="8739188" y="2960688"/>
          <p14:tracePt t="29927" x="8809038" y="2951163"/>
          <p14:tracePt t="29965" x="8874125" y="2944813"/>
          <p14:tracePt t="30015" x="8966200" y="2944813"/>
          <p14:tracePt t="30038" x="9020175" y="2933700"/>
          <p14:tracePt t="30072" x="9209088" y="2924175"/>
          <p14:tracePt t="30098" x="9247188" y="2913063"/>
          <p14:tracePt t="30131" x="9290050" y="2906713"/>
          <p14:tracePt t="30244" x="9278938" y="2917825"/>
          <p14:tracePt t="30272" x="9267825" y="2917825"/>
          <p14:tracePt t="30301" x="9220200" y="2917825"/>
          <p14:tracePt t="30332" x="9175750" y="2886075"/>
          <p14:tracePt t="30364" x="9137650" y="2820988"/>
          <p14:tracePt t="30397" x="9117013" y="2767013"/>
          <p14:tracePt t="30428" x="9110663" y="2717800"/>
          <p14:tracePt t="30465" x="9148763" y="2663825"/>
          <p14:tracePt t="30489" x="9175750" y="2647950"/>
          <p14:tracePt t="30521" x="9240838" y="2632075"/>
          <p14:tracePt t="30551" x="9310688" y="2636838"/>
          <p14:tracePt t="30585" x="9348788" y="2670175"/>
          <p14:tracePt t="30615" x="9364663" y="2701925"/>
          <p14:tracePt t="30647" x="9364663" y="2717800"/>
          <p14:tracePt t="30678" x="9355138" y="2724150"/>
          <p14:tracePt t="30716" x="9332913" y="2724150"/>
          <p14:tracePt t="30744" x="9256713" y="2755900"/>
          <p14:tracePt t="30777" x="9175750" y="2816225"/>
          <p14:tracePt t="30801" x="9090025" y="2886075"/>
          <p14:tracePt t="30834" x="8997950" y="2933700"/>
          <p14:tracePt t="30865" x="8883650" y="2967038"/>
          <p14:tracePt t="30898" x="8840788" y="2987675"/>
          <p14:tracePt t="30927" x="8813800" y="2994025"/>
          <p14:tracePt t="30961" x="8775700" y="2998788"/>
          <p14:tracePt t="30994" x="8732838" y="2998788"/>
          <p14:tracePt t="31027" x="8667750" y="2978150"/>
          <p14:tracePt t="31051" x="8566150" y="2928938"/>
          <p14:tracePt t="31082" x="8494713" y="2886075"/>
          <p14:tracePt t="31121" x="8458200" y="2859088"/>
          <p14:tracePt t="31165" x="8440738" y="2820988"/>
          <p14:tracePt t="31194" x="8424863" y="2782888"/>
          <p14:tracePt t="31227" x="8424863" y="2744788"/>
          <p14:tracePt t="31260" x="8447088" y="2706688"/>
          <p14:tracePt t="31286" x="8458200" y="2697163"/>
          <p14:tracePt t="31321" x="8505825" y="2670175"/>
          <p14:tracePt t="31333" x="8548688" y="2652713"/>
          <p14:tracePt t="31365" x="8667750" y="2605088"/>
          <p14:tracePt t="31397" x="8797925" y="2555875"/>
          <p14:tracePt t="31427" x="8905875" y="2535238"/>
          <p14:tracePt t="31465" x="9020175" y="2524125"/>
          <p14:tracePt t="31493" x="9155113" y="2524125"/>
          <p14:tracePt t="31521" x="9240838" y="2528888"/>
          <p14:tracePt t="31551" x="9305925" y="2540000"/>
          <p14:tracePt t="31586" x="9364663" y="2571750"/>
          <p14:tracePt t="31614" x="9447213" y="2598738"/>
          <p14:tracePt t="31647" x="9505950" y="2625725"/>
          <p14:tracePt t="31677" x="9544050" y="2659063"/>
          <p14:tracePt t="31710" x="9591675" y="2686050"/>
          <p14:tracePt t="31743" x="9598025" y="2724150"/>
          <p14:tracePt t="31772" x="9582150" y="2751138"/>
          <p14:tracePt t="31801" x="9548813" y="2782888"/>
          <p14:tracePt t="31832" x="9483725" y="2820988"/>
          <p14:tracePt t="31864" x="9382125" y="2863850"/>
          <p14:tracePt t="31897" x="9256713" y="2906713"/>
          <p14:tracePt t="31927" x="9144000" y="2951163"/>
          <p14:tracePt t="31964" x="8997950" y="2982913"/>
          <p14:tracePt t="31994" x="8856663" y="2982913"/>
          <p14:tracePt t="32027" x="8759825" y="2982913"/>
          <p14:tracePt t="32061" x="8685213" y="2955925"/>
          <p14:tracePt t="32101" x="8505825" y="2897188"/>
          <p14:tracePt t="32132" x="8408988" y="2852738"/>
          <p14:tracePt t="32165" x="8370888" y="2816225"/>
          <p14:tracePt t="32194" x="8370888" y="2771775"/>
          <p14:tracePt t="32227" x="8386763" y="2697163"/>
          <p14:tracePt t="32261" x="8485188" y="2598738"/>
          <p14:tracePt t="32289" x="8528050" y="2578100"/>
          <p14:tracePt t="32320" x="8609013" y="2544763"/>
          <p14:tracePt t="32351" x="8813800" y="2524125"/>
          <p14:tracePt t="32381" x="8993188" y="2524125"/>
          <p14:tracePt t="32410" x="9090025" y="2535238"/>
          <p14:tracePt t="32444" x="9229725" y="2571750"/>
          <p14:tracePt t="32482" x="9332913" y="2643188"/>
          <p14:tracePt t="32520" x="9375775" y="2697163"/>
          <p14:tracePt t="32536" x="9375775" y="2744788"/>
          <p14:tracePt t="32567" x="9375775" y="2762250"/>
          <p14:tracePt t="32682" x="9375775" y="2798763"/>
          <p14:tracePt t="32710" x="9359900" y="2825750"/>
          <p14:tracePt t="32732" x="9344025" y="2836863"/>
          <p14:tracePt t="32777" x="9337675" y="2843213"/>
          <p14:tracePt t="32810" x="9321800" y="2847975"/>
          <p14:tracePt t="42995" x="6215063" y="4410075"/>
          <p14:tracePt t="43020" x="5972175" y="4437063"/>
          <p14:tracePt t="43036" x="5738813" y="4457700"/>
          <p14:tracePt t="43070" x="5257800" y="4495800"/>
          <p14:tracePt t="43100" x="4884738" y="4495800"/>
          <p14:tracePt t="43130" x="4518025" y="4522788"/>
          <p14:tracePt t="43149" x="4430713" y="4522788"/>
          <p14:tracePt t="43177" x="4279900" y="4522788"/>
          <p14:tracePt t="43215" x="4203700" y="4518025"/>
          <p14:tracePt t="43243" x="4160838" y="4518025"/>
          <p14:tracePt t="43272" x="4095750" y="4518025"/>
          <p14:tracePt t="43301" x="4021138" y="4518025"/>
          <p14:tracePt t="43332" x="3967163" y="4522788"/>
          <p14:tracePt t="43365" x="3933825" y="4560888"/>
          <p14:tracePt t="43397" x="3875088" y="4652963"/>
          <p14:tracePt t="43426" x="3787775" y="4756150"/>
          <p14:tracePt t="43460" x="3695700" y="4841875"/>
          <p14:tracePt t="43477" x="3663950" y="4868863"/>
          <p14:tracePt t="43514" x="3648075" y="4945063"/>
          <p14:tracePt t="43522" x="3648075" y="4956175"/>
          <p14:tracePt t="43551" x="3632200" y="4987925"/>
          <p14:tracePt t="43586" x="3614738" y="5010150"/>
          <p14:tracePt t="43614" x="3598863" y="5026025"/>
          <p14:tracePt t="43647" x="3582988" y="5041900"/>
          <p14:tracePt t="43677" x="3567113" y="5046663"/>
          <p14:tracePt t="43714" x="3632200" y="5053013"/>
          <p14:tracePt t="43744" x="3940175" y="4976813"/>
          <p14:tracePt t="43777" x="4706938" y="4648200"/>
          <p14:tracePt t="43801" x="6019800" y="4230688"/>
          <p14:tracePt t="43832" x="6938963" y="4068763"/>
          <p14:tracePt t="43865" x="7388225" y="3976688"/>
          <p14:tracePt t="43897" x="7635875" y="3917950"/>
          <p14:tracePt t="43926" x="7766050" y="3859213"/>
          <p14:tracePt t="43964" x="8067675" y="3760788"/>
          <p14:tracePt t="43993" x="8154988" y="3740150"/>
          <p14:tracePt t="44027" x="8159750" y="3740150"/>
          <p14:tracePt t="44073" x="8170863" y="3733800"/>
          <p14:tracePt t="44165" x="8150225" y="3756025"/>
          <p14:tracePt t="44194" x="8112125" y="3859213"/>
          <p14:tracePt t="44227" x="8051800" y="3967163"/>
          <p14:tracePt t="44264" x="8008938" y="4048125"/>
          <p14:tracePt t="44288" x="7997825" y="4075113"/>
          <p14:tracePt t="44318" x="7923213" y="4113213"/>
          <p14:tracePt t="44351" x="7354888" y="4284663"/>
          <p14:tracePt t="44381" x="6430963" y="4457700"/>
          <p14:tracePt t="44415" x="5511800" y="4522788"/>
          <p14:tracePt t="44443" x="4992688" y="4556125"/>
          <p14:tracePt t="44477" x="4376738" y="4621213"/>
          <p14:tracePt t="44510" x="3929063" y="4675188"/>
          <p14:tracePt t="44527" x="3890963" y="4675188"/>
          <p14:tracePt t="44551" x="3879850" y="4675188"/>
          <p14:tracePt t="44647" x="3875088" y="4679950"/>
          <p14:tracePt t="44676" x="3868738" y="4679950"/>
          <p14:tracePt t="44714" x="3832225" y="4738688"/>
          <p14:tracePt t="44744" x="3740150" y="4830763"/>
          <p14:tracePt t="44772" x="3609975" y="4895850"/>
          <p14:tracePt t="44801" x="3387725" y="4929188"/>
          <p14:tracePt t="44835" x="3151188" y="4922838"/>
          <p14:tracePt t="44864" x="2906713" y="4895850"/>
          <p14:tracePt t="44897" x="2805113" y="4852988"/>
          <p14:tracePt t="44927" x="2789238" y="4810125"/>
          <p14:tracePt t="44964" x="2825750" y="4733925"/>
          <p14:tracePt t="44994" x="2859088" y="4706938"/>
          <p14:tracePt t="45027" x="2886075" y="4684713"/>
          <p14:tracePt t="45051" x="2955925" y="4675188"/>
          <p14:tracePt t="45085" x="3128963" y="4679950"/>
          <p14:tracePt t="45114" x="3252788" y="4718050"/>
          <p14:tracePt t="45147" x="3279775" y="4772025"/>
          <p14:tracePt t="45177" x="3279775" y="4826000"/>
          <p14:tracePt t="45215" x="3259138" y="4895850"/>
          <p14:tracePt t="45238" x="3221038" y="4933950"/>
          <p14:tracePt t="45272" x="3178175" y="4983163"/>
          <p14:tracePt t="45301" x="3171825" y="4992688"/>
          <p14:tracePt t="45381" x="3167063" y="4992688"/>
          <p14:tracePt t="45444" x="3160713" y="4999038"/>
          <p14:tracePt t="45493" x="3160713" y="5003800"/>
          <p14:tracePt t="49551" x="3171825" y="5080000"/>
          <p14:tracePt t="49584" x="3187700" y="5102225"/>
          <p14:tracePt t="49614" x="3194050" y="5118100"/>
          <p14:tracePt t="49665" x="3187700" y="5118100"/>
          <p14:tracePt t="49743" x="3128963" y="5118100"/>
          <p14:tracePt t="49776" x="3086100" y="5118100"/>
          <p14:tracePt t="49814" x="3043238" y="5091113"/>
          <p14:tracePt t="49833" x="3009900" y="5080000"/>
          <p14:tracePt t="49864" x="2940050" y="5064125"/>
          <p14:tracePt t="49898" x="2859088" y="5057775"/>
          <p14:tracePt t="49927" x="2836863" y="5046663"/>
          <p14:tracePt t="49960" x="2832100" y="5041900"/>
          <p14:tracePt t="49998" x="2843213" y="5037138"/>
          <p14:tracePt t="50255" x="2832100" y="5037138"/>
          <p14:tracePt t="50287" x="2798763" y="5041900"/>
          <p14:tracePt t="50318" x="2728913" y="5064125"/>
          <p14:tracePt t="50354" x="2659063" y="5080000"/>
          <p14:tracePt t="50380" x="2593975" y="5080000"/>
          <p14:tracePt t="50414" x="2562225" y="5080000"/>
          <p14:tracePt t="50443" x="2524125" y="5080000"/>
          <p14:tracePt t="50476" x="2513013" y="5080000"/>
          <p14:tracePt t="50693" x="2470150" y="5041900"/>
          <p14:tracePt t="50727" x="2459038" y="4987925"/>
          <p14:tracePt t="50755" x="2474913" y="4956175"/>
          <p14:tracePt t="50793" x="2551113" y="4938713"/>
          <p14:tracePt t="50817" x="2562225" y="4938713"/>
          <p14:tracePt t="50855" x="2562225" y="4965700"/>
          <p14:tracePt t="50993" x="2555875" y="4965700"/>
          <p14:tracePt t="51099" x="2625725" y="5041900"/>
          <p14:tracePt t="51132" x="2724150" y="5165725"/>
          <p14:tracePt t="51164" x="2782888" y="5230813"/>
          <p14:tracePt t="51193" x="2825750" y="5284788"/>
          <p14:tracePt t="51227" x="2836863" y="5318125"/>
          <p14:tracePt t="51256" x="2843213" y="5349875"/>
          <p14:tracePt t="51286" x="2836863" y="5376863"/>
          <p14:tracePt t="51318" x="2798763" y="5414963"/>
          <p14:tracePt t="51349" x="2751138" y="5441950"/>
          <p14:tracePt t="51381" x="2701925" y="5453063"/>
          <p14:tracePt t="51445" x="2690813" y="5453063"/>
          <p14:tracePt t="51477" x="2663825" y="5453063"/>
          <p14:tracePt t="51510" x="2632075" y="5441950"/>
          <p14:tracePt t="51528" x="2625725" y="5441950"/>
          <p14:tracePt t="51604" x="2589213" y="5441950"/>
          <p14:tracePt t="51631" x="2578100" y="5441950"/>
          <p14:tracePt t="51665" x="2551113" y="5441950"/>
          <p14:tracePt t="51693" x="2490788" y="5441950"/>
          <p14:tracePt t="51727" x="2416175" y="5441950"/>
          <p14:tracePt t="51760" x="2355850" y="5441950"/>
          <p14:tracePt t="51771" x="2344738" y="5441950"/>
          <p14:tracePt t="51802" x="2259013" y="5441950"/>
          <p14:tracePt t="51832" x="2108200" y="5441950"/>
          <p14:tracePt t="51864" x="1978025" y="5441950"/>
          <p14:tracePt t="51897" x="1897063" y="5437188"/>
          <p14:tracePt t="51927" x="1881188" y="5437188"/>
          <p14:tracePt t="52006" x="1874838" y="5437188"/>
          <p14:tracePt t="52098" x="1908175" y="5437188"/>
          <p14:tracePt t="52132" x="1966913" y="5437188"/>
          <p14:tracePt t="52161" x="2054225" y="5453063"/>
          <p14:tracePt t="52197" x="2236788" y="5457825"/>
          <p14:tracePt t="52223" x="2378075" y="5457825"/>
          <p14:tracePt t="52265" x="2459038" y="5457825"/>
          <p14:tracePt t="52286" x="2508250" y="5468938"/>
          <p14:tracePt t="52319" x="2524125" y="5468938"/>
          <p14:tracePt t="52397" x="2540000" y="5468938"/>
          <p14:tracePt t="52427" x="2582863" y="5468938"/>
          <p14:tracePt t="52460" x="2616200" y="5473700"/>
          <p14:tracePt t="52493" x="2620963" y="5473700"/>
          <p14:tracePt t="52527" x="2647950" y="5473700"/>
          <p14:tracePt t="52564" x="2708275" y="5473700"/>
          <p14:tracePt t="52582" x="2724150" y="5473700"/>
          <p14:tracePt t="52621" x="2778125" y="5480050"/>
          <p14:tracePt t="52633" x="2816225" y="5480050"/>
          <p14:tracePt t="52663" x="2886075" y="5491163"/>
          <p14:tracePt t="52693" x="2906713" y="5491163"/>
          <p14:tracePt t="52865" x="2951163" y="5484813"/>
          <p14:tracePt t="52899" x="3101975" y="5484813"/>
          <p14:tracePt t="52927" x="3259138" y="5480050"/>
          <p14:tracePt t="52961" x="3394075" y="5464175"/>
          <p14:tracePt t="52998" x="3544888" y="5457825"/>
          <p14:tracePt t="53020" x="3686175" y="5446713"/>
          <p14:tracePt t="53045" x="3836988" y="5446713"/>
          <p14:tracePt t="53067" x="3895725" y="5446713"/>
          <p14:tracePt t="53097" x="4048125" y="5446713"/>
          <p14:tracePt t="53130" x="4221163" y="5457825"/>
          <p14:tracePt t="53161" x="4268788" y="5468938"/>
          <p14:tracePt t="53198" x="4291013" y="5473700"/>
          <p14:tracePt t="53227" x="4329113" y="5473700"/>
          <p14:tracePt t="53264" x="4484688" y="5491163"/>
          <p14:tracePt t="53288" x="4576763" y="5495925"/>
          <p14:tracePt t="53317" x="4706938" y="5500688"/>
          <p14:tracePt t="53351" x="4868863" y="5511800"/>
          <p14:tracePt t="53380" x="4918075" y="5511800"/>
          <p14:tracePt t="53414" x="4938713" y="5511800"/>
          <p14:tracePt t="53443" x="4956175" y="5511800"/>
          <p14:tracePt t="53476" x="4960938" y="5511800"/>
          <p14:tracePt t="53743" x="4956175" y="5511800"/>
          <p14:tracePt t="53777" x="4949825" y="5511800"/>
          <p14:tracePt t="53854" x="4918075" y="5511800"/>
          <p14:tracePt t="53882" x="4879975" y="5511800"/>
          <p14:tracePt t="53914" x="4765675" y="5511800"/>
          <p14:tracePt t="53948" x="4540250" y="5511800"/>
          <p14:tracePt t="53977" x="4248150" y="5518150"/>
          <p14:tracePt t="54005" x="4021138" y="5522913"/>
          <p14:tracePt t="54048" x="3551238" y="5538788"/>
          <p14:tracePt t="54071" x="3106738" y="5561013"/>
          <p14:tracePt t="54104" x="2863850" y="5561013"/>
          <p14:tracePt t="54130" x="2652713" y="5561013"/>
          <p14:tracePt t="54148" x="2540000" y="5561013"/>
          <p14:tracePt t="54176" x="2200275" y="5576888"/>
          <p14:tracePt t="54215" x="1912938" y="5565775"/>
          <p14:tracePt t="54243" x="1874838" y="5545138"/>
          <p14:tracePt t="54277" x="1809750" y="5527675"/>
          <p14:tracePt t="54314" x="1692275" y="5522913"/>
          <p14:tracePt t="54334" x="1685925" y="5522913"/>
          <p14:tracePt t="54461" x="1681163" y="5522913"/>
          <p14:tracePt t="54568" x="1766888" y="5522913"/>
          <p14:tracePt t="54601" x="2043113" y="5511800"/>
          <p14:tracePt t="54631" x="2308225" y="5491163"/>
          <p14:tracePt t="54664" x="2513013" y="5491163"/>
          <p14:tracePt t="54699" x="2643188" y="5495925"/>
          <p14:tracePt t="54727" x="2778125" y="5511800"/>
          <p14:tracePt t="54755" x="2955925" y="5522913"/>
          <p14:tracePt t="54794" x="3079750" y="5522913"/>
          <p14:tracePt t="54818" x="3086100" y="5522913"/>
          <p14:tracePt t="54864" x="3086100" y="5527675"/>
          <p14:tracePt t="55247" x="3160713" y="5500688"/>
          <p14:tracePt t="55271" x="3279775" y="5500688"/>
          <p14:tracePt t="55302" x="3344863" y="5500688"/>
          <p14:tracePt t="55336" x="3398838" y="5500688"/>
          <p14:tracePt t="55366" x="3459163" y="5500688"/>
          <p14:tracePt t="55397" x="3540125" y="5507038"/>
          <p14:tracePt t="55427" x="3605213" y="5522913"/>
          <p14:tracePt t="55461" x="3652838" y="5527675"/>
          <p14:tracePt t="55497" x="3702050" y="5527675"/>
          <p14:tracePt t="55521" x="3794125" y="5534025"/>
          <p14:tracePt t="55551" x="3895725" y="5545138"/>
          <p14:tracePt t="55585" x="4005263" y="5545138"/>
          <p14:tracePt t="55616" x="4113213" y="5527675"/>
          <p14:tracePt t="55648" x="4241800" y="5527675"/>
          <p14:tracePt t="55679" x="4383088" y="5527675"/>
          <p14:tracePt t="55710" x="4529138" y="5527675"/>
          <p14:tracePt t="55743" x="4648200" y="5527675"/>
          <p14:tracePt t="55776" x="4668838" y="5527675"/>
          <p14:tracePt t="55814" x="4729163" y="5527675"/>
          <p14:tracePt t="55851" x="4760913" y="5527675"/>
          <p14:tracePt t="56536" x="4679950" y="5545138"/>
          <p14:tracePt t="56569" x="4491038" y="5581650"/>
          <p14:tracePt t="56598" x="4095750" y="5641975"/>
          <p14:tracePt t="56630" x="3821113" y="5691188"/>
          <p14:tracePt t="56661" x="3594100" y="5754688"/>
          <p14:tracePt t="56699" x="3355975" y="5808663"/>
          <p14:tracePt t="56727" x="3151188" y="5835650"/>
          <p14:tracePt t="56755" x="2917825" y="5873750"/>
          <p14:tracePt t="56793" x="2620963" y="5911850"/>
          <p14:tracePt t="56818" x="2454275" y="5922963"/>
          <p14:tracePt t="56851" x="2162175" y="5922963"/>
          <p14:tracePt t="56881" x="2101850" y="5922963"/>
          <p14:tracePt t="56911" x="2058988" y="5922963"/>
          <p14:tracePt t="56943" x="1982788" y="5911850"/>
          <p14:tracePt t="56977" x="1924050" y="5907088"/>
          <p14:tracePt t="57004" x="1917700" y="5900738"/>
          <p14:tracePt t="57070" x="1908175" y="5900738"/>
          <p14:tracePt t="57177" x="1901825" y="5900738"/>
          <p14:tracePt t="57304" x="1962150" y="5895975"/>
          <p14:tracePt t="57334" x="2047875" y="5884863"/>
          <p14:tracePt t="57364" x="2155825" y="5884863"/>
          <p14:tracePt t="57397" x="2227263" y="5880100"/>
          <p14:tracePt t="57426" x="2236788" y="5880100"/>
          <p14:tracePt t="57464" x="2263775" y="5880100"/>
          <p14:tracePt t="57488" x="2290763" y="5880100"/>
          <p14:tracePt t="57526" x="2324100" y="5884863"/>
          <p14:tracePt t="57764" x="2378075" y="5884863"/>
          <p14:tracePt t="57788" x="2501900" y="5884863"/>
          <p14:tracePt t="57819" x="2717800" y="5884863"/>
          <p14:tracePt t="57850" x="2782888" y="5884863"/>
          <p14:tracePt t="57881" x="2825750" y="5873750"/>
          <p14:tracePt t="57910" x="2913063" y="5873750"/>
          <p14:tracePt t="57927" x="2933700" y="5873750"/>
          <p14:tracePt t="57963" x="2989263" y="5873750"/>
          <p14:tracePt t="57997" x="3032125" y="5880100"/>
          <p14:tracePt t="58021" x="3144838" y="5880100"/>
          <p14:tracePt t="58056" x="3306763" y="5880100"/>
          <p14:tracePt t="58084" x="3486150" y="5884863"/>
          <p14:tracePt t="58115" x="3609975" y="5895975"/>
          <p14:tracePt t="58148" x="3659188" y="5900738"/>
          <p14:tracePt t="58177" x="3706813" y="5907088"/>
          <p14:tracePt t="58211" x="3805238" y="5907088"/>
          <p14:tracePt t="58248" x="3913188" y="5918200"/>
          <p14:tracePt t="58271" x="4041775" y="5918200"/>
          <p14:tracePt t="58301" x="4210050" y="5911850"/>
          <p14:tracePt t="58334" x="4425950" y="5907088"/>
          <p14:tracePt t="58364" x="4506913" y="5907088"/>
          <p14:tracePt t="58397" x="4513263" y="5907088"/>
          <p14:tracePt t="59070" x="4183063" y="6008688"/>
          <p14:tracePt t="59085" x="4117975" y="6030913"/>
          <p14:tracePt t="59118" x="3917950" y="6084888"/>
          <p14:tracePt t="59149" x="3695700" y="6145213"/>
          <p14:tracePt t="59177" x="3382963" y="6181725"/>
          <p14:tracePt t="59211" x="3124200" y="6208713"/>
          <p14:tracePt t="59227" x="3086100" y="6208713"/>
          <p14:tracePt t="59260" x="3048000" y="6208713"/>
          <p14:tracePt t="59297" x="2955925" y="6242050"/>
          <p14:tracePt t="59317" x="2940050" y="6253163"/>
          <p14:tracePt t="59355" x="2928938" y="6269038"/>
          <p14:tracePt t="59380" x="2886075" y="6284913"/>
          <p14:tracePt t="59397" x="2852738" y="6300788"/>
          <p14:tracePt t="59427" x="2755900" y="6350000"/>
          <p14:tracePt t="59460" x="2674938" y="6376988"/>
          <p14:tracePt t="59477" x="2652713" y="6388100"/>
          <p14:tracePt t="59505" x="2632075" y="6403975"/>
          <p14:tracePt t="59520" x="2625725" y="6403975"/>
          <p14:tracePt t="59569" x="2616200" y="6403975"/>
          <p14:tracePt t="59604" x="2605088" y="6403975"/>
          <p14:tracePt t="59647" x="2566988" y="6392863"/>
          <p14:tracePt t="59676" x="2528888" y="6376988"/>
          <p14:tracePt t="59714" x="2474913" y="6354763"/>
          <p14:tracePt t="59743" x="2389188" y="6350000"/>
          <p14:tracePt t="59777" x="2317750" y="6343650"/>
          <p14:tracePt t="59805" x="2270125" y="6343650"/>
          <p14:tracePt t="59834" x="2227263" y="6343650"/>
          <p14:tracePt t="59865" x="2216150" y="6343650"/>
          <p14:tracePt t="60427" x="2328863" y="6323013"/>
          <p14:tracePt t="60461" x="2767013" y="6280150"/>
          <p14:tracePt t="60493" x="3032125" y="6269038"/>
          <p14:tracePt t="60527" x="3124200" y="6269038"/>
          <p14:tracePt t="60552" x="3128963" y="6269038"/>
          <p14:tracePt t="60660" x="3124200" y="6269038"/>
          <p14:tracePt t="60863" x="3243263" y="6269038"/>
          <p14:tracePt t="60897" x="3605213" y="6253163"/>
          <p14:tracePt t="60926" x="3717925" y="6253163"/>
          <p14:tracePt t="60964" x="3771900" y="6253163"/>
          <p14:tracePt t="60998" x="3929063" y="6253163"/>
          <p14:tracePt t="61021" x="3983038" y="6262688"/>
          <p14:tracePt t="61115" x="3987800" y="6262688"/>
          <p14:tracePt t="61148" x="4005263" y="6262688"/>
          <p14:tracePt t="61177" x="4090988" y="6262688"/>
          <p14:tracePt t="61214" x="4171950" y="6253163"/>
          <p14:tracePt t="61297" x="4187825" y="6253163"/>
          <p14:tracePt t="61351" x="4187825" y="6246813"/>
          <p14:tracePt t="64818" x="0" y="6350000"/>
          <p14:tracePt t="64849" x="0" y="6269038"/>
          <p14:tracePt t="64880" x="15875" y="6235700"/>
          <p14:tracePt t="64896" x="26988" y="6226175"/>
          <p14:tracePt t="64927" x="53975" y="6208713"/>
          <p14:tracePt t="64960" x="76200" y="6188075"/>
          <p14:tracePt t="64995" x="107950" y="6154738"/>
          <p14:tracePt t="65027" x="107950" y="6116638"/>
          <p14:tracePt t="65051" x="107950" y="6073775"/>
          <p14:tracePt t="65084" x="112713" y="6062663"/>
          <p14:tracePt t="65114" x="161925" y="6035675"/>
          <p14:tracePt t="65148" x="350838" y="5961063"/>
          <p14:tracePt t="65177" x="719138" y="5853113"/>
          <p14:tracePt t="65210" x="1123950" y="5749925"/>
          <p14:tracePt t="65243" x="1474788" y="5664200"/>
          <p14:tracePt t="65277" x="1643063" y="5641975"/>
          <p14:tracePt t="65314" x="1816100" y="5619750"/>
          <p14:tracePt t="65333" x="1858963" y="5610225"/>
          <p14:tracePt t="65364" x="1874838" y="5599113"/>
          <p14:tracePt t="65397" x="1874838" y="5592763"/>
          <p14:tracePt t="65615" x="1955800" y="5592763"/>
          <p14:tracePt t="65648" x="2286000" y="5592763"/>
          <p14:tracePt t="65676" x="2470150" y="5565775"/>
          <p14:tracePt t="65710" x="2636838" y="5538788"/>
          <p14:tracePt t="65747" x="2924175" y="5511800"/>
          <p14:tracePt t="65771" x="3187700" y="5511800"/>
          <p14:tracePt t="65814" x="3324225" y="5500688"/>
          <p14:tracePt t="65833" x="3355975" y="5491163"/>
          <p14:tracePt t="65864" x="3452813" y="5480050"/>
          <p14:tracePt t="65898" x="3556000" y="5453063"/>
          <p14:tracePt t="65927" x="3598863" y="5446713"/>
          <p14:tracePt t="65960" x="3702050" y="5414963"/>
          <p14:tracePt t="65997" x="3863975" y="5392738"/>
          <p14:tracePt t="66021" x="4041775" y="5372100"/>
          <p14:tracePt t="66055" x="4183063" y="5372100"/>
          <p14:tracePt t="66085" x="4291013" y="5372100"/>
          <p14:tracePt t="66115" x="4371975" y="5360988"/>
          <p14:tracePt t="66147" x="4441825" y="5338763"/>
          <p14:tracePt t="66182" x="4479925" y="5322888"/>
          <p14:tracePt t="66210" x="4491038" y="5318125"/>
          <p14:tracePt t="66227" x="4495800" y="5318125"/>
          <p14:tracePt t="66260" x="4506913" y="5307013"/>
          <p14:tracePt t="66302" x="4518025" y="5295900"/>
          <p14:tracePt t="66351" x="4540250" y="5284788"/>
          <p14:tracePt t="66381" x="4572000" y="5280025"/>
          <p14:tracePt t="66426" x="4572000" y="5273675"/>
          <p14:tracePt t="66460" x="4572000" y="5268913"/>
          <p14:tracePt t="66510" x="4583113" y="5280025"/>
          <p14:tracePt t="66520" x="4583113" y="5291138"/>
          <p14:tracePt t="66554" x="4603750" y="5356225"/>
          <p14:tracePt t="66584" x="4610100" y="5410200"/>
          <p14:tracePt t="66617" x="4614863" y="5473700"/>
          <p14:tracePt t="66648" x="4637088" y="5534025"/>
          <p14:tracePt t="66676" x="4675188" y="5614988"/>
          <p14:tracePt t="66710" x="4695825" y="5727700"/>
          <p14:tracePt t="66727" x="4695825" y="5734050"/>
          <p14:tracePt t="66760" x="4695825" y="5738813"/>
          <p14:tracePt t="66797" x="4718050" y="5727700"/>
          <p14:tracePt t="66819" x="4733925" y="5711825"/>
          <p14:tracePt t="66854" x="4765675" y="5700713"/>
          <p14:tracePt t="69226" x="3497263" y="6100763"/>
          <p14:tracePt t="69260" x="3032125" y="6192838"/>
          <p14:tracePt t="69287" x="2598738" y="6235700"/>
          <p14:tracePt t="69319" x="2443163" y="6262688"/>
          <p14:tracePt t="69349" x="2393950" y="6269038"/>
          <p14:tracePt t="69380" x="2382838" y="6269038"/>
          <p14:tracePt t="69414" x="2355850" y="6284913"/>
          <p14:tracePt t="69444" x="2286000" y="6300788"/>
          <p14:tracePt t="69476" x="2182813" y="6307138"/>
          <p14:tracePt t="69510" x="2097088" y="6307138"/>
          <p14:tracePt t="69529" x="2070100" y="6307138"/>
          <p14:tracePt t="69552" x="2058988" y="6284913"/>
          <p14:tracePt t="69584" x="2058988" y="6172200"/>
          <p14:tracePt t="69614" x="2128838" y="6046788"/>
          <p14:tracePt t="69648" x="2382838" y="5918200"/>
          <p14:tracePt t="69677" x="2652713" y="5873750"/>
          <p14:tracePt t="69710" x="2843213" y="5884863"/>
          <p14:tracePt t="69727" x="2879725" y="5907088"/>
          <p14:tracePt t="69760" x="2913063" y="6003925"/>
          <p14:tracePt t="69793" x="2933700" y="6176963"/>
          <p14:tracePt t="69818" x="2933700" y="6242050"/>
          <p14:tracePt t="69855" x="2852738" y="6370638"/>
          <p14:tracePt t="69881" x="2767013" y="6435725"/>
          <p14:tracePt t="69898" x="2740025" y="6442075"/>
          <p14:tracePt t="69927" x="2670175" y="6442075"/>
          <p14:tracePt t="69961" x="2524125" y="6381750"/>
          <p14:tracePt t="69977" x="2486025" y="6350000"/>
          <p14:tracePt t="70005" x="2443163" y="6273800"/>
          <p14:tracePt t="70022" x="2443163" y="6226175"/>
          <p14:tracePt t="70052" x="2474913" y="6154738"/>
          <p14:tracePt t="70084" x="2605088" y="6073775"/>
          <p14:tracePt t="70117" x="2767013" y="6026150"/>
          <p14:tracePt t="70147" x="2836863" y="6019800"/>
          <p14:tracePt t="70177" x="2906713" y="6080125"/>
          <p14:tracePt t="70210" x="2928938" y="6203950"/>
          <p14:tracePt t="70243" x="2906713" y="6354763"/>
          <p14:tracePt t="70277" x="2843213" y="6430963"/>
          <p14:tracePt t="70304" x="2751138" y="6462713"/>
          <p14:tracePt t="70334" x="2643188" y="6457950"/>
          <p14:tracePt t="70364" x="2490788" y="6388100"/>
          <p14:tracePt t="70398" x="2425700" y="6311900"/>
          <p14:tracePt t="70426" x="2416175" y="6242050"/>
          <p14:tracePt t="70465" x="2459038" y="6145213"/>
          <p14:tracePt t="70493" x="2513013" y="6116638"/>
          <p14:tracePt t="70526" x="2528888" y="6116638"/>
          <p14:tracePt t="70569" x="2535238" y="6127750"/>
          <p14:tracePt t="70604" x="2555875" y="6219825"/>
          <p14:tracePt t="70630" x="2555875" y="6246813"/>
          <p14:tracePt t="70665" x="2535238" y="6289675"/>
          <p14:tracePt t="70693" x="2513013" y="6300788"/>
          <p14:tracePt t="70726" x="2486025" y="6307138"/>
          <p14:tracePt t="70755" x="2459038" y="6307138"/>
          <p14:tracePt t="70793" x="2432050" y="6307138"/>
          <p14:tracePt t="77114" x="6457950" y="6289675"/>
          <p14:tracePt t="77147" x="7143750" y="6226175"/>
          <p14:tracePt t="77176" x="7170738" y="6208713"/>
          <p14:tracePt t="77213" x="7231063" y="6161088"/>
          <p14:tracePt t="77248" x="7323138" y="6122988"/>
          <p14:tracePt t="77271" x="7451725" y="6100763"/>
          <p14:tracePt t="77304" x="7624763" y="6057900"/>
          <p14:tracePt t="77334" x="7804150" y="5992813"/>
          <p14:tracePt t="77365" x="7993063" y="5907088"/>
          <p14:tracePt t="77397" x="8150225" y="5815013"/>
          <p14:tracePt t="77427" x="8321675" y="5668963"/>
          <p14:tracePt t="77464" x="8548688" y="5365750"/>
          <p14:tracePt t="77493" x="8685213" y="5068888"/>
          <p14:tracePt t="77526" x="8793163" y="4837113"/>
          <p14:tracePt t="77564" x="8824913" y="4598988"/>
          <p14:tracePt t="77583" x="8824913" y="4484688"/>
          <p14:tracePt t="77617" x="8836025" y="4291013"/>
          <p14:tracePt t="77648" x="8836025" y="4090988"/>
          <p14:tracePt t="77676" x="8847138" y="3933825"/>
          <p14:tracePt t="77711" x="8847138" y="3821113"/>
          <p14:tracePt t="77726" x="8847138" y="3805238"/>
          <p14:tracePt t="77760" x="8840788" y="3783013"/>
          <p14:tracePt t="78054" x="8802688" y="3641725"/>
          <p14:tracePt t="78082" x="8809038" y="3513138"/>
          <p14:tracePt t="78117" x="8840788" y="3405188"/>
          <p14:tracePt t="78145" x="8856663" y="3360738"/>
          <p14:tracePt t="78177" x="8856663" y="3344863"/>
          <p14:tracePt t="78210" x="8901113" y="3297238"/>
          <p14:tracePt t="78243" x="8943975" y="3270250"/>
          <p14:tracePt t="78461" x="8955088" y="3160713"/>
          <p14:tracePt t="78494" x="8975725" y="3059113"/>
          <p14:tracePt t="78521" x="9020175" y="2998788"/>
          <p14:tracePt t="78551" x="9051925" y="2967038"/>
          <p14:tracePt t="78584" x="9063038" y="2960688"/>
          <p14:tracePt t="78630" x="9063038" y="2955925"/>
          <p14:tracePt t="78727" x="9063038" y="2951163"/>
          <p14:tracePt t="78864" x="8955088" y="2955925"/>
          <p14:tracePt t="78897" x="8874125" y="2967038"/>
          <p14:tracePt t="78926" x="8836025" y="2971800"/>
          <p14:tracePt t="78961" x="8766175" y="2978150"/>
          <p14:tracePt t="78998" x="8647113" y="2994025"/>
          <p14:tracePt t="79022" x="8566150" y="3005138"/>
          <p14:tracePt t="79053" x="8485188" y="3009900"/>
          <p14:tracePt t="79083" x="8413750" y="3032125"/>
          <p14:tracePt t="79118" x="8262938" y="3048000"/>
          <p14:tracePt t="79147" x="8047038" y="3063875"/>
          <p14:tracePt t="79177" x="7889875" y="3074988"/>
          <p14:tracePt t="79215" x="7635875" y="3086100"/>
          <p14:tracePt t="79243" x="7343775" y="3097213"/>
          <p14:tracePt t="79276" x="7170738" y="3113088"/>
          <p14:tracePt t="79314" x="7096125" y="3124200"/>
          <p14:tracePt t="79333" x="7085013" y="3124200"/>
          <p14:tracePt t="79364" x="7073900" y="3133725"/>
          <p14:tracePt t="79397" x="7058025" y="3133725"/>
          <p14:tracePt t="79427" x="7046913" y="3140075"/>
          <p14:tracePt t="79460" x="7042150" y="3144838"/>
          <p14:tracePt t="89801" x="8078788" y="3448050"/>
          <p14:tracePt t="89835" x="8085138" y="3448050"/>
          <p14:tracePt t="89865" x="8112125" y="3448050"/>
          <p14:tracePt t="89897" x="8278813" y="3436938"/>
          <p14:tracePt t="89926" x="8420100" y="3436938"/>
          <p14:tracePt t="89960" x="8548688" y="3421063"/>
          <p14:tracePt t="89998" x="8662988" y="3405188"/>
          <p14:tracePt t="90021" x="8748713" y="3405188"/>
          <p14:tracePt t="90055" x="8829675" y="3421063"/>
          <p14:tracePt t="90084" x="8901113" y="3463925"/>
          <p14:tracePt t="90113" x="8975725" y="3517900"/>
          <p14:tracePt t="90147" x="9078913" y="3571875"/>
          <p14:tracePt t="90176" x="9110663" y="3632200"/>
          <p14:tracePt t="90210" x="9128125" y="3706813"/>
          <p14:tracePt t="90248" x="9132888" y="3798888"/>
          <p14:tracePt t="90271" x="9144000" y="3825875"/>
          <p14:tracePt t="90313" x="9137650" y="3863975"/>
          <p14:tracePt t="90351" x="9063038" y="3983038"/>
          <p14:tracePt t="90380" x="8975725" y="4041775"/>
          <p14:tracePt t="90397" x="8959850" y="4059238"/>
          <p14:tracePt t="90426" x="8905875" y="4090988"/>
          <p14:tracePt t="90460" x="8802688" y="4140200"/>
          <p14:tracePt t="90493" x="8532813" y="4214813"/>
          <p14:tracePt t="90526" x="8339138" y="4241800"/>
          <p14:tracePt t="90563" x="8208963" y="4257675"/>
          <p14:tracePt t="90601" x="8139113" y="4275138"/>
          <p14:tracePt t="90630" x="8105775" y="4279900"/>
          <p14:tracePt t="90660" x="8074025" y="4284663"/>
          <p14:tracePt t="90710" x="8067675" y="4291013"/>
          <p14:tracePt t="90865" x="8062913" y="4295775"/>
          <p14:tracePt t="90914" x="8040688" y="4302125"/>
          <p14:tracePt t="90947" x="7966075" y="4302125"/>
          <p14:tracePt t="90976" x="7835900" y="4318000"/>
          <p14:tracePt t="91004" x="7716838" y="4329113"/>
          <p14:tracePt t="91021" x="7646988" y="4333875"/>
          <p14:tracePt t="91055" x="7559675" y="4344988"/>
          <p14:tracePt t="91084" x="7473950" y="4349750"/>
          <p14:tracePt t="91115" x="7377113" y="4349750"/>
          <p14:tracePt t="91147" x="7323138" y="4344988"/>
          <p14:tracePt t="91176" x="7273925" y="4318000"/>
          <p14:tracePt t="91210" x="7165975" y="4279900"/>
          <p14:tracePt t="91243" x="7058025" y="4230688"/>
          <p14:tracePt t="91276" x="7035800" y="4221163"/>
          <p14:tracePt t="91310" x="7015163" y="4203700"/>
          <p14:tracePt t="91334" x="6992938" y="4194175"/>
          <p14:tracePt t="91367" x="6965950" y="4176713"/>
          <p14:tracePt t="91398" x="6938963" y="4149725"/>
          <p14:tracePt t="91427" x="6923088" y="4144963"/>
          <p14:tracePt t="91460" x="6911975" y="4140200"/>
          <p14:tracePt t="91854" x="6911975" y="4133850"/>
          <p14:tracePt t="91882" x="6934200" y="4122738"/>
          <p14:tracePt t="91913" x="6965950" y="4113213"/>
          <p14:tracePt t="91947" x="6981825" y="4102100"/>
          <p14:tracePt t="91976" x="7069138" y="4075113"/>
          <p14:tracePt t="92005" x="7262813" y="4041775"/>
          <p14:tracePt t="92021" x="7354888" y="4037013"/>
          <p14:tracePt t="92054" x="7451725" y="4025900"/>
          <p14:tracePt t="92084" x="7593013" y="4025900"/>
          <p14:tracePt t="92115" x="7716838" y="4025900"/>
          <p14:tracePt t="92147" x="7750175" y="4025900"/>
          <p14:tracePt t="92176" x="7770813" y="4025900"/>
          <p14:tracePt t="92211" x="7900988" y="4025900"/>
          <p14:tracePt t="92226" x="7939088" y="4025900"/>
          <p14:tracePt t="92260" x="8067675" y="4025900"/>
          <p14:tracePt t="92297" x="8128000" y="4021138"/>
          <p14:tracePt t="92320" x="8170863" y="4014788"/>
          <p14:tracePt t="92335" x="8197850" y="4014788"/>
          <p14:tracePt t="92365" x="8408988" y="4010025"/>
          <p14:tracePt t="92397" x="8602663" y="4010025"/>
          <p14:tracePt t="92426" x="8667750" y="4010025"/>
          <p14:tracePt t="92460" x="8689975" y="4014788"/>
          <p14:tracePt t="92493" x="8755063" y="4025900"/>
          <p14:tracePt t="92526" x="8759825" y="4025900"/>
          <p14:tracePt t="92563" x="8766175" y="4025900"/>
          <p14:tracePt t="92664" x="8867775" y="4014788"/>
          <p14:tracePt t="92698" x="9105900" y="4014788"/>
          <p14:tracePt t="92726" x="9386888" y="4003675"/>
          <p14:tracePt t="92760" x="9575800" y="4003675"/>
          <p14:tracePt t="92797" x="9618663" y="4003675"/>
          <p14:tracePt t="92834" x="9636125" y="3998913"/>
          <p14:tracePt t="92865" x="9640888" y="3998913"/>
          <p14:tracePt t="93320" x="9321800" y="4014788"/>
          <p14:tracePt t="93336" x="9144000" y="4025900"/>
          <p14:tracePt t="93367" x="8786813" y="4059238"/>
          <p14:tracePt t="93397" x="8532813" y="4079875"/>
          <p14:tracePt t="93426" x="8262938" y="4106863"/>
          <p14:tracePt t="93460" x="7808913" y="4129088"/>
          <p14:tracePt t="93476" x="7658100" y="4129088"/>
          <p14:tracePt t="93510" x="7404100" y="4122738"/>
          <p14:tracePt t="93527" x="7262813" y="4122738"/>
          <p14:tracePt t="93563" x="7123113" y="4117975"/>
          <p14:tracePt t="93601" x="7024688" y="4095750"/>
          <p14:tracePt t="93630" x="6977063" y="4075113"/>
          <p14:tracePt t="93647" x="6970713" y="4075113"/>
          <p14:tracePt t="93677" x="6950075" y="4075113"/>
          <p14:tracePt t="93710" x="6884988" y="4090988"/>
          <p14:tracePt t="93747" x="6727825" y="4075113"/>
          <p14:tracePt t="93770" x="6653213" y="3983038"/>
          <p14:tracePt t="93798" x="6626225" y="3922713"/>
          <p14:tracePt t="93821" x="6577013" y="3783013"/>
          <p14:tracePt t="93854" x="6592888" y="3722688"/>
          <p14:tracePt t="93880" x="6646863" y="3706813"/>
          <p14:tracePt t="93914" x="6873875" y="3690938"/>
          <p14:tracePt t="93947" x="6981825" y="3717925"/>
          <p14:tracePt t="93976" x="7062788" y="3776663"/>
          <p14:tracePt t="94005" x="7127875" y="3836988"/>
          <p14:tracePt t="94021" x="7154863" y="3895725"/>
          <p14:tracePt t="94055" x="7150100" y="3956050"/>
          <p14:tracePt t="94084" x="7116763" y="4003675"/>
          <p14:tracePt t="94113" x="7058025" y="4041775"/>
          <p14:tracePt t="94147" x="7008813" y="4048125"/>
          <p14:tracePt t="94176" x="6965950" y="4052888"/>
          <p14:tracePt t="94210" x="6950075" y="4048125"/>
          <p14:tracePt t="94414" x="6943725" y="4048125"/>
          <p14:tracePt t="94897" x="6965950" y="4048125"/>
          <p14:tracePt t="94926" x="7116763" y="4064000"/>
          <p14:tracePt t="94961" x="7593013" y="4086225"/>
          <p14:tracePt t="94993" x="8008938" y="4086225"/>
          <p14:tracePt t="95026" x="8370888" y="4086225"/>
          <p14:tracePt t="95053" x="8435975" y="4075113"/>
          <p14:tracePt t="95084" x="8435975" y="4068763"/>
          <p14:tracePt t="95165" x="8413750" y="4079875"/>
          <p14:tracePt t="95193" x="8393113" y="4079875"/>
          <p14:tracePt t="95226" x="8247063" y="4090988"/>
          <p14:tracePt t="95259" x="7943850" y="4090988"/>
          <p14:tracePt t="95297" x="7732713" y="4037013"/>
          <p14:tracePt t="95317" x="7750175" y="3967163"/>
          <p14:tracePt t="95354" x="7862888" y="3863975"/>
          <p14:tracePt t="95380" x="8008938" y="3794125"/>
          <p14:tracePt t="95411" x="8521700" y="3706813"/>
          <p14:tracePt t="95447" x="8793163" y="3717925"/>
          <p14:tracePt t="95476" x="8820150" y="3776663"/>
          <p14:tracePt t="95510" x="8809038" y="3848100"/>
          <p14:tracePt t="95527" x="8809038" y="3886200"/>
          <p14:tracePt t="95564" x="8809038" y="3929063"/>
          <p14:tracePt t="95601" x="8802688" y="3933825"/>
          <p14:tracePt t="95834" x="8797925" y="3933825"/>
          <p14:tracePt t="95864" x="8802688" y="3944938"/>
          <p14:tracePt t="95897" x="8813800" y="3967163"/>
          <p14:tracePt t="95926" x="8759825" y="4021138"/>
          <p14:tracePt t="95960" x="8613775" y="4090988"/>
          <p14:tracePt t="95997" x="8294688" y="4117975"/>
          <p14:tracePt t="96021" x="8024813" y="4086225"/>
          <p14:tracePt t="96053" x="7851775" y="4021138"/>
          <p14:tracePt t="96084" x="7743825" y="3949700"/>
          <p14:tracePt t="96116" x="7705725" y="3863975"/>
          <p14:tracePt t="96164" x="7770813" y="3652838"/>
          <p14:tracePt t="96197" x="7923213" y="3551238"/>
          <p14:tracePt t="96226" x="8154988" y="3495675"/>
          <p14:tracePt t="96254" x="8328025" y="3495675"/>
          <p14:tracePt t="96297" x="8440738" y="3675063"/>
          <p14:tracePt t="96320" x="8478838" y="3783013"/>
          <p14:tracePt t="96354" x="8559800" y="4014788"/>
          <p14:tracePt t="96380" x="8559800" y="4064000"/>
          <p14:tracePt t="96415" x="8478838" y="4113213"/>
          <p14:tracePt t="96443" x="8166100" y="4106863"/>
          <p14:tracePt t="96476" x="7835900" y="4010025"/>
          <p14:tracePt t="96510" x="7651750" y="3895725"/>
          <p14:tracePt t="96527" x="7646988" y="3859213"/>
          <p14:tracePt t="96564" x="7743825" y="3722688"/>
          <p14:tracePt t="96600" x="7997825" y="3605213"/>
          <p14:tracePt t="96615" x="8289925" y="3506788"/>
          <p14:tracePt t="96649" x="8728075" y="3452813"/>
          <p14:tracePt t="96676" x="8878888" y="3468688"/>
          <p14:tracePt t="96710" x="8901113" y="3544888"/>
          <p14:tracePt t="96748" x="8863013" y="3722688"/>
          <p14:tracePt t="96770" x="8786813" y="3832225"/>
          <p14:tracePt t="96793" x="8662988" y="3906838"/>
          <p14:tracePt t="96817" x="8516938" y="3933825"/>
          <p14:tracePt t="96853" x="8150225" y="3879850"/>
          <p14:tracePt t="96880" x="8078788" y="3798888"/>
          <p14:tracePt t="96914" x="8067675" y="3744913"/>
          <p14:tracePt t="96948" x="8235950" y="3668713"/>
          <p14:tracePt t="96976" x="8462963" y="3648075"/>
          <p14:tracePt t="97010" x="8528050" y="3663950"/>
          <p14:tracePt t="97027" x="8532813" y="3675063"/>
          <p14:tracePt t="97064" x="8532813" y="3722688"/>
          <p14:tracePt t="97083" x="8528050" y="3733800"/>
          <p14:tracePt t="97318" x="8528050" y="3740150"/>
          <p14:tracePt t="97365" x="8901113" y="3814763"/>
          <p14:tracePt t="97410" x="9451975" y="3868738"/>
          <p14:tracePt t="97447" x="9483725" y="3879850"/>
          <p14:tracePt t="97477" x="9436100" y="3879850"/>
          <p14:tracePt t="97510" x="9402763" y="3879850"/>
          <p14:tracePt t="97601" x="9337675" y="3902075"/>
          <p14:tracePt t="97630" x="9182100" y="3917950"/>
          <p14:tracePt t="97648" x="9159875" y="3917950"/>
          <p14:tracePt t="97710" x="9310688" y="3929063"/>
          <p14:tracePt t="97747" x="10040938" y="3929063"/>
          <p14:tracePt t="97771" x="10348913" y="3929063"/>
          <p14:tracePt t="97804" x="10445750" y="3929063"/>
          <p14:tracePt t="97834" x="10452100" y="3933825"/>
          <p14:tracePt t="97914" x="10398125" y="3944938"/>
          <p14:tracePt t="97943" x="10375900" y="3944938"/>
          <p14:tracePt t="98160" x="10364788" y="3944938"/>
          <p14:tracePt t="98193" x="10364788" y="3949700"/>
          <p14:tracePt t="98254" x="10360025" y="3949700"/>
          <p14:tracePt t="98354" x="10344150" y="3949700"/>
          <p14:tracePt t="98382" x="10333038" y="3956050"/>
          <p14:tracePt t="98426" x="10326688" y="3960813"/>
          <p14:tracePt t="98710" x="10310813" y="3967163"/>
          <p14:tracePt t="98748" x="10290175" y="3983038"/>
          <p14:tracePt t="98770" x="10267950" y="3994150"/>
          <p14:tracePt t="98787" x="10256838" y="3998913"/>
          <p14:tracePt t="98819" x="10252075" y="4010025"/>
          <p14:tracePt t="98850" x="10245725" y="4010025"/>
          <p14:tracePt t="98926" x="10240963" y="40100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0382"/>
          </a:xfrm>
        </p:spPr>
        <p:txBody>
          <a:bodyPr/>
          <a:lstStyle/>
          <a:p>
            <a:r>
              <a:rPr lang="ja-JP" altLang="en-US" dirty="0"/>
              <a:t>前置詞＋関係詞（先行詞がもの）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213" y="2503431"/>
            <a:ext cx="11803341" cy="90412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the </a:t>
            </a:r>
            <a:r>
              <a:rPr lang="en-US" altLang="ja-JP" dirty="0"/>
              <a:t>country</a:t>
            </a:r>
            <a:r>
              <a:rPr kumimoji="1" lang="en-US" altLang="ja-JP" dirty="0"/>
              <a:t>    The flag stands for </a:t>
            </a:r>
            <a:r>
              <a:rPr kumimoji="1" lang="en-US" altLang="ja-JP" b="1" dirty="0">
                <a:solidFill>
                  <a:srgbClr val="FF0000"/>
                </a:solidFill>
              </a:rPr>
              <a:t>which</a:t>
            </a:r>
            <a:r>
              <a:rPr kumimoji="1" lang="en-US" altLang="ja-JP" dirty="0"/>
              <a:t>.</a:t>
            </a:r>
            <a:r>
              <a:rPr kumimoji="1" lang="ja-JP" altLang="en-US" dirty="0"/>
              <a:t>　</a:t>
            </a:r>
            <a:r>
              <a:rPr kumimoji="1" lang="en-US" altLang="ja-JP" dirty="0"/>
              <a:t>the country    The flag stands </a:t>
            </a:r>
            <a:r>
              <a:rPr kumimoji="1" lang="en-US" altLang="ja-JP" b="1" dirty="0">
                <a:solidFill>
                  <a:srgbClr val="0070C0"/>
                </a:solidFill>
              </a:rPr>
              <a:t>for which</a:t>
            </a:r>
            <a:r>
              <a:rPr kumimoji="1" lang="en-US" altLang="ja-JP" dirty="0"/>
              <a:t>     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575187" y="1412273"/>
            <a:ext cx="10515600" cy="576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country    The flag stands for it.       </a:t>
            </a:r>
            <a:r>
              <a:rPr lang="ja-JP" altLang="en-US" dirty="0"/>
              <a:t>国　　その旗がそれを表す。</a:t>
            </a:r>
            <a:r>
              <a:rPr lang="en-US" altLang="ja-JP" dirty="0"/>
              <a:t> </a:t>
            </a:r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5497855" y="1913798"/>
            <a:ext cx="180274" cy="5228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68214" y="3585292"/>
            <a:ext cx="5700252" cy="904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country  </a:t>
            </a:r>
            <a:r>
              <a:rPr lang="en-US" altLang="ja-JP" b="1" dirty="0">
                <a:solidFill>
                  <a:srgbClr val="FF0000"/>
                </a:solidFill>
              </a:rPr>
              <a:t>which</a:t>
            </a:r>
            <a:r>
              <a:rPr lang="en-US" altLang="ja-JP" dirty="0"/>
              <a:t>  the flag stands for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20098" y="4633070"/>
            <a:ext cx="4826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その旗が表す国</a:t>
            </a:r>
            <a:endParaRPr kumimoji="1" lang="ja-JP" altLang="en-US" sz="28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5187" y="4575482"/>
            <a:ext cx="5594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country </a:t>
            </a:r>
            <a:r>
              <a:rPr lang="en-US" altLang="ja-JP" sz="2800" b="1" dirty="0">
                <a:solidFill>
                  <a:srgbClr val="0070C0"/>
                </a:solidFill>
              </a:rPr>
              <a:t>for 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which </a:t>
            </a:r>
            <a:r>
              <a:rPr lang="en-US" altLang="ja-JP" sz="2800" dirty="0"/>
              <a:t>the flag stands</a:t>
            </a:r>
          </a:p>
          <a:p>
            <a:r>
              <a:rPr lang="en-US" altLang="ja-JP" sz="2800" dirty="0"/>
              <a:t>the country </a:t>
            </a:r>
            <a:r>
              <a:rPr lang="en-US" altLang="ja-JP" sz="2800" b="1" dirty="0">
                <a:solidFill>
                  <a:srgbClr val="FF0000"/>
                </a:solidFill>
              </a:rPr>
              <a:t>which </a:t>
            </a:r>
            <a:r>
              <a:rPr lang="en-US" altLang="ja-JP" sz="2800" dirty="0"/>
              <a:t>the flag stands</a:t>
            </a:r>
            <a:r>
              <a:rPr lang="ja-JP" altLang="en-US" sz="2800" dirty="0"/>
              <a:t> </a:t>
            </a:r>
            <a:r>
              <a:rPr lang="en-US" altLang="ja-JP" sz="2800" dirty="0"/>
              <a:t>for</a:t>
            </a:r>
          </a:p>
          <a:p>
            <a:r>
              <a:rPr lang="en-US" altLang="ja-JP" sz="2800" dirty="0"/>
              <a:t>the country </a:t>
            </a:r>
            <a:r>
              <a:rPr lang="en-US" altLang="ja-JP" sz="2800" b="1" dirty="0">
                <a:solidFill>
                  <a:srgbClr val="FF0000"/>
                </a:solidFill>
              </a:rPr>
              <a:t>that </a:t>
            </a:r>
            <a:r>
              <a:rPr lang="en-US" altLang="ja-JP" sz="2800" dirty="0"/>
              <a:t>the flag stands for</a:t>
            </a:r>
          </a:p>
          <a:p>
            <a:r>
              <a:rPr lang="en-US" altLang="ja-JP" sz="2800" dirty="0"/>
              <a:t>the country </a:t>
            </a:r>
            <a:r>
              <a:rPr lang="en-US" altLang="ja-JP" sz="2800" b="1" dirty="0">
                <a:solidFill>
                  <a:srgbClr val="FF0000"/>
                </a:solidFill>
              </a:rPr>
              <a:t>ф </a:t>
            </a:r>
            <a:r>
              <a:rPr lang="en-US" altLang="ja-JP" sz="2800" dirty="0"/>
              <a:t>the flag stands for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3118340" y="2993065"/>
            <a:ext cx="2196123" cy="5193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361612" y="4643267"/>
            <a:ext cx="144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文語的</a:t>
            </a:r>
            <a:endParaRPr kumimoji="1" lang="ja-JP" altLang="en-US" sz="2800" b="1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6910517" y="5360684"/>
            <a:ext cx="0" cy="457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361612" y="5914502"/>
            <a:ext cx="144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口語的</a:t>
            </a:r>
            <a:endParaRPr kumimoji="1" lang="ja-JP" altLang="en-US" sz="2800" b="1" dirty="0"/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8818593" y="2919323"/>
            <a:ext cx="1814994" cy="68419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コンテンツ プレースホルダー 2"/>
          <p:cNvSpPr txBox="1">
            <a:spLocks/>
          </p:cNvSpPr>
          <p:nvPr/>
        </p:nvSpPr>
        <p:spPr>
          <a:xfrm>
            <a:off x="6096000" y="3603520"/>
            <a:ext cx="5739581" cy="904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the country </a:t>
            </a:r>
            <a:r>
              <a:rPr lang="en-US" altLang="ja-JP" b="1" dirty="0">
                <a:solidFill>
                  <a:srgbClr val="0070C0"/>
                </a:solidFill>
              </a:rPr>
              <a:t>for which </a:t>
            </a:r>
            <a:r>
              <a:rPr lang="en-US" altLang="ja-JP" dirty="0"/>
              <a:t> the flag stands</a:t>
            </a:r>
            <a:r>
              <a:rPr lang="ja-JP" altLang="en-US" dirty="0"/>
              <a:t> 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8398F9CE-FCD0-40E4-A4B9-0F5F5499AA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43"/>
    </mc:Choice>
    <mc:Fallback xmlns="">
      <p:transition spd="slow" advTm="71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10" grpId="0"/>
      <p:bldP spid="12" grpId="0"/>
      <p:bldP spid="15" grpId="0"/>
      <p:bldP spid="17" grpId="0"/>
      <p:bldP spid="18" grpId="0" build="p"/>
    </p:bldLst>
  </p:timing>
  <p:extLst>
    <p:ext uri="{3A86A75C-4F4B-4683-9AE1-C65F6400EC91}">
      <p14:laserTraceLst xmlns:p14="http://schemas.microsoft.com/office/powerpoint/2010/main">
        <p14:tracePtLst>
          <p14:tracePt t="1460" x="7192963" y="2308225"/>
          <p14:tracePt t="1494" x="6970713" y="1582738"/>
          <p14:tracePt t="1522" x="7015163" y="1339850"/>
          <p14:tracePt t="1539" x="7031038" y="1308100"/>
          <p14:tracePt t="1569" x="7042150" y="1292225"/>
          <p14:tracePt t="1632" x="7078663" y="1270000"/>
          <p14:tracePt t="1665" x="7096125" y="1265238"/>
          <p14:tracePt t="1715" x="7100888" y="1200150"/>
          <p14:tracePt t="1747" x="7112000" y="1173163"/>
          <p14:tracePt t="1777" x="7127875" y="1135063"/>
          <p14:tracePt t="1810" x="7138988" y="1119188"/>
          <p14:tracePt t="1882" x="7138988" y="1112838"/>
          <p14:tracePt t="2415" x="7058025" y="1128713"/>
          <p14:tracePt t="2445" x="6581775" y="1373188"/>
          <p14:tracePt t="2477" x="6192838" y="1485900"/>
          <p14:tracePt t="2515" x="5473700" y="1654175"/>
          <p14:tracePt t="2524" x="5273675" y="1708150"/>
          <p14:tracePt t="2553" x="4394200" y="1881188"/>
          <p14:tracePt t="2584" x="3663950" y="1966913"/>
          <p14:tracePt t="2621" x="3160713" y="1982788"/>
          <p14:tracePt t="2647" x="2906713" y="1989138"/>
          <p14:tracePt t="2678" x="2805113" y="1989138"/>
          <p14:tracePt t="2715" x="2620963" y="1989138"/>
          <p14:tracePt t="2744" x="2393950" y="1989138"/>
          <p14:tracePt t="2772" x="2227263" y="2005013"/>
          <p14:tracePt t="2815" x="2108200" y="2005013"/>
          <p14:tracePt t="2834" x="2097088" y="2005013"/>
          <p14:tracePt t="2868" x="2043113" y="1982788"/>
          <p14:tracePt t="2898" x="1908175" y="1966913"/>
          <p14:tracePt t="2927" x="1739900" y="1966913"/>
          <p14:tracePt t="2965" x="1674813" y="1955800"/>
          <p14:tracePt t="3015" x="1647825" y="1951038"/>
          <p14:tracePt t="3024" x="1636713" y="1951038"/>
          <p14:tracePt t="3052" x="1577975" y="1951038"/>
          <p14:tracePt t="3086" x="1528763" y="1955800"/>
          <p14:tracePt t="3115" x="1519238" y="1955800"/>
          <p14:tracePt t="3398" x="1519238" y="1962150"/>
          <p14:tracePt t="3428" x="1524000" y="1962150"/>
          <p14:tracePt t="3465" x="1528763" y="1962150"/>
          <p14:tracePt t="3802" x="1562100" y="1955800"/>
          <p14:tracePt t="3834" x="1647825" y="1939925"/>
          <p14:tracePt t="3868" x="1778000" y="1935163"/>
          <p14:tracePt t="3899" x="1782763" y="1935163"/>
          <p14:tracePt t="3931" x="1746250" y="1939925"/>
          <p14:tracePt t="3965" x="1604963" y="1944688"/>
          <p14:tracePt t="3997" x="1485900" y="1928813"/>
          <p14:tracePt t="4027" x="1420813" y="1874838"/>
          <p14:tracePt t="4064" x="1474788" y="1719263"/>
          <p14:tracePt t="4084" x="1589088" y="1643063"/>
          <p14:tracePt t="4121" x="1751013" y="1589088"/>
          <p14:tracePt t="4133" x="1755775" y="1589088"/>
          <p14:tracePt t="4178" x="1755775" y="1609725"/>
          <p14:tracePt t="4215" x="1755775" y="1658938"/>
          <p14:tracePt t="4243" x="1751013" y="1670050"/>
          <p14:tracePt t="4365" x="1746250" y="1670050"/>
          <p14:tracePt t="4415" x="1816100" y="1670050"/>
          <p14:tracePt t="4444" x="2000250" y="1681163"/>
          <p14:tracePt t="4477" x="2317750" y="1690688"/>
          <p14:tracePt t="4515" x="2728913" y="1701800"/>
          <p14:tracePt t="4524" x="2794000" y="1712913"/>
          <p14:tracePt t="4552" x="2809875" y="1712913"/>
          <p14:tracePt t="4621" x="2825750" y="1724025"/>
          <p14:tracePt t="4647" x="2843213" y="1735138"/>
          <p14:tracePt t="4677" x="2847975" y="1735138"/>
          <p14:tracePt t="5027" x="2901950" y="1766888"/>
          <p14:tracePt t="5052" x="2933700" y="1782763"/>
          <p14:tracePt t="5084" x="2982913" y="1800225"/>
          <p14:tracePt t="5121" x="3117850" y="1809750"/>
          <p14:tracePt t="5149" x="3382963" y="1809750"/>
          <p14:tracePt t="5177" x="3609975" y="1809750"/>
          <p14:tracePt t="5215" x="3778250" y="1809750"/>
          <p14:tracePt t="5244" x="3863975" y="1809750"/>
          <p14:tracePt t="5273" x="3940175" y="1809750"/>
          <p14:tracePt t="5303" x="3994150" y="1809750"/>
          <p14:tracePt t="5336" x="4037013" y="1809750"/>
          <p14:tracePt t="5365" x="4079875" y="1809750"/>
          <p14:tracePt t="5398" x="4129088" y="1820863"/>
          <p14:tracePt t="5431" x="4187825" y="1820863"/>
          <p14:tracePt t="5460" x="4214813" y="1820863"/>
          <p14:tracePt t="5494" x="4241800" y="1820863"/>
          <p14:tracePt t="5522" x="4268788" y="1820863"/>
          <p14:tracePt t="5553" x="4286250" y="1820863"/>
          <p14:tracePt t="5585" x="4295775" y="1820863"/>
          <p14:tracePt t="5615" x="4306888" y="1820863"/>
          <p14:tracePt t="5647" x="4318000" y="1820863"/>
          <p14:tracePt t="5678" x="4333875" y="1820863"/>
          <p14:tracePt t="5715" x="4367213" y="1820863"/>
          <p14:tracePt t="5744" x="4371975" y="1820863"/>
          <p14:tracePt t="5771" x="4376738" y="1820863"/>
          <p14:tracePt t="5810" x="4394200" y="1820863"/>
          <p14:tracePt t="5835" x="4430713" y="1836738"/>
          <p14:tracePt t="5864" x="4437063" y="1836738"/>
          <p14:tracePt t="5915" x="4464050" y="1847850"/>
          <p14:tracePt t="5944" x="4522788" y="1870075"/>
          <p14:tracePt t="5978" x="4545013" y="1881188"/>
          <p14:tracePt t="6015" x="4560888" y="1885950"/>
          <p14:tracePt t="6053" x="4594225" y="1885950"/>
          <p14:tracePt t="6085" x="4664075" y="1885950"/>
          <p14:tracePt t="6122" x="4776788" y="1901825"/>
          <p14:tracePt t="6147" x="4794250" y="1908175"/>
          <p14:tracePt t="6260" x="4830763" y="1924050"/>
          <p14:tracePt t="6294" x="4891088" y="1935163"/>
          <p14:tracePt t="6321" x="4906963" y="1939925"/>
          <p14:tracePt t="6352" x="4965700" y="1939925"/>
          <p14:tracePt t="6383" x="5068888" y="1939925"/>
          <p14:tracePt t="6415" x="5192713" y="1924050"/>
          <p14:tracePt t="6448" x="5246688" y="1908175"/>
          <p14:tracePt t="6477" x="5268913" y="1901825"/>
          <p14:tracePt t="7099" x="5257800" y="1901825"/>
          <p14:tracePt t="7131" x="5253038" y="1901825"/>
          <p14:tracePt t="7194" x="5237163" y="1901825"/>
          <p14:tracePt t="7228" x="5214938" y="1901825"/>
          <p14:tracePt t="7261" x="5014913" y="1939925"/>
          <p14:tracePt t="7287" x="4787900" y="1973263"/>
          <p14:tracePt t="7318" x="4652963" y="1989138"/>
          <p14:tracePt t="7352" x="4587875" y="1989138"/>
          <p14:tracePt t="7383" x="4502150" y="1989138"/>
          <p14:tracePt t="7415" x="4376738" y="1978025"/>
          <p14:tracePt t="7444" x="4340225" y="1978025"/>
          <p14:tracePt t="7494" x="4318000" y="1978025"/>
          <p14:tracePt t="7531" x="4306888" y="1978025"/>
          <p14:tracePt t="7677" x="4302125" y="1973263"/>
          <p14:tracePt t="7716" x="4302125" y="1966913"/>
          <p14:tracePt t="7960" x="4513263" y="1939925"/>
          <p14:tracePt t="7994" x="5057775" y="1863725"/>
          <p14:tracePt t="8020" x="5149850" y="1847850"/>
          <p14:tracePt t="8046" x="5203825" y="1847850"/>
          <p14:tracePt t="8085" x="5203825" y="1843088"/>
          <p14:tracePt t="8242" x="5210175" y="1843088"/>
          <p14:tracePt t="8494" x="5273675" y="1870075"/>
          <p14:tracePt t="8522" x="5291138" y="1908175"/>
          <p14:tracePt t="8553" x="5295900" y="1928813"/>
          <p14:tracePt t="8584" x="5291138" y="1944688"/>
          <p14:tracePt t="8616" x="5199063" y="1966913"/>
          <p14:tracePt t="8646" x="4983163" y="1973263"/>
          <p14:tracePt t="8682" x="4799013" y="1912938"/>
          <p14:tracePt t="8698" x="4783138" y="1890713"/>
          <p14:tracePt t="8735" x="4776788" y="1766888"/>
          <p14:tracePt t="8763" x="4803775" y="1654175"/>
          <p14:tracePt t="8802" x="4879975" y="1555750"/>
          <p14:tracePt t="8839" x="5003800" y="1497013"/>
          <p14:tracePt t="8865" x="5172075" y="1481138"/>
          <p14:tracePt t="8900" x="5322888" y="1485900"/>
          <p14:tracePt t="8932" x="5414963" y="1654175"/>
          <p14:tracePt t="8961" x="5419725" y="1735138"/>
          <p14:tracePt t="8998" x="5419725" y="1800225"/>
          <p14:tracePt t="9027" x="5392738" y="1831975"/>
          <p14:tracePt t="9055" x="5360988" y="1843088"/>
          <p14:tracePt t="9085" x="5345113" y="1843088"/>
          <p14:tracePt t="9115" x="5295900" y="1816100"/>
          <p14:tracePt t="9147" x="5280025" y="1773238"/>
          <p14:tracePt t="9182" x="5280025" y="1762125"/>
          <p14:tracePt t="9444" x="5253038" y="1816100"/>
          <p14:tracePt t="9477" x="5214938" y="1870075"/>
          <p14:tracePt t="9505" x="5199063" y="1897063"/>
          <p14:tracePt t="9533" x="5192713" y="1901825"/>
          <p14:tracePt t="9569" x="5192713" y="1908175"/>
          <p14:tracePt t="9601" x="5187950" y="1908175"/>
          <p14:tracePt t="11118" x="5183188" y="1917700"/>
          <p14:tracePt t="11146" x="5183188" y="1928813"/>
          <p14:tracePt t="11177" x="5183188" y="1944688"/>
          <p14:tracePt t="11210" x="5183188" y="1966913"/>
          <p14:tracePt t="11244" x="5183188" y="1989138"/>
          <p14:tracePt t="11277" x="5183188" y="2016125"/>
          <p14:tracePt t="11305" x="5183188" y="2027238"/>
          <p14:tracePt t="11335" x="5183188" y="2036763"/>
          <p14:tracePt t="11382" x="5187950" y="2047875"/>
          <p14:tracePt t="11397" x="5199063" y="2047875"/>
          <p14:tracePt t="11431" x="5210175" y="2047875"/>
          <p14:tracePt t="11460" x="5214938" y="2043113"/>
          <p14:tracePt t="11494" x="5226050" y="2027238"/>
          <p14:tracePt t="11531" x="5257800" y="2000250"/>
          <p14:tracePt t="11540" x="5284788" y="1982788"/>
          <p14:tracePt t="11570" x="5307013" y="1955800"/>
          <p14:tracePt t="11602" x="5372100" y="1935163"/>
          <p14:tracePt t="11631" x="5430838" y="1917700"/>
          <p14:tracePt t="11664" x="5473700" y="1897063"/>
          <p14:tracePt t="11694" x="5484813" y="1897063"/>
          <p14:tracePt t="11781" x="5484813" y="1890713"/>
          <p14:tracePt t="12032" x="5403850" y="1890713"/>
          <p14:tracePt t="12073" x="5187950" y="1924050"/>
          <p14:tracePt t="12099" x="5106988" y="1928813"/>
          <p14:tracePt t="12130" x="5037138" y="1939925"/>
          <p14:tracePt t="12164" x="4945063" y="1944688"/>
          <p14:tracePt t="12194" x="4848225" y="1951038"/>
          <p14:tracePt t="12231" x="4810125" y="1962150"/>
          <p14:tracePt t="12317" x="4810125" y="1966913"/>
          <p14:tracePt t="12349" x="4810125" y="1978025"/>
          <p14:tracePt t="12381" x="4810125" y="1989138"/>
          <p14:tracePt t="12510" x="4810125" y="1993900"/>
          <p14:tracePt t="12533" x="4810125" y="2000250"/>
          <p14:tracePt t="12569" x="4810125" y="2016125"/>
          <p14:tracePt t="12601" x="4814888" y="2027238"/>
          <p14:tracePt t="12630" x="4830763" y="2036763"/>
          <p14:tracePt t="12664" x="4837113" y="2043113"/>
          <p14:tracePt t="12694" x="4841875" y="2047875"/>
          <p14:tracePt t="12727" x="4864100" y="2054225"/>
          <p14:tracePt t="12777" x="4868863" y="2054225"/>
          <p14:tracePt t="12810" x="4879975" y="2058988"/>
          <p14:tracePt t="12931" x="4848225" y="2054225"/>
          <p14:tracePt t="12960" x="4787900" y="2047875"/>
          <p14:tracePt t="12994" x="4745038" y="2036763"/>
          <p14:tracePt t="13044" x="4718050" y="2016125"/>
          <p14:tracePt t="13068" x="4702175" y="2005013"/>
          <p14:tracePt t="13099" x="4684713" y="2005013"/>
          <p14:tracePt t="13131" x="4679950" y="2005013"/>
          <p14:tracePt t="13181" x="4679950" y="2020888"/>
          <p14:tracePt t="13232" x="4695825" y="2032000"/>
          <p14:tracePt t="13337" x="4630738" y="1989138"/>
          <p14:tracePt t="13364" x="4484688" y="1890713"/>
          <p14:tracePt t="13398" x="4376738" y="1816100"/>
          <p14:tracePt t="13432" x="4367213" y="1762125"/>
          <p14:tracePt t="13446" x="4367213" y="1719263"/>
          <p14:tracePt t="13477" x="4421188" y="1643063"/>
          <p14:tracePt t="13510" x="4506913" y="1573213"/>
          <p14:tracePt t="13538" x="4668838" y="1528763"/>
          <p14:tracePt t="13570" x="4803775" y="1508125"/>
          <p14:tracePt t="13601" x="4949825" y="1492250"/>
          <p14:tracePt t="13630" x="5064125" y="1481138"/>
          <p14:tracePt t="13664" x="5237163" y="1485900"/>
          <p14:tracePt t="13694" x="5322888" y="1546225"/>
          <p14:tracePt t="13731" x="5387975" y="1658938"/>
          <p14:tracePt t="13760" x="5403850" y="1778000"/>
          <p14:tracePt t="13788" x="5426075" y="1890713"/>
          <p14:tracePt t="13818" x="5426075" y="1966913"/>
          <p14:tracePt t="13849" x="5410200" y="2032000"/>
          <p14:tracePt t="13881" x="5360988" y="2074863"/>
          <p14:tracePt t="13914" x="5322888" y="2090738"/>
          <p14:tracePt t="13982" x="5318125" y="2090738"/>
          <p14:tracePt t="14317" x="5268913" y="2112963"/>
          <p14:tracePt t="14350" x="5241925" y="2117725"/>
          <p14:tracePt t="14414" x="5241925" y="2124075"/>
          <p14:tracePt t="14461" x="5237163" y="2135188"/>
          <p14:tracePt t="14494" x="5226050" y="2144713"/>
          <p14:tracePt t="14531" x="5226050" y="2151063"/>
          <p14:tracePt t="22027" x="5788025" y="2513013"/>
          <p14:tracePt t="22046" x="5842000" y="2535238"/>
          <p14:tracePt t="22069" x="5900738" y="2544763"/>
          <p14:tracePt t="22101" x="5949950" y="2566988"/>
          <p14:tracePt t="22131" x="5961063" y="2582863"/>
          <p14:tracePt t="22164" x="5961063" y="2598738"/>
          <p14:tracePt t="22231" x="5954713" y="2598738"/>
          <p14:tracePt t="22281" x="5954713" y="2593975"/>
          <p14:tracePt t="22318" x="5954713" y="2589213"/>
          <p14:tracePt t="22368" x="5837238" y="2679700"/>
          <p14:tracePt t="22397" x="5441950" y="2901950"/>
          <p14:tracePt t="22432" x="4902200" y="3097213"/>
          <p14:tracePt t="22460" x="4799013" y="3106738"/>
          <p14:tracePt t="22494" x="4718050" y="3106738"/>
          <p14:tracePt t="22531" x="4711700" y="3101975"/>
          <p14:tracePt t="22803" x="4722813" y="3113088"/>
          <p14:tracePt t="22850" x="4722813" y="3133725"/>
          <p14:tracePt t="22881" x="4711700" y="3133725"/>
          <p14:tracePt t="22914" x="4706938" y="3133725"/>
          <p14:tracePt t="22960" x="4706938" y="3124200"/>
          <p14:tracePt t="22995" x="4702175" y="3106738"/>
          <p14:tracePt t="23032" x="4718050" y="3070225"/>
          <p14:tracePt t="23068" x="4749800" y="3059113"/>
          <p14:tracePt t="23102" x="4756150" y="3048000"/>
          <p14:tracePt t="23147" x="4821238" y="3036888"/>
          <p14:tracePt t="23181" x="4987925" y="3025775"/>
          <p14:tracePt t="23210" x="5219700" y="3016250"/>
          <p14:tracePt t="23243" x="5291138" y="3009900"/>
          <p14:tracePt t="23302" x="5302250" y="3016250"/>
          <p14:tracePt t="23334" x="5302250" y="3036888"/>
          <p14:tracePt t="23364" x="5291138" y="3052763"/>
          <p14:tracePt t="23398" x="5268913" y="3063875"/>
          <p14:tracePt t="23431" x="5257800" y="3063875"/>
          <p14:tracePt t="23460" x="5156200" y="3032125"/>
          <p14:tracePt t="23494" x="4884738" y="2901950"/>
          <p14:tracePt t="23527" x="4810125" y="2771775"/>
          <p14:tracePt t="23544" x="4810125" y="2717800"/>
          <p14:tracePt t="23568" x="4826000" y="2647950"/>
          <p14:tracePt t="23600" x="4972050" y="2562225"/>
          <p14:tracePt t="23637" x="5419725" y="2497138"/>
          <p14:tracePt t="23664" x="5673725" y="2513013"/>
          <p14:tracePt t="23694" x="5815013" y="2571750"/>
          <p14:tracePt t="23732" x="5873750" y="2706688"/>
          <p14:tracePt t="23760" x="5864225" y="2789238"/>
          <p14:tracePt t="23797" x="5792788" y="2847975"/>
          <p14:tracePt t="23819" x="5781675" y="2847975"/>
          <p14:tracePt t="23851" x="5776913" y="2847975"/>
          <p14:tracePt t="23897" x="5772150" y="2847975"/>
          <p14:tracePt t="24181" x="5954713" y="2832100"/>
          <p14:tracePt t="24213" x="6419850" y="2820988"/>
          <p14:tracePt t="24244" x="6992938" y="2820988"/>
          <p14:tracePt t="24281" x="7523163" y="2832100"/>
          <p14:tracePt t="24304" x="8020050" y="2836863"/>
          <p14:tracePt t="24337" x="8393113" y="2836863"/>
          <p14:tracePt t="24364" x="8521700" y="2836863"/>
          <p14:tracePt t="24398" x="8701088" y="2847975"/>
          <p14:tracePt t="24432" x="9117013" y="2897188"/>
          <p14:tracePt t="24445" x="9202738" y="2906713"/>
          <p14:tracePt t="24475" x="9591675" y="2917825"/>
          <p14:tracePt t="24510" x="9775825" y="2928938"/>
          <p14:tracePt t="24538" x="9991725" y="2928938"/>
          <p14:tracePt t="24569" x="10279063" y="2928938"/>
          <p14:tracePt t="24601" x="10425113" y="2928938"/>
          <p14:tracePt t="24631" x="10440988" y="2928938"/>
          <p14:tracePt t="24681" x="10580688" y="2928938"/>
          <p14:tracePt t="24710" x="10726738" y="2933700"/>
          <p14:tracePt t="24744" x="10753725" y="2940050"/>
          <p14:tracePt t="24818" x="10760075" y="2940050"/>
          <p14:tracePt t="24931" x="10744200" y="2940050"/>
          <p14:tracePt t="24960" x="10726738" y="2940050"/>
          <p14:tracePt t="24994" x="10721975" y="2940050"/>
          <p14:tracePt t="25037" x="10721975" y="2933700"/>
          <p14:tracePt t="25132" x="10710863" y="2933700"/>
          <p14:tracePt t="25177" x="10699750" y="2933700"/>
          <p14:tracePt t="25210" x="10688638" y="2933700"/>
          <p14:tracePt t="25244" x="10672763" y="2940050"/>
          <p14:tracePt t="25281" x="10661650" y="2940050"/>
          <p14:tracePt t="25303" x="10656888" y="2944813"/>
          <p14:tracePt t="25337" x="10652125" y="2944813"/>
          <p14:tracePt t="25460" x="10645775" y="2944813"/>
          <p14:tracePt t="25494" x="10634663" y="2944813"/>
          <p14:tracePt t="25527" x="10571163" y="2762250"/>
          <p14:tracePt t="25538" x="10564813" y="2733675"/>
          <p14:tracePt t="25570" x="10548938" y="2636838"/>
          <p14:tracePt t="25601" x="10544175" y="2598738"/>
          <p14:tracePt t="25637" x="10544175" y="2589213"/>
          <p14:tracePt t="25819" x="10737850" y="2555875"/>
          <p14:tracePt t="25849" x="10971213" y="2551113"/>
          <p14:tracePt t="25880" x="11079163" y="2540000"/>
          <p14:tracePt t="25914" x="11234738" y="2540000"/>
          <p14:tracePt t="25944" x="11450638" y="2528888"/>
          <p14:tracePt t="25982" x="11684000" y="2524125"/>
          <p14:tracePt t="26032" x="11769725" y="2508250"/>
          <p14:tracePt t="26068" x="11787188" y="2501900"/>
          <p14:tracePt t="26100" x="11814175" y="2501900"/>
          <p14:tracePt t="26131" x="11868150" y="2501900"/>
          <p14:tracePt t="26164" x="11884025" y="2501900"/>
          <p14:tracePt t="26193" x="11895138" y="2508250"/>
          <p14:tracePt t="26232" x="11895138" y="2571750"/>
          <p14:tracePt t="26271" x="11877675" y="2690813"/>
          <p14:tracePt t="26294" x="11868150" y="2744788"/>
          <p14:tracePt t="26317" x="11868150" y="2816225"/>
          <p14:tracePt t="26349" x="11872913" y="2897188"/>
          <p14:tracePt t="26387" x="11872913" y="2960688"/>
          <p14:tracePt t="26431" x="11872913" y="2967038"/>
          <p14:tracePt t="26510" x="11857038" y="2967038"/>
          <p14:tracePt t="26538" x="11591925" y="2978150"/>
          <p14:tracePt t="26569" x="10879138" y="2978150"/>
          <p14:tracePt t="26601" x="10353675" y="2978150"/>
          <p14:tracePt t="26614" x="10344150" y="2978150"/>
          <p14:tracePt t="26647" x="10337800" y="2978150"/>
          <p14:tracePt t="26837" x="10337800" y="2805113"/>
          <p14:tracePt t="26866" x="10344150" y="2598738"/>
          <p14:tracePt t="26900" x="10348913" y="2517775"/>
          <p14:tracePt t="26927" x="10353675" y="2486025"/>
          <p14:tracePt t="26961" x="10371138" y="2474913"/>
          <p14:tracePt t="26990" x="10402888" y="2463800"/>
          <p14:tracePt t="27027" x="10625138" y="2447925"/>
          <p14:tracePt t="27047" x="10802938" y="2447925"/>
          <p14:tracePt t="27070" x="10953750" y="2447925"/>
          <p14:tracePt t="27101" x="11099800" y="2470150"/>
          <p14:tracePt t="27130" x="11214100" y="2474913"/>
          <p14:tracePt t="27164" x="11299825" y="2497138"/>
          <p14:tracePt t="27194" x="11333163" y="2513013"/>
          <p14:tracePt t="27231" x="11342688" y="2517775"/>
          <p14:tracePt t="27260" x="11360150" y="2524125"/>
          <p14:tracePt t="27288" x="11396663" y="2540000"/>
          <p14:tracePt t="27317" x="11403013" y="2551113"/>
          <p14:tracePt t="27349" x="11403013" y="2578100"/>
          <p14:tracePt t="27381" x="11403013" y="2679700"/>
          <p14:tracePt t="27414" x="11396663" y="2863850"/>
          <p14:tracePt t="27444" x="11360150" y="2967038"/>
          <p14:tracePt t="27481" x="11349038" y="2978150"/>
          <p14:tracePt t="27510" x="11337925" y="2978150"/>
          <p14:tracePt t="27538" x="11283950" y="2978150"/>
          <p14:tracePt t="27569" x="11187113" y="2967038"/>
          <p14:tracePt t="27601" x="11041063" y="2955925"/>
          <p14:tracePt t="27631" x="10721975" y="2917825"/>
          <p14:tracePt t="27649" x="10641013" y="2897188"/>
          <p14:tracePt t="27680" x="10560050" y="2874963"/>
          <p14:tracePt t="27710" x="10526713" y="2859088"/>
          <p14:tracePt t="27744" x="10510838" y="2843213"/>
          <p14:tracePt t="27777" x="10506075" y="2782888"/>
          <p14:tracePt t="27810" x="10517188" y="2663825"/>
          <p14:tracePt t="27834" x="10575925" y="2566988"/>
          <p14:tracePt t="27867" x="10787063" y="2443163"/>
          <p14:tracePt t="27899" x="11099800" y="2409825"/>
          <p14:tracePt t="27931" x="11315700" y="2409825"/>
          <p14:tracePt t="27960" x="11414125" y="2420938"/>
          <p14:tracePt t="27995" x="11569700" y="2486025"/>
          <p14:tracePt t="28031" x="11668125" y="2582863"/>
          <p14:tracePt t="28068" x="11668125" y="2643188"/>
          <p14:tracePt t="28099" x="11668125" y="2679700"/>
          <p14:tracePt t="28131" x="11661775" y="2686050"/>
          <p14:tracePt t="28288" x="11580813" y="2717800"/>
          <p14:tracePt t="28319" x="11337925" y="2751138"/>
          <p14:tracePt t="28349" x="11169650" y="2778125"/>
          <p14:tracePt t="28380" x="11122025" y="2778125"/>
          <p14:tracePt t="28414" x="11088688" y="2782888"/>
          <p14:tracePt t="28445" x="11034713" y="2782888"/>
          <p14:tracePt t="28477" x="10991850" y="2782888"/>
          <p14:tracePt t="28510" x="10933113" y="2782888"/>
          <p14:tracePt t="28543" x="10814050" y="2805113"/>
          <p14:tracePt t="28567" x="10780713" y="2809875"/>
          <p14:tracePt t="28600" x="10771188" y="2816225"/>
          <p14:tracePt t="29087" x="10922000" y="2825750"/>
          <p14:tracePt t="29116" x="11214100" y="2836863"/>
          <p14:tracePt t="29147" x="11369675" y="2843213"/>
          <p14:tracePt t="29180" x="11434763" y="2843213"/>
          <p14:tracePt t="29210" x="11445875" y="2843213"/>
          <p14:tracePt t="43933" x="6734175" y="3625850"/>
          <p14:tracePt t="43966" x="6604000" y="3609975"/>
          <p14:tracePt t="43991" x="6599238" y="3609975"/>
          <p14:tracePt t="44084" x="6619875" y="3578225"/>
          <p14:tracePt t="44115" x="6653213" y="3544888"/>
          <p14:tracePt t="44148" x="6662738" y="3533775"/>
          <p14:tracePt t="44181" x="6630988" y="3529013"/>
          <p14:tracePt t="44197" x="6534150" y="3529013"/>
          <p14:tracePt t="44228" x="6327775" y="3529013"/>
          <p14:tracePt t="44260" x="5965825" y="3609975"/>
          <p14:tracePt t="44293" x="5383213" y="3922713"/>
          <p14:tracePt t="44328" x="4722813" y="4225925"/>
          <p14:tracePt t="44351" x="3652838" y="4603750"/>
          <p14:tracePt t="44380" x="3032125" y="4792663"/>
          <p14:tracePt t="44414" x="2470150" y="4945063"/>
          <p14:tracePt t="44443" x="2263775" y="4983163"/>
          <p14:tracePt t="44478" x="2128838" y="5003800"/>
          <p14:tracePt t="44510" x="2058988" y="5026025"/>
          <p14:tracePt t="44543" x="2009775" y="5037138"/>
          <p14:tracePt t="44568" x="2000250" y="5037138"/>
          <p14:tracePt t="44601" x="1951038" y="5026025"/>
          <p14:tracePt t="44634" x="1912938" y="5026025"/>
          <p14:tracePt t="44664" x="1908175" y="5026025"/>
          <p14:tracePt t="44743" x="1908175" y="5019675"/>
          <p14:tracePt t="44772" x="1917700" y="5010150"/>
          <p14:tracePt t="44810" x="2016125" y="4992688"/>
          <p14:tracePt t="44834" x="2112963" y="4992688"/>
          <p14:tracePt t="44870" x="2209800" y="4992688"/>
          <p14:tracePt t="44897" x="2351088" y="4992688"/>
          <p14:tracePt t="44928" x="2447925" y="5003800"/>
          <p14:tracePt t="44964" x="2501900" y="5030788"/>
          <p14:tracePt t="44993" x="2524125" y="5046663"/>
          <p14:tracePt t="45022" x="2578100" y="5057775"/>
          <p14:tracePt t="45038" x="2593975" y="5057775"/>
          <p14:tracePt t="45071" x="2636838" y="5057775"/>
          <p14:tracePt t="45083" x="2659063" y="5068888"/>
          <p14:tracePt t="45121" x="2708275" y="5068888"/>
          <p14:tracePt t="45133" x="2735263" y="5068888"/>
          <p14:tracePt t="45166" x="2771775" y="5064125"/>
          <p14:tracePt t="45193" x="2794000" y="5057775"/>
          <p14:tracePt t="45228" x="2832100" y="5046663"/>
          <p14:tracePt t="45265" x="2847975" y="5037138"/>
          <p14:tracePt t="45288" x="2859088" y="5037138"/>
          <p14:tracePt t="45322" x="2870200" y="5037138"/>
          <p14:tracePt t="45351" x="2886075" y="5030788"/>
          <p14:tracePt t="45382" x="2928938" y="5019675"/>
          <p14:tracePt t="45414" x="2971800" y="5010150"/>
          <p14:tracePt t="45443" x="3025775" y="5010150"/>
          <p14:tracePt t="45478" x="3086100" y="5010150"/>
          <p14:tracePt t="45517" x="3160713" y="5003800"/>
          <p14:tracePt t="45538" x="3187700" y="5003800"/>
          <p14:tracePt t="45569" x="3214688" y="4999038"/>
          <p14:tracePt t="45600" x="3259138" y="4992688"/>
          <p14:tracePt t="45632" x="3405188" y="4976813"/>
          <p14:tracePt t="45664" x="3486150" y="4972050"/>
          <p14:tracePt t="45693" x="3556000" y="4956175"/>
          <p14:tracePt t="45727" x="3675063" y="4929188"/>
          <p14:tracePt t="45764" x="3875088" y="4906963"/>
          <p14:tracePt t="45810" x="3983038" y="4895850"/>
          <p14:tracePt t="45834" x="4021138" y="4895850"/>
          <p14:tracePt t="45870" x="4037013" y="4891088"/>
          <p14:tracePt t="45897" x="4068763" y="4884738"/>
          <p14:tracePt t="45931" x="4140200" y="4884738"/>
          <p14:tracePt t="45943" x="4149725" y="4884738"/>
          <p14:tracePt t="45981" x="4198938" y="4884738"/>
          <p14:tracePt t="45995" x="4214813" y="4879975"/>
          <p14:tracePt t="46030" x="4286250" y="4879975"/>
          <p14:tracePt t="46038" x="4322763" y="4868863"/>
          <p14:tracePt t="46080" x="4410075" y="4868863"/>
          <p14:tracePt t="46099" x="4437063" y="4868863"/>
          <p14:tracePt t="46130" x="4468813" y="4868863"/>
          <p14:tracePt t="46164" x="4513263" y="4864100"/>
          <p14:tracePt t="46193" x="4572000" y="4864100"/>
          <p14:tracePt t="46227" x="4684713" y="4864100"/>
          <p14:tracePt t="46264" x="4810125" y="4864100"/>
          <p14:tracePt t="46314" x="4933950" y="4868863"/>
          <p14:tracePt t="46333" x="4976813" y="4868863"/>
          <p14:tracePt t="46371" x="5014913" y="4868863"/>
          <p14:tracePt t="46397" x="5026025" y="4875213"/>
          <p14:tracePt t="46443" x="5041900" y="4875213"/>
          <p14:tracePt t="46476" x="5068888" y="4875213"/>
          <p14:tracePt t="46510" x="5080000" y="4875213"/>
          <p14:tracePt t="46543" x="5095875" y="4875213"/>
          <p14:tracePt t="46567" x="5106988" y="4875213"/>
          <p14:tracePt t="49443" x="4929188" y="4895850"/>
          <p14:tracePt t="49478" x="4803775" y="4929188"/>
          <p14:tracePt t="49514" x="4630738" y="5003800"/>
          <p14:tracePt t="49537" x="4437063" y="5080000"/>
          <p14:tracePt t="49569" x="4167188" y="5129213"/>
          <p14:tracePt t="49601" x="3895725" y="5149850"/>
          <p14:tracePt t="49634" x="3771900" y="5165725"/>
          <p14:tracePt t="49664" x="3744913" y="5176838"/>
          <p14:tracePt t="49694" x="3717925" y="5183188"/>
          <p14:tracePt t="49727" x="3702050" y="5187950"/>
          <p14:tracePt t="49836" x="3641725" y="5210175"/>
          <p14:tracePt t="49870" x="3598863" y="5210175"/>
          <p14:tracePt t="49897" x="3556000" y="5210175"/>
          <p14:tracePt t="49927" x="3529013" y="5214938"/>
          <p14:tracePt t="49965" x="3490913" y="5230813"/>
          <p14:tracePt t="49993" x="3468688" y="5237163"/>
          <p14:tracePt t="50022" x="3452813" y="5246688"/>
          <p14:tracePt t="50039" x="3452813" y="5253038"/>
          <p14:tracePt t="50080" x="3432175" y="5268913"/>
          <p14:tracePt t="50100" x="3425825" y="5268913"/>
          <p14:tracePt t="50130" x="3421063" y="5268913"/>
          <p14:tracePt t="50180" x="3463925" y="5253038"/>
          <p14:tracePt t="50216" x="3609975" y="5214938"/>
          <p14:tracePt t="50243" x="3810000" y="5156200"/>
          <p14:tracePt t="50272" x="4032250" y="5095875"/>
          <p14:tracePt t="50314" x="4171950" y="5080000"/>
          <p14:tracePt t="50371" x="4171950" y="5073650"/>
          <p14:tracePt t="50397" x="4144963" y="5073650"/>
          <p14:tracePt t="50428" x="4140200" y="5073650"/>
          <p14:tracePt t="50510" x="4122738" y="5073650"/>
          <p14:tracePt t="50543" x="4095750" y="5080000"/>
          <p14:tracePt t="50567" x="4090988" y="5080000"/>
          <p14:tracePt t="50600" x="4059238" y="5091113"/>
          <p14:tracePt t="50636" x="3902075" y="5149850"/>
          <p14:tracePt t="50667" x="3702050" y="5214938"/>
          <p14:tracePt t="50693" x="3540125" y="5280025"/>
          <p14:tracePt t="50727" x="3432175" y="5338763"/>
          <p14:tracePt t="50764" x="3324225" y="5383213"/>
          <p14:tracePt t="50788" x="3290888" y="5392738"/>
          <p14:tracePt t="50821" x="3259138" y="5399088"/>
          <p14:tracePt t="50851" x="3236913" y="5410200"/>
          <p14:tracePt t="50865" x="3225800" y="5410200"/>
          <p14:tracePt t="50897" x="3221038" y="5410200"/>
          <p14:tracePt t="50930" x="3214688" y="5410200"/>
          <p14:tracePt t="50964" x="3209925" y="5410200"/>
          <p14:tracePt t="50993" x="3198813" y="5414963"/>
          <p14:tracePt t="51022" x="3171825" y="5414963"/>
          <p14:tracePt t="51039" x="3160713" y="5419725"/>
          <p14:tracePt t="51080" x="3097213" y="5419725"/>
          <p14:tracePt t="51099" x="3043238" y="5419725"/>
          <p14:tracePt t="51133" x="2933700" y="5403850"/>
          <p14:tracePt t="51164" x="2874963" y="5383213"/>
          <p14:tracePt t="51193" x="2843213" y="5360988"/>
          <p14:tracePt t="51228" x="2832100" y="5327650"/>
          <p14:tracePt t="51264" x="2805113" y="5280025"/>
          <p14:tracePt t="51288" x="2798763" y="5264150"/>
          <p14:tracePt t="51322" x="2798763" y="5241925"/>
          <p14:tracePt t="51351" x="2825750" y="5226050"/>
          <p14:tracePt t="51382" x="2886075" y="5210175"/>
          <p14:tracePt t="51414" x="2978150" y="5230813"/>
          <p14:tracePt t="51443" x="3043238" y="5268913"/>
          <p14:tracePt t="51477" x="3063875" y="5291138"/>
          <p14:tracePt t="51514" x="3063875" y="5307013"/>
          <p14:tracePt t="51538" x="3063875" y="5318125"/>
          <p14:tracePt t="51568" x="3052763" y="5338763"/>
          <p14:tracePt t="51602" x="3043238" y="5356225"/>
          <p14:tracePt t="51631" x="3036888" y="5356225"/>
          <p14:tracePt t="51665" x="3005138" y="5356225"/>
          <p14:tracePt t="51693" x="2978150" y="5356225"/>
          <p14:tracePt t="51727" x="2924175" y="5356225"/>
          <p14:tracePt t="51765" x="2859088" y="5338763"/>
          <p14:tracePt t="51787" x="2847975" y="5327650"/>
          <p14:tracePt t="51821" x="2843213" y="5322888"/>
          <p14:tracePt t="51871" x="2843213" y="5311775"/>
          <p14:tracePt t="51897" x="2843213" y="5295900"/>
          <p14:tracePt t="51927" x="2843213" y="5291138"/>
          <p14:tracePt t="52026" x="2847975" y="5280025"/>
          <p14:tracePt t="52178" x="2843213" y="5280025"/>
          <p14:tracePt t="52215" x="2836863" y="5280025"/>
          <p14:tracePt t="52428" x="2825750" y="5356225"/>
          <p14:tracePt t="52460" x="2816225" y="5414963"/>
          <p14:tracePt t="52494" x="2816225" y="5473700"/>
          <p14:tracePt t="52526" x="2816225" y="5518150"/>
          <p14:tracePt t="52545" x="2816225" y="5549900"/>
          <p14:tracePt t="52569" x="2816225" y="5592763"/>
          <p14:tracePt t="52600" x="2825750" y="5630863"/>
          <p14:tracePt t="52631" x="2832100" y="5641975"/>
          <p14:tracePt t="53881" x="2820988" y="5900738"/>
          <p14:tracePt t="53898" x="2820988" y="5988050"/>
          <p14:tracePt t="53926" x="2820988" y="6116638"/>
          <p14:tracePt t="53960" x="2809875" y="6181725"/>
          <p14:tracePt t="53993" x="2794000" y="6242050"/>
          <p14:tracePt t="54026" x="2778125" y="6316663"/>
          <p14:tracePt t="54046" x="2771775" y="6350000"/>
          <p14:tracePt t="54072" x="2767013" y="6381750"/>
          <p14:tracePt t="54120" x="2755900" y="6392863"/>
          <p14:tracePt t="54147" x="2708275" y="6392863"/>
          <p14:tracePt t="54177" x="2625725" y="6376988"/>
          <p14:tracePt t="54214" x="2508250" y="6289675"/>
          <p14:tracePt t="54243" x="2425700" y="6188075"/>
          <p14:tracePt t="54272" x="2378075" y="6084888"/>
          <p14:tracePt t="54309" x="2366963" y="5981700"/>
          <p14:tracePt t="54334" x="2393950" y="5907088"/>
          <p14:tracePt t="54367" x="2497138" y="5857875"/>
          <p14:tracePt t="54397" x="2616200" y="5842000"/>
          <p14:tracePt t="54431" x="2717800" y="5857875"/>
          <p14:tracePt t="54465" x="2767013" y="5954713"/>
          <p14:tracePt t="54493" x="2794000" y="6107113"/>
          <p14:tracePt t="54521" x="2805113" y="6273800"/>
          <p14:tracePt t="54537" x="2805113" y="6296025"/>
          <p14:tracePt t="54572" x="2789238" y="6392863"/>
          <p14:tracePt t="54601" x="2728913" y="6430963"/>
          <p14:tracePt t="54632" x="2652713" y="6430963"/>
          <p14:tracePt t="54665" x="2528888" y="6343650"/>
          <p14:tracePt t="54693" x="2416175" y="6219825"/>
          <p14:tracePt t="54731" x="2355850" y="6100763"/>
          <p14:tracePt t="54764" x="2355850" y="5949950"/>
          <p14:tracePt t="54814" x="2524125" y="5830888"/>
          <p14:tracePt t="54835" x="2562225" y="5830888"/>
          <p14:tracePt t="54864" x="2663825" y="5918200"/>
          <p14:tracePt t="54915" x="2794000" y="6116638"/>
          <p14:tracePt t="54943" x="2809875" y="6219825"/>
          <p14:tracePt t="54978" x="2782888" y="6289675"/>
          <p14:tracePt t="55014" x="2701925" y="6327775"/>
          <p14:tracePt t="55038" x="2690813" y="6327775"/>
          <p14:tracePt t="55077" x="2616200" y="6262688"/>
          <p14:tracePt t="55101" x="2593975" y="6235700"/>
          <p14:tracePt t="55134" x="2589213" y="6219825"/>
          <p14:tracePt t="55180" x="2589213" y="6215063"/>
          <p14:tracePt t="55677" x="2767013" y="6026150"/>
          <p14:tracePt t="55714" x="3225800" y="5745163"/>
          <p14:tracePt t="55745" x="3614738" y="5572125"/>
          <p14:tracePt t="55772" x="3706813" y="55276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括弧に入る前置詞は？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I can’t recall </a:t>
            </a:r>
            <a:r>
              <a:rPr lang="en-US" altLang="ja-JP" u="sng" dirty="0"/>
              <a:t>the date (      ) which the exam started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r>
              <a:rPr lang="en-US" altLang="ja-JP" dirty="0"/>
              <a:t>      The exam started (      ) the date.</a:t>
            </a:r>
          </a:p>
          <a:p>
            <a:pPr marL="0" indent="0">
              <a:buNone/>
            </a:pPr>
            <a:r>
              <a:rPr lang="en-US" altLang="ja-JP" dirty="0"/>
              <a:t>He has no </a:t>
            </a:r>
            <a:r>
              <a:rPr lang="en-US" altLang="ja-JP" u="sng" dirty="0"/>
              <a:t>philosophy (      ) which he lives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r>
              <a:rPr lang="en-US" altLang="ja-JP" dirty="0"/>
              <a:t>      He lives (      ) the  philosophy.</a:t>
            </a:r>
          </a:p>
          <a:p>
            <a:pPr marL="0" indent="0">
              <a:buNone/>
            </a:pPr>
            <a:r>
              <a:rPr lang="en-US" altLang="ja-JP" dirty="0"/>
              <a:t>Many people benefited from </a:t>
            </a:r>
            <a:r>
              <a:rPr lang="en-US" altLang="ja-JP" u="sng" dirty="0"/>
              <a:t>the job (       ) which he devoted himself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r>
              <a:rPr lang="en-US" altLang="ja-JP" dirty="0"/>
              <a:t>      He devoted himself (       ) the job.</a:t>
            </a:r>
          </a:p>
          <a:p>
            <a:pPr marL="0" indent="0">
              <a:buNone/>
            </a:pPr>
            <a:r>
              <a:rPr lang="en-US" altLang="ja-JP" dirty="0"/>
              <a:t>She is </a:t>
            </a:r>
            <a:r>
              <a:rPr lang="en-US" altLang="ja-JP" u="sng" dirty="0"/>
              <a:t>the person you must apologize (      ).</a:t>
            </a:r>
          </a:p>
          <a:p>
            <a:pPr marL="0" indent="0">
              <a:buNone/>
            </a:pPr>
            <a:r>
              <a:rPr lang="en-US" altLang="ja-JP" dirty="0"/>
              <a:t>      You must apologize (      ) her.</a:t>
            </a:r>
          </a:p>
        </p:txBody>
      </p:sp>
      <p:sp>
        <p:nvSpPr>
          <p:cNvPr id="4" name="左矢印 3"/>
          <p:cNvSpPr/>
          <p:nvPr/>
        </p:nvSpPr>
        <p:spPr>
          <a:xfrm>
            <a:off x="1113503" y="2462981"/>
            <a:ext cx="191729" cy="1991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左矢印 4"/>
          <p:cNvSpPr/>
          <p:nvPr/>
        </p:nvSpPr>
        <p:spPr>
          <a:xfrm>
            <a:off x="1113502" y="3515033"/>
            <a:ext cx="191729" cy="1991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左矢印 5"/>
          <p:cNvSpPr/>
          <p:nvPr/>
        </p:nvSpPr>
        <p:spPr>
          <a:xfrm>
            <a:off x="1113502" y="4467533"/>
            <a:ext cx="191729" cy="1991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矢印 6"/>
          <p:cNvSpPr/>
          <p:nvPr/>
        </p:nvSpPr>
        <p:spPr>
          <a:xfrm>
            <a:off x="1113501" y="5535561"/>
            <a:ext cx="191729" cy="1991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7651FA4-CE3C-40D2-837D-F1DE6860C7CE}"/>
              </a:ext>
            </a:extLst>
          </p:cNvPr>
          <p:cNvSpPr txBox="1"/>
          <p:nvPr/>
        </p:nvSpPr>
        <p:spPr>
          <a:xfrm>
            <a:off x="4052306" y="2300923"/>
            <a:ext cx="65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on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FA9DDA-4329-47C9-8624-A9A84900384A}"/>
              </a:ext>
            </a:extLst>
          </p:cNvPr>
          <p:cNvSpPr txBox="1"/>
          <p:nvPr/>
        </p:nvSpPr>
        <p:spPr>
          <a:xfrm>
            <a:off x="4099453" y="1762591"/>
            <a:ext cx="65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on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8F87ED-E594-4BE5-8A44-0C892BE5FFFC}"/>
              </a:ext>
            </a:extLst>
          </p:cNvPr>
          <p:cNvSpPr txBox="1"/>
          <p:nvPr/>
        </p:nvSpPr>
        <p:spPr>
          <a:xfrm>
            <a:off x="2699352" y="3322764"/>
            <a:ext cx="65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by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F0B6644-EB69-4C0F-9568-C5ED80456088}"/>
              </a:ext>
            </a:extLst>
          </p:cNvPr>
          <p:cNvSpPr txBox="1"/>
          <p:nvPr/>
        </p:nvSpPr>
        <p:spPr>
          <a:xfrm>
            <a:off x="4160855" y="2791003"/>
            <a:ext cx="65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by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2CD57B-7600-4065-9F00-7E35F7CEE5C8}"/>
              </a:ext>
            </a:extLst>
          </p:cNvPr>
          <p:cNvSpPr txBox="1"/>
          <p:nvPr/>
        </p:nvSpPr>
        <p:spPr>
          <a:xfrm>
            <a:off x="4444815" y="4357759"/>
            <a:ext cx="65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to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1C6A7A1-70B0-45E5-ACC1-06C259C0C41B}"/>
              </a:ext>
            </a:extLst>
          </p:cNvPr>
          <p:cNvSpPr txBox="1"/>
          <p:nvPr/>
        </p:nvSpPr>
        <p:spPr>
          <a:xfrm>
            <a:off x="6386535" y="3826008"/>
            <a:ext cx="65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to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46ECFAF-3C2B-4202-A741-3FBEE7772000}"/>
              </a:ext>
            </a:extLst>
          </p:cNvPr>
          <p:cNvSpPr txBox="1"/>
          <p:nvPr/>
        </p:nvSpPr>
        <p:spPr>
          <a:xfrm>
            <a:off x="4368060" y="5353295"/>
            <a:ext cx="65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to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8EE1C8-2541-4669-925B-CFE88A315214}"/>
              </a:ext>
            </a:extLst>
          </p:cNvPr>
          <p:cNvSpPr txBox="1"/>
          <p:nvPr/>
        </p:nvSpPr>
        <p:spPr>
          <a:xfrm>
            <a:off x="6447931" y="4847867"/>
            <a:ext cx="65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to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6" name="オーディオ 15">
            <a:hlinkClick r:id="" action="ppaction://media"/>
            <a:extLst>
              <a:ext uri="{FF2B5EF4-FFF2-40B4-BE49-F238E27FC236}">
                <a16:creationId xmlns:a16="http://schemas.microsoft.com/office/drawing/2014/main" id="{33A41244-D3A5-4447-956B-3CC66E7114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66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81"/>
    </mc:Choice>
    <mc:Fallback xmlns="">
      <p:transition spd="slow" advTm="18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15" x="3717925" y="5561013"/>
          <p14:tracePt t="7742" x="3713163" y="5518150"/>
          <p14:tracePt t="7773" x="3713163" y="5446713"/>
          <p14:tracePt t="7806" x="3740150" y="5345113"/>
          <p14:tracePt t="7837" x="3767138" y="5192713"/>
          <p14:tracePt t="7870" x="3767138" y="4999038"/>
          <p14:tracePt t="7903" x="3756025" y="4765675"/>
          <p14:tracePt t="7932" x="3659188" y="4468813"/>
          <p14:tracePt t="7961" x="3517900" y="4095750"/>
          <p14:tracePt t="7999" x="3398838" y="3825875"/>
          <p14:tracePt t="8032" x="3252788" y="3605213"/>
          <p14:tracePt t="8060" x="2989263" y="3360738"/>
          <p14:tracePt t="8089" x="2632075" y="3144838"/>
          <p14:tracePt t="8121" x="2162175" y="3059113"/>
          <p14:tracePt t="8153" x="1912938" y="3032125"/>
          <p14:tracePt t="8182" x="1901825" y="3032125"/>
          <p14:tracePt t="8216" x="1901825" y="3025775"/>
          <p14:tracePt t="8505" x="1901825" y="3016250"/>
          <p14:tracePt t="8523" x="1863725" y="2863850"/>
          <p14:tracePt t="8561" x="1827213" y="2663825"/>
          <p14:tracePt t="8586" x="1816100" y="2582863"/>
          <p14:tracePt t="8621" x="1820863" y="2508250"/>
          <p14:tracePt t="8654" x="1820863" y="2470150"/>
          <p14:tracePt t="8682" x="1820863" y="2443163"/>
          <p14:tracePt t="8716" x="1820863" y="2432050"/>
          <p14:tracePt t="8749" x="1820863" y="2425700"/>
          <p14:tracePt t="8821" x="1831975" y="2416175"/>
          <p14:tracePt t="8854" x="1870075" y="2382838"/>
          <p14:tracePt t="8886" x="1924050" y="2351088"/>
          <p14:tracePt t="8916" x="1939925" y="2344738"/>
          <p14:tracePt t="8954" x="1982788" y="2339975"/>
          <p14:tracePt t="8978" x="2016125" y="2328863"/>
          <p14:tracePt t="8993" x="2054225" y="2324100"/>
          <p14:tracePt t="9027" x="2144713" y="2308225"/>
          <p14:tracePt t="9057" x="2259013" y="2308225"/>
          <p14:tracePt t="9086" x="2317750" y="2308225"/>
          <p14:tracePt t="9120" x="2371725" y="2308225"/>
          <p14:tracePt t="9149" x="2405063" y="2308225"/>
          <p14:tracePt t="9182" x="2432050" y="2308225"/>
          <p14:tracePt t="9219" x="2528888" y="2312988"/>
          <p14:tracePt t="9265" x="2605088" y="2317750"/>
          <p14:tracePt t="9289" x="2663825" y="2317750"/>
          <p14:tracePt t="9322" x="2778125" y="2317750"/>
          <p14:tracePt t="9353" x="2994025" y="2317750"/>
          <p14:tracePt t="9386" x="3221038" y="2317750"/>
          <p14:tracePt t="9416" x="3340100" y="2317750"/>
          <p14:tracePt t="9453" x="3513138" y="2297113"/>
          <p14:tracePt t="9477" x="3778250" y="2290763"/>
          <p14:tracePt t="9499" x="3933825" y="2281238"/>
          <p14:tracePt t="9534" x="4032250" y="2274888"/>
          <p14:tracePt t="9557" x="4059238" y="2263775"/>
          <p14:tracePt t="9586" x="4075113" y="2259013"/>
          <p14:tracePt t="9620" x="4079875" y="2259013"/>
          <p14:tracePt t="9703" x="4079875" y="2254250"/>
          <p14:tracePt t="9761" x="4086225" y="2254250"/>
          <p14:tracePt t="9821" x="4090988" y="2254250"/>
          <p14:tracePt t="10166" x="4122738" y="2301875"/>
          <p14:tracePt t="10204" x="4441825" y="2398713"/>
          <p14:tracePt t="10226" x="4738688" y="2447925"/>
          <p14:tracePt t="10259" x="5041900" y="2459038"/>
          <p14:tracePt t="10289" x="5053013" y="2452688"/>
          <p14:tracePt t="10323" x="5057775" y="2436813"/>
          <p14:tracePt t="10353" x="5068888" y="2416175"/>
          <p14:tracePt t="10386" x="5102225" y="2405063"/>
          <p14:tracePt t="10416" x="5111750" y="2398713"/>
          <p14:tracePt t="10469" x="5302250" y="2432050"/>
          <p14:tracePt t="10493" x="5500688" y="2443163"/>
          <p14:tracePt t="10526" x="5754688" y="2443163"/>
          <p14:tracePt t="10559" x="5873750" y="2405063"/>
          <p14:tracePt t="10586" x="5873750" y="2382838"/>
          <p14:tracePt t="10621" x="5868988" y="2344738"/>
          <p14:tracePt t="10654" x="5868988" y="2335213"/>
          <p14:tracePt t="10753" x="5868988" y="2317750"/>
          <p14:tracePt t="10776" x="5868988" y="2312988"/>
          <p14:tracePt t="10809" x="5868988" y="2308225"/>
          <p14:tracePt t="11003" x="5864225" y="2308225"/>
          <p14:tracePt t="11040" x="5819775" y="2308225"/>
          <p14:tracePt t="11182" x="5900738" y="2301875"/>
          <p14:tracePt t="11216" x="6181725" y="2290763"/>
          <p14:tracePt t="11253" x="6462713" y="2308225"/>
          <p14:tracePt t="11276" x="6527800" y="2312988"/>
          <p14:tracePt t="11310" x="6570663" y="2317750"/>
          <p14:tracePt t="11336" x="6588125" y="2317750"/>
          <p14:tracePt t="11369" x="6689725" y="2335213"/>
          <p14:tracePt t="11404" x="6777038" y="2344738"/>
          <p14:tracePt t="11432" x="6846888" y="2344738"/>
          <p14:tracePt t="11465" x="6943725" y="2351088"/>
          <p14:tracePt t="11503" x="7100888" y="2351088"/>
          <p14:tracePt t="11523" x="7165975" y="2351088"/>
          <p14:tracePt t="11557" x="7197725" y="2351088"/>
          <p14:tracePt t="11886" x="7096125" y="2355850"/>
          <p14:tracePt t="11917" x="6889750" y="2344738"/>
          <p14:tracePt t="11953" x="6754813" y="2290763"/>
          <p14:tracePt t="11985" x="6765925" y="2243138"/>
          <p14:tracePt t="11996" x="6777038" y="2232025"/>
          <p14:tracePt t="12032" x="6954838" y="2108200"/>
          <p14:tracePt t="12060" x="7078663" y="2070100"/>
          <p14:tracePt t="12086" x="7150100" y="2063750"/>
          <p14:tracePt t="12121" x="7231063" y="2063750"/>
          <p14:tracePt t="12149" x="7312025" y="2097088"/>
          <p14:tracePt t="12182" x="7388225" y="2171700"/>
          <p14:tracePt t="12219" x="7419975" y="2297113"/>
          <p14:tracePt t="12266" x="7323138" y="2378075"/>
          <p14:tracePt t="12290" x="7154863" y="2416175"/>
          <p14:tracePt t="12322" x="7058025" y="2443163"/>
          <p14:tracePt t="12354" x="7042150" y="2443163"/>
          <p14:tracePt t="12753" x="7019925" y="2443163"/>
          <p14:tracePt t="12777" x="6824663" y="2436813"/>
          <p14:tracePt t="12790" x="6711950" y="2436813"/>
          <p14:tracePt t="12823" x="6149975" y="2420938"/>
          <p14:tracePt t="12853" x="5761038" y="2389188"/>
          <p14:tracePt t="12882" x="5545138" y="2382838"/>
          <p14:tracePt t="12916" x="5273675" y="2362200"/>
          <p14:tracePt t="12949" x="4933950" y="2339975"/>
          <p14:tracePt t="12983" x="4826000" y="2324100"/>
          <p14:tracePt t="12993" x="4803775" y="2317750"/>
          <p14:tracePt t="13026" x="4738688" y="2301875"/>
          <p14:tracePt t="13059" x="4648200" y="2297113"/>
          <p14:tracePt t="13086" x="4587875" y="2297113"/>
          <p14:tracePt t="13121" x="4430713" y="2308225"/>
          <p14:tracePt t="13149" x="4275138" y="2301875"/>
          <p14:tracePt t="13182" x="4068763" y="2270125"/>
          <p14:tracePt t="13216" x="3960813" y="2205038"/>
          <p14:tracePt t="13253" x="3922713" y="2144713"/>
          <p14:tracePt t="13277" x="3922713" y="2117725"/>
          <p14:tracePt t="13310" x="3960813" y="2054225"/>
          <p14:tracePt t="13340" x="4048125" y="1982788"/>
          <p14:tracePt t="13369" x="4102100" y="1939925"/>
          <p14:tracePt t="13403" x="4117975" y="1924050"/>
          <p14:tracePt t="13433" x="4144963" y="1908175"/>
          <p14:tracePt t="13466" x="4225925" y="1890713"/>
          <p14:tracePt t="13503" x="4383088" y="1885950"/>
          <p14:tracePt t="13527" x="4441825" y="1890713"/>
          <p14:tracePt t="13556" x="4468813" y="1912938"/>
          <p14:tracePt t="13586" x="4502150" y="1939925"/>
          <p14:tracePt t="13620" x="4529138" y="1993900"/>
          <p14:tracePt t="13654" x="4533900" y="2043113"/>
          <p14:tracePt t="13683" x="4545013" y="2085975"/>
          <p14:tracePt t="13715" x="4545013" y="2128838"/>
          <p14:tracePt t="13753" x="4491038" y="2178050"/>
          <p14:tracePt t="13776" x="4425950" y="2198688"/>
          <p14:tracePt t="13811" x="4279900" y="2236788"/>
          <p14:tracePt t="13836" x="4275138" y="2236788"/>
          <p14:tracePt t="13953" x="4286250" y="2236788"/>
          <p14:tracePt t="13976" x="4291013" y="2232025"/>
          <p14:tracePt t="14005" x="4306888" y="2227263"/>
          <p14:tracePt t="14023" x="4340225" y="2227263"/>
          <p14:tracePt t="14056" x="4430713" y="2227263"/>
          <p14:tracePt t="14086" x="4594225" y="2254250"/>
          <p14:tracePt t="14119" x="4711700" y="2286000"/>
          <p14:tracePt t="14149" x="4722813" y="2290763"/>
          <p14:tracePt t="14216" x="4711700" y="2290763"/>
          <p14:tracePt t="14254" x="4695825" y="2290763"/>
          <p14:tracePt t="14276" x="4691063" y="2290763"/>
          <p14:tracePt t="14432" x="4684713" y="2290763"/>
          <p14:tracePt t="15666" x="4684713" y="2301875"/>
          <p14:tracePt t="15699" x="4702175" y="2339975"/>
          <p14:tracePt t="15732" x="4749800" y="2382838"/>
          <p14:tracePt t="15759" x="4783138" y="2398713"/>
          <p14:tracePt t="15789" x="4772025" y="2416175"/>
          <p14:tracePt t="15822" x="4652963" y="2443163"/>
          <p14:tracePt t="15853" x="4540250" y="2443163"/>
          <p14:tracePt t="15882" x="4457700" y="2443163"/>
          <p14:tracePt t="15916" x="4425950" y="2443163"/>
          <p14:tracePt t="15949" x="4237038" y="2463800"/>
          <p14:tracePt t="15982" x="4122738" y="2470150"/>
          <p14:tracePt t="16005" x="4106863" y="2474913"/>
          <p14:tracePt t="16040" x="4079875" y="2486025"/>
          <p14:tracePt t="16073" x="3976688" y="2528888"/>
          <p14:tracePt t="16103" x="3767138" y="2582863"/>
          <p14:tracePt t="16136" x="3587750" y="2616200"/>
          <p14:tracePt t="16166" x="3479800" y="2620963"/>
          <p14:tracePt t="16203" x="3313113" y="2632075"/>
          <p14:tracePt t="16232" x="3182938" y="2632075"/>
          <p14:tracePt t="16261" x="3144838" y="2632075"/>
          <p14:tracePt t="16310" x="3167063" y="2593975"/>
          <p14:tracePt t="16339" x="3243263" y="2528888"/>
          <p14:tracePt t="16370" x="3297238" y="2490788"/>
          <p14:tracePt t="16404" x="3378200" y="2463800"/>
          <p14:tracePt t="16432" x="3587750" y="2425700"/>
          <p14:tracePt t="16465" x="3783013" y="2389188"/>
          <p14:tracePt t="16504" x="3810000" y="2389188"/>
          <p14:tracePt t="16534" x="3756025" y="2389188"/>
          <p14:tracePt t="16556" x="3702050" y="2389188"/>
          <p14:tracePt t="16587" x="3668713" y="2389188"/>
          <p14:tracePt t="16620" x="3652838" y="2382838"/>
          <p14:tracePt t="16653" x="3594100" y="2371725"/>
          <p14:tracePt t="16682" x="3544888" y="2351088"/>
          <p14:tracePt t="16715" x="3529013" y="2335213"/>
          <p14:tracePt t="16749" x="3490913" y="2308225"/>
          <p14:tracePt t="16773" x="3452813" y="2286000"/>
          <p14:tracePt t="16810" x="3405188" y="2259013"/>
          <p14:tracePt t="16836" x="3360738" y="2254250"/>
          <p14:tracePt t="16871" x="3302000" y="2243138"/>
          <p14:tracePt t="16903" x="3290888" y="2232025"/>
          <p14:tracePt t="16932" x="3290888" y="2216150"/>
          <p14:tracePt t="16965" x="3290888" y="2209800"/>
          <p14:tracePt t="17004" x="3286125" y="2189163"/>
          <p14:tracePt t="17027" x="3275013" y="2171700"/>
          <p14:tracePt t="17041" x="3270250" y="2166938"/>
          <p14:tracePt t="17073" x="3270250" y="2162175"/>
          <p14:tracePt t="17103" x="3263900" y="2155825"/>
          <p14:tracePt t="17149" x="3263900" y="2151063"/>
          <p14:tracePt t="17852" x="3333750" y="2016125"/>
          <p14:tracePt t="17884" x="3452813" y="1890713"/>
          <p14:tracePt t="17915" x="3502025" y="1836738"/>
          <p14:tracePt t="17949" x="3587750" y="1773238"/>
          <p14:tracePt t="17982" x="3729038" y="1708150"/>
          <p14:tracePt t="18001" x="3852863" y="1670050"/>
          <p14:tracePt t="18024" x="3944938" y="1636713"/>
          <p14:tracePt t="18060" x="3998913" y="1627188"/>
          <p14:tracePt t="18087" x="4075113" y="1627188"/>
          <p14:tracePt t="18104" x="4133850" y="1627188"/>
          <p14:tracePt t="18136" x="4286250" y="1627188"/>
          <p14:tracePt t="18165" x="4403725" y="1636713"/>
          <p14:tracePt t="18203" x="4533900" y="1663700"/>
          <p14:tracePt t="18232" x="4614863" y="1681163"/>
          <p14:tracePt t="18260" x="4668838" y="1708150"/>
          <p14:tracePt t="18289" x="4733925" y="1728788"/>
          <p14:tracePt t="18322" x="4799013" y="1755775"/>
          <p14:tracePt t="18352" x="4841875" y="1766888"/>
          <p14:tracePt t="18386" x="4895850" y="1804988"/>
          <p14:tracePt t="18416" x="4960938" y="1836738"/>
          <p14:tracePt t="18453" x="5037138" y="1881188"/>
          <p14:tracePt t="18482" x="5102225" y="1924050"/>
          <p14:tracePt t="18505" x="5138738" y="1944688"/>
          <p14:tracePt t="18523" x="5172075" y="1955800"/>
          <p14:tracePt t="18556" x="5203825" y="1982788"/>
          <p14:tracePt t="18587" x="5230813" y="2005013"/>
          <p14:tracePt t="18602" x="5230813" y="2009775"/>
          <p14:tracePt t="18632" x="5253038" y="2036763"/>
          <p14:tracePt t="18665" x="5264150" y="2047875"/>
          <p14:tracePt t="18698" x="5280025" y="2070100"/>
          <p14:tracePt t="18732" x="5291138" y="2085975"/>
          <p14:tracePt t="18765" x="5302250" y="2090738"/>
          <p14:tracePt t="18809" x="5307013" y="2101850"/>
          <p14:tracePt t="18853" x="5311775" y="2108200"/>
          <p14:tracePt t="18886" x="5311775" y="2117725"/>
          <p14:tracePt t="20253" x="5295900" y="2155825"/>
          <p14:tracePt t="20277" x="5118100" y="2312988"/>
          <p14:tracePt t="20308" x="4884738" y="2443163"/>
          <p14:tracePt t="20337" x="4848225" y="2459038"/>
          <p14:tracePt t="20369" x="4826000" y="2470150"/>
          <p14:tracePt t="20399" x="4756150" y="2474913"/>
          <p14:tracePt t="20432" x="4664075" y="2497138"/>
          <p14:tracePt t="20465" x="4576763" y="2513013"/>
          <p14:tracePt t="20492" x="4522788" y="2528888"/>
          <p14:tracePt t="20527" x="4468813" y="2544763"/>
          <p14:tracePt t="20558" x="4221163" y="2609850"/>
          <p14:tracePt t="20587" x="3967163" y="2690813"/>
          <p14:tracePt t="20617" x="3794125" y="2767013"/>
          <p14:tracePt t="20636" x="3751263" y="2771775"/>
          <p14:tracePt t="20665" x="3540125" y="2843213"/>
          <p14:tracePt t="20703" x="3128963" y="2933700"/>
          <p14:tracePt t="20727" x="2960688" y="2955925"/>
          <p14:tracePt t="20757" x="2809875" y="2971800"/>
          <p14:tracePt t="20790" x="2697163" y="2994025"/>
          <p14:tracePt t="20822" x="2578100" y="3021013"/>
          <p14:tracePt t="20853" x="2517775" y="3025775"/>
          <p14:tracePt t="20886" x="2474913" y="3025775"/>
          <p14:tracePt t="20917" x="2398713" y="3025775"/>
          <p14:tracePt t="20932" x="2371725" y="3025775"/>
          <p14:tracePt t="20961" x="2281238" y="3009900"/>
          <p14:tracePt t="21003" x="2200275" y="2971800"/>
          <p14:tracePt t="21026" x="2178050" y="2955925"/>
          <p14:tracePt t="21059" x="2124075" y="2928938"/>
          <p14:tracePt t="21086" x="2074863" y="2924175"/>
          <p14:tracePt t="21120" x="2020888" y="2913063"/>
          <p14:tracePt t="21149" x="2000250" y="2897188"/>
          <p14:tracePt t="21182" x="1973263" y="2879725"/>
          <p14:tracePt t="21219" x="1928813" y="2863850"/>
          <p14:tracePt t="21260" x="1912938" y="2852738"/>
          <p14:tracePt t="21290" x="1908175" y="2847975"/>
          <p14:tracePt t="21336" x="1901825" y="2847975"/>
          <p14:tracePt t="21371" x="1897063" y="2847975"/>
          <p14:tracePt t="21499" x="1885950" y="2847975"/>
          <p14:tracePt t="21542" x="1874838" y="2847975"/>
          <p14:tracePt t="21573" x="1870075" y="2847975"/>
          <p14:tracePt t="21666" x="1870075" y="2843213"/>
          <p14:tracePt t="21703" x="1874838" y="2825750"/>
          <p14:tracePt t="21753" x="1885950" y="2809875"/>
          <p14:tracePt t="21776" x="1890713" y="2798763"/>
          <p14:tracePt t="21810" x="1912938" y="2789238"/>
          <p14:tracePt t="21854" x="1924050" y="2778125"/>
          <p14:tracePt t="21886" x="1939925" y="2778125"/>
          <p14:tracePt t="21916" x="1962150" y="2778125"/>
          <p14:tracePt t="21953" x="2016125" y="2778125"/>
          <p14:tracePt t="21977" x="2047875" y="2778125"/>
          <p14:tracePt t="21999" x="2074863" y="2778125"/>
          <p14:tracePt t="22032" x="2108200" y="2778125"/>
          <p14:tracePt t="22060" x="2135188" y="2778125"/>
          <p14:tracePt t="22089" x="2162175" y="2778125"/>
          <p14:tracePt t="22118" x="2189163" y="2778125"/>
          <p14:tracePt t="22153" x="2236788" y="2778125"/>
          <p14:tracePt t="22182" x="2308225" y="2771775"/>
          <p14:tracePt t="22216" x="2420938" y="2762250"/>
          <p14:tracePt t="22253" x="2767013" y="2728913"/>
          <p14:tracePt t="22276" x="2897188" y="2724150"/>
          <p14:tracePt t="22310" x="3009900" y="2713038"/>
          <p14:tracePt t="22336" x="3101975" y="2713038"/>
          <p14:tracePt t="22370" x="3232150" y="2713038"/>
          <p14:tracePt t="22398" x="3306763" y="2713038"/>
          <p14:tracePt t="22432" x="3328988" y="2706688"/>
          <p14:tracePt t="22465" x="3340100" y="2706688"/>
          <p14:tracePt t="22999" x="3355975" y="2706688"/>
          <p14:tracePt t="23024" x="3367088" y="2706688"/>
          <p14:tracePt t="23058" x="3387725" y="2706688"/>
          <p14:tracePt t="23087" x="3405188" y="2706688"/>
          <p14:tracePt t="23120" x="3463925" y="2706688"/>
          <p14:tracePt t="23149" x="3582988" y="2706688"/>
          <p14:tracePt t="23186" x="3722688" y="2706688"/>
          <p14:tracePt t="23219" x="3841750" y="2706688"/>
          <p14:tracePt t="23269" x="3929063" y="2706688"/>
          <p14:tracePt t="23306" x="3967163" y="2706688"/>
          <p14:tracePt t="23338" x="3987800" y="2706688"/>
          <p14:tracePt t="23386" x="3998913" y="2706688"/>
          <p14:tracePt t="23415" x="4025900" y="2713038"/>
          <p14:tracePt t="23449" x="4064000" y="2713038"/>
          <p14:tracePt t="23477" x="4075113" y="2713038"/>
          <p14:tracePt t="23494" x="4079875" y="2713038"/>
          <p14:tracePt t="23534" x="4090988" y="2713038"/>
          <p14:tracePt t="23670" x="4176713" y="2713038"/>
          <p14:tracePt t="23699" x="4452938" y="2713038"/>
          <p14:tracePt t="23732" x="4695825" y="2701925"/>
          <p14:tracePt t="23770" x="4729163" y="2701925"/>
          <p14:tracePt t="23949" x="4756150" y="2701925"/>
          <p14:tracePt t="23976" x="4799013" y="2701925"/>
          <p14:tracePt t="23993" x="4875213" y="2701925"/>
          <p14:tracePt t="24024" x="4987925" y="2690813"/>
          <p14:tracePt t="24056" x="5057775" y="2686050"/>
          <p14:tracePt t="24088" x="5160963" y="2679700"/>
          <p14:tracePt t="24120" x="5210175" y="2679700"/>
          <p14:tracePt t="24149" x="5210175" y="2674938"/>
          <p14:tracePt t="24215" x="5172075" y="2674938"/>
          <p14:tracePt t="24249" x="5091113" y="2674938"/>
          <p14:tracePt t="24276" x="5057775" y="2663825"/>
          <p14:tracePt t="24306" x="5014913" y="2663825"/>
          <p14:tracePt t="24336" x="4960938" y="2674938"/>
          <p14:tracePt t="24370" x="4906963" y="2717800"/>
          <p14:tracePt t="24415" x="4830763" y="2767013"/>
          <p14:tracePt t="24449" x="4675188" y="2809875"/>
          <p14:tracePt t="24478" x="4556125" y="2825750"/>
          <p14:tracePt t="24495" x="4529138" y="2825750"/>
          <p14:tracePt t="24526" x="4430713" y="2832100"/>
          <p14:tracePt t="24556" x="4333875" y="2832100"/>
          <p14:tracePt t="24589" x="4241800" y="2794000"/>
          <p14:tracePt t="24619" x="4203700" y="2762250"/>
          <p14:tracePt t="24649" x="4160838" y="2728913"/>
          <p14:tracePt t="24682" x="4144963" y="2701925"/>
          <p14:tracePt t="24720" x="4117975" y="2679700"/>
          <p14:tracePt t="24769" x="4106863" y="2652713"/>
          <p14:tracePt t="24818" x="4106863" y="2632075"/>
          <p14:tracePt t="24869" x="4122738" y="2609850"/>
          <p14:tracePt t="24899" x="4149725" y="2582863"/>
          <p14:tracePt t="24933" x="4187825" y="2566988"/>
          <p14:tracePt t="24970" x="4221163" y="2555875"/>
          <p14:tracePt t="24993" x="4237038" y="2551113"/>
          <p14:tracePt t="25026" x="4291013" y="2544763"/>
          <p14:tracePt t="25056" x="4356100" y="2544763"/>
          <p14:tracePt t="25088" x="4425950" y="2555875"/>
          <p14:tracePt t="25120" x="4457700" y="2566988"/>
          <p14:tracePt t="25148" x="4468813" y="2578100"/>
          <p14:tracePt t="25182" x="4479925" y="2598738"/>
          <p14:tracePt t="25219" x="4484688" y="2616200"/>
          <p14:tracePt t="25269" x="4484688" y="2632075"/>
          <p14:tracePt t="25306" x="4475163" y="2647950"/>
          <p14:tracePt t="25338" x="4448175" y="2663825"/>
          <p14:tracePt t="25369" x="4437063" y="2670175"/>
          <p14:tracePt t="25399" x="4430713" y="2670175"/>
          <p14:tracePt t="25698" x="4425950" y="2674938"/>
          <p14:tracePt t="27326" x="4414838" y="2686050"/>
          <p14:tracePt t="27387" x="4410075" y="2686050"/>
          <p14:tracePt t="27432" x="4410075" y="2647950"/>
          <p14:tracePt t="27470" x="4410075" y="2609850"/>
          <p14:tracePt t="27494" x="4398963" y="2598738"/>
          <p14:tracePt t="27527" x="4356100" y="2551113"/>
          <p14:tracePt t="27542" x="4356100" y="2544763"/>
          <p14:tracePt t="27578" x="4356100" y="2508250"/>
          <p14:tracePt t="27603" x="4356100" y="2490788"/>
          <p14:tracePt t="27633" x="4356100" y="2452688"/>
          <p14:tracePt t="27666" x="4356100" y="2436813"/>
          <p14:tracePt t="27698" x="4360863" y="2378075"/>
          <p14:tracePt t="27732" x="4387850" y="2339975"/>
          <p14:tracePt t="27765" x="4421188" y="2297113"/>
          <p14:tracePt t="27790" x="4430713" y="2247900"/>
          <p14:tracePt t="27826" x="4430713" y="2220913"/>
          <p14:tracePt t="27852" x="4437063" y="2205038"/>
          <p14:tracePt t="27887" x="4448175" y="2198688"/>
          <p14:tracePt t="27919" x="4448175" y="2182813"/>
          <p14:tracePt t="27949" x="4448175" y="2162175"/>
          <p14:tracePt t="27982" x="4441825" y="2135188"/>
          <p14:tracePt t="27993" x="4430713" y="2128838"/>
          <p14:tracePt t="28027" x="4414838" y="2112963"/>
          <p14:tracePt t="28056" x="4410075" y="2108200"/>
          <p14:tracePt t="31132" x="4376738" y="2182813"/>
          <p14:tracePt t="31170" x="4376738" y="2198688"/>
          <p14:tracePt t="31200" x="4376738" y="2220913"/>
          <p14:tracePt t="31232" x="4376738" y="2236788"/>
          <p14:tracePt t="31259" x="4376738" y="2254250"/>
          <p14:tracePt t="31289" x="4376738" y="2290763"/>
          <p14:tracePt t="31325" x="4371975" y="2312988"/>
          <p14:tracePt t="31353" x="4371975" y="2317750"/>
          <p14:tracePt t="31419" x="4367213" y="2317750"/>
          <p14:tracePt t="31556" x="4367213" y="2324100"/>
          <p14:tracePt t="31727" x="4333875" y="2355850"/>
          <p14:tracePt t="31743" x="4306888" y="2371725"/>
          <p14:tracePt t="31776" x="4183063" y="2459038"/>
          <p14:tracePt t="31806" x="4113213" y="2513013"/>
          <p14:tracePt t="31839" x="4090988" y="2555875"/>
          <p14:tracePt t="31885" x="4090988" y="2571750"/>
          <p14:tracePt t="31915" x="4090988" y="2578100"/>
          <p14:tracePt t="31948" x="4095750" y="2582863"/>
          <p14:tracePt t="31982" x="4102100" y="2582863"/>
          <p14:tracePt t="31993" x="4106863" y="2582863"/>
          <p14:tracePt t="32026" x="4176713" y="2562225"/>
          <p14:tracePt t="32056" x="4410075" y="2535238"/>
          <p14:tracePt t="32089" x="4630738" y="2517775"/>
          <p14:tracePt t="32120" x="4691063" y="2517775"/>
          <p14:tracePt t="32152" x="4729163" y="2517775"/>
          <p14:tracePt t="32182" x="4772025" y="2517775"/>
          <p14:tracePt t="32219" x="4857750" y="2528888"/>
          <p14:tracePt t="32265" x="4949825" y="2562225"/>
          <p14:tracePt t="32298" x="5003800" y="2566988"/>
          <p14:tracePt t="32325" x="5030788" y="2566988"/>
          <p14:tracePt t="32352" x="5084763" y="2589213"/>
          <p14:tracePt t="32386" x="5145088" y="2616200"/>
          <p14:tracePt t="32420" x="5210175" y="2647950"/>
          <p14:tracePt t="32448" x="5237163" y="2674938"/>
          <p14:tracePt t="32499" x="5230813" y="2686050"/>
          <p14:tracePt t="32536" x="5183188" y="2686050"/>
          <p14:tracePt t="32555" x="5106988" y="2674938"/>
          <p14:tracePt t="32587" x="5010150" y="2598738"/>
          <p14:tracePt t="32619" x="4992688" y="2544763"/>
          <p14:tracePt t="32648" x="4992688" y="2524125"/>
          <p14:tracePt t="32682" x="5037138" y="2486025"/>
          <p14:tracePt t="32715" x="5165725" y="2436813"/>
          <p14:tracePt t="32743" x="5280025" y="2409825"/>
          <p14:tracePt t="32773" x="5349875" y="2405063"/>
          <p14:tracePt t="32808" x="5457825" y="2416175"/>
          <p14:tracePt t="32842" x="5527675" y="2459038"/>
          <p14:tracePt t="32869" x="5572125" y="2508250"/>
          <p14:tracePt t="32899" x="5583238" y="2551113"/>
          <p14:tracePt t="32938" x="5592763" y="2578100"/>
          <p14:tracePt t="32999" x="5592763" y="2582863"/>
          <p14:tracePt t="33286" x="5588000" y="2605088"/>
          <p14:tracePt t="33306" x="5576888" y="2616200"/>
          <p14:tracePt t="33336" x="5576888" y="2620963"/>
          <p14:tracePt t="33665" x="5572125" y="2620963"/>
          <p14:tracePt t="33822" x="5565775" y="2620963"/>
          <p14:tracePt t="33965" x="5561013" y="2620963"/>
          <p14:tracePt t="33993" x="5556250" y="2620963"/>
          <p14:tracePt t="34040" x="5549900" y="2625725"/>
          <p14:tracePt t="34086" x="5538788" y="2643188"/>
          <p14:tracePt t="34119" x="5534025" y="2652713"/>
          <p14:tracePt t="34165" x="5527675" y="2659063"/>
          <p14:tracePt t="34199" x="5527675" y="2663825"/>
          <p14:tracePt t="34243" x="5527675" y="2670175"/>
          <p14:tracePt t="34287" x="5522913" y="2670175"/>
          <p14:tracePt t="34305" x="5522913" y="2674938"/>
          <p14:tracePt t="34335" x="5518150" y="2674938"/>
          <p14:tracePt t="34544" x="5511800" y="2686050"/>
          <p14:tracePt t="34589" x="5441950" y="2724150"/>
          <p14:tracePt t="34620" x="5264150" y="2755900"/>
          <p14:tracePt t="34649" x="5053013" y="2740025"/>
          <p14:tracePt t="34682" x="4929188" y="2706688"/>
          <p14:tracePt t="34715" x="4864100" y="2659063"/>
          <p14:tracePt t="34744" x="4826000" y="2593975"/>
          <p14:tracePt t="34786" x="4794250" y="2501900"/>
          <p14:tracePt t="34808" x="4783138" y="2463800"/>
          <p14:tracePt t="34836" x="4799013" y="2425700"/>
          <p14:tracePt t="34869" x="5068888" y="2344738"/>
          <p14:tracePt t="34898" x="5273675" y="2328863"/>
          <p14:tracePt t="34938" x="5383213" y="2328863"/>
          <p14:tracePt t="34965" x="5437188" y="2344738"/>
          <p14:tracePt t="34999" x="5538788" y="2405063"/>
          <p14:tracePt t="35023" x="5565775" y="2432050"/>
          <p14:tracePt t="35057" x="5619750" y="2486025"/>
          <p14:tracePt t="35089" x="5626100" y="2513013"/>
          <p14:tracePt t="35120" x="5614988" y="2562225"/>
          <p14:tracePt t="35149" x="5565775" y="2609850"/>
          <p14:tracePt t="35186" x="5534025" y="2620963"/>
          <p14:tracePt t="35215" x="5527675" y="2625725"/>
          <p14:tracePt t="35242" x="5518150" y="2625725"/>
          <p14:tracePt t="35286" x="5511800" y="2632075"/>
          <p14:tracePt t="35415" x="5511800" y="2636838"/>
          <p14:tracePt t="45057" x="5972175" y="2816225"/>
          <p14:tracePt t="45087" x="6100763" y="2724150"/>
          <p14:tracePt t="45119" x="6172200" y="2616200"/>
          <p14:tracePt t="45149" x="6199188" y="2551113"/>
          <p14:tracePt t="45185" x="6226175" y="2513013"/>
          <p14:tracePt t="45215" x="6235700" y="2490788"/>
          <p14:tracePt t="45243" x="6246813" y="2470150"/>
          <p14:tracePt t="45286" x="6269038" y="2447925"/>
          <p14:tracePt t="45323" x="6273800" y="2443163"/>
          <p14:tracePt t="45370" x="6307138" y="2420938"/>
          <p14:tracePt t="45398" x="6354763" y="2371725"/>
          <p14:tracePt t="45436" x="6372225" y="2344738"/>
          <p14:tracePt t="45465" x="6376988" y="2312988"/>
          <p14:tracePt t="45493" x="6381750" y="2290763"/>
          <p14:tracePt t="45525" x="6388100" y="2274888"/>
          <p14:tracePt t="45592" x="6388100" y="2270125"/>
          <p14:tracePt t="45619" x="6392863" y="2263775"/>
          <p14:tracePt t="45648" x="6403975" y="2263775"/>
          <p14:tracePt t="45682" x="6408738" y="2259013"/>
          <p14:tracePt t="45716" x="6426200" y="2247900"/>
          <p14:tracePt t="45749" x="6507163" y="2232025"/>
          <p14:tracePt t="45777" x="6554788" y="2216150"/>
          <p14:tracePt t="45807" x="6615113" y="2193925"/>
          <p14:tracePt t="45854" x="6615113" y="2189163"/>
          <p14:tracePt t="45885" x="6604000" y="2182813"/>
          <p14:tracePt t="45999" x="6570663" y="2182813"/>
          <p14:tracePt t="46032" x="6446838" y="2193925"/>
          <p14:tracePt t="46056" x="6318250" y="2205038"/>
          <p14:tracePt t="46090" x="6122988" y="2216150"/>
          <p14:tracePt t="46120" x="6046788" y="2216150"/>
          <p14:tracePt t="46149" x="5907088" y="2216150"/>
          <p14:tracePt t="46182" x="5592763" y="2216150"/>
          <p14:tracePt t="46215" x="5356225" y="2216150"/>
          <p14:tracePt t="46242" x="5176838" y="2216150"/>
          <p14:tracePt t="46274" x="4960938" y="2209800"/>
          <p14:tracePt t="46307" x="4668838" y="2209800"/>
          <p14:tracePt t="46324" x="4576763" y="2209800"/>
          <p14:tracePt t="46353" x="4448175" y="2209800"/>
          <p14:tracePt t="46386" x="4383088" y="2209800"/>
          <p14:tracePt t="46415" x="4360863" y="2205038"/>
          <p14:tracePt t="46836" x="4356100" y="2205038"/>
          <p14:tracePt t="47419" x="4918075" y="2344738"/>
          <p14:tracePt t="47446" x="5214938" y="2416175"/>
          <p14:tracePt t="47461" x="5419725" y="2447925"/>
          <p14:tracePt t="47498" x="5657850" y="2474913"/>
          <p14:tracePt t="47523" x="5749925" y="2481263"/>
          <p14:tracePt t="47557" x="5949950" y="2490788"/>
          <p14:tracePt t="47590" x="6269038" y="2524125"/>
          <p14:tracePt t="47619" x="6430963" y="2551113"/>
          <p14:tracePt t="47649" x="6480175" y="2562225"/>
          <p14:tracePt t="47687" x="6500813" y="2562225"/>
          <p14:tracePt t="47715" x="6507163" y="2562225"/>
          <p14:tracePt t="47744" x="6511925" y="2562225"/>
          <p14:tracePt t="48854" x="6473825" y="2598738"/>
          <p14:tracePt t="48885" x="6311900" y="2724150"/>
          <p14:tracePt t="48915" x="6154738" y="2825750"/>
          <p14:tracePt t="48950" x="5765800" y="2982913"/>
          <p14:tracePt t="48986" x="5376863" y="3074988"/>
          <p14:tracePt t="48994" x="5257800" y="3097213"/>
          <p14:tracePt t="49036" x="4637088" y="3198813"/>
          <p14:tracePt t="49055" x="4457700" y="3221038"/>
          <p14:tracePt t="49087" x="4117975" y="3252788"/>
          <p14:tracePt t="49119" x="3771900" y="3290888"/>
          <p14:tracePt t="49149" x="3663950" y="3306763"/>
          <p14:tracePt t="49187" x="3567113" y="3328988"/>
          <p14:tracePt t="49215" x="3432175" y="3355975"/>
          <p14:tracePt t="49244" x="3344863" y="3378200"/>
          <p14:tracePt t="49273" x="3290888" y="3398838"/>
          <p14:tracePt t="49308" x="3151188" y="3452813"/>
          <p14:tracePt t="49342" x="3070225" y="3475038"/>
          <p14:tracePt t="49369" x="3016250" y="3495675"/>
          <p14:tracePt t="49399" x="2924175" y="3533775"/>
          <p14:tracePt t="49437" x="2789238" y="3567113"/>
          <p14:tracePt t="49465" x="2670175" y="3567113"/>
          <p14:tracePt t="49494" x="2616200" y="3567113"/>
          <p14:tracePt t="49534" x="2609850" y="3560763"/>
          <p14:tracePt t="49636" x="2605088" y="3560763"/>
          <p14:tracePt t="49665" x="2605088" y="3556000"/>
          <p14:tracePt t="49700" x="2578100" y="3513138"/>
          <p14:tracePt t="49737" x="2544763" y="3425825"/>
          <p14:tracePt t="49786" x="2524125" y="3360738"/>
          <p14:tracePt t="49805" x="2508250" y="3313113"/>
          <p14:tracePt t="49837" x="2508250" y="3275013"/>
          <p14:tracePt t="49852" x="2508250" y="3252788"/>
          <p14:tracePt t="49886" x="2508250" y="3225800"/>
          <p14:tracePt t="49915" x="2517775" y="3214688"/>
          <p14:tracePt t="49948" x="2524125" y="3205163"/>
          <p14:tracePt t="49982" x="2528888" y="3198813"/>
          <p14:tracePt t="49999" x="2535238" y="3194050"/>
          <p14:tracePt t="50108" x="2540000" y="3194050"/>
          <p14:tracePt t="50165" x="2551113" y="3198813"/>
          <p14:tracePt t="50199" x="2562225" y="3209925"/>
          <p14:tracePt t="50243" x="2562225" y="3214688"/>
          <p14:tracePt t="50282" x="2566988" y="3221038"/>
          <p14:tracePt t="50322" x="2578100" y="3232150"/>
          <p14:tracePt t="50369" x="2679700" y="3236913"/>
          <p14:tracePt t="50400" x="2809875" y="3232150"/>
          <p14:tracePt t="50431" x="2879725" y="3225800"/>
          <p14:tracePt t="50465" x="2944813" y="3225800"/>
          <p14:tracePt t="50493" x="2982913" y="3225800"/>
          <p14:tracePt t="50542" x="2998788" y="3232150"/>
          <p14:tracePt t="50573" x="3025775" y="3241675"/>
          <p14:tracePt t="50605" x="3036888" y="3248025"/>
          <p14:tracePt t="50635" x="3043238" y="3252788"/>
          <p14:tracePt t="50665" x="3063875" y="3252788"/>
          <p14:tracePt t="50698" x="3128963" y="3270250"/>
          <p14:tracePt t="50736" x="3182938" y="3275013"/>
          <p14:tracePt t="50759" x="3243263" y="3275013"/>
          <p14:tracePt t="50793" x="3355975" y="3275013"/>
          <p14:tracePt t="50823" x="3414713" y="3275013"/>
          <p14:tracePt t="50855" x="3506788" y="3275013"/>
          <p14:tracePt t="50885" x="3605213" y="3263900"/>
          <p14:tracePt t="50915" x="3675063" y="3252788"/>
          <p14:tracePt t="50951" x="3767138" y="3236913"/>
          <p14:tracePt t="50986" x="3852863" y="3236913"/>
          <p14:tracePt t="50996" x="3879850" y="3236913"/>
          <p14:tracePt t="51025" x="3960813" y="3236913"/>
          <p14:tracePt t="51056" x="4032250" y="3225800"/>
          <p14:tracePt t="51093" x="4075113" y="3225800"/>
          <p14:tracePt t="51119" x="4144963" y="3225800"/>
          <p14:tracePt t="51149" x="4203700" y="3225800"/>
          <p14:tracePt t="51187" x="4259263" y="3214688"/>
          <p14:tracePt t="51215" x="4275138" y="3214688"/>
          <p14:tracePt t="51243" x="4313238" y="3214688"/>
          <p14:tracePt t="51286" x="4356100" y="3221038"/>
          <p14:tracePt t="51306" x="4360863" y="3225800"/>
          <p14:tracePt t="51339" x="4383088" y="3241675"/>
          <p14:tracePt t="51369" x="4398963" y="3259138"/>
          <p14:tracePt t="51398" x="4398963" y="3270250"/>
          <p14:tracePt t="51437" x="4398963" y="3279775"/>
          <p14:tracePt t="51465" x="4398963" y="3286125"/>
          <p14:tracePt t="51493" x="4387850" y="3290888"/>
          <p14:tracePt t="51540" x="4376738" y="3290888"/>
          <p14:tracePt t="51573" x="4360863" y="3286125"/>
          <p14:tracePt t="51604" x="4333875" y="3248025"/>
          <p14:tracePt t="51636" x="4268788" y="3194050"/>
          <p14:tracePt t="51665" x="4221163" y="3155950"/>
          <p14:tracePt t="51699" x="4210050" y="3097213"/>
          <p14:tracePt t="51737" x="4210050" y="3063875"/>
          <p14:tracePt t="51786" x="4295775" y="3005138"/>
          <p14:tracePt t="51806" x="4367213" y="2982913"/>
          <p14:tracePt t="51842" x="4576763" y="2955925"/>
          <p14:tracePt t="51869" x="4648200" y="2955925"/>
          <p14:tracePt t="51899" x="4702175" y="2987675"/>
          <p14:tracePt t="51932" x="4733925" y="3032125"/>
          <p14:tracePt t="51965" x="4756150" y="3090863"/>
          <p14:tracePt t="52002" x="4783138" y="3178175"/>
          <p14:tracePt t="52026" x="4783138" y="3214688"/>
          <p14:tracePt t="52058" x="4776788" y="3248025"/>
          <p14:tracePt t="52092" x="4772025" y="3252788"/>
          <p14:tracePt t="52119" x="4760913" y="3252788"/>
          <p14:tracePt t="52187" x="4756150" y="3252788"/>
          <p14:tracePt t="52449" x="5026025" y="3252788"/>
          <p14:tracePt t="52486" x="5156200" y="3259138"/>
          <p14:tracePt t="52495" x="5176838" y="3259138"/>
          <p14:tracePt t="52524" x="5203825" y="3259138"/>
          <p14:tracePt t="52765" x="5241925" y="3252788"/>
          <p14:tracePt t="52793" x="5311775" y="3248025"/>
          <p14:tracePt t="52820" x="5372100" y="3248025"/>
          <p14:tracePt t="52852" x="5387975" y="3241675"/>
          <p14:tracePt t="52888" x="5410200" y="3241675"/>
          <p14:tracePt t="52937" x="5419725" y="3241675"/>
          <p14:tracePt t="52987" x="5426075" y="3241675"/>
          <p14:tracePt t="53039" x="5453063" y="3252788"/>
          <p14:tracePt t="53071" x="5495925" y="3259138"/>
          <p14:tracePt t="53102" x="5545138" y="3259138"/>
          <p14:tracePt t="53136" x="5583238" y="3259138"/>
          <p14:tracePt t="53165" x="5626100" y="3259138"/>
          <p14:tracePt t="53200" x="5700713" y="3252788"/>
          <p14:tracePt t="53236" x="5745163" y="3252788"/>
          <p14:tracePt t="53259" x="5799138" y="3252788"/>
          <p14:tracePt t="53293" x="5868988" y="3252788"/>
          <p14:tracePt t="53323" x="5954713" y="3252788"/>
          <p14:tracePt t="53355" x="6019800" y="3252788"/>
          <p14:tracePt t="53386" x="6069013" y="3259138"/>
          <p14:tracePt t="53415" x="6127750" y="3270250"/>
          <p14:tracePt t="53449" x="6219825" y="3275013"/>
          <p14:tracePt t="53482" x="6289675" y="3275013"/>
          <p14:tracePt t="53499" x="6311900" y="3275013"/>
          <p14:tracePt t="53537" x="6323013" y="3275013"/>
          <p14:tracePt t="53573" x="6354763" y="3275013"/>
          <p14:tracePt t="53604" x="6376988" y="3275013"/>
          <p14:tracePt t="54181" x="6327775" y="3275013"/>
          <p14:tracePt t="54215" x="6289675" y="3275013"/>
          <p14:tracePt t="54244" x="6280150" y="3275013"/>
          <p14:tracePt t="54274" x="6273800" y="3275013"/>
          <p14:tracePt t="54322" x="6269038" y="3275013"/>
          <p14:tracePt t="54354" x="6257925" y="3279775"/>
          <p14:tracePt t="54387" x="6242050" y="3286125"/>
          <p14:tracePt t="54415" x="6215063" y="3302000"/>
          <p14:tracePt t="54450" x="6149975" y="3340100"/>
          <p14:tracePt t="54481" x="6080125" y="3367088"/>
          <p14:tracePt t="54499" x="6030913" y="3382963"/>
          <p14:tracePt t="54533" x="5927725" y="3405188"/>
          <p14:tracePt t="54556" x="5880100" y="3405188"/>
          <p14:tracePt t="54592" x="5684838" y="3432175"/>
          <p14:tracePt t="54619" x="5507038" y="3441700"/>
          <p14:tracePt t="54649" x="5392738" y="3441700"/>
          <p14:tracePt t="54687" x="5307013" y="3436938"/>
          <p14:tracePt t="54715" x="5268913" y="3436938"/>
          <p14:tracePt t="54743" x="5253038" y="3432175"/>
          <p14:tracePt t="54786" x="5246688" y="3432175"/>
          <p14:tracePt t="54843" x="5334000" y="3452813"/>
          <p14:tracePt t="54869" x="5491163" y="3468688"/>
          <p14:tracePt t="54900" x="5527675" y="3479800"/>
          <p14:tracePt t="54932" x="5507038" y="3517900"/>
          <p14:tracePt t="54965" x="5414963" y="3571875"/>
          <p14:tracePt t="54994" x="5291138" y="3582988"/>
          <p14:tracePt t="55023" x="5037138" y="3587750"/>
          <p14:tracePt t="55058" x="4787900" y="3598863"/>
          <p14:tracePt t="55089" x="4706938" y="3587750"/>
          <p14:tracePt t="55120" x="4675188" y="3544888"/>
          <p14:tracePt t="55152" x="4664075" y="3475038"/>
          <p14:tracePt t="55186" x="4756150" y="3394075"/>
          <p14:tracePt t="55215" x="4929188" y="3351213"/>
          <p14:tracePt t="55243" x="5122863" y="3340100"/>
          <p14:tracePt t="55282" x="5214938" y="3394075"/>
          <p14:tracePt t="55306" x="5214938" y="3436938"/>
          <p14:tracePt t="55342" x="5165725" y="3490913"/>
          <p14:tracePt t="55369" x="5106988" y="3513138"/>
          <p14:tracePt t="55399" x="5057775" y="3517900"/>
          <p14:tracePt t="55432" x="5030788" y="3517900"/>
          <p14:tracePt t="55586" x="5080000" y="3495675"/>
          <p14:tracePt t="55619" x="5307013" y="3495675"/>
          <p14:tracePt t="55654" x="5372100" y="3495675"/>
          <p14:tracePt t="55715" x="5338763" y="3495675"/>
          <p14:tracePt t="55748" x="5257800" y="3495675"/>
          <p14:tracePt t="55773" x="5237163" y="3495675"/>
          <p14:tracePt t="55807" x="5156200" y="3495675"/>
          <p14:tracePt t="55820" x="5138738" y="3495675"/>
          <p14:tracePt t="55853" x="5064125" y="3495675"/>
          <p14:tracePt t="55884" x="4987925" y="3495675"/>
          <p14:tracePt t="55915" x="4902200" y="3513138"/>
          <p14:tracePt t="55953" x="4594225" y="3544888"/>
          <p14:tracePt t="55981" x="4322763" y="3560763"/>
          <p14:tracePt t="56004" x="4059238" y="3598863"/>
          <p14:tracePt t="56026" x="3744913" y="3641725"/>
          <p14:tracePt t="56061" x="3133725" y="3729038"/>
          <p14:tracePt t="56086" x="2967038" y="3744913"/>
          <p14:tracePt t="56120" x="2713038" y="3767138"/>
          <p14:tracePt t="56149" x="2501900" y="3794125"/>
          <p14:tracePt t="56182" x="2366963" y="3810000"/>
          <p14:tracePt t="56215" x="2344738" y="3814763"/>
          <p14:tracePt t="56258" x="2324100" y="3821113"/>
          <p14:tracePt t="56291" x="2312988" y="3825875"/>
          <p14:tracePt t="56325" x="2301875" y="3825875"/>
          <p14:tracePt t="56353" x="2297113" y="3825875"/>
          <p14:tracePt t="56386" x="2290763" y="3832225"/>
          <p14:tracePt t="56415" x="2690813" y="3825875"/>
          <p14:tracePt t="56449" x="3317875" y="3733800"/>
          <p14:tracePt t="56482" x="3452813" y="3729038"/>
          <p14:tracePt t="56525" x="3513138" y="3729038"/>
          <p14:tracePt t="56558" x="3609975" y="3729038"/>
          <p14:tracePt t="56588" x="3517900" y="3729038"/>
          <p14:tracePt t="56621" x="3243263" y="3729038"/>
          <p14:tracePt t="56649" x="3133725" y="3729038"/>
          <p14:tracePt t="56682" x="3106738" y="3729038"/>
          <p14:tracePt t="56715" x="2971800" y="3740150"/>
          <p14:tracePt t="56749" x="2697163" y="3776663"/>
          <p14:tracePt t="56776" x="2636838" y="3776663"/>
          <p14:tracePt t="56808" x="2620963" y="3767138"/>
          <p14:tracePt t="56836" x="2598738" y="3760788"/>
          <p14:tracePt t="56869" x="2508250" y="3744913"/>
          <p14:tracePt t="56903" x="2474913" y="3733800"/>
          <p14:tracePt t="56932" x="2474913" y="3729038"/>
          <p14:tracePt t="56988" x="2474913" y="3722688"/>
          <p14:tracePt t="57043" x="2643188" y="3702050"/>
          <p14:tracePt t="57073" x="2843213" y="3679825"/>
          <p14:tracePt t="57104" x="2863850" y="3679825"/>
          <p14:tracePt t="57400" x="2859088" y="3679825"/>
          <p14:tracePt t="57448" x="2852738" y="3679825"/>
          <p14:tracePt t="57495" x="2843213" y="3679825"/>
          <p14:tracePt t="57524" x="2805113" y="3686175"/>
          <p14:tracePt t="57557" x="2674938" y="3713163"/>
          <p14:tracePt t="57573" x="2609850" y="3722688"/>
          <p14:tracePt t="57604" x="2393950" y="3744913"/>
          <p14:tracePt t="57636" x="2243138" y="3767138"/>
          <p14:tracePt t="57665" x="2135188" y="3783013"/>
          <p14:tracePt t="57700" x="1924050" y="3810000"/>
          <p14:tracePt t="57728" x="1827213" y="3825875"/>
          <p14:tracePt t="57765" x="1800225" y="3832225"/>
          <p14:tracePt t="57839" x="1793875" y="3832225"/>
          <p14:tracePt t="57949" x="1793875" y="3836988"/>
          <p14:tracePt t="58165" x="1820863" y="3848100"/>
          <p14:tracePt t="58198" x="1847850" y="3848100"/>
          <p14:tracePt t="58227" x="1854200" y="3848100"/>
          <p14:tracePt t="58273" x="1874838" y="3848100"/>
          <p14:tracePt t="58310" x="1928813" y="3841750"/>
          <p14:tracePt t="58337" x="2043113" y="3821113"/>
          <p14:tracePt t="58368" x="2162175" y="3810000"/>
          <p14:tracePt t="58398" x="2193925" y="3810000"/>
          <p14:tracePt t="58432" x="2209800" y="3814763"/>
          <p14:tracePt t="58466" x="2227263" y="3814763"/>
          <p14:tracePt t="58589" x="2324100" y="3798888"/>
          <p14:tracePt t="58619" x="2652713" y="3787775"/>
          <p14:tracePt t="58648" x="2917825" y="3787775"/>
          <p14:tracePt t="58682" x="2994025" y="3787775"/>
          <p14:tracePt t="58719" x="3052763" y="3805238"/>
          <p14:tracePt t="58743" x="3090863" y="3836988"/>
          <p14:tracePt t="58773" x="3113088" y="3879850"/>
          <p14:tracePt t="58810" x="3097213" y="3902075"/>
          <p14:tracePt t="58835" x="3079750" y="3902075"/>
          <p14:tracePt t="58871" x="2955925" y="3886200"/>
          <p14:tracePt t="58898" x="2820988" y="3868738"/>
          <p14:tracePt t="58932" x="2728913" y="3836988"/>
          <p14:tracePt t="58965" x="2686050" y="3767138"/>
          <p14:tracePt t="58998" x="2697163" y="3659188"/>
          <p14:tracePt t="59023" x="2724150" y="3632200"/>
          <p14:tracePt t="59060" x="2863850" y="3578225"/>
          <p14:tracePt t="59086" x="2994025" y="3571875"/>
          <p14:tracePt t="59121" x="3140075" y="3587750"/>
          <p14:tracePt t="59153" x="3209925" y="3659188"/>
          <p14:tracePt t="59181" x="3232150" y="3702050"/>
          <p14:tracePt t="59216" x="3236913" y="3733800"/>
          <p14:tracePt t="59248" x="3236913" y="3756025"/>
          <p14:tracePt t="59290" x="3221038" y="3756025"/>
          <p14:tracePt t="59322" x="3205163" y="3744913"/>
          <p14:tracePt t="59369" x="3205163" y="3740150"/>
          <p14:tracePt t="59415" x="3275013" y="3722688"/>
          <p14:tracePt t="59448" x="3582988" y="3675063"/>
          <p14:tracePt t="59482" x="3814763" y="3659188"/>
          <p14:tracePt t="59505" x="3906838" y="3648075"/>
          <p14:tracePt t="59524" x="3949700" y="3641725"/>
          <p14:tracePt t="59556" x="3956050" y="3641725"/>
          <p14:tracePt t="59619" x="3956050" y="3636963"/>
          <p14:tracePt t="59715" x="3987800" y="3632200"/>
          <p14:tracePt t="59748" x="4194175" y="3621088"/>
          <p14:tracePt t="59775" x="4394200" y="3621088"/>
          <p14:tracePt t="59805" x="4668838" y="3625850"/>
          <p14:tracePt t="59837" x="5003800" y="3663950"/>
          <p14:tracePt t="59852" x="5026025" y="3675063"/>
          <p14:tracePt t="60339" x="4891088" y="3767138"/>
          <p14:tracePt t="60370" x="4675188" y="3852863"/>
          <p14:tracePt t="60403" x="4506913" y="3875088"/>
          <p14:tracePt t="60432" x="4398963" y="3863975"/>
          <p14:tracePt t="60469" x="4210050" y="3836988"/>
          <p14:tracePt t="60503" x="4068763" y="3794125"/>
          <p14:tracePt t="60526" x="4032250" y="3771900"/>
          <p14:tracePt t="60556" x="3967163" y="3729038"/>
          <p14:tracePt t="60589" x="3944938" y="3686175"/>
          <p14:tracePt t="60619" x="3944938" y="3652838"/>
          <p14:tracePt t="60648" x="3987800" y="3578225"/>
          <p14:tracePt t="60682" x="4064000" y="3506788"/>
          <p14:tracePt t="60715" x="4198938" y="3463925"/>
          <p14:tracePt t="60753" x="4441825" y="3452813"/>
          <p14:tracePt t="60776" x="4533900" y="3452813"/>
          <p14:tracePt t="60806" x="4614863" y="3463925"/>
          <p14:tracePt t="60837" x="4733925" y="3495675"/>
          <p14:tracePt t="60852" x="4765675" y="3513138"/>
          <p14:tracePt t="60886" x="4848225" y="3556000"/>
          <p14:tracePt t="60915" x="4911725" y="3598863"/>
          <p14:tracePt t="60948" x="4960938" y="3652838"/>
          <p14:tracePt t="60982" x="4972050" y="3695700"/>
          <p14:tracePt t="60999" x="4972050" y="3717925"/>
          <p14:tracePt t="61032" x="4906963" y="3767138"/>
          <p14:tracePt t="61056" x="4799013" y="3794125"/>
          <p14:tracePt t="61087" x="4549775" y="3832225"/>
          <p14:tracePt t="61102" x="4475163" y="3832225"/>
          <p14:tracePt t="61135" x="4318000" y="3836988"/>
          <p14:tracePt t="61169" x="4117975" y="3825875"/>
          <p14:tracePt t="61198" x="4037013" y="3787775"/>
          <p14:tracePt t="61232" x="4014788" y="3760788"/>
          <p14:tracePt t="61269" x="4010025" y="3740150"/>
          <p14:tracePt t="61306" x="4032250" y="3713163"/>
          <p14:tracePt t="61339" x="4237038" y="3636963"/>
          <p14:tracePt t="61369" x="4410075" y="3609975"/>
          <p14:tracePt t="61398" x="4598988" y="3609975"/>
          <p14:tracePt t="61432" x="4711700" y="3609975"/>
          <p14:tracePt t="61465" x="4733925" y="3625850"/>
          <p14:tracePt t="61498" x="4745038" y="3652838"/>
          <p14:tracePt t="61533" x="4749800" y="3652838"/>
          <p14:tracePt t="61791" x="4702175" y="3652838"/>
          <p14:tracePt t="61821" x="4621213" y="3663950"/>
          <p14:tracePt t="61852" x="4425950" y="3690938"/>
          <p14:tracePt t="61885" x="4059238" y="3722688"/>
          <p14:tracePt t="61915" x="3756025" y="3744913"/>
          <p14:tracePt t="61948" x="3560763" y="3749675"/>
          <p14:tracePt t="61981" x="3324225" y="3760788"/>
          <p14:tracePt t="61999" x="3167063" y="3771900"/>
          <p14:tracePt t="62024" x="3005138" y="3771900"/>
          <p14:tracePt t="62058" x="2778125" y="3771900"/>
          <p14:tracePt t="62088" x="2625725" y="3771900"/>
          <p14:tracePt t="62121" x="2470150" y="3771900"/>
          <p14:tracePt t="62148" x="2344738" y="3771900"/>
          <p14:tracePt t="62182" x="2274888" y="3760788"/>
          <p14:tracePt t="62215" x="2274888" y="3756025"/>
          <p14:tracePt t="62248" x="2281238" y="3756025"/>
          <p14:tracePt t="62323" x="2290763" y="3756025"/>
          <p14:tracePt t="63603" x="2339975" y="3756025"/>
          <p14:tracePt t="63635" x="2351088" y="3756025"/>
          <p14:tracePt t="63702" x="2366963" y="3756025"/>
          <p14:tracePt t="63729" x="2436813" y="3771900"/>
          <p14:tracePt t="63760" x="2497138" y="3776663"/>
          <p14:tracePt t="63810" x="2501900" y="3776663"/>
          <p14:tracePt t="63915" x="2501900" y="3767138"/>
          <p14:tracePt t="64024" x="2501900" y="3760788"/>
          <p14:tracePt t="64103" x="2447925" y="3760788"/>
          <p14:tracePt t="64135" x="2398713" y="3760788"/>
          <p14:tracePt t="64165" x="2362200" y="3756025"/>
          <p14:tracePt t="64198" x="2344738" y="3756025"/>
          <p14:tracePt t="64232" x="2339975" y="3756025"/>
          <p14:tracePt t="64541" x="2578100" y="3729038"/>
          <p14:tracePt t="64572" x="2735263" y="3722688"/>
          <p14:tracePt t="64602" x="2755900" y="3722688"/>
          <p14:tracePt t="65153" x="2735263" y="3729038"/>
          <p14:tracePt t="65183" x="2643188" y="3767138"/>
          <p14:tracePt t="65215" x="2578100" y="3794125"/>
          <p14:tracePt t="65253" x="2571750" y="3805238"/>
          <p14:tracePt t="65275" x="2562225" y="3805238"/>
          <p14:tracePt t="65306" x="2528888" y="3825875"/>
          <p14:tracePt t="65339" x="2470150" y="3841750"/>
          <p14:tracePt t="65369" x="2443163" y="3841750"/>
          <p14:tracePt t="65415" x="2420938" y="3841750"/>
          <p14:tracePt t="65448" x="2405063" y="3841750"/>
          <p14:tracePt t="65498" x="2378075" y="3848100"/>
          <p14:tracePt t="65542" x="2378075" y="3852863"/>
          <p14:tracePt t="78839" x="2593975" y="4502150"/>
          <p14:tracePt t="78870" x="2535238" y="4479925"/>
          <p14:tracePt t="78899" x="2443163" y="4441825"/>
          <p14:tracePt t="78932" x="2362200" y="4414838"/>
          <p14:tracePt t="78970" x="2247900" y="4403725"/>
          <p14:tracePt t="78992" x="2135188" y="4398963"/>
          <p14:tracePt t="79026" x="1989138" y="4376738"/>
          <p14:tracePt t="79056" x="1890713" y="4356100"/>
          <p14:tracePt t="79087" x="1858963" y="4344988"/>
          <p14:tracePt t="79136" x="1854200" y="4344988"/>
          <p14:tracePt t="79265" x="1854200" y="4349750"/>
          <p14:tracePt t="79289" x="1858963" y="4367213"/>
          <p14:tracePt t="79325" x="1928813" y="4387850"/>
          <p14:tracePt t="79352" x="2074863" y="4394200"/>
          <p14:tracePt t="79386" x="2243138" y="4394200"/>
          <p14:tracePt t="79415" x="2378075" y="4367213"/>
          <p14:tracePt t="79448" x="2593975" y="4340225"/>
          <p14:tracePt t="79481" x="2735263" y="4340225"/>
          <p14:tracePt t="79499" x="2809875" y="4340225"/>
          <p14:tracePt t="79536" x="2928938" y="4340225"/>
          <p14:tracePt t="79555" x="3005138" y="4340225"/>
          <p14:tracePt t="79589" x="3133725" y="4340225"/>
          <p14:tracePt t="79620" x="3171825" y="4340225"/>
          <p14:tracePt t="79648" x="3209925" y="4340225"/>
          <p14:tracePt t="79682" x="3270250" y="4333875"/>
          <p14:tracePt t="79719" x="3382963" y="4333875"/>
          <p14:tracePt t="79769" x="3513138" y="4333875"/>
          <p14:tracePt t="79805" x="3587750" y="4318000"/>
          <p14:tracePt t="79838" x="3668713" y="4313238"/>
          <p14:tracePt t="79869" x="3717925" y="4295775"/>
          <p14:tracePt t="79898" x="3760788" y="4295775"/>
          <p14:tracePt t="79931" x="3798888" y="4295775"/>
          <p14:tracePt t="79965" x="3821113" y="4295775"/>
          <p14:tracePt t="79998" x="3825875" y="4284663"/>
          <p14:tracePt t="80032" x="3836988" y="4284663"/>
          <p14:tracePt t="80056" x="3841750" y="4279900"/>
          <p14:tracePt t="80089" x="3868738" y="4268788"/>
          <p14:tracePt t="80119" x="3902075" y="4264025"/>
          <p14:tracePt t="80152" x="3971925" y="4257675"/>
          <p14:tracePt t="80182" x="4086225" y="4257675"/>
          <p14:tracePt t="80219" x="4183063" y="4252913"/>
          <p14:tracePt t="80269" x="4286250" y="4252913"/>
          <p14:tracePt t="80306" x="4340225" y="4248150"/>
          <p14:tracePt t="80339" x="4437063" y="4230688"/>
          <p14:tracePt t="80369" x="4484688" y="4221163"/>
          <p14:tracePt t="80398" x="4506913" y="4210050"/>
          <p14:tracePt t="80432" x="4545013" y="4210050"/>
          <p14:tracePt t="80465" x="4598988" y="4210050"/>
          <p14:tracePt t="80498" x="4664075" y="4210050"/>
          <p14:tracePt t="80533" x="4722813" y="4210050"/>
          <p14:tracePt t="80556" x="4745038" y="4210050"/>
          <p14:tracePt t="80586" x="4821238" y="4214813"/>
          <p14:tracePt t="80619" x="4902200" y="4221163"/>
          <p14:tracePt t="80648" x="4922838" y="4221163"/>
          <p14:tracePt t="80681" x="4972050" y="4221163"/>
          <p14:tracePt t="80715" x="5019675" y="4221163"/>
          <p14:tracePt t="80748" x="5041900" y="4221163"/>
          <p14:tracePt t="80776" x="5048250" y="4221163"/>
          <p14:tracePt t="80806" x="5106988" y="4221163"/>
          <p14:tracePt t="80836" x="5149850" y="4225925"/>
          <p14:tracePt t="80869" x="5176838" y="4225925"/>
          <p14:tracePt t="80902" x="5230813" y="4237038"/>
          <p14:tracePt t="80932" x="5273675" y="4237038"/>
          <p14:tracePt t="80970" x="5329238" y="4241800"/>
          <p14:tracePt t="80999" x="5399088" y="4241800"/>
          <p14:tracePt t="81035" x="5468938" y="4248150"/>
          <p14:tracePt t="81058" x="5527675" y="4252913"/>
          <p14:tracePt t="81089" x="5572125" y="4252913"/>
          <p14:tracePt t="81119" x="5610225" y="4252913"/>
          <p14:tracePt t="81165" x="5619750" y="4252913"/>
          <p14:tracePt t="81198" x="5646738" y="4252913"/>
          <p14:tracePt t="81232" x="5657850" y="4252913"/>
          <p14:tracePt t="81265" x="5664200" y="4252913"/>
          <p14:tracePt t="81386" x="5691188" y="4252913"/>
          <p14:tracePt t="81415" x="5718175" y="4252913"/>
          <p14:tracePt t="81448" x="5761038" y="4257675"/>
          <p14:tracePt t="81481" x="5819775" y="4264025"/>
          <p14:tracePt t="81499" x="5900738" y="4268788"/>
          <p14:tracePt t="81535" x="6118225" y="4268788"/>
          <p14:tracePt t="81558" x="6365875" y="4279900"/>
          <p14:tracePt t="81589" x="6657975" y="4279900"/>
          <p14:tracePt t="81619" x="6923088" y="4302125"/>
          <p14:tracePt t="81652" x="7251700" y="4322763"/>
          <p14:tracePt t="81683" x="7442200" y="4322763"/>
          <p14:tracePt t="81715" x="7473950" y="4322763"/>
          <p14:tracePt t="81748" x="7478713" y="4322763"/>
          <p14:tracePt t="82120" x="7604125" y="4322763"/>
          <p14:tracePt t="82152" x="7685088" y="4322763"/>
          <p14:tracePt t="82182" x="7700963" y="4318000"/>
          <p14:tracePt t="82219" x="7700963" y="4313238"/>
          <p14:tracePt t="82269" x="7700963" y="4306888"/>
          <p14:tracePt t="82467" x="7781925" y="4295775"/>
          <p14:tracePt t="82498" x="7939088" y="4295775"/>
          <p14:tracePt t="82525" x="8024813" y="4295775"/>
          <p14:tracePt t="82557" x="8150225" y="4295775"/>
          <p14:tracePt t="82573" x="8177213" y="4295775"/>
          <p14:tracePt t="82602" x="8312150" y="4295775"/>
          <p14:tracePt t="82636" x="8386763" y="4295775"/>
          <p14:tracePt t="82669" x="8462963" y="4295775"/>
          <p14:tracePt t="82698" x="8559800" y="4302125"/>
          <p14:tracePt t="82731" x="8597900" y="4302125"/>
          <p14:tracePt t="82765" x="8624888" y="4302125"/>
          <p14:tracePt t="82798" x="8728075" y="4302125"/>
          <p14:tracePt t="82823" x="8766175" y="4302125"/>
          <p14:tracePt t="82852" x="8820150" y="4302125"/>
          <p14:tracePt t="82885" x="8863013" y="4291013"/>
          <p14:tracePt t="82915" x="8912225" y="4291013"/>
          <p14:tracePt t="82948" x="8939213" y="4291013"/>
          <p14:tracePt t="83233" x="8759825" y="4291013"/>
          <p14:tracePt t="83258" x="8543925" y="4291013"/>
          <p14:tracePt t="83290" x="8467725" y="4291013"/>
          <p14:tracePt t="83326" x="8382000" y="4291013"/>
          <p14:tracePt t="83353" x="8312150" y="4291013"/>
          <p14:tracePt t="83385" x="8247063" y="4291013"/>
          <p14:tracePt t="83415" x="8235950" y="4291013"/>
          <p14:tracePt t="83448" x="8231188" y="4291013"/>
          <p14:tracePt t="83481" x="8224838" y="4291013"/>
          <p14:tracePt t="83573" x="8220075" y="4291013"/>
          <p14:tracePt t="83602" x="8213725" y="4291013"/>
          <p14:tracePt t="83635" x="8197850" y="4291013"/>
          <p14:tracePt t="83665" x="8186738" y="4291013"/>
          <p14:tracePt t="83698" x="8181975" y="4291013"/>
          <p14:tracePt t="83837" x="8177213" y="4291013"/>
          <p14:tracePt t="84000" x="8170863" y="4291013"/>
          <p14:tracePt t="84102" x="8166100" y="4291013"/>
          <p14:tracePt t="84148" x="8159750" y="4291013"/>
          <p14:tracePt t="84636" x="8112125" y="4302125"/>
          <p14:tracePt t="84669" x="7723188" y="4394200"/>
          <p14:tracePt t="84698" x="7527925" y="4421188"/>
          <p14:tracePt t="84731" x="7197725" y="4441825"/>
          <p14:tracePt t="84765" x="6577013" y="4441825"/>
          <p14:tracePt t="84798" x="6064250" y="4441825"/>
          <p14:tracePt t="84822" x="5922963" y="4441825"/>
          <p14:tracePt t="84852" x="5745163" y="4441825"/>
          <p14:tracePt t="84886" x="5538788" y="4441825"/>
          <p14:tracePt t="84919" x="5322888" y="4441825"/>
          <p14:tracePt t="84948" x="5192713" y="4441825"/>
          <p14:tracePt t="84982" x="4976813" y="4452938"/>
          <p14:tracePt t="84993" x="4864100" y="4452938"/>
          <p14:tracePt t="85026" x="4614863" y="4452938"/>
          <p14:tracePt t="85056" x="4383088" y="4448175"/>
          <p14:tracePt t="85087" x="4156075" y="4437063"/>
          <p14:tracePt t="85102" x="4090988" y="4437063"/>
          <p14:tracePt t="85135" x="3949700" y="4437063"/>
          <p14:tracePt t="85165" x="3805238" y="4437063"/>
          <p14:tracePt t="85198" x="3702050" y="4437063"/>
          <p14:tracePt t="85226" x="3652838" y="4437063"/>
          <p14:tracePt t="85265" x="3524250" y="4437063"/>
          <p14:tracePt t="85289" x="3394075" y="4448175"/>
          <p14:tracePt t="85322" x="3205163" y="4457700"/>
          <p14:tracePt t="85352" x="2944813" y="4484688"/>
          <p14:tracePt t="85386" x="2728913" y="4506913"/>
          <p14:tracePt t="85419" x="2420938" y="4518025"/>
          <p14:tracePt t="85448" x="2063750" y="4556125"/>
          <p14:tracePt t="85481" x="1800225" y="4576763"/>
          <p14:tracePt t="85499" x="1739900" y="4583113"/>
          <p14:tracePt t="85533" x="1719263" y="4583113"/>
          <p14:tracePt t="85915" x="1762125" y="4587875"/>
          <p14:tracePt t="85948" x="2259013" y="4556125"/>
          <p14:tracePt t="85978" x="2562225" y="4556125"/>
          <p14:tracePt t="85994" x="2616200" y="4556125"/>
          <p14:tracePt t="86026" x="2755900" y="4545013"/>
          <p14:tracePt t="86055" x="2843213" y="4545013"/>
          <p14:tracePt t="86087" x="3059113" y="4545013"/>
          <p14:tracePt t="86102" x="3074988" y="4545013"/>
          <p14:tracePt t="86135" x="3106738" y="4549775"/>
          <p14:tracePt t="86339" x="3205163" y="4549775"/>
          <p14:tracePt t="86368" x="3297238" y="4549775"/>
          <p14:tracePt t="86398" x="3414713" y="4549775"/>
          <p14:tracePt t="86432" x="3533775" y="4549775"/>
          <p14:tracePt t="86468" x="3641725" y="4560888"/>
          <p14:tracePt t="86492" x="3663950" y="4560888"/>
          <p14:tracePt t="86527" x="3690938" y="4567238"/>
          <p14:tracePt t="86539" x="3702050" y="4567238"/>
          <p14:tracePt t="86573" x="3740150" y="4567238"/>
          <p14:tracePt t="86602" x="3771900" y="4572000"/>
          <p14:tracePt t="86665" x="3778250" y="4572000"/>
          <p14:tracePt t="86715" x="3778250" y="4603750"/>
          <p14:tracePt t="86748" x="3778250" y="4664075"/>
          <p14:tracePt t="86773" x="3778250" y="4679950"/>
          <p14:tracePt t="86869" x="3771900" y="4679950"/>
          <p14:tracePt t="87269" x="4187825" y="4679950"/>
          <p14:tracePt t="87306" x="4491038" y="4679950"/>
          <p14:tracePt t="87337" x="4513263" y="4679950"/>
          <p14:tracePt t="87385" x="4513263" y="4675188"/>
          <p14:tracePt t="87998" x="4522788" y="4675188"/>
          <p14:tracePt t="88026" x="4695825" y="4675188"/>
          <p14:tracePt t="88057" x="5307013" y="4652963"/>
          <p14:tracePt t="88089" x="5561013" y="4652963"/>
          <p14:tracePt t="88119" x="5738813" y="4657725"/>
          <p14:tracePt t="88148" x="6008688" y="4675188"/>
          <p14:tracePt t="88181" x="6091238" y="4679950"/>
          <p14:tracePt t="88322" x="6096000" y="4679950"/>
          <p14:tracePt t="89385" x="6046788" y="4702175"/>
          <p14:tracePt t="89415" x="5826125" y="4738688"/>
          <p14:tracePt t="89448" x="5718175" y="4738688"/>
          <p14:tracePt t="89498" x="5630863" y="4749800"/>
          <p14:tracePt t="89536" x="5399088" y="4749800"/>
          <p14:tracePt t="89555" x="5268913" y="4749800"/>
          <p14:tracePt t="89589" x="5172075" y="4749800"/>
          <p14:tracePt t="89618" x="5064125" y="4738688"/>
          <p14:tracePt t="89648" x="4891088" y="4722813"/>
          <p14:tracePt t="89681" x="4765675" y="4691063"/>
          <p14:tracePt t="89715" x="4711700" y="4664075"/>
          <p14:tracePt t="89748" x="4664075" y="4621213"/>
          <p14:tracePt t="89773" x="4641850" y="4572000"/>
          <p14:tracePt t="89806" x="4621213" y="4506913"/>
          <p14:tracePt t="89837" x="4610100" y="4457700"/>
          <p14:tracePt t="89852" x="4603750" y="4452938"/>
          <p14:tracePt t="89919" x="4637088" y="4421188"/>
          <p14:tracePt t="89948" x="4803775" y="4367213"/>
          <p14:tracePt t="89982" x="4922838" y="4356100"/>
          <p14:tracePt t="89999" x="4956175" y="4356100"/>
          <p14:tracePt t="90031" x="4972050" y="4356100"/>
          <p14:tracePt t="90056" x="4987925" y="4367213"/>
          <p14:tracePt t="90089" x="5037138" y="4457700"/>
          <p14:tracePt t="90119" x="5064125" y="4506913"/>
          <p14:tracePt t="90148" x="5064125" y="4529138"/>
          <p14:tracePt t="90182" x="5064125" y="4549775"/>
          <p14:tracePt t="90219" x="5019675" y="4594225"/>
          <p14:tracePt t="90242" x="4960938" y="4625975"/>
          <p14:tracePt t="90276" x="4765675" y="4679950"/>
          <p14:tracePt t="90306" x="4621213" y="4706938"/>
          <p14:tracePt t="90337" x="4540250" y="4706938"/>
          <p14:tracePt t="90352" x="4518025" y="4706938"/>
          <p14:tracePt t="90385" x="4430713" y="4675188"/>
          <p14:tracePt t="90415" x="4279900" y="4641850"/>
          <p14:tracePt t="90448" x="4194175" y="4556125"/>
          <p14:tracePt t="90481" x="4187825" y="4511675"/>
          <p14:tracePt t="90499" x="4194175" y="4484688"/>
          <p14:tracePt t="90536" x="4221163" y="4464050"/>
          <p14:tracePt t="90558" x="4340225" y="4448175"/>
          <p14:tracePt t="90589" x="4506913" y="4437063"/>
          <p14:tracePt t="90620" x="4610100" y="4448175"/>
          <p14:tracePt t="90648" x="4648200" y="4475163"/>
          <p14:tracePt t="90681" x="4652963" y="4484688"/>
          <p14:tracePt t="90719" x="4652963" y="4491038"/>
          <p14:tracePt t="90998" x="4625975" y="4491038"/>
          <p14:tracePt t="91026" x="4495800" y="4506913"/>
          <p14:tracePt t="91055" x="4252913" y="4518025"/>
          <p14:tracePt t="91088" x="3940175" y="4518025"/>
          <p14:tracePt t="91119" x="3609975" y="4518025"/>
          <p14:tracePt t="91149" x="3513138" y="4518025"/>
          <p14:tracePt t="91181" x="3506788" y="4518025"/>
          <p14:tracePt t="91215" x="3502025" y="4518025"/>
          <p14:tracePt t="91248" x="3490913" y="4522788"/>
          <p14:tracePt t="91276" x="3486150" y="4522788"/>
          <p14:tracePt t="91305" x="3475038" y="4533900"/>
          <p14:tracePt t="91339" x="3463925" y="4545013"/>
          <p14:tracePt t="91385" x="3448050" y="4572000"/>
          <p14:tracePt t="91419" x="3398838" y="4614863"/>
          <p14:tracePt t="91448" x="3382963" y="4630738"/>
          <p14:tracePt t="91482" x="3378200" y="4637088"/>
          <p14:tracePt t="91499" x="3371850" y="4641850"/>
          <p14:tracePt t="91541" x="3360738" y="4648200"/>
          <p14:tracePt t="91572" x="3351213" y="4657725"/>
          <p14:tracePt t="91602" x="3333750" y="4657725"/>
          <p14:tracePt t="91635" x="3313113" y="4675188"/>
          <p14:tracePt t="91665" x="3252788" y="4684713"/>
          <p14:tracePt t="91698" x="3117850" y="4702175"/>
          <p14:tracePt t="91732" x="3032125" y="4711700"/>
          <p14:tracePt t="91765" x="2955925" y="4718050"/>
          <p14:tracePt t="91789" x="2886075" y="4718050"/>
          <p14:tracePt t="91822" x="2805113" y="4718050"/>
          <p14:tracePt t="91852" x="2690813" y="4718050"/>
          <p14:tracePt t="91886" x="2593975" y="4711700"/>
          <p14:tracePt t="91915" x="2490788" y="4695825"/>
          <p14:tracePt t="91948" x="2328863" y="4664075"/>
          <p14:tracePt t="91981" x="2205038" y="4641850"/>
          <p14:tracePt t="91999" x="2144713" y="4621213"/>
          <p14:tracePt t="92035" x="2070100" y="4587875"/>
          <p14:tracePt t="92057" x="2047875" y="4567238"/>
          <p14:tracePt t="92089" x="2036763" y="4529138"/>
          <p14:tracePt t="92119" x="2036763" y="4475163"/>
          <p14:tracePt t="92152" x="2054225" y="4410075"/>
          <p14:tracePt t="92181" x="2097088" y="4344988"/>
          <p14:tracePt t="92214" x="2182813" y="4275138"/>
          <p14:tracePt t="92248" x="2335213" y="4225925"/>
          <p14:tracePt t="92281" x="2409825" y="4225925"/>
          <p14:tracePt t="92306" x="2454275" y="4225925"/>
          <p14:tracePt t="92339" x="2620963" y="4252913"/>
          <p14:tracePt t="92369" x="2744788" y="4284663"/>
          <p14:tracePt t="92398" x="2832100" y="4333875"/>
          <p14:tracePt t="92432" x="2879725" y="4383088"/>
          <p14:tracePt t="92468" x="2924175" y="4425950"/>
          <p14:tracePt t="92498" x="2940050" y="4448175"/>
          <p14:tracePt t="92536" x="2960688" y="4511675"/>
          <p14:tracePt t="92555" x="2967038" y="4560888"/>
          <p14:tracePt t="92585" x="2955925" y="4630738"/>
          <p14:tracePt t="92619" x="2924175" y="4691063"/>
          <p14:tracePt t="92652" x="2870200" y="4733925"/>
          <p14:tracePt t="92681" x="2744788" y="4772025"/>
          <p14:tracePt t="92715" x="2528888" y="4803775"/>
          <p14:tracePt t="92748" x="2366963" y="4803775"/>
          <p14:tracePt t="92776" x="2308225" y="4792663"/>
          <p14:tracePt t="92806" x="2216150" y="4760913"/>
          <p14:tracePt t="92838" x="2128838" y="4711700"/>
          <p14:tracePt t="92870" x="2081213" y="4679950"/>
          <p14:tracePt t="92902" x="2047875" y="4641850"/>
          <p14:tracePt t="92932" x="2043113" y="4598988"/>
          <p14:tracePt t="92965" x="2043113" y="4572000"/>
          <p14:tracePt t="92998" x="2090738" y="4533900"/>
          <p14:tracePt t="93026" x="2205038" y="4506913"/>
          <p14:tracePt t="93055" x="2540000" y="4457700"/>
          <p14:tracePt t="93088" x="2859088" y="4437063"/>
          <p14:tracePt t="93119" x="2928938" y="4448175"/>
          <p14:tracePt t="93152" x="2955925" y="4468813"/>
          <p14:tracePt t="93181" x="2989263" y="4502150"/>
          <p14:tracePt t="93218" x="2998788" y="4545013"/>
          <p14:tracePt t="93248" x="3005138" y="4583113"/>
          <p14:tracePt t="93273" x="3005138" y="4598988"/>
          <p14:tracePt t="93306" x="3005138" y="4621213"/>
          <p14:tracePt t="93339" x="2982913" y="4641850"/>
          <p14:tracePt t="93369" x="2960688" y="4657725"/>
          <p14:tracePt t="93398" x="2940050" y="4668838"/>
          <p14:tracePt t="93431" x="2917825" y="4675188"/>
          <p14:tracePt t="93575" x="2913063" y="4675188"/>
          <p14:tracePt t="93665" x="2913063" y="4679950"/>
          <p14:tracePt t="93836" x="2879725" y="4695825"/>
          <p14:tracePt t="93870" x="2863850" y="4729163"/>
          <p14:tracePt t="93899" x="2820988" y="4760913"/>
          <p14:tracePt t="93935" x="2778125" y="4783138"/>
          <p14:tracePt t="93969" x="2659063" y="4787900"/>
          <p14:tracePt t="93993" x="2544763" y="4783138"/>
          <p14:tracePt t="94035" x="2371725" y="4718050"/>
          <p14:tracePt t="94057" x="2339975" y="4675188"/>
          <p14:tracePt t="94088" x="2335213" y="4652963"/>
          <p14:tracePt t="94119" x="2328863" y="4625975"/>
          <p14:tracePt t="94148" x="2335213" y="4594225"/>
          <p14:tracePt t="94181" x="2344738" y="4572000"/>
          <p14:tracePt t="94219" x="2409825" y="4545013"/>
          <p14:tracePt t="94269" x="2432050" y="4538663"/>
          <p14:tracePt t="94431" x="2470150" y="4538663"/>
          <p14:tracePt t="94465" x="2544763" y="4545013"/>
          <p14:tracePt t="94498" x="2735263" y="4556125"/>
          <p14:tracePt t="94536" x="2940050" y="4556125"/>
          <p14:tracePt t="94558" x="3182938" y="4572000"/>
          <p14:tracePt t="94589" x="3360738" y="4583113"/>
          <p14:tracePt t="94619" x="3475038" y="4598988"/>
          <p14:tracePt t="94652" x="3556000" y="4630738"/>
          <p14:tracePt t="94682" x="3621088" y="4648200"/>
          <p14:tracePt t="94719" x="3632200" y="4664075"/>
          <p14:tracePt t="95182" x="3722688" y="4664075"/>
          <p14:tracePt t="95215" x="3825875" y="4664075"/>
          <p14:tracePt t="95248" x="3868738" y="4664075"/>
          <p14:tracePt t="95276" x="3902075" y="4664075"/>
          <p14:tracePt t="95305" x="4005263" y="4668838"/>
          <p14:tracePt t="95339" x="4149725" y="4684713"/>
          <p14:tracePt t="95369" x="4230688" y="4695825"/>
          <p14:tracePt t="95402" x="4302125" y="4695825"/>
          <p14:tracePt t="95431" x="4333875" y="4695825"/>
          <p14:tracePt t="95469" x="4360863" y="4695825"/>
          <p14:tracePt t="95498" x="4437063" y="4706938"/>
          <p14:tracePt t="95533" x="4533900" y="4706938"/>
          <p14:tracePt t="95556" x="4583113" y="4706938"/>
          <p14:tracePt t="95769" x="4567238" y="4706938"/>
          <p14:tracePt t="95805" x="4556125" y="4711700"/>
          <p14:tracePt t="98056" x="4064000" y="5118100"/>
          <p14:tracePt t="98087" x="3571875" y="5010150"/>
          <p14:tracePt t="98119" x="2713038" y="4976813"/>
          <p14:tracePt t="98152" x="2339975" y="4945063"/>
          <p14:tracePt t="98183" x="2247900" y="4945063"/>
          <p14:tracePt t="98322" x="2263775" y="4933950"/>
          <p14:tracePt t="98636" x="2328863" y="4992688"/>
          <p14:tracePt t="98665" x="2593975" y="4992688"/>
          <p14:tracePt t="98698" x="2832100" y="4983163"/>
          <p14:tracePt t="98731" x="2901950" y="4965700"/>
          <p14:tracePt t="98765" x="3063875" y="4965700"/>
          <p14:tracePt t="98798" x="3194050" y="4983163"/>
          <p14:tracePt t="98822" x="3198813" y="4983163"/>
          <p14:tracePt t="98852" x="3205163" y="4983163"/>
          <p14:tracePt t="98948" x="3205163" y="4960938"/>
          <p14:tracePt t="98981" x="3209925" y="4891088"/>
          <p14:tracePt t="98999" x="3236913" y="4826000"/>
          <p14:tracePt t="99031" x="3302000" y="4745038"/>
          <p14:tracePt t="99055" x="3378200" y="4668838"/>
          <p14:tracePt t="99089" x="3524250" y="4587875"/>
          <p14:tracePt t="99120" x="3614738" y="4587875"/>
          <p14:tracePt t="99148" x="3625850" y="4614863"/>
          <p14:tracePt t="99181" x="3625850" y="4637088"/>
          <p14:tracePt t="99218" x="3625850" y="4648200"/>
          <p14:tracePt t="99275" x="3621088" y="4648200"/>
          <p14:tracePt t="99415" x="3652838" y="4648200"/>
          <p14:tracePt t="99448" x="3852863" y="4652963"/>
          <p14:tracePt t="99482" x="4241800" y="4652963"/>
          <p14:tracePt t="99499" x="4468813" y="4652963"/>
          <p14:tracePt t="99536" x="4972050" y="4664075"/>
          <p14:tracePt t="99558" x="5372100" y="4756150"/>
          <p14:tracePt t="99589" x="5583238" y="4803775"/>
          <p14:tracePt t="99619" x="5619750" y="4830763"/>
          <p14:tracePt t="99669" x="5556250" y="4837113"/>
          <p14:tracePt t="99698" x="5468938" y="4830763"/>
          <p14:tracePt t="99732" x="5419725" y="4814888"/>
          <p14:tracePt t="99768" x="5419725" y="4756150"/>
          <p14:tracePt t="99805" x="5419725" y="4711700"/>
          <p14:tracePt t="99839" x="5468938" y="4664075"/>
          <p14:tracePt t="99869" x="5641975" y="4648200"/>
          <p14:tracePt t="99898" x="5846763" y="4664075"/>
          <p14:tracePt t="99933" x="5884863" y="4695825"/>
          <p14:tracePt t="99965" x="5868988" y="4729163"/>
          <p14:tracePt t="99998" x="5745163" y="4787900"/>
          <p14:tracePt t="100031" x="5664200" y="4792663"/>
          <p14:tracePt t="100055" x="5603875" y="4803775"/>
          <p14:tracePt t="100086" x="5473700" y="4803775"/>
          <p14:tracePt t="100119" x="5360988" y="4803775"/>
          <p14:tracePt t="100152" x="5338763" y="4799013"/>
          <p14:tracePt t="100215" x="5318125" y="4787900"/>
          <p14:tracePt t="100248" x="5295900" y="4776788"/>
          <p14:tracePt t="100273" x="5295900" y="4772025"/>
          <p14:tracePt t="100419" x="5280025" y="4772025"/>
          <p14:tracePt t="100450" x="5268913" y="4772025"/>
          <p14:tracePt t="101091" x="5295900" y="4652963"/>
          <p14:tracePt t="101121" x="5360988" y="4511675"/>
          <p14:tracePt t="101148" x="5403850" y="4448175"/>
          <p14:tracePt t="101183" x="5437188" y="4421188"/>
          <p14:tracePt t="101215" x="5468938" y="4398963"/>
          <p14:tracePt t="101248" x="5500688" y="4360863"/>
          <p14:tracePt t="101276" x="5507038" y="4344988"/>
          <p14:tracePt t="101306" x="5511800" y="4333875"/>
          <p14:tracePt t="101337" x="5518150" y="4333875"/>
          <p14:tracePt t="101414" x="5518150" y="4329113"/>
          <p14:tracePt t="101500" x="5549900" y="4268788"/>
          <p14:tracePt t="101524" x="5565775" y="4237038"/>
          <p14:tracePt t="101558" x="5576888" y="4183063"/>
          <p14:tracePt t="101605" x="5576888" y="4171950"/>
          <p14:tracePt t="101652" x="5576888" y="4167188"/>
          <p14:tracePt t="101681" x="5572125" y="4167188"/>
          <p14:tracePt t="102419" x="5603875" y="4183063"/>
          <p14:tracePt t="102448" x="5988050" y="4183063"/>
          <p14:tracePt t="102477" x="6484938" y="4183063"/>
          <p14:tracePt t="102493" x="6734175" y="4183063"/>
          <p14:tracePt t="102526" x="6977063" y="4183063"/>
          <p14:tracePt t="102555" x="7204075" y="4187825"/>
          <p14:tracePt t="102589" x="7469188" y="4187825"/>
          <p14:tracePt t="102618" x="7505700" y="4187825"/>
          <p14:tracePt t="102698" x="7512050" y="4187825"/>
          <p14:tracePt t="102731" x="7543800" y="4187825"/>
          <p14:tracePt t="102769" x="7559675" y="4194175"/>
          <p14:tracePt t="102822" x="7593013" y="4203700"/>
          <p14:tracePt t="102852" x="7723188" y="4210050"/>
          <p14:tracePt t="102886" x="7840663" y="4221163"/>
          <p14:tracePt t="102917" x="7878763" y="4221163"/>
          <p14:tracePt t="102948" x="7889875" y="4221163"/>
          <p14:tracePt t="103025" x="7896225" y="4221163"/>
          <p14:tracePt t="103215" x="7959725" y="4221163"/>
          <p14:tracePt t="103248" x="8154988" y="4221163"/>
          <p14:tracePt t="103276" x="8285163" y="4221163"/>
          <p14:tracePt t="103307" x="8397875" y="4221163"/>
          <p14:tracePt t="103435" x="8397875" y="4214813"/>
          <p14:tracePt t="103542" x="8462963" y="4171950"/>
          <p14:tracePt t="103570" x="8586788" y="4129088"/>
          <p14:tracePt t="103602" x="8701088" y="4117975"/>
          <p14:tracePt t="103634" x="8766175" y="4117975"/>
          <p14:tracePt t="103731" x="8755063" y="4117975"/>
          <p14:tracePt t="103769" x="8748713" y="4117975"/>
          <p14:tracePt t="103807" x="8743950" y="4117975"/>
          <p14:tracePt t="103852" x="8721725" y="4122738"/>
          <p14:tracePt t="103885" x="8548688" y="4133850"/>
          <p14:tracePt t="103915" x="8074025" y="4144963"/>
          <p14:tracePt t="103948" x="7366000" y="4144963"/>
          <p14:tracePt t="103977" x="7150100" y="4144963"/>
          <p14:tracePt t="103994" x="6988175" y="4156075"/>
          <p14:tracePt t="104026" x="6723063" y="4167188"/>
          <p14:tracePt t="104061" x="6426200" y="4176713"/>
          <p14:tracePt t="104092" x="6361113" y="4176713"/>
          <p14:tracePt t="104119" x="6354763" y="4176713"/>
          <p14:tracePt t="108452" x="5010150" y="5873750"/>
          <p14:tracePt t="108484" x="4468813" y="5792788"/>
          <p14:tracePt t="108495" x="4356100" y="5761038"/>
          <p14:tracePt t="108524" x="4113213" y="5691188"/>
          <p14:tracePt t="108556" x="3848100" y="5603875"/>
          <p14:tracePt t="108587" x="3787775" y="5572125"/>
          <p14:tracePt t="108624" x="3695700" y="5527675"/>
          <p14:tracePt t="108652" x="3663950" y="5507038"/>
          <p14:tracePt t="108681" x="3625850" y="5484813"/>
          <p14:tracePt t="108715" x="3605213" y="5468938"/>
          <p14:tracePt t="108748" x="3544888" y="5441950"/>
          <p14:tracePt t="108773" x="3502025" y="5410200"/>
          <p14:tracePt t="108810" x="3468688" y="5383213"/>
          <p14:tracePt t="108853" x="3463925" y="5372100"/>
          <p14:tracePt t="108885" x="3459163" y="5372100"/>
          <p14:tracePt t="109589" x="3717925" y="5372100"/>
          <p14:tracePt t="109618" x="4221163" y="5307013"/>
          <p14:tracePt t="109652" x="4545013" y="5264150"/>
          <p14:tracePt t="109681" x="4841875" y="5226050"/>
          <p14:tracePt t="109715" x="5095875" y="5160963"/>
          <p14:tracePt t="109753" x="5246688" y="5111750"/>
          <p14:tracePt t="109776" x="5307013" y="5106988"/>
          <p14:tracePt t="109809" x="5430838" y="5091113"/>
          <p14:tracePt t="109839" x="5480050" y="5084763"/>
          <p14:tracePt t="109872" x="5484813" y="5080000"/>
          <p14:tracePt t="109953" x="5511800" y="5064125"/>
          <p14:tracePt t="109981" x="5527675" y="5057775"/>
          <p14:tracePt t="110004" x="5534025" y="5057775"/>
          <p14:tracePt t="110026" x="5561013" y="5053013"/>
          <p14:tracePt t="110059" x="5761038" y="5064125"/>
          <p14:tracePt t="110089" x="5891213" y="5118100"/>
          <p14:tracePt t="110121" x="5949950" y="5149850"/>
          <p14:tracePt t="110152" x="5954713" y="5156200"/>
          <p14:tracePt t="110215" x="5961063" y="5156200"/>
          <p14:tracePt t="110559" x="5954713" y="5165725"/>
          <p14:tracePt t="110586" x="5949950" y="5176838"/>
          <p14:tracePt t="110618" x="5945188" y="5183188"/>
          <p14:tracePt t="110885" x="5938838" y="5183188"/>
          <p14:tracePt t="111056" x="5934075" y="5187950"/>
          <p14:tracePt t="111324" x="5895975" y="5237163"/>
          <p14:tracePt t="111354" x="5857875" y="5280025"/>
          <p14:tracePt t="111385" x="5857875" y="5295900"/>
          <p14:tracePt t="111414" x="5938838" y="5322888"/>
          <p14:tracePt t="111448" x="6046788" y="5360988"/>
          <p14:tracePt t="111481" x="6134100" y="5376863"/>
          <p14:tracePt t="111499" x="6181725" y="5376863"/>
          <p14:tracePt t="111533" x="6257925" y="5399088"/>
          <p14:tracePt t="111556" x="6318250" y="5414963"/>
          <p14:tracePt t="111589" x="6403975" y="5464175"/>
          <p14:tracePt t="111620" x="6403975" y="5480050"/>
          <p14:tracePt t="111652" x="6354763" y="5480050"/>
          <p14:tracePt t="111682" x="6203950" y="5419725"/>
          <p14:tracePt t="111715" x="6122988" y="5291138"/>
          <p14:tracePt t="111753" x="6176963" y="4987925"/>
          <p14:tracePt t="111789" x="6269038" y="4884738"/>
          <p14:tracePt t="111822" x="6453188" y="4857750"/>
          <p14:tracePt t="111852" x="6716713" y="4965700"/>
          <p14:tracePt t="111885" x="6950075" y="5160963"/>
          <p14:tracePt t="111916" x="6970713" y="5246688"/>
          <p14:tracePt t="111952" x="6965950" y="5280025"/>
          <p14:tracePt t="112165" x="6961188" y="5280025"/>
          <p14:tracePt t="112715" x="6911975" y="5318125"/>
          <p14:tracePt t="112752" x="6797675" y="5372100"/>
          <p14:tracePt t="112776" x="6761163" y="5387975"/>
          <p14:tracePt t="112806" x="6653213" y="5392738"/>
          <p14:tracePt t="112839" x="6516688" y="5360988"/>
          <p14:tracePt t="112871" x="6453188" y="5322888"/>
          <p14:tracePt t="112902" x="6381750" y="5264150"/>
          <p14:tracePt t="112931" x="6289675" y="5183188"/>
          <p14:tracePt t="112965" x="6269038" y="5129213"/>
          <p14:tracePt t="113002" x="6338888" y="5046663"/>
          <p14:tracePt t="113026" x="6426200" y="5030788"/>
          <p14:tracePt t="113059" x="6577013" y="5030788"/>
          <p14:tracePt t="113089" x="6604000" y="5080000"/>
          <p14:tracePt t="113118" x="6608763" y="5129213"/>
          <p14:tracePt t="113148" x="6599238" y="5187950"/>
          <p14:tracePt t="113181" x="6588125" y="5199063"/>
          <p14:tracePt t="115636" x="6253163" y="5246688"/>
          <p14:tracePt t="115664" x="6145213" y="5246688"/>
          <p14:tracePt t="115702" x="6057900" y="5246688"/>
          <p14:tracePt t="115731" x="6042025" y="5246688"/>
          <p14:tracePt t="115760" x="6015038" y="5246688"/>
          <p14:tracePt t="115809" x="5938838" y="5246688"/>
          <p14:tracePt t="115839" x="5842000" y="5246688"/>
          <p14:tracePt t="115870" x="5718175" y="5246688"/>
          <p14:tracePt t="115902" x="5576888" y="5246688"/>
          <p14:tracePt t="115931" x="5273675" y="5253038"/>
          <p14:tracePt t="115969" x="4837113" y="5264150"/>
          <p14:tracePt t="115999" x="4468813" y="5264150"/>
          <p14:tracePt t="116031" x="4194175" y="5280025"/>
          <p14:tracePt t="116061" x="3998913" y="5291138"/>
          <p14:tracePt t="116087" x="3913188" y="5300663"/>
          <p14:tracePt t="116120" x="3690938" y="5307013"/>
          <p14:tracePt t="116165" x="3540125" y="5307013"/>
          <p14:tracePt t="116202" x="3421063" y="5318125"/>
          <p14:tracePt t="116231" x="3317875" y="5318125"/>
          <p14:tracePt t="116264" x="3171825" y="5311775"/>
          <p14:tracePt t="116298" x="2982913" y="5311775"/>
          <p14:tracePt t="116338" x="2890838" y="5318125"/>
          <p14:tracePt t="116370" x="2816225" y="5318125"/>
          <p14:tracePt t="116402" x="2701925" y="5318125"/>
          <p14:tracePt t="116431" x="2659063" y="5322888"/>
          <p14:tracePt t="116466" x="2598738" y="5327650"/>
          <p14:tracePt t="116502" x="2362200" y="5327650"/>
          <p14:tracePt t="116525" x="2232025" y="5327650"/>
          <p14:tracePt t="116555" x="2124075" y="5327650"/>
          <p14:tracePt t="116586" x="2081213" y="5327650"/>
          <p14:tracePt t="116619" x="2043113" y="5327650"/>
          <p14:tracePt t="116651" x="2005013" y="5327650"/>
          <p14:tracePt t="116681" x="1989138" y="5327650"/>
          <p14:tracePt t="116981" x="2009775" y="5334000"/>
          <p14:tracePt t="117001" x="2016125" y="5338763"/>
          <p14:tracePt t="117048" x="2036763" y="5338763"/>
          <p14:tracePt t="117088" x="2263775" y="5338763"/>
          <p14:tracePt t="117118" x="2609850" y="5334000"/>
          <p14:tracePt t="117153" x="2863850" y="5322888"/>
          <p14:tracePt t="117181" x="2998788" y="5338763"/>
          <p14:tracePt t="117215" x="3378200" y="5338763"/>
          <p14:tracePt t="117252" x="4095750" y="5334000"/>
          <p14:tracePt t="117276" x="4275138" y="5322888"/>
          <p14:tracePt t="117309" x="4468813" y="5322888"/>
          <p14:tracePt t="117339" x="4918075" y="5322888"/>
          <p14:tracePt t="117370" x="5338763" y="5322888"/>
          <p14:tracePt t="117402" x="5480050" y="5322888"/>
          <p14:tracePt t="117431" x="5484813" y="5322888"/>
          <p14:tracePt t="117558" x="5491163" y="5322888"/>
          <p14:tracePt t="117620" x="5495925" y="5322888"/>
          <p14:tracePt t="117652" x="5527675" y="5345113"/>
          <p14:tracePt t="117681" x="5545138" y="5356225"/>
          <p14:tracePt t="117715" x="5572125" y="5360988"/>
          <p14:tracePt t="117752" x="5637213" y="5372100"/>
          <p14:tracePt t="117775" x="5673725" y="5376863"/>
          <p14:tracePt t="117805" x="5772150" y="5376863"/>
          <p14:tracePt t="117838" x="5949950" y="5376863"/>
          <p14:tracePt t="117852" x="5976938" y="5376863"/>
          <p14:tracePt t="117885" x="6035675" y="5376863"/>
          <p14:tracePt t="117915" x="6091238" y="5376863"/>
          <p14:tracePt t="117952" x="6111875" y="5376863"/>
          <p14:tracePt t="118048" x="6118225" y="5376863"/>
          <p14:tracePt t="118203" x="6118225" y="5383213"/>
          <p14:tracePt t="118253" x="6046788" y="5403850"/>
          <p14:tracePt t="118275" x="6042025" y="5403850"/>
          <p14:tracePt t="118305" x="5992813" y="5410200"/>
          <p14:tracePt t="118336" x="5938838" y="5414963"/>
          <p14:tracePt t="118368" x="5911850" y="5419725"/>
          <p14:tracePt t="118402" x="5895975" y="5426075"/>
          <p14:tracePt t="118431" x="5884863" y="5430838"/>
          <p14:tracePt t="118465" x="5873750" y="5437188"/>
          <p14:tracePt t="118498" x="5837238" y="5441950"/>
          <p14:tracePt t="118533" x="5826125" y="5441950"/>
          <p14:tracePt t="118589" x="5819775" y="5441950"/>
          <p14:tracePt t="118635" x="5819775" y="5446713"/>
          <p14:tracePt t="118715" x="5837238" y="5453063"/>
          <p14:tracePt t="118752" x="5853113" y="5468938"/>
          <p14:tracePt t="118775" x="5880100" y="5484813"/>
          <p14:tracePt t="118808" x="5965825" y="5511800"/>
          <p14:tracePt t="118838" x="6026150" y="5511800"/>
          <p14:tracePt t="118869" x="6064250" y="5500688"/>
          <p14:tracePt t="118902" x="6084888" y="5473700"/>
          <p14:tracePt t="118931" x="6084888" y="5457825"/>
          <p14:tracePt t="118968" x="6091238" y="5441950"/>
          <p14:tracePt t="119618" x="6080125" y="5441950"/>
          <p14:tracePt t="119668" x="6073775" y="5441950"/>
          <p14:tracePt t="119885" x="6042025" y="5464175"/>
          <p14:tracePt t="119917" x="5961063" y="5576888"/>
          <p14:tracePt t="119952" x="5934075" y="5630863"/>
          <p14:tracePt t="119981" x="5891213" y="5695950"/>
          <p14:tracePt t="120004" x="5864225" y="5734050"/>
          <p14:tracePt t="120026" x="5837238" y="5749925"/>
          <p14:tracePt t="120059" x="5781675" y="5803900"/>
          <p14:tracePt t="120089" x="5722938" y="5842000"/>
          <p14:tracePt t="120118" x="5646738" y="5884863"/>
          <p14:tracePt t="120152" x="5583238" y="5911850"/>
          <p14:tracePt t="120181" x="5410200" y="5945188"/>
          <p14:tracePt t="120219" x="5068888" y="6015038"/>
          <p14:tracePt t="120259" x="4857750" y="6042025"/>
          <p14:tracePt t="120303" x="4679950" y="6069013"/>
          <p14:tracePt t="120321" x="4621213" y="6069013"/>
          <p14:tracePt t="120359" x="4479925" y="6084888"/>
          <p14:tracePt t="120385" x="4414838" y="6096000"/>
          <p14:tracePt t="120415" x="4306888" y="6096000"/>
          <p14:tracePt t="120452" x="4090988" y="6107113"/>
          <p14:tracePt t="120481" x="3960813" y="6069013"/>
          <p14:tracePt t="120505" x="3879850" y="6053138"/>
          <p14:tracePt t="120533" x="3810000" y="6042025"/>
          <p14:tracePt t="120555" x="3760788" y="6030913"/>
          <p14:tracePt t="120588" x="3621088" y="5981700"/>
          <p14:tracePt t="120621" x="3529013" y="5961063"/>
          <p14:tracePt t="120652" x="3436938" y="5938838"/>
          <p14:tracePt t="120681" x="3248025" y="5911850"/>
          <p14:tracePt t="120715" x="3063875" y="5873750"/>
          <p14:tracePt t="120752" x="2890838" y="5815013"/>
          <p14:tracePt t="120775" x="2809875" y="5799138"/>
          <p14:tracePt t="120809" x="2663825" y="5781675"/>
          <p14:tracePt t="120838" x="2535238" y="5765800"/>
          <p14:tracePt t="120870" x="2447925" y="5749925"/>
          <p14:tracePt t="120901" x="2409825" y="5745163"/>
          <p14:tracePt t="120931" x="2371725" y="5738813"/>
          <p14:tracePt t="120968" x="2317750" y="5727700"/>
          <p14:tracePt t="121004" x="2281238" y="5722938"/>
          <p14:tracePt t="121025" x="2254250" y="5722938"/>
          <p14:tracePt t="121058" x="2171700" y="5722938"/>
          <p14:tracePt t="121088" x="2101850" y="5734050"/>
          <p14:tracePt t="121120" x="2063750" y="5734050"/>
          <p14:tracePt t="121203" x="2043113" y="5734050"/>
          <p14:tracePt t="121231" x="2032000" y="5734050"/>
          <p14:tracePt t="121504" x="2112963" y="5738813"/>
          <p14:tracePt t="121526" x="2220913" y="5749925"/>
          <p14:tracePt t="121561" x="2405063" y="5761038"/>
          <p14:tracePt t="121587" x="2470150" y="5765800"/>
          <p14:tracePt t="121603" x="2490788" y="5765800"/>
          <p14:tracePt t="121634" x="2625725" y="5776913"/>
          <p14:tracePt t="121665" x="2708275" y="5781675"/>
          <p14:tracePt t="121698" x="2778125" y="5799138"/>
          <p14:tracePt t="121731" x="2944813" y="5815013"/>
          <p14:tracePt t="121759" x="3252788" y="5808663"/>
          <p14:tracePt t="121803" x="3567113" y="5792788"/>
          <p14:tracePt t="121822" x="3717925" y="5792788"/>
          <p14:tracePt t="121853" x="3863975" y="5772150"/>
          <p14:tracePt t="121885" x="3913188" y="5761038"/>
          <p14:tracePt t="121915" x="4113213" y="5761038"/>
          <p14:tracePt t="121952" x="4576763" y="5765800"/>
          <p14:tracePt t="121981" x="4664075" y="5765800"/>
          <p14:tracePt t="122060" x="4857750" y="5776913"/>
          <p14:tracePt t="122108" x="4949825" y="5781675"/>
          <p14:tracePt t="122135" x="4956175" y="5781675"/>
          <p14:tracePt t="122164" x="4999038" y="5781675"/>
          <p14:tracePt t="122197" x="5230813" y="5776913"/>
          <p14:tracePt t="122231" x="5280025" y="5776913"/>
          <p14:tracePt t="122259" x="5284788" y="5776913"/>
          <p14:tracePt t="122310" x="5311775" y="5765800"/>
          <p14:tracePt t="122339" x="5349875" y="5765800"/>
          <p14:tracePt t="122385" x="5356225" y="5765800"/>
          <p14:tracePt t="122431" x="5360988" y="5772150"/>
          <p14:tracePt t="122465" x="5372100" y="5776913"/>
          <p14:tracePt t="122498" x="5372100" y="5781675"/>
          <p14:tracePt t="122541" x="5372100" y="5788025"/>
          <p14:tracePt t="122702" x="5349875" y="5792788"/>
          <p14:tracePt t="122852" x="5349875" y="5799138"/>
          <p14:tracePt t="123059" x="5345113" y="5799138"/>
          <p14:tracePt t="123119" x="5329238" y="5808663"/>
          <p14:tracePt t="123152" x="5273675" y="5826125"/>
          <p14:tracePt t="123183" x="5192713" y="5830888"/>
          <p14:tracePt t="123214" x="5068888" y="5862638"/>
          <p14:tracePt t="123252" x="4949825" y="5873750"/>
          <p14:tracePt t="123275" x="4911725" y="5880100"/>
          <p14:tracePt t="123305" x="4864100" y="5880100"/>
          <p14:tracePt t="123336" x="4814888" y="5880100"/>
          <p14:tracePt t="123368" x="4772025" y="5884863"/>
          <p14:tracePt t="123402" x="4738688" y="5884863"/>
          <p14:tracePt t="123431" x="4711700" y="5884863"/>
          <p14:tracePt t="123465" x="4684713" y="5884863"/>
          <p14:tracePt t="123502" x="4598988" y="5884863"/>
          <p14:tracePt t="123525" x="4549775" y="5880100"/>
          <p14:tracePt t="123555" x="4484688" y="5842000"/>
          <p14:tracePt t="123586" x="4437063" y="5788025"/>
          <p14:tracePt t="123618" x="4430713" y="5680075"/>
          <p14:tracePt t="123653" x="4437063" y="5614988"/>
          <p14:tracePt t="123681" x="4468813" y="5565775"/>
          <p14:tracePt t="123715" x="4533900" y="5527675"/>
          <p14:tracePt t="123752" x="4648200" y="5495925"/>
          <p14:tracePt t="123775" x="4695825" y="5495925"/>
          <p14:tracePt t="123805" x="4765675" y="5518150"/>
          <p14:tracePt t="123839" x="4826000" y="5619750"/>
          <p14:tracePt t="123871" x="4864100" y="5718175"/>
          <p14:tracePt t="123902" x="4864100" y="5792788"/>
          <p14:tracePt t="123931" x="4857750" y="5826125"/>
          <p14:tracePt t="123969" x="4756150" y="5853113"/>
          <p14:tracePt t="123998" x="4679950" y="5853113"/>
          <p14:tracePt t="124023" x="4614863" y="5826125"/>
          <p14:tracePt t="124059" x="4556125" y="5772150"/>
          <p14:tracePt t="124088" x="4556125" y="5727700"/>
          <p14:tracePt t="124118" x="4556125" y="5673725"/>
          <p14:tracePt t="124152" x="4572000" y="5626100"/>
          <p14:tracePt t="124181" x="4664075" y="5572125"/>
          <p14:tracePt t="124215" x="4830763" y="5554663"/>
          <p14:tracePt t="124252" x="4960938" y="5581650"/>
          <p14:tracePt t="124275" x="4987925" y="5610225"/>
          <p14:tracePt t="124309" x="4999038" y="5691188"/>
          <p14:tracePt t="124339" x="4956175" y="5781675"/>
          <p14:tracePt t="124370" x="4821238" y="5862638"/>
          <p14:tracePt t="124402" x="4684713" y="5895975"/>
          <p14:tracePt t="124431" x="4583113" y="5895975"/>
          <p14:tracePt t="124465" x="4513263" y="5880100"/>
          <p14:tracePt t="124497" x="4376738" y="5781675"/>
          <p14:tracePt t="124533" x="4322763" y="5684838"/>
          <p14:tracePt t="124556" x="4313238" y="5646738"/>
          <p14:tracePt t="124589" x="4333875" y="5576888"/>
          <p14:tracePt t="124620" x="4383088" y="5561013"/>
          <p14:tracePt t="124652" x="4506913" y="5549900"/>
          <p14:tracePt t="124681" x="4641850" y="5561013"/>
          <p14:tracePt t="124715" x="4718050" y="5614988"/>
          <p14:tracePt t="124753" x="4749800" y="5718175"/>
          <p14:tracePt t="124775" x="4749800" y="5754688"/>
          <p14:tracePt t="124808" x="4706938" y="5830888"/>
          <p14:tracePt t="124835" x="4648200" y="5862638"/>
          <p14:tracePt t="124868" x="4448175" y="5891213"/>
          <p14:tracePt t="124901" x="4371975" y="5846763"/>
          <p14:tracePt t="124931" x="4329113" y="5765800"/>
          <p14:tracePt t="124968" x="4313238" y="5673725"/>
          <p14:tracePt t="124997" x="4329113" y="5630863"/>
          <p14:tracePt t="125031" x="4425950" y="5592763"/>
          <p14:tracePt t="125059" x="4594225" y="5572125"/>
          <p14:tracePt t="125089" x="4675188" y="5588000"/>
          <p14:tracePt t="125119" x="4702175" y="5664200"/>
          <p14:tracePt t="125152" x="4711700" y="5718175"/>
          <p14:tracePt t="125181" x="4711700" y="5745163"/>
          <p14:tracePt t="125215" x="4711700" y="5754688"/>
          <p14:tracePt t="125253" x="4702175" y="5754688"/>
          <p14:tracePt t="125301" x="4695825" y="5754688"/>
          <p14:tracePt t="125321" x="4691063" y="5754688"/>
          <p14:tracePt t="126259" x="4587875" y="5781675"/>
          <p14:tracePt t="126290" x="4410075" y="5788025"/>
          <p14:tracePt t="126321" x="4356100" y="5799138"/>
          <p14:tracePt t="126368" x="4344988" y="5799138"/>
          <p14:tracePt t="126415" x="4333875" y="5799138"/>
          <p14:tracePt t="126469" x="4322763" y="5803900"/>
          <p14:tracePt t="126502" x="4295775" y="5815013"/>
          <p14:tracePt t="126526" x="4264025" y="5830888"/>
          <p14:tracePt t="126559" x="4176713" y="5835650"/>
          <p14:tracePt t="126588" x="3976688" y="5835650"/>
          <p14:tracePt t="126620" x="3675063" y="5846763"/>
          <p14:tracePt t="126652" x="3409950" y="5846763"/>
          <p14:tracePt t="126682" x="3290888" y="5842000"/>
          <p14:tracePt t="126715" x="3236913" y="5835650"/>
          <p14:tracePt t="126753" x="3198813" y="5826125"/>
          <p14:tracePt t="126810" x="3182938" y="5808663"/>
          <p14:tracePt t="126838" x="3178175" y="5803900"/>
          <p14:tracePt t="126884" x="3198813" y="5761038"/>
          <p14:tracePt t="126915" x="3398838" y="5695950"/>
          <p14:tracePt t="126952" x="3659188" y="5684838"/>
          <p14:tracePt t="126981" x="3756025" y="5691188"/>
          <p14:tracePt t="127004" x="3787775" y="5695950"/>
          <p14:tracePt t="127026" x="3805238" y="5700713"/>
          <p14:tracePt t="127059" x="3825875" y="5718175"/>
          <p14:tracePt t="127541" x="3825875" y="5722938"/>
          <p14:tracePt t="128798" x="3771900" y="5749925"/>
          <p14:tracePt t="128838" x="3621088" y="5799138"/>
          <p14:tracePt t="128870" x="3567113" y="5799138"/>
          <p14:tracePt t="128902" x="3544888" y="5792788"/>
          <p14:tracePt t="128931" x="3517900" y="5772150"/>
          <p14:tracePt t="128965" x="3506788" y="5761038"/>
          <p14:tracePt t="129031" x="3621088" y="5727700"/>
          <p14:tracePt t="129058" x="3706813" y="5722938"/>
          <p14:tracePt t="129088" x="3733800" y="5727700"/>
          <p14:tracePt t="129119" x="3740150" y="5749925"/>
          <p14:tracePt t="129181" x="3740150" y="5754688"/>
          <p14:tracePt t="129214" x="3740150" y="5761038"/>
          <p14:tracePt t="129252" x="3733800" y="5761038"/>
          <p14:tracePt t="129759" x="3987800" y="5754688"/>
          <p14:tracePt t="129790" x="4225925" y="5754688"/>
          <p14:tracePt t="129823" x="4286250" y="5754688"/>
          <p14:tracePt t="129855" x="4295775" y="5754688"/>
          <p14:tracePt t="129886" x="4349750" y="5754688"/>
          <p14:tracePt t="129914" x="4414838" y="5754688"/>
          <p14:tracePt t="129948" x="4441825" y="5761038"/>
          <p14:tracePt t="130003" x="4448175" y="5761038"/>
          <p14:tracePt t="130181" x="4437063" y="5772150"/>
          <p14:tracePt t="130216" x="4376738" y="5776913"/>
          <p14:tracePt t="130252" x="4230688" y="5788025"/>
          <p14:tracePt t="130275" x="4133850" y="5788025"/>
          <p14:tracePt t="130306" x="4025900" y="5788025"/>
          <p14:tracePt t="130336" x="3940175" y="5788025"/>
          <p14:tracePt t="130370" x="3848100" y="5781675"/>
          <p14:tracePt t="130401" x="3810000" y="5781675"/>
          <p14:tracePt t="130431" x="3798888" y="5781675"/>
          <p14:tracePt t="130465" x="3794125" y="5781675"/>
          <p14:tracePt t="130915" x="4014788" y="5776913"/>
          <p14:tracePt t="130952" x="4421188" y="5776913"/>
          <p14:tracePt t="130984" x="4506913" y="5776913"/>
          <p14:tracePt t="130994" x="4518025" y="5781675"/>
          <p14:tracePt t="131031" x="4576763" y="5792788"/>
          <p14:tracePt t="131055" x="4603750" y="5808663"/>
          <p14:tracePt t="131088" x="4625975" y="5815013"/>
          <p14:tracePt t="131289" x="4675188" y="5826125"/>
          <p14:tracePt t="131323" x="4848225" y="5853113"/>
          <p14:tracePt t="131353" x="5064125" y="5884863"/>
          <p14:tracePt t="131385" x="5172075" y="5900738"/>
          <p14:tracePt t="131419" x="5230813" y="5900738"/>
          <p14:tracePt t="131448" x="5322888" y="5884863"/>
          <p14:tracePt t="131481" x="5392738" y="5873750"/>
          <p14:tracePt t="131498" x="5410200" y="5873750"/>
          <p14:tracePt t="131541" x="5414963" y="5868988"/>
          <p14:tracePt t="131588" x="5414963" y="5857875"/>
          <p14:tracePt t="131664" x="5414963" y="5853113"/>
          <p14:tracePt t="131715" x="5414963" y="5846763"/>
          <p14:tracePt t="132202" x="5414963" y="5842000"/>
          <p14:tracePt t="132259" x="5414963" y="5835650"/>
          <p14:tracePt t="132358" x="5410200" y="5835650"/>
          <p14:tracePt t="135858" x="3729038" y="5819775"/>
          <p14:tracePt t="135884" x="3695700" y="5765800"/>
          <p14:tracePt t="135919" x="3625850" y="5646738"/>
          <p14:tracePt t="135947" x="3578225" y="5599113"/>
          <p14:tracePt t="135981" x="3556000" y="5565775"/>
          <p14:tracePt t="136004" x="3544888" y="5545138"/>
          <p14:tracePt t="136052" x="3540125" y="5545138"/>
          <p14:tracePt t="136119" x="3517900" y="5534025"/>
          <p14:tracePt t="136152" x="3463925" y="5507038"/>
          <p14:tracePt t="136181" x="3371850" y="5453063"/>
          <p14:tracePt t="136215" x="3275013" y="5410200"/>
          <p14:tracePt t="136253" x="3209925" y="5365750"/>
          <p14:tracePt t="136275" x="3194050" y="5349875"/>
          <p14:tracePt t="136308" x="3167063" y="5327650"/>
          <p14:tracePt t="136338" x="3151188" y="5318125"/>
          <p14:tracePt t="136371" x="3144838" y="5311775"/>
          <p14:tracePt t="136504" x="3155950" y="5300663"/>
          <p14:tracePt t="136526" x="3167063" y="5291138"/>
          <p14:tracePt t="136558" x="3214688" y="5291138"/>
          <p14:tracePt t="136588" x="3286125" y="5291138"/>
          <p14:tracePt t="136620" x="3367088" y="5300663"/>
          <p14:tracePt t="136653" x="3486150" y="5307013"/>
          <p14:tracePt t="136681" x="3560763" y="5318125"/>
          <p14:tracePt t="136714" x="3582988" y="5318125"/>
          <p14:tracePt t="136747" x="3663950" y="5322888"/>
          <p14:tracePt t="136781" x="3760788" y="5322888"/>
          <p14:tracePt t="136808" x="3814763" y="5322888"/>
          <p14:tracePt t="136838" x="3836988" y="5322888"/>
          <p14:tracePt t="136867" x="3879850" y="5318125"/>
          <p14:tracePt t="136902" x="3956050" y="5318125"/>
          <p14:tracePt t="136931" x="4025900" y="5318125"/>
          <p14:tracePt t="136965" x="4048125" y="5318125"/>
          <p14:tracePt t="137002" x="4117975" y="5318125"/>
          <p14:tracePt t="137025" x="4167188" y="5318125"/>
          <p14:tracePt t="137055" x="4279900" y="5318125"/>
          <p14:tracePt t="137088" x="4387850" y="5318125"/>
          <p14:tracePt t="137119" x="4457700" y="5318125"/>
          <p14:tracePt t="137153" x="4556125" y="5307013"/>
          <p14:tracePt t="137181" x="4668838" y="5307013"/>
          <p14:tracePt t="137215" x="4772025" y="5307013"/>
          <p14:tracePt t="137252" x="4906963" y="5311775"/>
          <p14:tracePt t="137275" x="4956175" y="5318125"/>
          <p14:tracePt t="137309" x="5048250" y="5318125"/>
          <p14:tracePt t="137338" x="5133975" y="5318125"/>
          <p14:tracePt t="137370" x="5203825" y="5318125"/>
          <p14:tracePt t="137403" x="5268913" y="5318125"/>
          <p14:tracePt t="137431" x="5365750" y="5318125"/>
          <p14:tracePt t="137464" x="5507038" y="5318125"/>
          <p14:tracePt t="137497" x="5680075" y="5318125"/>
          <p14:tracePt t="137532" x="5765800" y="5318125"/>
          <p14:tracePt t="137555" x="5837238" y="5327650"/>
          <p14:tracePt t="137586" x="5891213" y="5327650"/>
          <p14:tracePt t="137635" x="5891213" y="5322888"/>
          <p14:tracePt t="140358" x="3614738" y="5518150"/>
          <p14:tracePt t="140383" x="3324225" y="5480050"/>
          <p14:tracePt t="140414" x="2967038" y="5468938"/>
          <p14:tracePt t="140452" x="2874963" y="5453063"/>
          <p14:tracePt t="140484" x="2863850" y="5419725"/>
          <p14:tracePt t="140495" x="2847975" y="5414963"/>
          <p14:tracePt t="140533" x="2728913" y="5356225"/>
          <p14:tracePt t="140556" x="2697163" y="5318125"/>
          <p14:tracePt t="140588" x="2674938" y="5241925"/>
          <p14:tracePt t="140619" x="2620963" y="5210175"/>
          <p14:tracePt t="140652" x="2535238" y="5165725"/>
          <p14:tracePt t="140681" x="2470150" y="5122863"/>
          <p14:tracePt t="140718" x="2312988" y="5068888"/>
          <p14:tracePt t="140752" x="2124075" y="5068888"/>
          <p14:tracePt t="140775" x="2032000" y="5073650"/>
          <p14:tracePt t="140808" x="1917700" y="5106988"/>
          <p14:tracePt t="140838" x="1890713" y="5111750"/>
          <p14:tracePt t="140871" x="1890713" y="5118100"/>
          <p14:tracePt t="140931" x="1858963" y="5095875"/>
          <p14:tracePt t="140965" x="1831975" y="5080000"/>
          <p14:tracePt t="141002" x="1827213" y="5073650"/>
          <p14:tracePt t="141088" x="1809750" y="5192713"/>
          <p14:tracePt t="141118" x="1804988" y="5322888"/>
          <p14:tracePt t="141153" x="1800225" y="5399088"/>
          <p14:tracePt t="141181" x="1793875" y="5414963"/>
          <p14:tracePt t="141252" x="1778000" y="5311775"/>
          <p14:tracePt t="141276" x="1778000" y="5183188"/>
          <p14:tracePt t="141309" x="1809750" y="5046663"/>
          <p14:tracePt t="141338" x="1820863" y="4987925"/>
          <p14:tracePt t="141371" x="1820863" y="4983163"/>
          <p14:tracePt t="141447" x="1789113" y="5165725"/>
          <p14:tracePt t="141481" x="1762125" y="5345113"/>
          <p14:tracePt t="141505" x="1746250" y="5399088"/>
          <p14:tracePt t="141523" x="1746250" y="5403850"/>
          <p14:tracePt t="141589" x="1739900" y="5253038"/>
          <p14:tracePt t="141617" x="1739900" y="5133975"/>
          <p14:tracePt t="141759" x="1766888" y="5149850"/>
          <p14:tracePt t="141798" x="2598738" y="5160963"/>
          <p14:tracePt t="141838" x="4313238" y="5080000"/>
          <p14:tracePt t="141868" x="5214938" y="5068888"/>
          <p14:tracePt t="141901" x="5992813" y="5149850"/>
          <p14:tracePt t="141931" x="6626225" y="5246688"/>
          <p14:tracePt t="141965" x="6831013" y="5307013"/>
          <p14:tracePt t="142002" x="6869113" y="5387975"/>
          <p14:tracePt t="142025" x="6869113" y="5419725"/>
          <p14:tracePt t="142059" x="6853238" y="5480050"/>
          <p14:tracePt t="142088" x="6842125" y="5507038"/>
          <p14:tracePt t="142121" x="6831013" y="5545138"/>
          <p14:tracePt t="142151" x="6808788" y="5581650"/>
          <p14:tracePt t="142181" x="6792913" y="5603875"/>
          <p14:tracePt t="142218" x="6673850" y="5614988"/>
          <p14:tracePt t="142253" x="6419850" y="5588000"/>
          <p14:tracePt t="142275" x="6269038" y="5518150"/>
          <p14:tracePt t="142308" x="6188075" y="5399088"/>
          <p14:tracePt t="142339" x="6172200" y="5280025"/>
          <p14:tracePt t="142370" x="6165850" y="5149850"/>
          <p14:tracePt t="142403" x="6165850" y="5053013"/>
          <p14:tracePt t="142431" x="6235700" y="4933950"/>
          <p14:tracePt t="142465" x="6381750" y="4841875"/>
          <p14:tracePt t="142497" x="6669088" y="4787900"/>
          <p14:tracePt t="142531" x="6896100" y="4776788"/>
          <p14:tracePt t="142565" x="7078663" y="4792663"/>
          <p14:tracePt t="142589" x="7219950" y="4830763"/>
          <p14:tracePt t="142620" x="7377113" y="4922838"/>
          <p14:tracePt t="142652" x="7435850" y="5026025"/>
          <p14:tracePt t="142681" x="7446963" y="5084763"/>
          <p14:tracePt t="142716" x="7446963" y="5156200"/>
          <p14:tracePt t="142751" x="7419975" y="5257800"/>
          <p14:tracePt t="142775" x="7361238" y="5311775"/>
          <p14:tracePt t="142808" x="7204075" y="5403850"/>
          <p14:tracePt t="142838" x="6992938" y="5453063"/>
          <p14:tracePt t="142871" x="6815138" y="5453063"/>
          <p14:tracePt t="142901" x="6642100" y="5392738"/>
          <p14:tracePt t="142931" x="6457950" y="5273675"/>
          <p14:tracePt t="142964" x="6392863" y="5192713"/>
          <p14:tracePt t="143002" x="6392863" y="5129213"/>
          <p14:tracePt t="143025" x="6426200" y="5080000"/>
          <p14:tracePt t="143058" x="6750050" y="4922838"/>
          <p14:tracePt t="143088" x="7123113" y="4884738"/>
          <p14:tracePt t="143117" x="7323138" y="4891088"/>
          <p14:tracePt t="143134" x="7327900" y="4906963"/>
          <p14:tracePt t="143165" x="7332663" y="4945063"/>
          <p14:tracePt t="143201" x="7332663" y="4992688"/>
          <p14:tracePt t="143231" x="7316788" y="5019675"/>
          <p14:tracePt t="143259" x="7289800" y="5053013"/>
          <p14:tracePt t="143297" x="7262813" y="5091113"/>
          <p14:tracePt t="143338" x="7246938" y="5102225"/>
          <p14:tracePt t="143431" x="7242175" y="5102225"/>
          <p14:tracePt t="143504" x="7242175" y="5106988"/>
          <p14:tracePt t="144555" x="7235825" y="5106988"/>
          <p14:tracePt t="145359" x="7231063" y="5106988"/>
          <p14:tracePt t="145384" x="7224713" y="5106988"/>
          <p14:tracePt t="145481" x="7219950" y="5106988"/>
          <p14:tracePt t="145588" x="7215188" y="5106988"/>
          <p14:tracePt t="145965" x="7208838" y="5111750"/>
          <p14:tracePt t="146119" x="7204075" y="5111750"/>
          <p14:tracePt t="146555" x="7197725" y="5118100"/>
          <p14:tracePt t="146589" x="7123113" y="5214938"/>
          <p14:tracePt t="146619" x="7051675" y="5273675"/>
          <p14:tracePt t="146650" x="7015163" y="5311775"/>
          <p14:tracePt t="146681" x="6977063" y="5322888"/>
          <p14:tracePt t="146715" x="6927850" y="5322888"/>
          <p14:tracePt t="146753" x="6869113" y="5327650"/>
          <p14:tracePt t="146776" x="6853238" y="5327650"/>
          <p14:tracePt t="146809" x="6815138" y="5327650"/>
          <p14:tracePt t="146838" x="6804025" y="5327650"/>
          <p14:tracePt t="146870" x="6804025" y="5322888"/>
          <p14:tracePt t="147004" x="6804025" y="5318125"/>
          <p14:tracePt t="147903" x="6734175" y="5334000"/>
          <p14:tracePt t="147938" x="6307138" y="5383213"/>
          <p14:tracePt t="147970" x="5457825" y="5399088"/>
          <p14:tracePt t="147998" x="4376738" y="5399088"/>
          <p14:tracePt t="148031" x="2832100" y="5349875"/>
          <p14:tracePt t="148056" x="2443163" y="5349875"/>
          <p14:tracePt t="148088" x="2151063" y="5349875"/>
          <p14:tracePt t="148231" x="2171700" y="5349875"/>
          <p14:tracePt t="148259" x="2182813" y="5349875"/>
          <p14:tracePt t="148309" x="2182813" y="5356225"/>
          <p14:tracePt t="148369" x="2074863" y="5372100"/>
          <p14:tracePt t="148401" x="1831975" y="5383213"/>
          <p14:tracePt t="148431" x="1593850" y="5383213"/>
          <p14:tracePt t="148464" x="1382713" y="5360988"/>
          <p14:tracePt t="148498" x="1184275" y="5318125"/>
          <p14:tracePt t="148533" x="1085850" y="5318125"/>
          <p14:tracePt t="148555" x="1065213" y="5318125"/>
          <p14:tracePt t="148588" x="1058863" y="5318125"/>
          <p14:tracePt t="148634" x="1047750" y="5318125"/>
          <p14:tracePt t="148664" x="1038225" y="5318125"/>
          <p14:tracePt t="148702" x="1027113" y="5311775"/>
          <p14:tracePt t="148747" x="1004888" y="5307013"/>
          <p14:tracePt t="148806" x="1000125" y="5307013"/>
          <p14:tracePt t="148851" x="993775" y="5295900"/>
          <p14:tracePt t="148885" x="993775" y="5291138"/>
          <p14:tracePt t="149119" x="1031875" y="5318125"/>
          <p14:tracePt t="149151" x="1081088" y="5334000"/>
          <p14:tracePt t="149181" x="1112838" y="5334000"/>
          <p14:tracePt t="149215" x="1119188" y="5334000"/>
          <p14:tracePt t="149252" x="1123950" y="5327650"/>
          <p14:tracePt t="149681" x="1135063" y="5327650"/>
          <p14:tracePt t="149714" x="1189038" y="5327650"/>
          <p14:tracePt t="149752" x="1274763" y="5307013"/>
          <p14:tracePt t="149775" x="1296988" y="5295900"/>
          <p14:tracePt t="149808" x="1377950" y="5295900"/>
          <p14:tracePt t="149838" x="1416050" y="5284788"/>
          <p14:tracePt t="149870" x="1427163" y="5280025"/>
          <p14:tracePt t="149914" x="1454150" y="5280025"/>
          <p14:tracePt t="149952" x="1512888" y="5273675"/>
          <p14:tracePt t="149981" x="1573213" y="5273675"/>
          <p14:tracePt t="149998" x="1620838" y="5273675"/>
          <p14:tracePt t="150031" x="1654175" y="5273675"/>
          <p14:tracePt t="150055" x="1663700" y="5273675"/>
          <p14:tracePt t="150089" x="1708150" y="5273675"/>
          <p14:tracePt t="150120" x="1735138" y="5280025"/>
          <p14:tracePt t="150151" x="1746250" y="5280025"/>
          <p14:tracePt t="150202" x="1766888" y="5280025"/>
          <p14:tracePt t="150231" x="1789113" y="5280025"/>
          <p14:tracePt t="150264" x="1793875" y="5291138"/>
          <p14:tracePt t="150297" x="1809750" y="5295900"/>
          <p14:tracePt t="150338" x="1820863" y="5300663"/>
          <p14:tracePt t="150370" x="1874838" y="5300663"/>
          <p14:tracePt t="150402" x="1978025" y="5284788"/>
          <p14:tracePt t="150431" x="2036763" y="5268913"/>
          <p14:tracePt t="150468" x="2209800" y="5257800"/>
          <p14:tracePt t="150497" x="2405063" y="5237163"/>
          <p14:tracePt t="150532" x="2454275" y="5230813"/>
          <p14:tracePt t="150574" x="2459038" y="5230813"/>
          <p14:tracePt t="150618" x="2463800" y="5226050"/>
          <p14:tracePt t="151152" x="2562225" y="5226050"/>
          <p14:tracePt t="151181" x="2767013" y="5226050"/>
          <p14:tracePt t="151214" x="2843213" y="5219700"/>
          <p14:tracePt t="151247" x="2859088" y="5219700"/>
          <p14:tracePt t="151308" x="2874963" y="5219700"/>
          <p14:tracePt t="151541" x="3063875" y="5237163"/>
          <p14:tracePt t="151571" x="3209925" y="5253038"/>
          <p14:tracePt t="151601" x="3306763" y="5264150"/>
          <p14:tracePt t="151634" x="3405188" y="5264150"/>
          <p14:tracePt t="151665" x="3421063" y="5264150"/>
          <p14:tracePt t="151748" x="3421063" y="5280025"/>
          <p14:tracePt t="151903" x="3421063" y="5268913"/>
          <p14:tracePt t="151964" x="3421063" y="5264150"/>
          <p14:tracePt t="151998" x="3425825" y="5273675"/>
          <p14:tracePt t="152026" x="3452813" y="5284788"/>
          <p14:tracePt t="152058" x="3479800" y="5307013"/>
          <p14:tracePt t="152088" x="3502025" y="5311775"/>
          <p14:tracePt t="152119" x="3567113" y="5318125"/>
          <p14:tracePt t="152152" x="3695700" y="5311775"/>
          <p14:tracePt t="152181" x="3929063" y="5284788"/>
          <p14:tracePt t="152214" x="4140200" y="5284788"/>
          <p14:tracePt t="152248" x="4214813" y="5291138"/>
          <p14:tracePt t="152280" x="4264025" y="5307013"/>
          <p14:tracePt t="152305" x="4295775" y="5307013"/>
          <p14:tracePt t="152338" x="4318000" y="5307013"/>
          <p14:tracePt t="152370" x="4329113" y="5307013"/>
          <p14:tracePt t="152414" x="4344988" y="5300663"/>
          <p14:tracePt t="152448" x="4371975" y="5291138"/>
          <p14:tracePt t="152481" x="4414838" y="5291138"/>
          <p14:tracePt t="152498" x="4475163" y="5291138"/>
          <p14:tracePt t="152532" x="4637088" y="5307013"/>
          <p14:tracePt t="152555" x="4765675" y="5307013"/>
          <p14:tracePt t="152588" x="4922838" y="5307013"/>
          <p14:tracePt t="152618" x="5068888" y="5295900"/>
          <p14:tracePt t="152652" x="5311775" y="5273675"/>
          <p14:tracePt t="152681" x="5437188" y="5268913"/>
          <p14:tracePt t="152714" x="5441950" y="5268913"/>
          <p14:tracePt t="152747" x="5441950" y="5264150"/>
          <p14:tracePt t="152931" x="5468938" y="5257800"/>
          <p14:tracePt t="152964" x="5565775" y="5257800"/>
          <p14:tracePt t="153002" x="5810250" y="5257800"/>
          <p14:tracePt t="153025" x="5976938" y="5257800"/>
          <p14:tracePt t="153055" x="6203950" y="5257800"/>
          <p14:tracePt t="153088" x="6334125" y="5241925"/>
          <p14:tracePt t="153118" x="6388100" y="5230813"/>
          <p14:tracePt t="153152" x="6419850" y="5230813"/>
          <p14:tracePt t="153181" x="6442075" y="5226050"/>
          <p14:tracePt t="153214" x="6511925" y="5219700"/>
          <p14:tracePt t="153248" x="6662738" y="5219700"/>
          <p14:tracePt t="153281" x="6754813" y="5219700"/>
          <p14:tracePt t="153305" x="6896100" y="5219700"/>
          <p14:tracePt t="153338" x="7224713" y="5226050"/>
          <p14:tracePt t="153369" x="7361238" y="5230813"/>
          <p14:tracePt t="153402" x="7446963" y="5230813"/>
          <p14:tracePt t="153431" x="7516813" y="5241925"/>
          <p14:tracePt t="153465" x="7543800" y="5241925"/>
          <p14:tracePt t="154309" x="7732713" y="5199063"/>
          <p14:tracePt t="154336" x="7813675" y="5183188"/>
          <p14:tracePt t="154368" x="7847013" y="5183188"/>
          <p14:tracePt t="154414" x="7851775" y="5183188"/>
          <p14:tracePt t="154502" x="7851775" y="5187950"/>
          <p14:tracePt t="157681" x="5291138" y="4306888"/>
          <p14:tracePt t="157715" x="4992688" y="3917950"/>
          <p14:tracePt t="157747" x="4614863" y="3490913"/>
          <p14:tracePt t="157773" x="4567238" y="3425825"/>
          <p14:tracePt t="157809" x="4545013" y="3328988"/>
          <p14:tracePt t="157836" x="4549775" y="3306763"/>
          <p14:tracePt t="157868" x="4549775" y="3302000"/>
          <p14:tracePt t="157918" x="4567238" y="3297238"/>
          <p14:tracePt t="157947" x="4587875" y="3263900"/>
          <p14:tracePt t="157981" x="4594225" y="3232150"/>
          <p14:tracePt t="157998" x="4594225" y="3194050"/>
          <p14:tracePt t="158030" x="4587875" y="3144838"/>
          <p14:tracePt t="158055" x="4587875" y="3101975"/>
          <p14:tracePt t="158089" x="4572000" y="2994025"/>
          <p14:tracePt t="158120" x="4560888" y="2917825"/>
          <p14:tracePt t="158153" x="4540250" y="2852738"/>
          <p14:tracePt t="158181" x="4522788" y="2820988"/>
          <p14:tracePt t="158214" x="4518025" y="2805113"/>
          <p14:tracePt t="158247" x="4529138" y="2751138"/>
          <p14:tracePt t="158280" x="4540250" y="2717800"/>
          <p14:tracePt t="158305" x="4545013" y="2706688"/>
          <p14:tracePt t="158338" x="4545013" y="2697163"/>
          <p14:tracePt t="158367" x="4549775" y="2690813"/>
          <p14:tracePt t="158403" x="4560888" y="2674938"/>
          <p14:tracePt t="158452" x="4560888" y="2670175"/>
          <p14:tracePt t="158523" x="4549775" y="2652713"/>
          <p14:tracePt t="158555" x="4484688" y="2632075"/>
          <p14:tracePt t="158588" x="4387850" y="2620963"/>
          <p14:tracePt t="158620" x="4237038" y="2609850"/>
          <p14:tracePt t="158651" x="4140200" y="2578100"/>
          <p14:tracePt t="158681" x="4122738" y="2555875"/>
          <p14:tracePt t="158718" x="4113213" y="2497138"/>
          <p14:tracePt t="158747" x="4090988" y="2436813"/>
          <p14:tracePt t="158780" x="4086225" y="2371725"/>
          <p14:tracePt t="158808" x="4086225" y="2312988"/>
          <p14:tracePt t="158838" x="4113213" y="2274888"/>
          <p14:tracePt t="158867" x="4140200" y="2247900"/>
          <p14:tracePt t="158902" x="4198938" y="2205038"/>
          <p14:tracePt t="158931" x="4264025" y="2171700"/>
          <p14:tracePt t="158964" x="4306888" y="2155825"/>
          <p14:tracePt t="158998" x="4383088" y="2139950"/>
          <p14:tracePt t="159031" x="4452938" y="2139950"/>
          <p14:tracePt t="159059" x="4506913" y="2162175"/>
          <p14:tracePt t="159088" x="4522788" y="2182813"/>
          <p14:tracePt t="159118" x="4545013" y="2220913"/>
          <p14:tracePt t="159152" x="4556125" y="2243138"/>
          <p14:tracePt t="159358" x="4583113" y="2232025"/>
          <p14:tracePt t="159386" x="4641850" y="2227263"/>
          <p14:tracePt t="159418" x="4938713" y="2205038"/>
          <p14:tracePt t="159452" x="5080000" y="2193925"/>
          <p14:tracePt t="159480" x="5176838" y="2205038"/>
          <p14:tracePt t="159498" x="5230813" y="2220913"/>
          <p14:tracePt t="159525" x="5230813" y="2227263"/>
          <p14:tracePt t="159555" x="5230813" y="2236788"/>
          <p14:tracePt t="159588" x="5165725" y="2236788"/>
          <p14:tracePt t="159620" x="4918075" y="2205038"/>
          <p14:tracePt t="159652" x="4668838" y="2124075"/>
          <p14:tracePt t="159681" x="4560888" y="2070100"/>
          <p14:tracePt t="159715" x="4529138" y="2036763"/>
          <p14:tracePt t="159748" x="4518025" y="2000250"/>
          <p14:tracePt t="159781" x="4533900" y="1978025"/>
          <p14:tracePt t="159805" x="4576763" y="1951038"/>
          <p14:tracePt t="159839" x="4749800" y="1908175"/>
          <p14:tracePt t="159868" x="4983163" y="1908175"/>
          <p14:tracePt t="159902" x="5187950" y="1928813"/>
          <p14:tracePt t="159931" x="5307013" y="1989138"/>
          <p14:tracePt t="159964" x="5322888" y="2020888"/>
          <p14:tracePt t="159997" x="5311775" y="2063750"/>
          <p14:tracePt t="160031" x="5246688" y="2124075"/>
          <p14:tracePt t="160055" x="5183188" y="2162175"/>
          <p14:tracePt t="160089" x="5156200" y="2178050"/>
          <p14:tracePt t="161003" x="5138738" y="2178050"/>
          <p14:tracePt t="161055" x="5133975" y="2178050"/>
          <p14:tracePt t="161105" x="5129213" y="2178050"/>
          <p14:tracePt t="161134" x="5122863" y="2178050"/>
          <p14:tracePt t="161414" x="5118100" y="2182813"/>
          <p14:tracePt t="161447" x="5106988" y="2189163"/>
          <p14:tracePt t="161504" x="5106988" y="2193925"/>
          <p14:tracePt t="161540" x="5122863" y="2216150"/>
          <p14:tracePt t="161571" x="5156200" y="2232025"/>
          <p14:tracePt t="161608" x="5165725" y="2236788"/>
          <p14:tracePt t="161651" x="5176838" y="2243138"/>
          <p14:tracePt t="161773" x="5176838" y="2236788"/>
          <p14:tracePt t="161839" x="5165725" y="2236788"/>
          <p14:tracePt t="161870" x="5133975" y="2236788"/>
          <p14:tracePt t="161902" x="5057775" y="2243138"/>
          <p14:tracePt t="161931" x="4933950" y="2274888"/>
          <p14:tracePt t="161964" x="4794250" y="2312988"/>
          <p14:tracePt t="161998" x="4657725" y="2335213"/>
          <p14:tracePt t="162024" x="4610100" y="2339975"/>
          <p14:tracePt t="162056" x="4513263" y="2344738"/>
          <p14:tracePt t="162086" x="4394200" y="2344738"/>
          <p14:tracePt t="162118" x="4306888" y="2344738"/>
          <p14:tracePt t="162152" x="4279900" y="2308225"/>
          <p14:tracePt t="162182" x="4248150" y="2254250"/>
          <p14:tracePt t="162214" x="4237038" y="2198688"/>
          <p14:tracePt t="162248" x="4237038" y="2171700"/>
          <p14:tracePt t="162289" x="4264025" y="2162175"/>
          <p14:tracePt t="162322" x="4457700" y="2151063"/>
          <p14:tracePt t="162353" x="4549775" y="2182813"/>
          <p14:tracePt t="162383" x="4556125" y="2209800"/>
          <p14:tracePt t="162414" x="4540250" y="2263775"/>
          <p14:tracePt t="162447" x="4452938" y="2312988"/>
          <p14:tracePt t="162485" x="4349750" y="2324100"/>
          <p14:tracePt t="162495" x="4291013" y="2317750"/>
          <p14:tracePt t="162536" x="4160838" y="2247900"/>
          <p14:tracePt t="162558" x="4117975" y="2171700"/>
          <p14:tracePt t="162589" x="4106863" y="2097088"/>
          <p14:tracePt t="162618" x="4156075" y="2016125"/>
          <p14:tracePt t="162652" x="4318000" y="1955800"/>
          <p14:tracePt t="162682" x="4560888" y="1955800"/>
          <p14:tracePt t="162714" x="4664075" y="1973263"/>
          <p14:tracePt t="162748" x="4664075" y="2054225"/>
          <p14:tracePt t="162785" x="4621213" y="2162175"/>
          <p14:tracePt t="162809" x="4513263" y="2290763"/>
          <p14:tracePt t="162841" x="4398963" y="2328863"/>
          <p14:tracePt t="162868" x="4329113" y="2317750"/>
          <p14:tracePt t="162902" x="4302125" y="2274888"/>
          <p14:tracePt t="162936" x="4302125" y="2236788"/>
          <p14:tracePt t="162964" x="4387850" y="2198688"/>
          <p14:tracePt t="162997" x="4749800" y="2189163"/>
          <p14:tracePt t="163030" x="5019675" y="2243138"/>
          <p14:tracePt t="163055" x="5111750" y="2297113"/>
          <p14:tracePt t="163091" x="5199063" y="2371725"/>
          <p14:tracePt t="163118" x="5214938" y="2389188"/>
          <p14:tracePt t="163164" x="5219700" y="2389188"/>
          <p14:tracePt t="163198" x="5226050" y="2389188"/>
          <p14:tracePt t="163292" x="5241925" y="2389188"/>
          <p14:tracePt t="163321" x="5284788" y="2393950"/>
          <p14:tracePt t="163353" x="5383213" y="2393950"/>
          <p14:tracePt t="163386" x="5473700" y="2393950"/>
          <p14:tracePt t="163414" x="5527675" y="2393950"/>
          <p14:tracePt t="163447" x="5561013" y="2393950"/>
          <p14:tracePt t="163485" x="5576888" y="2393950"/>
          <p14:tracePt t="163523" x="5583238" y="2389188"/>
          <p14:tracePt t="163555" x="5583238" y="2382838"/>
          <p14:tracePt t="163591" x="5583238" y="2378075"/>
          <p14:tracePt t="163635" x="5576888" y="2371725"/>
          <p14:tracePt t="163664" x="5565775" y="2371725"/>
          <p14:tracePt t="163731" x="5561013" y="2371725"/>
          <p14:tracePt t="163764" x="5549900" y="2371725"/>
          <p14:tracePt t="163808" x="5527675" y="2382838"/>
          <p14:tracePt t="163838" x="5518150" y="2398713"/>
          <p14:tracePt t="163867" x="5507038" y="2416175"/>
          <p14:tracePt t="163902" x="5484813" y="2432050"/>
          <p14:tracePt t="163936" x="5403850" y="2463800"/>
          <p14:tracePt t="163964" x="5295900" y="2486025"/>
          <p14:tracePt t="163992" x="5165725" y="2501900"/>
          <p14:tracePt t="164035" x="4787900" y="2486025"/>
          <p14:tracePt t="164055" x="4648200" y="2486025"/>
          <p14:tracePt t="164088" x="4425950" y="2447925"/>
          <p14:tracePt t="164118" x="4322763" y="2443163"/>
          <p14:tracePt t="164153" x="4210050" y="2443163"/>
          <p14:tracePt t="164181" x="4167188" y="2459038"/>
          <p14:tracePt t="164214" x="4160838" y="2470150"/>
          <p14:tracePt t="164247" x="4129088" y="2497138"/>
          <p14:tracePt t="164286" x="4079875" y="2524125"/>
          <p14:tracePt t="164308" x="3971925" y="2540000"/>
          <p14:tracePt t="164341" x="3805238" y="2540000"/>
          <p14:tracePt t="164368" x="3614738" y="2551113"/>
          <p14:tracePt t="164402" x="3371850" y="2551113"/>
          <p14:tracePt t="164435" x="3144838" y="2535238"/>
          <p14:tracePt t="164464" x="2944813" y="2501900"/>
          <p14:tracePt t="164497" x="2798763" y="2436813"/>
          <p14:tracePt t="164531" x="2735263" y="2382838"/>
          <p14:tracePt t="164564" x="2690813" y="2328863"/>
          <p14:tracePt t="164588" x="2670175" y="2274888"/>
          <p14:tracePt t="164618" x="2659063" y="2227263"/>
          <p14:tracePt t="164652" x="2647950" y="2182813"/>
          <p14:tracePt t="164685" x="2686050" y="2081213"/>
          <p14:tracePt t="164714" x="2832100" y="1962150"/>
          <p14:tracePt t="164747" x="3052763" y="1858963"/>
          <p14:tracePt t="164785" x="3167063" y="1843088"/>
          <p14:tracePt t="164804" x="3214688" y="1836738"/>
          <p14:tracePt t="164839" x="3355975" y="1831975"/>
          <p14:tracePt t="164868" x="3544888" y="1831975"/>
          <p14:tracePt t="164901" x="3668713" y="1870075"/>
          <p14:tracePt t="164931" x="3729038" y="1917700"/>
          <p14:tracePt t="164964" x="3778250" y="1962150"/>
          <p14:tracePt t="164993" x="3841750" y="2020888"/>
          <p14:tracePt t="165035" x="3879850" y="2124075"/>
          <p14:tracePt t="165058" x="3879850" y="2171700"/>
          <p14:tracePt t="165088" x="3863975" y="2209800"/>
          <p14:tracePt t="165118" x="3841750" y="2236788"/>
          <p14:tracePt t="165152" x="3760788" y="2259013"/>
          <p14:tracePt t="165181" x="3571875" y="2308225"/>
          <p14:tracePt t="165214" x="3414713" y="2339975"/>
          <p14:tracePt t="165247" x="3302000" y="2355850"/>
          <p14:tracePt t="165285" x="3236913" y="2355850"/>
          <p14:tracePt t="165308" x="3140075" y="2339975"/>
          <p14:tracePt t="165341" x="3063875" y="2286000"/>
          <p14:tracePt t="165368" x="3032125" y="2232025"/>
          <p14:tracePt t="165402" x="3009900" y="2193925"/>
          <p14:tracePt t="165431" x="2998788" y="2155825"/>
          <p14:tracePt t="165464" x="2998788" y="2135188"/>
          <p14:tracePt t="165497" x="3286125" y="1978025"/>
          <p14:tracePt t="165535" x="3468688" y="1944688"/>
          <p14:tracePt t="165555" x="3517900" y="1939925"/>
          <p14:tracePt t="165588" x="3533775" y="1955800"/>
          <p14:tracePt t="165618" x="3560763" y="2016125"/>
          <p14:tracePt t="165652" x="3614738" y="2090738"/>
          <p14:tracePt t="165685" x="3614738" y="2166938"/>
          <p14:tracePt t="165714" x="3598863" y="2232025"/>
          <p14:tracePt t="165747" x="3540125" y="2254250"/>
          <p14:tracePt t="165781" x="3452813" y="2254250"/>
          <p14:tracePt t="165805" x="3351213" y="2243138"/>
          <p14:tracePt t="165838" x="3279775" y="2193925"/>
          <p14:tracePt t="165868" x="3275013" y="2171700"/>
          <p14:tracePt t="165914" x="3275013" y="2166938"/>
          <p14:tracePt t="166057" x="3302000" y="2171700"/>
          <p14:tracePt t="166092" x="3317875" y="2182813"/>
          <p14:tracePt t="166120" x="3324225" y="2182813"/>
          <p14:tracePt t="166447" x="3324225" y="2189163"/>
          <p14:tracePt t="166902" x="3324225" y="2193925"/>
          <p14:tracePt t="166964" x="3317875" y="2193925"/>
          <p14:tracePt t="167498" x="3263900" y="2209800"/>
          <p14:tracePt t="167523" x="3205163" y="2216150"/>
          <p14:tracePt t="167557" x="3025775" y="2166938"/>
          <p14:tracePt t="167592" x="2989263" y="2101850"/>
          <p14:tracePt t="167620" x="2989263" y="2047875"/>
          <p14:tracePt t="167651" x="3021013" y="1989138"/>
          <p14:tracePt t="167685" x="3128963" y="1901825"/>
          <p14:tracePt t="167714" x="3367088" y="1816100"/>
          <p14:tracePt t="167747" x="3733800" y="1782763"/>
          <p14:tracePt t="167785" x="3805238" y="1831975"/>
          <p14:tracePt t="167805" x="3825875" y="1881188"/>
          <p14:tracePt t="167841" x="3852863" y="1982788"/>
          <p14:tracePt t="167868" x="3859213" y="2058988"/>
          <p14:tracePt t="167901" x="3859213" y="2112963"/>
          <p14:tracePt t="167931" x="3836988" y="2162175"/>
          <p14:tracePt t="167964" x="3771900" y="2189163"/>
          <p14:tracePt t="167998" x="3706813" y="2198688"/>
          <p14:tracePt t="168042" x="3695700" y="2198688"/>
          <p14:tracePt t="168072" x="3690938" y="2198688"/>
          <p14:tracePt t="169102" x="3686175" y="2209800"/>
          <p14:tracePt t="169134" x="3686175" y="2220913"/>
          <p14:tracePt t="169168" x="3686175" y="2227263"/>
          <p14:tracePt t="169214" x="3690938" y="2232025"/>
          <p14:tracePt t="169243" x="3706813" y="2232025"/>
          <p14:tracePt t="169285" x="3733800" y="2232025"/>
          <p14:tracePt t="169308" x="3771900" y="2232025"/>
          <p14:tracePt t="169341" x="3863975" y="2232025"/>
          <p14:tracePt t="169368" x="4048125" y="2243138"/>
          <p14:tracePt t="169402" x="4187825" y="2243138"/>
          <p14:tracePt t="169436" x="4248150" y="2243138"/>
          <p14:tracePt t="169464" x="4286250" y="2247900"/>
          <p14:tracePt t="169497" x="4295775" y="2263775"/>
          <p14:tracePt t="169535" x="4306888" y="2290763"/>
          <p14:tracePt t="169555" x="4333875" y="2308225"/>
          <p14:tracePt t="169591" x="4349750" y="2324100"/>
          <p14:tracePt t="169635" x="4349750" y="2328863"/>
          <p14:tracePt t="169698" x="4252913" y="2339975"/>
          <p14:tracePt t="169735" x="4133850" y="2339975"/>
          <p14:tracePt t="169758" x="3994150" y="2335213"/>
          <p14:tracePt t="169792" x="3913188" y="2312988"/>
          <p14:tracePt t="169822" x="3848100" y="2259013"/>
          <p14:tracePt t="169855" x="3821113" y="2205038"/>
          <p14:tracePt t="169885" x="3805238" y="2155825"/>
          <p14:tracePt t="169914" x="3798888" y="2112963"/>
          <p14:tracePt t="169947" x="3836988" y="2036763"/>
          <p14:tracePt t="169981" x="3879850" y="2005013"/>
          <p14:tracePt t="169994" x="3913188" y="1989138"/>
          <p14:tracePt t="170035" x="4129088" y="1917700"/>
          <p14:tracePt t="170055" x="4221163" y="1908175"/>
          <p14:tracePt t="170089" x="4403725" y="1908175"/>
          <p14:tracePt t="170118" x="4549775" y="1908175"/>
          <p14:tracePt t="170152" x="4637088" y="1928813"/>
          <p14:tracePt t="170186" x="4668838" y="1993900"/>
          <p14:tracePt t="170214" x="4706938" y="2162175"/>
          <p14:tracePt t="170243" x="4675188" y="2335213"/>
          <p14:tracePt t="170285" x="4603750" y="2378075"/>
          <p14:tracePt t="170322" x="4587875" y="2378075"/>
          <p14:tracePt t="170354" x="4572000" y="2362200"/>
          <p14:tracePt t="170714" x="4356100" y="2420938"/>
          <p14:tracePt t="170742" x="3868738" y="2535238"/>
          <p14:tracePt t="170785" x="3663950" y="2540000"/>
          <p14:tracePt t="170808" x="3571875" y="2501900"/>
          <p14:tracePt t="170841" x="3425825" y="2470150"/>
          <p14:tracePt t="170867" x="3360738" y="2452688"/>
          <p14:tracePt t="170902" x="3333750" y="2452688"/>
          <p14:tracePt t="170936" x="3074988" y="2459038"/>
          <p14:tracePt t="170964" x="2762250" y="2443163"/>
          <p14:tracePt t="170998" x="2582863" y="2297113"/>
          <p14:tracePt t="171030" x="2555875" y="2112963"/>
          <p14:tracePt t="171055" x="2555875" y="2009775"/>
          <p14:tracePt t="171088" x="2690813" y="1836738"/>
          <p14:tracePt t="171118" x="2998788" y="1690688"/>
          <p14:tracePt t="171152" x="3182938" y="1670050"/>
          <p14:tracePt t="171185" x="3297238" y="1712913"/>
          <p14:tracePt t="171214" x="3578225" y="1881188"/>
          <p14:tracePt t="171243" x="3821113" y="2090738"/>
          <p14:tracePt t="171284" x="3875088" y="2270125"/>
          <p14:tracePt t="171306" x="3848100" y="2328863"/>
          <p14:tracePt t="171341" x="3641725" y="2416175"/>
          <p14:tracePt t="171368" x="3371850" y="2420938"/>
          <p14:tracePt t="171402" x="3079750" y="2378075"/>
          <p14:tracePt t="171430" x="2978150" y="2301875"/>
          <p14:tracePt t="171464" x="2960688" y="2182813"/>
          <p14:tracePt t="171497" x="3074988" y="1955800"/>
          <p14:tracePt t="171535" x="3302000" y="1870075"/>
          <p14:tracePt t="171559" x="3625850" y="1843088"/>
          <p14:tracePt t="171591" x="3879850" y="1863725"/>
          <p14:tracePt t="171618" x="3960813" y="1944688"/>
          <p14:tracePt t="171652" x="3976688" y="2047875"/>
          <p14:tracePt t="171686" x="3960813" y="2144713"/>
          <p14:tracePt t="171714" x="3868738" y="2236788"/>
          <p14:tracePt t="171747" x="3405188" y="2308225"/>
          <p14:tracePt t="171785" x="3079750" y="2274888"/>
          <p14:tracePt t="171805" x="2978150" y="2189163"/>
          <p14:tracePt t="171838" x="2955925" y="2036763"/>
          <p14:tracePt t="171868" x="3048000" y="1912938"/>
          <p14:tracePt t="171901" x="3306763" y="1800225"/>
          <p14:tracePt t="171936" x="3733800" y="1766888"/>
          <p14:tracePt t="171964" x="3798888" y="1820863"/>
          <p14:tracePt t="171992" x="3733800" y="1978025"/>
          <p14:tracePt t="172035" x="3625850" y="2155825"/>
          <p14:tracePt t="172058" x="3540125" y="2220913"/>
          <p14:tracePt t="172094" x="3506788" y="2227263"/>
          <p14:tracePt t="172120" x="3479800" y="2220913"/>
          <p14:tracePt t="172151" x="3475038" y="2182813"/>
          <p14:tracePt t="172180" x="3468688" y="2171700"/>
          <p14:tracePt t="173231" x="3540125" y="2290763"/>
          <p14:tracePt t="173264" x="3760788" y="2474913"/>
          <p14:tracePt t="173291" x="3922713" y="2616200"/>
          <p14:tracePt t="173326" x="3994150" y="2674938"/>
          <p14:tracePt t="173355" x="4068763" y="2728913"/>
          <p14:tracePt t="173386" x="4198938" y="2798763"/>
          <p14:tracePt t="173418" x="4425950" y="2940050"/>
          <p14:tracePt t="173447" x="4502150" y="2994025"/>
          <p14:tracePt t="173481" x="4794250" y="3205163"/>
          <p14:tracePt t="173498" x="4976813" y="3286125"/>
          <p14:tracePt t="173532" x="5230813" y="3394075"/>
          <p14:tracePt t="173555" x="5311775" y="3463925"/>
          <p14:tracePt t="173586" x="5372100" y="3582988"/>
          <p14:tracePt t="173619" x="5318125" y="3717925"/>
          <p14:tracePt t="173651" x="5214938" y="3902075"/>
          <p14:tracePt t="173681" x="4987925" y="4187825"/>
          <p14:tracePt t="173718" x="4691063" y="4410075"/>
          <p14:tracePt t="173747" x="4376738" y="4522788"/>
          <p14:tracePt t="173781" x="3902075" y="4567238"/>
          <p14:tracePt t="173805" x="3571875" y="4576763"/>
          <p14:tracePt t="173838" x="3317875" y="4576763"/>
          <p14:tracePt t="173869" x="3187700" y="4587875"/>
          <p14:tracePt t="173901" x="3086100" y="4610100"/>
          <p14:tracePt t="173932" x="2978150" y="4625975"/>
          <p14:tracePt t="173968" x="2825750" y="4657725"/>
          <p14:tracePt t="173997" x="2679700" y="4675188"/>
          <p14:tracePt t="174031" x="2486025" y="4684713"/>
          <p14:tracePt t="174055" x="2335213" y="4695825"/>
          <p14:tracePt t="174085" x="2270125" y="4702175"/>
          <p14:tracePt t="174368" x="2351088" y="4702175"/>
          <p14:tracePt t="174401" x="2486025" y="4711700"/>
          <p14:tracePt t="174431" x="2571750" y="4729163"/>
          <p14:tracePt t="174464" x="2670175" y="4733925"/>
          <p14:tracePt t="174492" x="2847975" y="4733925"/>
          <p14:tracePt t="174525" x="2989263" y="4733925"/>
          <p14:tracePt t="174555" x="3025775" y="4733925"/>
          <p14:tracePt t="174586" x="3171825" y="4733925"/>
          <p14:tracePt t="174618" x="3405188" y="4722813"/>
          <p14:tracePt t="174651" x="3571875" y="4711700"/>
          <p14:tracePt t="174681" x="3609975" y="4711700"/>
          <p14:tracePt t="174797" x="3609975" y="4702175"/>
          <p14:tracePt t="174901" x="3695700" y="4718050"/>
          <p14:tracePt t="174931" x="4005263" y="4722813"/>
          <p14:tracePt t="174968" x="4286250" y="4691063"/>
          <p14:tracePt t="174997" x="4410075" y="4657725"/>
          <p14:tracePt t="175025" x="4430713" y="4657725"/>
          <p14:tracePt t="175055" x="4513263" y="4657725"/>
          <p14:tracePt t="175086" x="4668838" y="4664075"/>
          <p14:tracePt t="175118" x="4702175" y="4668838"/>
          <p14:tracePt t="175181" x="4691063" y="4668838"/>
          <p14:tracePt t="175464" x="4691063" y="4679950"/>
          <p14:tracePt t="175852" x="4691063" y="4684713"/>
          <p14:tracePt t="176031" x="4684713" y="4684713"/>
          <p14:tracePt t="176135" x="4691063" y="4684713"/>
          <p14:tracePt t="176468" x="4695825" y="4695825"/>
          <p14:tracePt t="176589" x="4810125" y="4668838"/>
          <p14:tracePt t="176625" x="4945063" y="4648200"/>
          <p14:tracePt t="176653" x="5122863" y="4641850"/>
          <p14:tracePt t="176681" x="5322888" y="4668838"/>
          <p14:tracePt t="176714" x="5538788" y="4706938"/>
          <p14:tracePt t="176747" x="5788025" y="4733925"/>
          <p14:tracePt t="176781" x="5830888" y="4749800"/>
          <p14:tracePt t="176818" x="5837238" y="4783138"/>
          <p14:tracePt t="176854" x="5799138" y="4814888"/>
          <p14:tracePt t="176883" x="5695950" y="4837113"/>
          <p14:tracePt t="176918" x="5653088" y="4848225"/>
          <p14:tracePt t="176968" x="5626100" y="4810125"/>
          <p14:tracePt t="176997" x="5583238" y="4772025"/>
          <p14:tracePt t="177031" x="5518150" y="4702175"/>
          <p14:tracePt t="177055" x="5484813" y="4657725"/>
          <p14:tracePt t="177088" x="5480050" y="4583113"/>
          <p14:tracePt t="177118" x="5545138" y="4549775"/>
          <p14:tracePt t="177151" x="5668963" y="4538663"/>
          <p14:tracePt t="177181" x="5815013" y="4538663"/>
          <p14:tracePt t="177219" x="5938838" y="4587875"/>
          <p14:tracePt t="177247" x="5988050" y="4648200"/>
          <p14:tracePt t="177275" x="5992813" y="4657725"/>
          <p14:tracePt t="177305" x="5981700" y="4706938"/>
          <p14:tracePt t="177336" x="5938838" y="4749800"/>
          <p14:tracePt t="177369" x="5911850" y="4760913"/>
          <p14:tracePt t="177401" x="5907088" y="4760913"/>
          <p14:tracePt t="177447" x="5900738" y="4760913"/>
          <p14:tracePt t="177624" x="5900738" y="4765675"/>
          <p14:tracePt t="177681" x="5907088" y="4787900"/>
          <p14:tracePt t="177918" x="5911850" y="4803775"/>
          <p14:tracePt t="177952" x="5911850" y="4810125"/>
          <p14:tracePt t="178231" x="5884863" y="4810125"/>
          <p14:tracePt t="178264" x="5880100" y="4799013"/>
          <p14:tracePt t="178289" x="5884863" y="4783138"/>
          <p14:tracePt t="178321" x="5911850" y="4772025"/>
          <p14:tracePt t="178351" x="5938838" y="4765675"/>
          <p14:tracePt t="178384" x="6008688" y="4760913"/>
          <p14:tracePt t="178417" x="6084888" y="4749800"/>
          <p14:tracePt t="178447" x="6091238" y="4749800"/>
          <p14:tracePt t="178481" x="6096000" y="4749800"/>
          <p14:tracePt t="178525" x="6096000" y="4756150"/>
          <p14:tracePt t="178555" x="6091238" y="4760913"/>
          <p14:tracePt t="178586" x="6069013" y="4772025"/>
          <p14:tracePt t="178619" x="5895975" y="4799013"/>
          <p14:tracePt t="178651" x="5680075" y="4810125"/>
          <p14:tracePt t="178681" x="5565775" y="4749800"/>
          <p14:tracePt t="178719" x="5565775" y="4641850"/>
          <p14:tracePt t="178747" x="5599113" y="4549775"/>
          <p14:tracePt t="178781" x="5630863" y="4518025"/>
          <p14:tracePt t="178805" x="5691188" y="4518025"/>
          <p14:tracePt t="178838" x="5927725" y="4556125"/>
          <p14:tracePt t="178868" x="5981700" y="4625975"/>
          <p14:tracePt t="178901" x="5976938" y="4679950"/>
          <p14:tracePt t="178931" x="5927725" y="4733925"/>
          <p14:tracePt t="178967" x="5900738" y="4760913"/>
          <p14:tracePt t="179025" x="5895975" y="4760913"/>
          <p14:tracePt t="179074" x="5891213" y="4760913"/>
          <p14:tracePt t="179104" x="5891213" y="4756150"/>
          <p14:tracePt t="179264" x="5891213" y="4760913"/>
          <p14:tracePt t="179305" x="5891213" y="4772025"/>
          <p14:tracePt t="179652" x="5891213" y="4776788"/>
          <p14:tracePt t="179918" x="5545138" y="4841875"/>
          <p14:tracePt t="179947" x="5138738" y="4906963"/>
          <p14:tracePt t="179981" x="4776788" y="4938713"/>
          <p14:tracePt t="180000" x="4533900" y="4949825"/>
          <p14:tracePt t="180023" x="4113213" y="4949825"/>
          <p14:tracePt t="180062" x="3717925" y="4949825"/>
          <p14:tracePt t="180088" x="3506788" y="4938713"/>
          <p14:tracePt t="180118" x="3328988" y="4922838"/>
          <p14:tracePt t="180151" x="3113088" y="4911725"/>
          <p14:tracePt t="180181" x="2859088" y="4911725"/>
          <p14:tracePt t="180218" x="2690813" y="4895850"/>
          <p14:tracePt t="180264" x="2551113" y="4857750"/>
          <p14:tracePt t="180306" x="2366963" y="4830763"/>
          <p14:tracePt t="180338" x="2101850" y="4745038"/>
          <p14:tracePt t="180352" x="2081213" y="4729163"/>
          <p14:tracePt t="180386" x="2043113" y="4706938"/>
          <p14:tracePt t="180418" x="2027238" y="4679950"/>
          <p14:tracePt t="180468" x="2027238" y="4657725"/>
          <p14:tracePt t="180498" x="2027238" y="4648200"/>
          <p14:tracePt t="180532" x="2027238" y="4637088"/>
          <p14:tracePt t="180589" x="2027238" y="4630738"/>
          <p14:tracePt t="180651" x="2027238" y="4625975"/>
          <p14:tracePt t="180837" x="2139950" y="4664075"/>
          <p14:tracePt t="180853" x="2227263" y="4664075"/>
          <p14:tracePt t="180883" x="2393950" y="4675188"/>
          <p14:tracePt t="180981" x="2967038" y="4664075"/>
          <p14:tracePt t="181000" x="3144838" y="4675188"/>
          <p14:tracePt t="181025" x="3297238" y="4679950"/>
          <p14:tracePt t="181055" x="3382963" y="4695825"/>
          <p14:tracePt t="181169" x="3394075" y="4695825"/>
          <p14:tracePt t="181183" x="3398838" y="4702175"/>
          <p14:tracePt t="181231" x="3405188" y="4702175"/>
          <p14:tracePt t="181431" x="3405188" y="4706938"/>
          <p14:tracePt t="181468" x="3409950" y="4706938"/>
          <p14:tracePt t="181497" x="3706813" y="4691063"/>
          <p14:tracePt t="181532" x="3976688" y="4675188"/>
          <p14:tracePt t="181555" x="4129088" y="4664075"/>
          <p14:tracePt t="181588" x="4187825" y="4648200"/>
          <p14:tracePt t="181668" x="4187825" y="4641850"/>
          <p14:tracePt t="181981" x="4203700" y="4641850"/>
          <p14:tracePt t="181999" x="4225925" y="4641850"/>
          <p14:tracePt t="182026" x="4252913" y="4641850"/>
          <p14:tracePt t="182061" x="4333875" y="4641850"/>
          <p14:tracePt t="182088" x="4414838" y="4652963"/>
          <p14:tracePt t="182118" x="4610100" y="4652963"/>
          <p14:tracePt t="182151" x="4864100" y="4668838"/>
          <p14:tracePt t="182181" x="5037138" y="4691063"/>
          <p14:tracePt t="182218" x="5156200" y="4729163"/>
          <p14:tracePt t="182247" x="5160963" y="4749800"/>
          <p14:tracePt t="182275" x="5160963" y="4760913"/>
          <p14:tracePt t="182305" x="5156200" y="4783138"/>
          <p14:tracePt t="182338" x="5102225" y="4826000"/>
          <p14:tracePt t="182368" x="4960938" y="4864100"/>
          <p14:tracePt t="182401" x="4668838" y="4891088"/>
          <p14:tracePt t="182431" x="4403725" y="4902200"/>
          <p14:tracePt t="182468" x="4106863" y="4891088"/>
          <p14:tracePt t="182497" x="3906838" y="4814888"/>
          <p14:tracePt t="182532" x="3814763" y="4711700"/>
          <p14:tracePt t="182555" x="3787775" y="4625975"/>
          <p14:tracePt t="182590" x="3760788" y="4394200"/>
          <p14:tracePt t="182619" x="3810000" y="4295775"/>
          <p14:tracePt t="182668" x="4264025" y="4117975"/>
          <p14:tracePt t="182697" x="4506913" y="4090988"/>
          <p14:tracePt t="182731" x="4695825" y="4090988"/>
          <p14:tracePt t="182768" x="4945063" y="4117975"/>
          <p14:tracePt t="182805" x="5080000" y="4198938"/>
          <p14:tracePt t="182835" x="5149850" y="4313238"/>
          <p14:tracePt t="182868" x="5192713" y="4506913"/>
          <p14:tracePt t="182901" x="5192713" y="4567238"/>
          <p14:tracePt t="182931" x="5192713" y="4576763"/>
          <p14:tracePt t="182964" x="5160963" y="4587875"/>
          <p14:tracePt t="182997" x="5084763" y="4594225"/>
          <p14:tracePt t="183031" x="4999038" y="4610100"/>
          <p14:tracePt t="183055" x="4929188" y="4614863"/>
          <p14:tracePt t="183087" x="4922838" y="4614863"/>
          <p14:tracePt t="183118" x="4922838" y="4621213"/>
          <p14:tracePt t="183197" x="4999038" y="4621213"/>
          <p14:tracePt t="183230" x="5192713" y="4621213"/>
          <p14:tracePt t="183264" x="5345113" y="4621213"/>
          <p14:tracePt t="183297" x="5473700" y="4587875"/>
          <p14:tracePt t="183338" x="5549900" y="4556125"/>
          <p14:tracePt t="183369" x="5657850" y="4556125"/>
          <p14:tracePt t="183401" x="5853113" y="4533900"/>
          <p14:tracePt t="183431" x="5999163" y="4518025"/>
          <p14:tracePt t="183468" x="6127750" y="4511675"/>
          <p14:tracePt t="183497" x="6372225" y="4491038"/>
          <p14:tracePt t="183532" x="6604000" y="4475163"/>
          <p14:tracePt t="183555" x="6680200" y="4475163"/>
          <p14:tracePt t="183587" x="6815138" y="4475163"/>
          <p14:tracePt t="183618" x="6961188" y="4484688"/>
          <p14:tracePt t="183651" x="7138988" y="4484688"/>
          <p14:tracePt t="183681" x="7258050" y="4484688"/>
          <p14:tracePt t="183718" x="7469188" y="4484688"/>
          <p14:tracePt t="183747" x="7624763" y="4484688"/>
          <p14:tracePt t="183780" x="7685088" y="4484688"/>
          <p14:tracePt t="183805" x="7696200" y="4491038"/>
          <p14:tracePt t="183855" x="7723188" y="4502150"/>
          <p14:tracePt t="183885" x="7750175" y="4502150"/>
          <p14:tracePt t="184047" x="7750175" y="4511675"/>
          <p14:tracePt t="184088" x="7847013" y="4576763"/>
          <p14:tracePt t="184118" x="7954963" y="4637088"/>
          <p14:tracePt t="184152" x="8105775" y="4702175"/>
          <p14:tracePt t="184181" x="8197850" y="4738688"/>
          <p14:tracePt t="184218" x="8251825" y="4765675"/>
          <p14:tracePt t="184248" x="8305800" y="4799013"/>
          <p14:tracePt t="184282" x="8382000" y="4852988"/>
          <p14:tracePt t="184308" x="8447088" y="4895850"/>
          <p14:tracePt t="184338" x="8512175" y="4922838"/>
          <p14:tracePt t="184369" x="8532813" y="4945063"/>
          <p14:tracePt t="184401" x="8575675" y="4992688"/>
          <p14:tracePt t="184431" x="8624888" y="5068888"/>
          <p14:tracePt t="184468" x="8640763" y="5102225"/>
          <p14:tracePt t="184634" x="8636000" y="51069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前置詞＋関係詞、わからなかったら先行詞を修飾する文を考える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8581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He finally measured </a:t>
            </a:r>
            <a:r>
              <a:rPr kumimoji="1" lang="en-US" altLang="ja-JP" u="sng" dirty="0"/>
              <a:t>the speed at which light travels</a:t>
            </a:r>
            <a:r>
              <a:rPr kumimoji="1" lang="en-US" altLang="ja-JP" dirty="0"/>
              <a:t>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865238" y="2674374"/>
            <a:ext cx="5230762" cy="744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Step 1: </a:t>
            </a:r>
            <a:r>
              <a:rPr lang="ja-JP" altLang="en-US" dirty="0"/>
              <a:t>関係詞に先行詞を代入：　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865238" y="3429000"/>
            <a:ext cx="3969899" cy="744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Step 2: </a:t>
            </a:r>
            <a:r>
              <a:rPr lang="ja-JP" altLang="en-US" dirty="0"/>
              <a:t>語順を整え文に：　</a:t>
            </a:r>
          </a:p>
        </p:txBody>
      </p:sp>
      <p:sp>
        <p:nvSpPr>
          <p:cNvPr id="6" name="上カーブ矢印 5"/>
          <p:cNvSpPr/>
          <p:nvPr/>
        </p:nvSpPr>
        <p:spPr>
          <a:xfrm>
            <a:off x="4712110" y="2315497"/>
            <a:ext cx="1570703" cy="28759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865238" y="4183626"/>
            <a:ext cx="10488562" cy="744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Step 3: </a:t>
            </a:r>
            <a:r>
              <a:rPr lang="ja-JP" altLang="en-US" dirty="0"/>
              <a:t>元の先行詞と文：　</a:t>
            </a:r>
          </a:p>
        </p:txBody>
      </p:sp>
      <p:sp>
        <p:nvSpPr>
          <p:cNvPr id="8" name="上矢印 7"/>
          <p:cNvSpPr/>
          <p:nvPr/>
        </p:nvSpPr>
        <p:spPr>
          <a:xfrm>
            <a:off x="449826" y="1825625"/>
            <a:ext cx="235974" cy="28127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>
            <a:off x="10987548" y="1825625"/>
            <a:ext cx="221226" cy="29233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390831" y="4938252"/>
            <a:ext cx="1297858" cy="744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積分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0704871" y="4938252"/>
            <a:ext cx="1297858" cy="744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微分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C82582-E278-445A-81B4-12EB4BC625A6}"/>
              </a:ext>
            </a:extLst>
          </p:cNvPr>
          <p:cNvSpPr txBox="1"/>
          <p:nvPr/>
        </p:nvSpPr>
        <p:spPr>
          <a:xfrm>
            <a:off x="5913998" y="2603090"/>
            <a:ext cx="4361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at the speed light travels</a:t>
            </a:r>
            <a:endParaRPr kumimoji="1" lang="ja-JP" altLang="en-US" sz="2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89C74D-519C-47A2-8911-4C96F77D4F3E}"/>
              </a:ext>
            </a:extLst>
          </p:cNvPr>
          <p:cNvSpPr txBox="1"/>
          <p:nvPr/>
        </p:nvSpPr>
        <p:spPr>
          <a:xfrm>
            <a:off x="4739052" y="3380555"/>
            <a:ext cx="4361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Light travels at the speed.</a:t>
            </a:r>
            <a:endParaRPr kumimoji="1"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D0BA417-894A-4EF9-98E1-80F65242E5CC}"/>
              </a:ext>
            </a:extLst>
          </p:cNvPr>
          <p:cNvSpPr txBox="1"/>
          <p:nvPr/>
        </p:nvSpPr>
        <p:spPr>
          <a:xfrm>
            <a:off x="4769356" y="4131593"/>
            <a:ext cx="6696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speed    Light travels at the speed.</a:t>
            </a:r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160B37D8-1B19-4E5F-BA77-1EDCBCEABD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1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31"/>
    </mc:Choice>
    <mc:Fallback xmlns="">
      <p:transition spd="slow" advTm="16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11" grpId="0"/>
      <p:bldP spid="13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1703" x="7235825" y="3171825"/>
          <p14:tracePt t="1736" x="6657975" y="1681163"/>
          <p14:tracePt t="1767" x="5945188" y="631825"/>
          <p14:tracePt t="2170" x="1778000" y="350838"/>
          <p14:tracePt t="2202" x="1328738" y="676275"/>
          <p14:tracePt t="2236" x="1128713" y="696913"/>
          <p14:tracePt t="2267" x="977900" y="665163"/>
          <p14:tracePt t="2303" x="685800" y="620713"/>
          <p14:tracePt t="2312" x="620713" y="615950"/>
          <p14:tracePt t="2353" x="307975" y="546100"/>
          <p14:tracePt t="2376" x="227013" y="523875"/>
          <p14:tracePt t="2410" x="211138" y="519113"/>
          <p14:tracePt t="2438" x="184150" y="519113"/>
          <p14:tracePt t="2470" x="130175" y="519113"/>
          <p14:tracePt t="2499" x="119063" y="512763"/>
          <p14:tracePt t="2549" x="134938" y="508000"/>
          <p14:tracePt t="2582" x="361950" y="508000"/>
          <p14:tracePt t="2619" x="658813" y="530225"/>
          <p14:tracePt t="2642" x="923925" y="573088"/>
          <p14:tracePt t="2673" x="1454150" y="647700"/>
          <p14:tracePt t="2703" x="1820863" y="746125"/>
          <p14:tracePt t="2732" x="2254250" y="858838"/>
          <p14:tracePt t="2766" x="2933700" y="977900"/>
          <p14:tracePt t="2803" x="3144838" y="1038225"/>
          <p14:tracePt t="2813" x="3198813" y="1054100"/>
          <p14:tracePt t="2842" x="3409950" y="1081088"/>
          <p14:tracePt t="2874" x="3605213" y="1112838"/>
          <p14:tracePt t="2906" x="3798888" y="1135063"/>
          <p14:tracePt t="2936" x="3863975" y="1135063"/>
          <p14:tracePt t="2969" x="3875088" y="1135063"/>
          <p14:tracePt t="3016" x="3895725" y="1135063"/>
          <p14:tracePt t="3049" x="3944938" y="1135063"/>
          <p14:tracePt t="3082" x="3971925" y="1139825"/>
          <p14:tracePt t="3108" x="3983038" y="1146175"/>
          <p14:tracePt t="3156" x="3994150" y="1146175"/>
          <p14:tracePt t="3203" x="4014788" y="1146175"/>
          <p14:tracePt t="3232" x="4052888" y="1139825"/>
          <p14:tracePt t="3266" x="4140200" y="1139825"/>
          <p14:tracePt t="3299" x="4302125" y="1139825"/>
          <p14:tracePt t="3317" x="4394200" y="1139825"/>
          <p14:tracePt t="3354" x="4468813" y="1139825"/>
          <p14:tracePt t="3373" x="4495800" y="1139825"/>
          <p14:tracePt t="3407" x="4502150" y="1139825"/>
          <p14:tracePt t="3483" x="4495800" y="1139825"/>
          <p14:tracePt t="3516" x="4491038" y="1139825"/>
          <p14:tracePt t="3733" x="4484688" y="1139825"/>
          <p14:tracePt t="8353" x="4691063" y="1265238"/>
          <p14:tracePt t="28342" x="4875213" y="1778000"/>
          <p14:tracePt t="28377" x="4918075" y="1885950"/>
          <p14:tracePt t="28406" x="4949825" y="1962150"/>
          <p14:tracePt t="28436" x="5026025" y="2058988"/>
          <p14:tracePt t="28469" x="5192713" y="2182813"/>
          <p14:tracePt t="28503" x="5376863" y="2382838"/>
          <p14:tracePt t="28532" x="5441950" y="2571750"/>
          <p14:tracePt t="28566" x="5527675" y="2825750"/>
          <p14:tracePt t="28599" x="5614988" y="2933700"/>
          <p14:tracePt t="28623" x="5641975" y="2971800"/>
          <p14:tracePt t="28656" x="5657850" y="2987675"/>
          <p14:tracePt t="28687" x="5718175" y="3009900"/>
          <p14:tracePt t="28719" x="5810250" y="3032125"/>
          <p14:tracePt t="28749" x="5949950" y="3052763"/>
          <p14:tracePt t="28782" x="6154738" y="3090863"/>
          <p14:tracePt t="28811" x="6354763" y="3128963"/>
          <p14:tracePt t="28849" x="6570663" y="3140075"/>
          <p14:tracePt t="28873" x="6673850" y="3140075"/>
          <p14:tracePt t="28907" x="6727825" y="3128963"/>
          <p14:tracePt t="28936" x="6734175" y="3128963"/>
          <p14:tracePt t="28970" x="6734175" y="3124200"/>
          <p14:tracePt t="32499" x="6646863" y="3252788"/>
          <p14:tracePt t="32532" x="6642100" y="3259138"/>
          <p14:tracePt t="32576" x="6635750" y="3259138"/>
          <p14:tracePt t="32623" x="6635750" y="3248025"/>
          <p14:tracePt t="32673" x="6630988" y="3236913"/>
          <p14:tracePt t="32703" x="6630988" y="3232150"/>
          <p14:tracePt t="32735" x="6626225" y="3225800"/>
          <p14:tracePt t="32877" x="6615113" y="3221038"/>
          <p14:tracePt t="32908" x="6496050" y="3144838"/>
          <p14:tracePt t="32936" x="6403975" y="3074988"/>
          <p14:tracePt t="32969" x="6345238" y="3025775"/>
          <p14:tracePt t="33003" x="6307138" y="2998788"/>
          <p14:tracePt t="33032" x="6269038" y="2971800"/>
          <p14:tracePt t="33066" x="6199188" y="2924175"/>
          <p14:tracePt t="33099" x="6176963" y="2901950"/>
          <p14:tracePt t="33123" x="6165850" y="2890838"/>
          <p14:tracePt t="33156" x="6145213" y="2874963"/>
          <p14:tracePt t="33187" x="6100763" y="2847975"/>
          <p14:tracePt t="33220" x="6046788" y="2809875"/>
          <p14:tracePt t="33249" x="5981700" y="2767013"/>
          <p14:tracePt t="33282" x="5911850" y="2733675"/>
          <p14:tracePt t="33311" x="5864225" y="2706688"/>
          <p14:tracePt t="33352" x="5772150" y="2647950"/>
          <p14:tracePt t="33374" x="5734050" y="2625725"/>
          <p14:tracePt t="33407" x="5680075" y="2571750"/>
          <p14:tracePt t="33436" x="5599113" y="2517775"/>
          <p14:tracePt t="33469" x="5534025" y="2474913"/>
          <p14:tracePt t="33499" x="5507038" y="2443163"/>
          <p14:tracePt t="33532" x="5491163" y="2416175"/>
          <p14:tracePt t="33569" x="5480050" y="2378075"/>
          <p14:tracePt t="33598" x="5480050" y="2351088"/>
          <p14:tracePt t="33632" x="5473700" y="2324100"/>
          <p14:tracePt t="33659" x="5473700" y="2301875"/>
          <p14:tracePt t="33754" x="5473700" y="2297113"/>
          <p14:tracePt t="33815" x="5473700" y="2290763"/>
          <p14:tracePt t="34170" x="5522913" y="2290763"/>
          <p14:tracePt t="34202" x="5673725" y="2290763"/>
          <p14:tracePt t="34236" x="5945188" y="2286000"/>
          <p14:tracePt t="34266" x="6003925" y="2286000"/>
          <p14:tracePt t="34319" x="6030913" y="2274888"/>
          <p14:tracePt t="34342" x="6080125" y="2274888"/>
          <p14:tracePt t="34382" x="6154738" y="2274888"/>
          <p14:tracePt t="34406" x="6165850" y="2274888"/>
          <p14:tracePt t="34486" x="6165850" y="2270125"/>
          <p14:tracePt t="35906" x="6122988" y="2371725"/>
          <p14:tracePt t="35938" x="6064250" y="2443163"/>
          <p14:tracePt t="35969" x="6015038" y="2470150"/>
          <p14:tracePt t="35999" x="5961063" y="2474913"/>
          <p14:tracePt t="36032" x="5864225" y="2474913"/>
          <p14:tracePt t="36065" x="5680075" y="2463800"/>
          <p14:tracePt t="36082" x="5630863" y="2463800"/>
          <p14:tracePt t="36115" x="5556250" y="2436813"/>
          <p14:tracePt t="36159" x="5534025" y="2398713"/>
          <p14:tracePt t="36186" x="5522913" y="2382838"/>
          <p14:tracePt t="36219" x="5518150" y="2378075"/>
          <p14:tracePt t="36254" x="5518150" y="2371725"/>
          <p14:tracePt t="36316" x="5614988" y="2371725"/>
          <p14:tracePt t="36354" x="5641975" y="2371725"/>
          <p14:tracePt t="36389" x="5619750" y="2389188"/>
          <p14:tracePt t="36422" x="5518150" y="2389188"/>
          <p14:tracePt t="36453" x="5387975" y="2308225"/>
          <p14:tracePt t="36486" x="5307013" y="2151063"/>
          <p14:tracePt t="36515" x="5295900" y="2085975"/>
          <p14:tracePt t="36532" x="5295900" y="2074863"/>
          <p14:tracePt t="36565" x="5345113" y="1982788"/>
          <p14:tracePt t="36582" x="5365750" y="1955800"/>
          <p14:tracePt t="36610" x="5500688" y="1881188"/>
          <p14:tracePt t="36640" x="5722938" y="1820863"/>
          <p14:tracePt t="36673" x="6053138" y="1800225"/>
          <p14:tracePt t="36702" x="6242050" y="1809750"/>
          <p14:tracePt t="36732" x="6345238" y="1870075"/>
          <p14:tracePt t="36765" x="6480175" y="1978025"/>
          <p14:tracePt t="36782" x="6527800" y="2020888"/>
          <p14:tracePt t="36816" x="6565900" y="2117725"/>
          <p14:tracePt t="36849" x="6543675" y="2166938"/>
          <p14:tracePt t="36873" x="6511925" y="2193925"/>
          <p14:tracePt t="36906" x="6496050" y="2205038"/>
          <p14:tracePt t="37082" x="6480175" y="2236788"/>
          <p14:tracePt t="37111" x="6426200" y="2312988"/>
          <p14:tracePt t="37141" x="6269038" y="2409825"/>
          <p14:tracePt t="37173" x="6138863" y="2474913"/>
          <p14:tracePt t="37202" x="6084888" y="2474913"/>
          <p14:tracePt t="37236" x="6003925" y="2474913"/>
          <p14:tracePt t="37266" x="5981700" y="2463800"/>
          <p14:tracePt t="38608" x="5981700" y="2474913"/>
          <p14:tracePt t="38639" x="5988050" y="2481263"/>
          <p14:tracePt t="40390" x="5922963" y="2524125"/>
          <p14:tracePt t="40421" x="5307013" y="2717800"/>
          <p14:tracePt t="40453" x="4999038" y="2762250"/>
          <p14:tracePt t="40486" x="4826000" y="2728913"/>
          <p14:tracePt t="40516" x="4513263" y="2652713"/>
          <p14:tracePt t="40550" x="4102100" y="2632075"/>
          <p14:tracePt t="40582" x="3605213" y="2605088"/>
          <p14:tracePt t="40615" x="3279775" y="2582863"/>
          <p14:tracePt t="40643" x="3025775" y="2555875"/>
          <p14:tracePt t="40672" x="2832100" y="2524125"/>
          <p14:tracePt t="40701" x="2659063" y="2490788"/>
          <p14:tracePt t="40737" x="2513013" y="2443163"/>
          <p14:tracePt t="40766" x="2389188" y="2425700"/>
          <p14:tracePt t="40799" x="2182813" y="2405063"/>
          <p14:tracePt t="40816" x="2043113" y="2389188"/>
          <p14:tracePt t="40852" x="1978025" y="2371725"/>
          <p14:tracePt t="40906" x="1966913" y="2362200"/>
          <p14:tracePt t="40936" x="1951038" y="2355850"/>
          <p14:tracePt t="40969" x="1939925" y="2355850"/>
          <p14:tracePt t="41235" x="1935163" y="2362200"/>
          <p14:tracePt t="41452" x="1982788" y="2362200"/>
          <p14:tracePt t="41485" x="2108200" y="2362200"/>
          <p14:tracePt t="41516" x="2144713" y="2362200"/>
          <p14:tracePt t="41552" x="2155825" y="2362200"/>
          <p14:tracePt t="41587" x="2220913" y="2355850"/>
          <p14:tracePt t="41637" x="2405063" y="2344738"/>
          <p14:tracePt t="41673" x="2501900" y="2344738"/>
          <p14:tracePt t="41702" x="2571750" y="2344738"/>
          <p14:tracePt t="41735" x="2659063" y="2351088"/>
          <p14:tracePt t="41749" x="2697163" y="2351088"/>
          <p14:tracePt t="41782" x="2794000" y="2355850"/>
          <p14:tracePt t="41815" x="2901950" y="2362200"/>
          <p14:tracePt t="41844" x="2940050" y="2371725"/>
          <p14:tracePt t="41873" x="2998788" y="2371725"/>
          <p14:tracePt t="41905" x="3106738" y="2371725"/>
          <p14:tracePt t="41923" x="3117850" y="2371725"/>
          <p14:tracePt t="41952" x="3171825" y="2371725"/>
          <p14:tracePt t="41986" x="3243263" y="2371725"/>
          <p14:tracePt t="42015" x="3286125" y="2371725"/>
          <p14:tracePt t="42049" x="3340100" y="2371725"/>
          <p14:tracePt t="42081" x="3378200" y="2371725"/>
          <p14:tracePt t="42115" x="3409950" y="2371725"/>
          <p14:tracePt t="42159" x="3475038" y="2371725"/>
          <p14:tracePt t="42187" x="3517900" y="2371725"/>
          <p14:tracePt t="42219" x="3571875" y="2366963"/>
          <p14:tracePt t="42253" x="3641725" y="2362200"/>
          <p14:tracePt t="42286" x="3868738" y="2351088"/>
          <p14:tracePt t="42312" x="4010025" y="2344738"/>
          <p14:tracePt t="42344" x="4333875" y="2344738"/>
          <p14:tracePt t="42376" x="4745038" y="2324100"/>
          <p14:tracePt t="42409" x="4868863" y="2312988"/>
          <p14:tracePt t="42443" x="4938713" y="2312988"/>
          <p14:tracePt t="42469" x="5003800" y="2312988"/>
          <p14:tracePt t="42499" x="5030788" y="2312988"/>
          <p14:tracePt t="42532" x="5053013" y="2317750"/>
          <p14:tracePt t="42565" x="5084763" y="2317750"/>
          <p14:tracePt t="42587" x="5102225" y="2317750"/>
          <p14:tracePt t="42632" x="5160963" y="2317750"/>
          <p14:tracePt t="42656" x="5246688" y="2317750"/>
          <p14:tracePt t="42686" x="5360988" y="2317750"/>
          <p14:tracePt t="42720" x="5464175" y="2301875"/>
          <p14:tracePt t="42750" x="5511800" y="2290763"/>
          <p14:tracePt t="42787" x="5592763" y="2281238"/>
          <p14:tracePt t="42816" x="5695950" y="2281238"/>
          <p14:tracePt t="42844" x="5772150" y="2281238"/>
          <p14:tracePt t="42873" x="5846763" y="2281238"/>
          <p14:tracePt t="42906" x="5972175" y="2281238"/>
          <p14:tracePt t="42939" x="6042025" y="2281238"/>
          <p14:tracePt t="42970" x="6096000" y="2281238"/>
          <p14:tracePt t="43002" x="6161088" y="2274888"/>
          <p14:tracePt t="43037" x="6269038" y="2270125"/>
          <p14:tracePt t="43061" x="6318250" y="2270125"/>
          <p14:tracePt t="43093" x="6392863" y="2259013"/>
          <p14:tracePt t="43137" x="6554788" y="2259013"/>
          <p14:tracePt t="43173" x="6669088" y="2263775"/>
          <p14:tracePt t="43201" x="6797675" y="2263775"/>
          <p14:tracePt t="43237" x="6911975" y="2263775"/>
          <p14:tracePt t="43265" x="6992938" y="2263775"/>
          <p14:tracePt t="43282" x="7008813" y="2263775"/>
          <p14:tracePt t="43316" x="7116763" y="2263775"/>
          <p14:tracePt t="43350" x="7161213" y="2263775"/>
          <p14:tracePt t="43381" x="7188200" y="2263775"/>
          <p14:tracePt t="43424" x="7204075" y="2263775"/>
          <p14:tracePt t="43452" x="7215188" y="2263775"/>
          <p14:tracePt t="43487" x="7258050" y="2263775"/>
          <p14:tracePt t="43515" x="7278688" y="2263775"/>
          <p14:tracePt t="43549" x="7339013" y="2263775"/>
          <p14:tracePt t="43587" x="7388225" y="2263775"/>
          <p14:tracePt t="43623" x="7408863" y="2263775"/>
          <p14:tracePt t="43659" x="7435850" y="2270125"/>
          <p14:tracePt t="43686" x="7489825" y="2270125"/>
          <p14:tracePt t="43719" x="7532688" y="2270125"/>
          <p14:tracePt t="43753" x="7554913" y="2274888"/>
          <p14:tracePt t="43782" x="7593013" y="2274888"/>
          <p14:tracePt t="43815" x="7651750" y="2274888"/>
          <p14:tracePt t="43837" x="7705725" y="2274888"/>
          <p14:tracePt t="43873" x="7750175" y="2274888"/>
          <p14:tracePt t="43906" x="7840663" y="2263775"/>
          <p14:tracePt t="43943" x="7993063" y="2259013"/>
          <p14:tracePt t="43969" x="8067675" y="2254250"/>
          <p14:tracePt t="43999" x="8139113" y="2243138"/>
          <p14:tracePt t="44031" x="8208963" y="2236788"/>
          <p14:tracePt t="44066" x="8274050" y="2236788"/>
          <p14:tracePt t="44102" x="8328025" y="2236788"/>
          <p14:tracePt t="44125" x="8359775" y="2232025"/>
          <p14:tracePt t="44156" x="8440738" y="2227263"/>
          <p14:tracePt t="44186" x="8501063" y="2216150"/>
          <p14:tracePt t="44219" x="8555038" y="2216150"/>
          <p14:tracePt t="44250" x="8593138" y="2209800"/>
          <p14:tracePt t="44286" x="8647113" y="2205038"/>
          <p14:tracePt t="44315" x="8685213" y="2198688"/>
          <p14:tracePt t="44344" x="8689975" y="2198688"/>
          <p14:tracePt t="45420" x="8559800" y="2274888"/>
          <p14:tracePt t="45452" x="8278813" y="2409825"/>
          <p14:tracePt t="45486" x="8035925" y="2490788"/>
          <p14:tracePt t="45515" x="7900988" y="2535238"/>
          <p14:tracePt t="45533" x="7874000" y="2540000"/>
          <p14:tracePt t="45566" x="7554913" y="2566988"/>
          <p14:tracePt t="45602" x="7123113" y="2589213"/>
          <p14:tracePt t="45626" x="6797675" y="2598738"/>
          <p14:tracePt t="45659" x="6581775" y="2609850"/>
          <p14:tracePt t="45687" x="6300788" y="2609850"/>
          <p14:tracePt t="45719" x="5927725" y="2605088"/>
          <p14:tracePt t="45750" x="5668963" y="2578100"/>
          <p14:tracePt t="45786" x="5480050" y="2524125"/>
          <p14:tracePt t="45815" x="5291138" y="2459038"/>
          <p14:tracePt t="45844" x="5172075" y="2420938"/>
          <p14:tracePt t="45874" x="4965700" y="2335213"/>
          <p14:tracePt t="45906" x="4902200" y="2270125"/>
          <p14:tracePt t="45936" x="4895850" y="2232025"/>
          <p14:tracePt t="45969" x="4895850" y="2162175"/>
          <p14:tracePt t="46003" x="4992688" y="2047875"/>
          <p14:tracePt t="46032" x="5387975" y="1881188"/>
          <p14:tracePt t="46065" x="6334125" y="1766888"/>
          <p14:tracePt t="46094" x="6511925" y="1766888"/>
          <p14:tracePt t="46137" x="6630988" y="1766888"/>
          <p14:tracePt t="46173" x="6646863" y="1766888"/>
          <p14:tracePt t="46202" x="6669088" y="1773238"/>
          <p14:tracePt t="46236" x="6696075" y="1793875"/>
          <p14:tracePt t="49082" x="6689725" y="1816100"/>
          <p14:tracePt t="49110" x="6680200" y="1858963"/>
          <p14:tracePt t="49140" x="6642100" y="1944688"/>
          <p14:tracePt t="49173" x="6642100" y="1962150"/>
          <p14:tracePt t="49202" x="6630988" y="1978025"/>
          <p14:tracePt t="49237" x="6615113" y="1993900"/>
          <p14:tracePt t="49265" x="6604000" y="1993900"/>
          <p14:tracePt t="49299" x="6592888" y="2005013"/>
          <p14:tracePt t="49316" x="6588125" y="2009775"/>
          <p14:tracePt t="49360" x="6577013" y="2027238"/>
          <p14:tracePt t="49389" x="6570663" y="2032000"/>
          <p14:tracePt t="49420" x="6561138" y="2043113"/>
          <p14:tracePt t="49454" x="6534150" y="2058988"/>
          <p14:tracePt t="49486" x="6457950" y="2081213"/>
          <p14:tracePt t="49516" x="6334125" y="2101850"/>
          <p14:tracePt t="49549" x="6226175" y="2117725"/>
          <p14:tracePt t="49586" x="6015038" y="2144713"/>
          <p14:tracePt t="49623" x="5803900" y="2193925"/>
          <p14:tracePt t="49656" x="5545138" y="2232025"/>
          <p14:tracePt t="49686" x="5322888" y="2270125"/>
          <p14:tracePt t="49719" x="5041900" y="2339975"/>
          <p14:tracePt t="49753" x="4799013" y="2432050"/>
          <p14:tracePt t="49782" x="4468813" y="2540000"/>
          <p14:tracePt t="49815" x="4052888" y="2643188"/>
          <p14:tracePt t="49844" x="3917950" y="2679700"/>
          <p14:tracePt t="49882" x="3810000" y="2706688"/>
          <p14:tracePt t="49906" x="3751263" y="2724150"/>
          <p14:tracePt t="49936" x="3717925" y="2733675"/>
          <p14:tracePt t="49969" x="3706813" y="2744788"/>
          <p14:tracePt t="50124" x="3706813" y="2733675"/>
          <p14:tracePt t="50158" x="3722688" y="2717800"/>
          <p14:tracePt t="50187" x="3733800" y="2713038"/>
          <p14:tracePt t="50219" x="3744913" y="2697163"/>
          <p14:tracePt t="50253" x="3760788" y="2679700"/>
          <p14:tracePt t="50282" x="3760788" y="2674938"/>
          <p14:tracePt t="50315" x="3760788" y="2663825"/>
          <p14:tracePt t="50336" x="3733800" y="2652713"/>
          <p14:tracePt t="50375" x="3713163" y="2636838"/>
          <p14:tracePt t="50486" x="3740150" y="2609850"/>
          <p14:tracePt t="50515" x="3783013" y="2589213"/>
          <p14:tracePt t="50532" x="3787775" y="2582863"/>
          <p14:tracePt t="50566" x="3810000" y="2566988"/>
          <p14:tracePt t="50602" x="3868738" y="2551113"/>
          <p14:tracePt t="50626" x="3944938" y="2544763"/>
          <p14:tracePt t="50656" x="3994150" y="2528888"/>
          <p14:tracePt t="50688" x="4032250" y="2513013"/>
          <p14:tracePt t="50719" x="4133850" y="2463800"/>
          <p14:tracePt t="50753" x="4264025" y="2393950"/>
          <p14:tracePt t="50782" x="4333875" y="2355850"/>
          <p14:tracePt t="50815" x="4340225" y="2339975"/>
          <p14:tracePt t="50852" x="4329113" y="2324100"/>
          <p14:tracePt t="50876" x="4295775" y="2301875"/>
          <p14:tracePt t="50923" x="4291013" y="2297113"/>
          <p14:tracePt t="50951" x="4259263" y="2290763"/>
          <p14:tracePt t="50985" x="4156075" y="2263775"/>
          <p14:tracePt t="51016" x="4133850" y="2254250"/>
          <p14:tracePt t="51124" x="4176713" y="2254250"/>
          <p14:tracePt t="51159" x="4540250" y="2254250"/>
          <p14:tracePt t="51187" x="4906963" y="2259013"/>
          <p14:tracePt t="51219" x="5048250" y="2259013"/>
          <p14:tracePt t="51249" x="5068888" y="2259013"/>
          <p14:tracePt t="51282" x="5084763" y="2232025"/>
          <p14:tracePt t="51315" x="5091113" y="2189163"/>
          <p14:tracePt t="51332" x="5091113" y="2139950"/>
          <p14:tracePt t="51358" x="5080000" y="2054225"/>
          <p14:tracePt t="51389" x="5053013" y="1962150"/>
          <p14:tracePt t="51420" x="4992688" y="1854200"/>
          <p14:tracePt t="51453" x="4868863" y="1746250"/>
          <p14:tracePt t="51482" x="4684713" y="1654175"/>
          <p14:tracePt t="51515" x="4484688" y="1582738"/>
          <p14:tracePt t="51549" x="4286250" y="1582738"/>
          <p14:tracePt t="51582" x="4230688" y="1593850"/>
          <p14:tracePt t="51615" x="4068763" y="1690688"/>
          <p14:tracePt t="51659" x="3852863" y="1831975"/>
          <p14:tracePt t="51686" x="3825875" y="1881188"/>
          <p14:tracePt t="51719" x="3814763" y="1951038"/>
          <p14:tracePt t="51753" x="3798888" y="2063750"/>
          <p14:tracePt t="51782" x="3810000" y="2198688"/>
          <p14:tracePt t="51815" x="4156075" y="2393950"/>
          <p14:tracePt t="51853" x="4479925" y="2409825"/>
          <p14:tracePt t="51876" x="4610100" y="2409825"/>
          <p14:tracePt t="51906" x="4657725" y="2382838"/>
          <p14:tracePt t="51936" x="4691063" y="2344738"/>
          <p14:tracePt t="52354" x="4540250" y="2312988"/>
          <p14:tracePt t="52376" x="4149725" y="2198688"/>
          <p14:tracePt t="52408" x="3983038" y="2117725"/>
          <p14:tracePt t="52436" x="3967163" y="2090738"/>
          <p14:tracePt t="52469" x="3960813" y="2043113"/>
          <p14:tracePt t="52502" x="3960813" y="1978025"/>
          <p14:tracePt t="52532" x="4048125" y="1858963"/>
          <p14:tracePt t="52565" x="4291013" y="1670050"/>
          <p14:tracePt t="52587" x="4425950" y="1609725"/>
          <p14:tracePt t="52632" x="4783138" y="1589088"/>
          <p14:tracePt t="52657" x="4987925" y="1604963"/>
          <p14:tracePt t="52706" x="5111750" y="1739900"/>
          <p14:tracePt t="52718" x="5129213" y="1782763"/>
          <p14:tracePt t="52749" x="5187950" y="1966913"/>
          <p14:tracePt t="52782" x="5192713" y="2101850"/>
          <p14:tracePt t="52815" x="5057775" y="2171700"/>
          <p14:tracePt t="52852" x="4922838" y="2171700"/>
          <p14:tracePt t="52875" x="4906963" y="2171700"/>
          <p14:tracePt t="53316" x="5419725" y="2220913"/>
          <p14:tracePt t="53350" x="5810250" y="2232025"/>
          <p14:tracePt t="53374" x="5965825" y="2254250"/>
          <p14:tracePt t="53405" x="6242050" y="2263775"/>
          <p14:tracePt t="53422" x="6284913" y="2263775"/>
          <p14:tracePt t="53459" x="6345238" y="2274888"/>
          <p14:tracePt t="53499" x="6323013" y="2286000"/>
          <p14:tracePt t="53532" x="6230938" y="2297113"/>
          <p14:tracePt t="53566" x="6069013" y="2263775"/>
          <p14:tracePt t="53602" x="6057900" y="2209800"/>
          <p14:tracePt t="53624" x="6084888" y="2144713"/>
          <p14:tracePt t="53655" x="6127750" y="2054225"/>
          <p14:tracePt t="53686" x="6230938" y="1973263"/>
          <p14:tracePt t="53719" x="6280150" y="1951038"/>
          <p14:tracePt t="53750" x="6289675" y="1951038"/>
          <p14:tracePt t="53782" x="6280150" y="1989138"/>
          <p14:tracePt t="53815" x="6273800" y="2000250"/>
          <p14:tracePt t="53919" x="6269038" y="2000250"/>
          <p14:tracePt t="53952" x="6257925" y="2016125"/>
          <p14:tracePt t="53986" x="6253163" y="2020888"/>
          <p14:tracePt t="54015" x="6242050" y="2020888"/>
          <p14:tracePt t="54032" x="6235700" y="2027238"/>
          <p14:tracePt t="54066" x="6111875" y="2027238"/>
          <p14:tracePt t="54102" x="5734050" y="2036763"/>
          <p14:tracePt t="54126" x="5226050" y="2027238"/>
          <p14:tracePt t="54156" x="4902200" y="2027238"/>
          <p14:tracePt t="54186" x="4684713" y="2027238"/>
          <p14:tracePt t="54219" x="4545013" y="2043113"/>
          <p14:tracePt t="54249" x="4425950" y="2081213"/>
          <p14:tracePt t="54282" x="4383088" y="2097088"/>
          <p14:tracePt t="54316" x="4356100" y="2101850"/>
          <p14:tracePt t="54354" x="4333875" y="2112963"/>
          <p14:tracePt t="54376" x="4333875" y="2117725"/>
          <p14:tracePt t="54436" x="4333875" y="2124075"/>
          <p14:tracePt t="54515" x="4329113" y="2124075"/>
          <p14:tracePt t="54549" x="4306888" y="2124075"/>
          <p14:tracePt t="54582" x="4259263" y="2097088"/>
          <p14:tracePt t="54615" x="4230688" y="2027238"/>
          <p14:tracePt t="54659" x="4264025" y="1928813"/>
          <p14:tracePt t="54686" x="4349750" y="1863725"/>
          <p14:tracePt t="54719" x="4452938" y="1843088"/>
          <p14:tracePt t="54753" x="4518025" y="1843088"/>
          <p14:tracePt t="54782" x="4533900" y="1881188"/>
          <p14:tracePt t="54815" x="4576763" y="1993900"/>
          <p14:tracePt t="54852" x="4603750" y="2108200"/>
          <p14:tracePt t="54874" x="4603750" y="2128838"/>
          <p14:tracePt t="54952" x="4603750" y="2135188"/>
          <p14:tracePt t="55066" x="4711700" y="2085975"/>
          <p14:tracePt t="55102" x="4945063" y="2047875"/>
          <p14:tracePt t="55126" x="5345113" y="2036763"/>
          <p14:tracePt t="55159" x="5673725" y="2027238"/>
          <p14:tracePt t="55186" x="5965825" y="2058988"/>
          <p14:tracePt t="55220" x="6199188" y="2108200"/>
          <p14:tracePt t="55252" x="6307138" y="2151063"/>
          <p14:tracePt t="55282" x="6338888" y="2171700"/>
          <p14:tracePt t="55315" x="6338888" y="2205038"/>
          <p14:tracePt t="55350" x="6327775" y="2216150"/>
          <p14:tracePt t="55373" x="6318250" y="2220913"/>
          <p14:tracePt t="55408" x="6307138" y="2220913"/>
          <p14:tracePt t="55439" x="6300788" y="2220913"/>
          <p14:tracePt t="57016" x="6219825" y="2193925"/>
          <p14:tracePt t="57065" x="6235700" y="2198688"/>
          <p14:tracePt t="57092" x="6246813" y="2198688"/>
          <p14:tracePt t="57122" x="6242050" y="2198688"/>
          <p14:tracePt t="57156" x="6215063" y="2178050"/>
          <p14:tracePt t="57186" x="6215063" y="2166938"/>
          <p14:tracePt t="57219" x="6208713" y="2162175"/>
          <p14:tracePt t="57859" x="6199188" y="2162175"/>
          <p14:tracePt t="57891" x="6080125" y="2166938"/>
          <p14:tracePt t="57922" x="5722938" y="2198688"/>
          <p14:tracePt t="57954" x="5457825" y="2198688"/>
          <p14:tracePt t="57985" x="5253038" y="2198688"/>
          <p14:tracePt t="58015" x="5111750" y="2205038"/>
          <p14:tracePt t="58032" x="5037138" y="2205038"/>
          <p14:tracePt t="58065" x="4918075" y="2216150"/>
          <p14:tracePt t="58094" x="4837113" y="2216150"/>
          <p14:tracePt t="58132" x="4729163" y="2232025"/>
          <p14:tracePt t="58156" x="4560888" y="2247900"/>
          <p14:tracePt t="58186" x="4452938" y="2247900"/>
          <p14:tracePt t="58219" x="4410075" y="2227263"/>
          <p14:tracePt t="58253" x="4371975" y="2198688"/>
          <p14:tracePt t="58281" x="4344988" y="2178050"/>
          <p14:tracePt t="58315" x="4333875" y="2117725"/>
          <p14:tracePt t="58354" x="4356100" y="2036763"/>
          <p14:tracePt t="58376" x="4457700" y="1944688"/>
          <p14:tracePt t="58409" x="4648200" y="1870075"/>
          <p14:tracePt t="58436" x="4783138" y="1827213"/>
          <p14:tracePt t="58469" x="4965700" y="1809750"/>
          <p14:tracePt t="58503" x="5264150" y="1789113"/>
          <p14:tracePt t="58531" x="5491163" y="1789113"/>
          <p14:tracePt t="58565" x="5599113" y="1816100"/>
          <p14:tracePt t="58582" x="5619750" y="1820863"/>
          <p14:tracePt t="58615" x="5707063" y="1843088"/>
          <p14:tracePt t="58639" x="5799138" y="1863725"/>
          <p14:tracePt t="58671" x="5868988" y="1908175"/>
          <p14:tracePt t="58702" x="5895975" y="1944688"/>
          <p14:tracePt t="58735" x="5922963" y="2005013"/>
          <p14:tracePt t="58765" x="5949950" y="2054225"/>
          <p14:tracePt t="58782" x="5954713" y="2070100"/>
          <p14:tracePt t="58816" x="5954713" y="2101850"/>
          <p14:tracePt t="58853" x="5961063" y="2112963"/>
          <p14:tracePt t="58876" x="5961063" y="2117725"/>
          <p14:tracePt t="64753" x="7008813" y="2728913"/>
          <p14:tracePt t="64787" x="7019925" y="2733675"/>
          <p14:tracePt t="64815" x="7073900" y="2744788"/>
          <p14:tracePt t="64852" x="7154863" y="2782888"/>
          <p14:tracePt t="64875" x="7208838" y="2816225"/>
          <p14:tracePt t="64906" x="7361238" y="2836863"/>
          <p14:tracePt t="64939" x="7408863" y="2825750"/>
          <p14:tracePt t="64969" x="7442200" y="2805113"/>
          <p14:tracePt t="65003" x="7469188" y="2798763"/>
          <p14:tracePt t="65031" x="7512050" y="2798763"/>
          <p14:tracePt t="65065" x="7712075" y="2798763"/>
          <p14:tracePt t="65082" x="7766050" y="2798763"/>
          <p14:tracePt t="65115" x="8058150" y="2798763"/>
          <p14:tracePt t="65159" x="8262938" y="2782888"/>
          <p14:tracePt t="65186" x="8328025" y="2778125"/>
          <p14:tracePt t="65219" x="8343900" y="2771775"/>
          <p14:tracePt t="65253" x="8370888" y="2771775"/>
          <p14:tracePt t="65281" x="8375650" y="2771775"/>
          <p14:tracePt t="65316" x="8382000" y="2771775"/>
          <p14:tracePt t="65422" x="8382000" y="2767013"/>
          <p14:tracePt t="67610" x="7073900" y="3063875"/>
          <p14:tracePt t="67641" x="6988175" y="3086100"/>
          <p14:tracePt t="67672" x="6977063" y="3086100"/>
          <p14:tracePt t="67748" x="6950075" y="3090863"/>
          <p14:tracePt t="67782" x="6923088" y="3097213"/>
          <p14:tracePt t="67815" x="6884988" y="3097213"/>
          <p14:tracePt t="67852" x="6846888" y="3097213"/>
          <p14:tracePt t="67875" x="6770688" y="3090863"/>
          <p14:tracePt t="67890" x="6754813" y="3079750"/>
          <p14:tracePt t="67923" x="6635750" y="3079750"/>
          <p14:tracePt t="67952" x="6538913" y="3052763"/>
          <p14:tracePt t="67986" x="6462713" y="2994025"/>
          <p14:tracePt t="68015" x="6457950" y="2982913"/>
          <p14:tracePt t="68065" x="6457950" y="2978150"/>
          <p14:tracePt t="68109" x="6453188" y="2978150"/>
          <p14:tracePt t="68673" x="6561138" y="2913063"/>
          <p14:tracePt t="68704" x="6604000" y="2859088"/>
          <p14:tracePt t="68733" x="6619875" y="2794000"/>
          <p14:tracePt t="68765" x="6626225" y="2724150"/>
          <p14:tracePt t="68802" x="6743700" y="2544763"/>
          <p14:tracePt t="68812" x="6765925" y="2513013"/>
          <p14:tracePt t="68848" x="6781800" y="2416175"/>
          <p14:tracePt t="68877" x="6723063" y="2398713"/>
          <p14:tracePt t="68906" x="6716713" y="2398713"/>
          <p14:tracePt t="68952" x="6669088" y="2393950"/>
          <p14:tracePt t="68986" x="6480175" y="2351088"/>
          <p14:tracePt t="69015" x="6446838" y="2328863"/>
          <p14:tracePt t="69052" x="6388100" y="2254250"/>
          <p14:tracePt t="69082" x="6376988" y="2220913"/>
          <p14:tracePt t="69109" x="6376988" y="2216150"/>
          <p14:tracePt t="69232" x="6376988" y="2220913"/>
          <p14:tracePt t="69298" x="6376988" y="2232025"/>
          <p14:tracePt t="69316" x="6376988" y="2236788"/>
          <p14:tracePt t="69361" x="6376988" y="2247900"/>
          <p14:tracePt t="69398" x="6381750" y="2270125"/>
          <p14:tracePt t="69436" x="6388100" y="2290763"/>
          <p14:tracePt t="69470" x="6399213" y="2335213"/>
          <p14:tracePt t="69503" x="6426200" y="2371725"/>
          <p14:tracePt t="69531" x="6484938" y="2425700"/>
          <p14:tracePt t="69565" x="6630988" y="2447925"/>
          <p14:tracePt t="69582" x="6707188" y="2447925"/>
          <p14:tracePt t="69610" x="6788150" y="2470150"/>
          <p14:tracePt t="69639" x="6911975" y="2513013"/>
          <p14:tracePt t="69670" x="7150100" y="2551113"/>
          <p14:tracePt t="69702" x="7366000" y="2589213"/>
          <p14:tracePt t="69736" x="7586663" y="2690813"/>
          <p14:tracePt t="69765" x="7651750" y="2724150"/>
          <p14:tracePt t="69798" x="7981950" y="2820988"/>
          <p14:tracePt t="69816" x="8150225" y="2870200"/>
          <p14:tracePt t="69852" x="8262938" y="2913063"/>
          <p14:tracePt t="69875" x="8305800" y="2917825"/>
          <p14:tracePt t="69906" x="8393113" y="2917825"/>
          <p14:tracePt t="69936" x="8501063" y="2917825"/>
          <p14:tracePt t="69952" x="8539163" y="2917825"/>
          <p14:tracePt t="69985" x="8689975" y="2928938"/>
          <p14:tracePt t="70016" x="8797925" y="2951163"/>
          <p14:tracePt t="70053" x="8959850" y="2978150"/>
          <p14:tracePt t="70082" x="9166225" y="2994025"/>
          <p14:tracePt t="70115" x="9267825" y="2994025"/>
          <p14:tracePt t="70139" x="9290050" y="2994025"/>
          <p14:tracePt t="70202" x="9278938" y="2987675"/>
          <p14:tracePt t="70235" x="9175750" y="2987675"/>
          <p14:tracePt t="70266" x="9002713" y="2998788"/>
          <p14:tracePt t="70302" x="8743950" y="3032125"/>
          <p14:tracePt t="70312" x="8647113" y="3043238"/>
          <p14:tracePt t="70345" x="8512175" y="3070225"/>
          <p14:tracePt t="70385" x="8343900" y="3090863"/>
          <p14:tracePt t="70406" x="8051800" y="3133725"/>
          <p14:tracePt t="70439" x="7705725" y="3178175"/>
          <p14:tracePt t="70470" x="7516813" y="3178175"/>
          <p14:tracePt t="70498" x="7251700" y="3160713"/>
          <p14:tracePt t="70532" x="6630988" y="3106738"/>
          <p14:tracePt t="70565" x="6161088" y="3074988"/>
          <p14:tracePt t="70582" x="5945188" y="3048000"/>
          <p14:tracePt t="70609" x="5727700" y="3016250"/>
          <p14:tracePt t="70639" x="5491163" y="2967038"/>
          <p14:tracePt t="70670" x="5160963" y="2870200"/>
          <p14:tracePt t="70702" x="4857750" y="2755900"/>
          <p14:tracePt t="70735" x="4603750" y="2598738"/>
          <p14:tracePt t="70765" x="4522788" y="2513013"/>
          <p14:tracePt t="70802" x="4430713" y="2405063"/>
          <p14:tracePt t="70817" x="4383088" y="2339975"/>
          <p14:tracePt t="70852" x="4318000" y="2205038"/>
          <p14:tracePt t="70875" x="4291013" y="2135188"/>
          <p14:tracePt t="70906" x="4248150" y="2043113"/>
          <p14:tracePt t="70935" x="4248150" y="2036763"/>
          <p14:tracePt t="71159" x="4457700" y="2155825"/>
          <p14:tracePt t="71187" x="4794250" y="2312988"/>
          <p14:tracePt t="71219" x="5111750" y="2452688"/>
          <p14:tracePt t="71248" x="5399088" y="2598738"/>
          <p14:tracePt t="71281" x="5673725" y="2670175"/>
          <p14:tracePt t="71316" x="5864225" y="2724150"/>
          <p14:tracePt t="71352" x="5999163" y="2798763"/>
          <p14:tracePt t="71377" x="6161088" y="2863850"/>
          <p14:tracePt t="71407" x="6235700" y="2874963"/>
          <p14:tracePt t="71485" x="6246813" y="2863850"/>
          <p14:tracePt t="71502" x="6246813" y="2859088"/>
          <p14:tracePt t="71533" x="6253163" y="2852738"/>
          <p14:tracePt t="71582" x="6280150" y="2847975"/>
          <p14:tracePt t="71610" x="6415088" y="2832100"/>
          <p14:tracePt t="71639" x="6642100" y="2832100"/>
          <p14:tracePt t="71671" x="6927850" y="2832100"/>
          <p14:tracePt t="71702" x="7219950" y="2832100"/>
          <p14:tracePt t="71735" x="7608888" y="2843213"/>
          <p14:tracePt t="71765" x="8020050" y="2863850"/>
          <p14:tracePt t="71782" x="8132763" y="2874963"/>
          <p14:tracePt t="71816" x="8505825" y="2906713"/>
          <p14:tracePt t="71853" x="8712200" y="2906713"/>
          <p14:tracePt t="71876" x="8939213" y="2906713"/>
          <p14:tracePt t="71906" x="9155113" y="2901950"/>
          <p14:tracePt t="71936" x="9283700" y="2879725"/>
          <p14:tracePt t="71969" x="9321800" y="2863850"/>
          <p14:tracePt t="72003" x="9344025" y="2852738"/>
          <p14:tracePt t="72032" x="9371013" y="2852738"/>
          <p14:tracePt t="72065" x="9402763" y="2852738"/>
          <p14:tracePt t="72102" x="9436100" y="2852738"/>
          <p14:tracePt t="72126" x="9510713" y="2847975"/>
          <p14:tracePt t="72156" x="9582150" y="2836863"/>
          <p14:tracePt t="72189" x="9618663" y="2836863"/>
          <p14:tracePt t="72221" x="9690100" y="2836863"/>
          <p14:tracePt t="72252" x="9732963" y="2886075"/>
          <p14:tracePt t="72281" x="9732963" y="2933700"/>
          <p14:tracePt t="72315" x="9732963" y="2982913"/>
          <p14:tracePt t="72332" x="9710738" y="3036888"/>
          <p14:tracePt t="72357" x="9613900" y="3151188"/>
          <p14:tracePt t="72389" x="9463088" y="3279775"/>
          <p14:tracePt t="72420" x="9328150" y="3371850"/>
          <p14:tracePt t="72452" x="9186863" y="3432175"/>
          <p14:tracePt t="72485" x="8739188" y="3517900"/>
          <p14:tracePt t="72503" x="8613775" y="3540125"/>
          <p14:tracePt t="72531" x="8393113" y="3556000"/>
          <p14:tracePt t="72566" x="7927975" y="3556000"/>
          <p14:tracePt t="72582" x="7739063" y="3556000"/>
          <p14:tracePt t="72615" x="7323138" y="3490913"/>
          <p14:tracePt t="72625" x="7246938" y="3475038"/>
          <p14:tracePt t="72656" x="6896100" y="3360738"/>
          <p14:tracePt t="72689" x="6723063" y="3270250"/>
          <p14:tracePt t="72720" x="6680200" y="3194050"/>
          <p14:tracePt t="72753" x="6680200" y="3144838"/>
          <p14:tracePt t="72782" x="6680200" y="3113088"/>
          <p14:tracePt t="72815" x="6684963" y="3074988"/>
          <p14:tracePt t="72852" x="6684963" y="3043238"/>
          <p14:tracePt t="72876" x="6689725" y="3025775"/>
          <p14:tracePt t="73582" x="6642100" y="3070225"/>
          <p14:tracePt t="73610" x="6608763" y="3097213"/>
          <p14:tracePt t="73641" x="6608763" y="3101975"/>
          <p14:tracePt t="73672" x="6604000" y="3106738"/>
          <p14:tracePt t="73869" x="6581775" y="3101975"/>
          <p14:tracePt t="73939" x="6577013" y="3101975"/>
          <p14:tracePt t="73970" x="6561138" y="3086100"/>
          <p14:tracePt t="73998" x="6534150" y="3079750"/>
          <p14:tracePt t="74033" x="6523038" y="3079750"/>
          <p14:tracePt t="74156" x="6523038" y="3074988"/>
          <p14:tracePt t="74316" x="6523038" y="3052763"/>
          <p14:tracePt t="74343" x="6592888" y="2951163"/>
          <p14:tracePt t="74386" x="6950075" y="2744788"/>
          <p14:tracePt t="74422" x="7208838" y="2670175"/>
          <p14:tracePt t="74454" x="7532688" y="2632075"/>
          <p14:tracePt t="74486" x="7950200" y="2589213"/>
          <p14:tracePt t="74500" x="8078788" y="2578100"/>
          <p14:tracePt t="74534" x="8332788" y="2566988"/>
          <p14:tracePt t="74570" x="8712200" y="2582863"/>
          <p14:tracePt t="74593" x="8916988" y="2616200"/>
          <p14:tracePt t="74627" x="9240838" y="2701925"/>
          <p14:tracePt t="74657" x="9528175" y="2794000"/>
          <p14:tracePt t="74686" x="9728200" y="2852738"/>
          <p14:tracePt t="74719" x="9737725" y="2859088"/>
          <p14:tracePt t="74986" x="9391650" y="2960688"/>
          <p14:tracePt t="75015" x="9002713" y="3070225"/>
          <p14:tracePt t="75048" x="7927975" y="3378200"/>
          <p14:tracePt t="75081" x="7712075" y="3452813"/>
          <p14:tracePt t="75115" x="7543800" y="3468688"/>
          <p14:tracePt t="75139" x="7289800" y="3468688"/>
          <p14:tracePt t="75175" x="7143750" y="3468688"/>
          <p14:tracePt t="75202" x="7138988" y="3468688"/>
          <p14:tracePt t="78923" x="7624763" y="4048125"/>
          <p14:tracePt t="78985" x="7673975" y="4025900"/>
          <p14:tracePt t="79004" x="7766050" y="3983038"/>
          <p14:tracePt t="79037" x="7923213" y="3976688"/>
          <p14:tracePt t="79065" x="8013700" y="3971925"/>
          <p14:tracePt t="79082" x="8058150" y="3960813"/>
          <p14:tracePt t="79110" x="8186738" y="3944938"/>
          <p14:tracePt t="79140" x="8339138" y="3917950"/>
          <p14:tracePt t="79172" x="8474075" y="3875088"/>
          <p14:tracePt t="79202" x="8582025" y="3836988"/>
          <p14:tracePt t="79235" x="8620125" y="3810000"/>
          <p14:tracePt t="79248" x="8624888" y="3810000"/>
          <p14:tracePt t="79281" x="8658225" y="3794125"/>
          <p14:tracePt t="79315" x="8678863" y="3787775"/>
          <p14:tracePt t="79326" x="8685213" y="3787775"/>
          <p14:tracePt t="79360" x="8685213" y="3798888"/>
          <p14:tracePt t="79389" x="8667750" y="3810000"/>
          <p14:tracePt t="79420" x="8662988" y="3810000"/>
          <p14:tracePt t="79452" x="8658225" y="3810000"/>
          <p14:tracePt t="79486" x="8640763" y="3810000"/>
          <p14:tracePt t="79515" x="8613775" y="3810000"/>
          <p14:tracePt t="79552" x="8566150" y="3805238"/>
          <p14:tracePt t="79581" x="8543925" y="3805238"/>
          <p14:tracePt t="79609" x="8532813" y="3805238"/>
          <p14:tracePt t="79639" x="8521700" y="3805238"/>
          <p14:tracePt t="79670" x="8501063" y="3805238"/>
          <p14:tracePt t="79702" x="8485188" y="3810000"/>
          <p14:tracePt t="79732" x="8485188" y="3814763"/>
          <p14:tracePt t="79798" x="8478838" y="3814763"/>
          <p14:tracePt t="80218" x="8521700" y="3814763"/>
          <p14:tracePt t="80248" x="8532813" y="3810000"/>
          <p14:tracePt t="80374" x="8440738" y="3810000"/>
          <p14:tracePt t="80409" x="8258175" y="3821113"/>
          <p14:tracePt t="80438" x="8051800" y="3848100"/>
          <p14:tracePt t="80469" x="7858125" y="3886200"/>
          <p14:tracePt t="80498" x="7608888" y="3913188"/>
          <p14:tracePt t="80532" x="7332663" y="3913188"/>
          <p14:tracePt t="80565" x="7058025" y="3913188"/>
          <p14:tracePt t="80598" x="6669088" y="3913188"/>
          <p14:tracePt t="80633" x="6338888" y="3913188"/>
          <p14:tracePt t="80668" x="6008688" y="3902075"/>
          <p14:tracePt t="80708" x="5772150" y="3836988"/>
          <p14:tracePt t="80735" x="5637213" y="3798888"/>
          <p14:tracePt t="80766" x="5338763" y="3749675"/>
          <p14:tracePt t="80804" x="5226050" y="3733800"/>
          <p14:tracePt t="80812" x="5214938" y="3733800"/>
          <p14:tracePt t="80852" x="5192713" y="3722688"/>
          <p14:tracePt t="80889" x="5183188" y="3722688"/>
          <p14:tracePt t="80939" x="5176838" y="3717925"/>
          <p14:tracePt t="81052" x="5172075" y="3717925"/>
          <p14:tracePt t="81173" x="5522913" y="3675063"/>
          <p14:tracePt t="81202" x="5922963" y="3641725"/>
          <p14:tracePt t="81235" x="6235700" y="3641725"/>
          <p14:tracePt t="81265" x="6673850" y="3659188"/>
          <p14:tracePt t="81298" x="7458075" y="3659188"/>
          <p14:tracePt t="81316" x="7847013" y="3686175"/>
          <p14:tracePt t="81353" x="7993063" y="3729038"/>
          <p14:tracePt t="81376" x="8004175" y="3749675"/>
          <p14:tracePt t="81405" x="7997825" y="3760788"/>
          <p14:tracePt t="81439" x="7954963" y="3760788"/>
          <p14:tracePt t="81467" x="7808913" y="3756025"/>
          <p14:tracePt t="81503" x="7586663" y="3729038"/>
          <p14:tracePt t="81532" x="7559675" y="3722688"/>
          <p14:tracePt t="81565" x="7646988" y="3690938"/>
          <p14:tracePt t="81602" x="7754938" y="3663950"/>
          <p14:tracePt t="82159" x="7705725" y="3663950"/>
          <p14:tracePt t="82187" x="7332663" y="3713163"/>
          <p14:tracePt t="82221" x="7127875" y="3733800"/>
          <p14:tracePt t="82252" x="6992938" y="3740150"/>
          <p14:tracePt t="82283" x="6884988" y="3749675"/>
          <p14:tracePt t="82317" x="6738938" y="3767138"/>
          <p14:tracePt t="82351" x="6696075" y="3767138"/>
          <p14:tracePt t="82375" x="6684963" y="3767138"/>
          <p14:tracePt t="83031" x="6554788" y="3771900"/>
          <p14:tracePt t="83066" x="6426200" y="3771900"/>
          <p14:tracePt t="83096" x="6388100" y="3771900"/>
          <p14:tracePt t="83315" x="6381750" y="3771900"/>
          <p14:tracePt t="85315" x="6365875" y="3787775"/>
          <p14:tracePt t="85333" x="6327775" y="3814763"/>
          <p14:tracePt t="85359" x="6230938" y="3863975"/>
          <p14:tracePt t="85389" x="6122988" y="3902075"/>
          <p14:tracePt t="85420" x="5992813" y="3917950"/>
          <p14:tracePt t="85452" x="5857875" y="3906838"/>
          <p14:tracePt t="85486" x="5765800" y="3890963"/>
          <p14:tracePt t="85515" x="5727700" y="3890963"/>
          <p14:tracePt t="85552" x="5691188" y="3875088"/>
          <p14:tracePt t="85582" x="5673725" y="3863975"/>
          <p14:tracePt t="85609" x="5657850" y="3852863"/>
          <p14:tracePt t="85639" x="5614988" y="3852863"/>
          <p14:tracePt t="85671" x="5576888" y="3848100"/>
          <p14:tracePt t="85702" x="5518150" y="3841750"/>
          <p14:tracePt t="85735" x="5410200" y="3836988"/>
          <p14:tracePt t="85753" x="5399088" y="3836988"/>
          <p14:tracePt t="85782" x="5360988" y="3825875"/>
          <p14:tracePt t="85815" x="5356225" y="3825875"/>
          <p14:tracePt t="86031" x="5356225" y="3821113"/>
          <p14:tracePt t="86581" x="5556250" y="3805238"/>
          <p14:tracePt t="86610" x="5884863" y="3794125"/>
          <p14:tracePt t="86639" x="6100763" y="3794125"/>
          <p14:tracePt t="86670" x="6365875" y="3794125"/>
          <p14:tracePt t="86702" x="6604000" y="3798888"/>
          <p14:tracePt t="86735" x="6754813" y="3821113"/>
          <p14:tracePt t="86766" x="7112000" y="3879850"/>
          <p14:tracePt t="86802" x="7381875" y="3913188"/>
          <p14:tracePt t="86812" x="7458075" y="3922713"/>
          <p14:tracePt t="86847" x="7581900" y="3929063"/>
          <p14:tracePt t="87053" x="7642225" y="3886200"/>
          <p14:tracePt t="87083" x="7696200" y="3863975"/>
          <p14:tracePt t="87109" x="7700963" y="3863975"/>
          <p14:tracePt t="87253" x="7539038" y="3868738"/>
          <p14:tracePt t="87283" x="7273925" y="3895725"/>
          <p14:tracePt t="87315" x="6992938" y="3917950"/>
          <p14:tracePt t="87333" x="6869113" y="3917950"/>
          <p14:tracePt t="87358" x="6797675" y="3922713"/>
          <p14:tracePt t="87390" x="6761163" y="3922713"/>
          <p14:tracePt t="87420" x="6734175" y="3922713"/>
          <p14:tracePt t="87615" x="6727825" y="3922713"/>
          <p14:tracePt t="90375" x="6988175" y="4113213"/>
          <p14:tracePt t="90406" x="7015163" y="4203700"/>
          <p14:tracePt t="90436" x="7019925" y="4210050"/>
          <p14:tracePt t="90515" x="7019925" y="4198938"/>
          <p14:tracePt t="90565" x="6961188" y="4198938"/>
          <p14:tracePt t="90582" x="6950075" y="4198938"/>
          <p14:tracePt t="90610" x="6835775" y="4214813"/>
          <p14:tracePt t="90652" x="6538913" y="4252913"/>
          <p14:tracePt t="90672" x="6435725" y="4264025"/>
          <p14:tracePt t="90702" x="6318250" y="4268788"/>
          <p14:tracePt t="90735" x="6149975" y="4302125"/>
          <p14:tracePt t="90749" x="6111875" y="4313238"/>
          <p14:tracePt t="90782" x="5954713" y="4329113"/>
          <p14:tracePt t="90815" x="5842000" y="4333875"/>
          <p14:tracePt t="90831" x="5810250" y="4333875"/>
          <p14:tracePt t="90859" x="5761038" y="4333875"/>
          <p14:tracePt t="90889" x="5673725" y="4344988"/>
          <p14:tracePt t="90921" x="5603875" y="4344988"/>
          <p14:tracePt t="90953" x="5565775" y="4344988"/>
          <p14:tracePt t="90985" x="5561013" y="4344988"/>
          <p14:tracePt t="91098" x="5549900" y="4367213"/>
          <p14:tracePt t="91123" x="5480050" y="4452938"/>
          <p14:tracePt t="91159" x="5291138" y="4664075"/>
          <p14:tracePt t="91186" x="5219700" y="4738688"/>
          <p14:tracePt t="91219" x="5187950" y="4745038"/>
          <p14:tracePt t="91253" x="5172075" y="4738688"/>
          <p14:tracePt t="91281" x="5156200" y="4718050"/>
          <p14:tracePt t="91315" x="5145088" y="4702175"/>
          <p14:tracePt t="91317" x="5138738" y="4695825"/>
          <p14:tracePt t="91354" x="5129213" y="4684713"/>
          <p14:tracePt t="91376" x="5118100" y="4664075"/>
          <p14:tracePt t="91408" x="5102225" y="4614863"/>
          <p14:tracePt t="91439" x="5095875" y="4560888"/>
          <p14:tracePt t="91470" x="5095875" y="4533900"/>
          <p14:tracePt t="91515" x="5095875" y="4529138"/>
          <p14:tracePt t="91564" x="5095875" y="4522788"/>
          <p14:tracePt t="91875" x="5026025" y="4506913"/>
          <p14:tracePt t="91891" x="4972050" y="4479925"/>
          <p14:tracePt t="91920" x="4749800" y="4349750"/>
          <p14:tracePt t="91952" x="4711700" y="4257675"/>
          <p14:tracePt t="91985" x="4772025" y="4149725"/>
          <p14:tracePt t="92016" x="5019675" y="3994150"/>
          <p14:tracePt t="92052" x="5291138" y="3902075"/>
          <p14:tracePt t="92081" x="5484813" y="3879850"/>
          <p14:tracePt t="92109" x="5556250" y="3902075"/>
          <p14:tracePt t="92139" x="5626100" y="3960813"/>
          <p14:tracePt t="92172" x="5668963" y="4030663"/>
          <p14:tracePt t="92202" x="5668963" y="4129088"/>
          <p14:tracePt t="92235" x="5653088" y="4171950"/>
          <p14:tracePt t="92702" x="5830888" y="4241800"/>
          <p14:tracePt t="92733" x="6111875" y="4279900"/>
          <p14:tracePt t="92768" x="6372225" y="4313238"/>
          <p14:tracePt t="92799" x="6500813" y="4318000"/>
          <p14:tracePt t="92811" x="6527800" y="4322763"/>
          <p14:tracePt t="92853" x="6716713" y="4344988"/>
          <p14:tracePt t="92876" x="6873875" y="4367213"/>
          <p14:tracePt t="92906" x="6970713" y="4394200"/>
          <p14:tracePt t="92936" x="7058025" y="4414838"/>
          <p14:tracePt t="92971" x="7085013" y="4421188"/>
          <p14:tracePt t="93081" x="7089775" y="4437063"/>
          <p14:tracePt t="93109" x="7096125" y="4452938"/>
          <p14:tracePt t="93202" x="7100888" y="4457700"/>
          <p14:tracePt t="93235" x="7100888" y="4464050"/>
          <p14:tracePt t="93515" x="7165975" y="4484688"/>
          <p14:tracePt t="93537" x="7208838" y="4484688"/>
          <p14:tracePt t="93565" x="7258050" y="4491038"/>
          <p14:tracePt t="93602" x="7366000" y="4495800"/>
          <p14:tracePt t="93626" x="7408863" y="4495800"/>
          <p14:tracePt t="93655" x="7462838" y="4495800"/>
          <p14:tracePt t="93689" x="7527925" y="4495800"/>
          <p14:tracePt t="93719" x="7620000" y="4506913"/>
          <p14:tracePt t="93752" x="7705725" y="4511675"/>
          <p14:tracePt t="93781" x="7786688" y="4511675"/>
          <p14:tracePt t="93816" x="7889875" y="4511675"/>
          <p14:tracePt t="93852" x="8008938" y="4511675"/>
          <p14:tracePt t="93876" x="8143875" y="4511675"/>
          <p14:tracePt t="93908" x="8247063" y="4511675"/>
          <p14:tracePt t="93935" x="8404225" y="4506913"/>
          <p14:tracePt t="93970" x="8548688" y="4502150"/>
          <p14:tracePt t="94003" x="8647113" y="4491038"/>
          <p14:tracePt t="94031" x="8716963" y="4491038"/>
          <p14:tracePt t="94065" x="8802688" y="4484688"/>
          <p14:tracePt t="94098" x="8901113" y="4484688"/>
          <p14:tracePt t="94131" x="8916988" y="4484688"/>
          <p14:tracePt t="94220" x="8932863" y="4484688"/>
          <p14:tracePt t="94253" x="8943975" y="4484688"/>
          <p14:tracePt t="94281" x="8975725" y="4491038"/>
          <p14:tracePt t="94315" x="9074150" y="4495800"/>
          <p14:tracePt t="94353" x="9220200" y="4495800"/>
          <p14:tracePt t="94376" x="9451975" y="4506913"/>
          <p14:tracePt t="94406" x="9591675" y="4518025"/>
          <p14:tracePt t="94439" x="9678988" y="4533900"/>
          <p14:tracePt t="94469" x="9710738" y="4533900"/>
          <p14:tracePt t="94565" x="9598025" y="4549775"/>
          <p14:tracePt t="94581" x="9510713" y="4549775"/>
          <p14:tracePt t="94609" x="9501188" y="4549775"/>
          <p14:tracePt t="94703" x="9528175" y="4522788"/>
          <p14:tracePt t="94735" x="9586913" y="4506913"/>
          <p14:tracePt t="94765" x="9618663" y="4502150"/>
          <p14:tracePt t="94875" x="9640888" y="4533900"/>
          <p14:tracePt t="94905" x="9656763" y="4587875"/>
          <p14:tracePt t="94938" x="9656763" y="4598988"/>
          <p14:tracePt t="94968" x="9645650" y="4614863"/>
          <p14:tracePt t="95002" x="9528175" y="4641850"/>
          <p14:tracePt t="95031" x="9236075" y="4641850"/>
          <p14:tracePt t="95065" x="8901113" y="4549775"/>
          <p14:tracePt t="95081" x="8863013" y="4529138"/>
          <p14:tracePt t="95110" x="8766175" y="4394200"/>
          <p14:tracePt t="95148" x="8748713" y="4318000"/>
          <p14:tracePt t="95172" x="8782050" y="4284663"/>
          <p14:tracePt t="95202" x="8894763" y="4225925"/>
          <p14:tracePt t="95235" x="9101138" y="4210050"/>
          <p14:tracePt t="95265" x="9317038" y="4221163"/>
          <p14:tracePt t="95302" x="9645650" y="4329113"/>
          <p14:tracePt t="95317" x="9728200" y="4387850"/>
          <p14:tracePt t="95353" x="9737725" y="4441825"/>
          <p14:tracePt t="95375" x="9645650" y="4495800"/>
          <p14:tracePt t="95389" x="9618663" y="4506913"/>
          <p14:tracePt t="95423" x="9521825" y="4511675"/>
          <p14:tracePt t="95457" x="9517063" y="4511675"/>
          <p14:tracePt t="95603" x="9663113" y="4522788"/>
          <p14:tracePt t="95625" x="9755188" y="4545013"/>
          <p14:tracePt t="95641" x="9759950" y="4549775"/>
          <p14:tracePt t="95673" x="9775825" y="4556125"/>
          <p14:tracePt t="95702" x="9782175" y="4556125"/>
          <p14:tracePt t="95815" x="9748838" y="4560888"/>
          <p14:tracePt t="95831" x="9737725" y="4560888"/>
          <p14:tracePt t="95865" x="9728200" y="4560888"/>
          <p14:tracePt t="96031" x="9728200" y="4567238"/>
          <p14:tracePt t="96281" x="9721850" y="4583113"/>
          <p14:tracePt t="96316" x="9721850" y="4587875"/>
          <p14:tracePt t="96353" x="9717088" y="4598988"/>
          <p14:tracePt t="96422" x="9710738" y="4598988"/>
          <p14:tracePt t="96765" x="9710738" y="4603750"/>
          <p14:tracePt t="96796" x="9710738" y="4610100"/>
          <p14:tracePt t="96923" x="9710738" y="4621213"/>
          <p14:tracePt t="96952" x="9710738" y="4625975"/>
          <p14:tracePt t="97098" x="9710738" y="4630738"/>
          <p14:tracePt t="97816" x="9710738" y="4610100"/>
          <p14:tracePt t="97848" x="9694863" y="4598988"/>
          <p14:tracePt t="97873" x="9690100" y="4598988"/>
          <p14:tracePt t="97921" x="9683750" y="4598988"/>
          <p14:tracePt t="97952" x="9674225" y="4598988"/>
          <p14:tracePt t="97985" x="9667875" y="4598988"/>
          <p14:tracePt t="98015" x="9663113" y="4598988"/>
          <p14:tracePt t="98173" x="9640888" y="4598988"/>
          <p14:tracePt t="98203" x="9564688" y="4567238"/>
          <p14:tracePt t="98235" x="9402763" y="4502150"/>
          <p14:tracePt t="98264" x="9024938" y="4425950"/>
          <p14:tracePt t="98302" x="8332788" y="4356100"/>
          <p14:tracePt t="98318" x="7862888" y="4340225"/>
          <p14:tracePt t="98353" x="7289800" y="4322763"/>
          <p14:tracePt t="98376" x="6862763" y="4344988"/>
          <p14:tracePt t="98390" x="6734175" y="4356100"/>
          <p14:tracePt t="98423" x="6500813" y="4383088"/>
          <p14:tracePt t="98452" x="6354763" y="4414838"/>
          <p14:tracePt t="98482" x="6172200" y="4452938"/>
          <p14:tracePt t="98516" x="5900738" y="4484688"/>
          <p14:tracePt t="98549" x="5781675" y="4484688"/>
          <p14:tracePt t="98582" x="5738813" y="4484688"/>
          <p14:tracePt t="98611" x="5734050" y="4484688"/>
          <p14:tracePt t="99765" x="5588000" y="4221163"/>
          <p14:tracePt t="99788" x="5419725" y="3944938"/>
          <p14:tracePt t="99815" x="5176838" y="3605213"/>
          <p14:tracePt t="99831" x="4711700" y="2978150"/>
          <p14:tracePt t="99862" x="4322763" y="2486025"/>
          <p14:tracePt t="99891" x="4225925" y="2389188"/>
          <p14:tracePt t="99922" x="4225925" y="2378075"/>
          <p14:tracePt t="99951" x="4241800" y="2378075"/>
          <p14:tracePt t="100002" x="4398963" y="2436813"/>
          <p14:tracePt t="100031" x="4479925" y="2463800"/>
          <p14:tracePt t="100102" x="4479925" y="2351088"/>
          <p14:tracePt t="100125" x="4452938" y="2324100"/>
          <p14:tracePt t="100158" x="4430713" y="2317750"/>
          <p14:tracePt t="100189" x="4322763" y="2317750"/>
          <p14:tracePt t="100220" x="4068763" y="2308225"/>
          <p14:tracePt t="100248" x="3686175" y="2162175"/>
          <p14:tracePt t="100281" x="3517900" y="1989138"/>
          <p14:tracePt t="100315" x="3551238" y="1800225"/>
          <p14:tracePt t="100331" x="3614738" y="1701800"/>
          <p14:tracePt t="100361" x="3760788" y="1539875"/>
          <p14:tracePt t="100390" x="3944938" y="1416050"/>
          <p14:tracePt t="100422" x="4302125" y="1292225"/>
          <p14:tracePt t="100453" x="4895850" y="1204913"/>
          <p14:tracePt t="100485" x="5345113" y="1184275"/>
          <p14:tracePt t="100515" x="5684838" y="1184275"/>
          <p14:tracePt t="100549" x="6161088" y="1211263"/>
          <p14:tracePt t="100586" x="6550025" y="1258888"/>
          <p14:tracePt t="100636" x="7058025" y="1404938"/>
          <p14:tracePt t="100672" x="7273925" y="1535113"/>
          <p14:tracePt t="100703" x="7458075" y="1658938"/>
          <p14:tracePt t="100736" x="7662863" y="1870075"/>
          <p14:tracePt t="100750" x="7685088" y="1908175"/>
          <p14:tracePt t="100785" x="7716838" y="2032000"/>
          <p14:tracePt t="100815" x="7727950" y="2182813"/>
          <p14:tracePt t="100848" x="7662863" y="2378075"/>
          <p14:tracePt t="100873" x="7620000" y="2416175"/>
          <p14:tracePt t="100906" x="7442200" y="2517775"/>
          <p14:tracePt t="100938" x="7127875" y="2593975"/>
          <p14:tracePt t="100969" x="6700838" y="2663825"/>
          <p14:tracePt t="100998" x="6361113" y="2690813"/>
          <p14:tracePt t="101036" x="5972175" y="2690813"/>
          <p14:tracePt t="101049" x="5895975" y="2690813"/>
          <p14:tracePt t="101077" x="5565775" y="2616200"/>
          <p14:tracePt t="101115" x="5241925" y="2486025"/>
          <p14:tracePt t="101139" x="4956175" y="2324100"/>
          <p14:tracePt t="101173" x="4733925" y="2189163"/>
          <p14:tracePt t="101203" x="4641850" y="2032000"/>
          <p14:tracePt t="101236" x="4625975" y="1901825"/>
          <p14:tracePt t="101250" x="4625975" y="1863725"/>
          <p14:tracePt t="101281" x="4711700" y="1746250"/>
          <p14:tracePt t="101315" x="4960938" y="1609725"/>
          <p14:tracePt t="101331" x="5183188" y="1528763"/>
          <p14:tracePt t="101358" x="5781675" y="1416050"/>
          <p14:tracePt t="101392" x="6165850" y="1393825"/>
          <p14:tracePt t="101422" x="6500813" y="1431925"/>
          <p14:tracePt t="101455" x="6880225" y="1508125"/>
          <p14:tracePt t="101485" x="7246938" y="1636713"/>
          <p14:tracePt t="101498" x="7366000" y="1690688"/>
          <p14:tracePt t="101531" x="7559675" y="1843088"/>
          <p14:tracePt t="101565" x="7662863" y="1989138"/>
          <p14:tracePt t="101592" x="7651750" y="2112963"/>
          <p14:tracePt t="101636" x="7312025" y="2351088"/>
          <p14:tracePt t="101671" x="7165975" y="2378075"/>
          <p14:tracePt t="101705" x="7150100" y="2378075"/>
          <p14:tracePt t="102064" x="7138988" y="2382838"/>
          <p14:tracePt t="102864" x="7138988" y="2625725"/>
          <p14:tracePt t="102892" x="7100888" y="2778125"/>
          <p14:tracePt t="102922" x="7058025" y="2863850"/>
          <p14:tracePt t="102954" x="7035800" y="2944813"/>
          <p14:tracePt t="102985" x="7019925" y="3005138"/>
          <p14:tracePt t="103014" x="7008813" y="3021013"/>
          <p14:tracePt t="103048" x="7008813" y="3048000"/>
          <p14:tracePt t="103086" x="7004050" y="3086100"/>
          <p14:tracePt t="103135" x="7008813" y="3117850"/>
          <p14:tracePt t="103158" x="7008813" y="3178175"/>
          <p14:tracePt t="103191" x="7008813" y="3259138"/>
          <p14:tracePt t="103218" x="6988175" y="3328988"/>
          <p14:tracePt t="103248" x="6950075" y="3421063"/>
          <p14:tracePt t="103281" x="6923088" y="3490913"/>
          <p14:tracePt t="103315" x="6873875" y="3582988"/>
          <p14:tracePt t="103331" x="6831013" y="3659188"/>
          <p14:tracePt t="103358" x="6734175" y="3794125"/>
          <p14:tracePt t="103389" x="6635750" y="3895725"/>
          <p14:tracePt t="103422" x="6516688" y="4030663"/>
          <p14:tracePt t="103454" x="6430963" y="4117975"/>
          <p14:tracePt t="103486" x="6296025" y="4221163"/>
          <p14:tracePt t="103500" x="6262688" y="4241800"/>
          <p14:tracePt t="103531" x="6208713" y="4284663"/>
          <p14:tracePt t="103565" x="6127750" y="4333875"/>
          <p14:tracePt t="103598" x="6015038" y="4387850"/>
          <p14:tracePt t="103623" x="5972175" y="4403725"/>
          <p14:tracePt t="103655" x="5911850" y="4441825"/>
          <p14:tracePt t="103692" x="5837238" y="4464050"/>
          <p14:tracePt t="103718" x="5668963" y="4491038"/>
          <p14:tracePt t="103749" x="5437188" y="4518025"/>
          <p14:tracePt t="103786" x="5192713" y="4529138"/>
          <p14:tracePt t="103799" x="5156200" y="4529138"/>
          <p14:tracePt t="103821" x="5057775" y="4518025"/>
          <p14:tracePt t="103848" x="4945063" y="4457700"/>
          <p14:tracePt t="103886" x="4841875" y="4284663"/>
          <p14:tracePt t="103922" x="4821238" y="4176713"/>
          <p14:tracePt t="103955" x="4852988" y="4113213"/>
          <p14:tracePt t="103985" x="5003800" y="4030663"/>
          <p14:tracePt t="104015" x="5199063" y="4003675"/>
          <p14:tracePt t="104048" x="5673725" y="3994150"/>
          <p14:tracePt t="104086" x="5965825" y="4064000"/>
          <p14:tracePt t="104135" x="6035675" y="4144963"/>
          <p14:tracePt t="104155" x="6035675" y="4230688"/>
          <p14:tracePt t="104192" x="5992813" y="4306888"/>
          <p14:tracePt t="104218" x="5965825" y="4322763"/>
          <p14:tracePt t="104636" x="6430963" y="4371975"/>
          <p14:tracePt t="104670" x="7289800" y="4403725"/>
          <p14:tracePt t="104702" x="7923213" y="4484688"/>
          <p14:tracePt t="104735" x="7954963" y="4511675"/>
          <p14:tracePt t="104765" x="7916863" y="4529138"/>
          <p14:tracePt t="104798" x="7840663" y="4567238"/>
          <p14:tracePt t="104815" x="7820025" y="4576763"/>
          <p14:tracePt t="104848" x="7678738" y="4610100"/>
          <p14:tracePt t="104886" x="7604125" y="4603750"/>
          <p14:tracePt t="104941" x="7658100" y="4583113"/>
          <p14:tracePt t="104968" x="7916863" y="4567238"/>
          <p14:tracePt t="104998" x="8458200" y="4538663"/>
          <p14:tracePt t="105036" x="9571038" y="4376738"/>
          <p14:tracePt t="105050" x="9636125" y="4367213"/>
          <p14:tracePt t="105086" x="9656763" y="4360863"/>
          <p14:tracePt t="105123" x="9602788" y="4360863"/>
          <p14:tracePt t="105155" x="9586913" y="4367213"/>
          <p14:tracePt t="105236" x="9382125" y="4360863"/>
          <p14:tracePt t="105264" x="8474075" y="4230688"/>
          <p14:tracePt t="105299" x="5842000" y="3895725"/>
          <p14:tracePt t="105315" x="4583113" y="3659188"/>
          <p14:tracePt t="105350" x="3079750" y="3414713"/>
          <p14:tracePt t="105386" x="2301875" y="3248025"/>
          <p14:tracePt t="105422" x="2420938" y="3221038"/>
          <p14:tracePt t="105454" x="2886075" y="3160713"/>
          <p14:tracePt t="105485" x="3178175" y="3124200"/>
          <p14:tracePt t="105498" x="3463925" y="3090863"/>
          <p14:tracePt t="105531" x="4313238" y="2924175"/>
          <p14:tracePt t="105565" x="4918075" y="2755900"/>
          <p14:tracePt t="105598" x="4987925" y="2697163"/>
          <p14:tracePt t="105642" x="4965700" y="2643188"/>
          <p14:tracePt t="105672" x="4987925" y="2571750"/>
          <p14:tracePt t="105703" x="5053013" y="2513013"/>
          <p14:tracePt t="105736" x="5165725" y="2452688"/>
          <p14:tracePt t="105750" x="5187950" y="2436813"/>
          <p14:tracePt t="105785" x="5246688" y="2409825"/>
          <p14:tracePt t="105815" x="5210175" y="2409825"/>
          <p14:tracePt t="105831" x="5199063" y="2416175"/>
          <p14:tracePt t="105865" x="5080000" y="2497138"/>
          <p14:tracePt t="105902" x="4614863" y="2544763"/>
          <p14:tracePt t="105923" x="4360863" y="2528888"/>
          <p14:tracePt t="105951" x="3886200" y="2378075"/>
          <p14:tracePt t="105985" x="3760788" y="2236788"/>
          <p14:tracePt t="106015" x="3722688" y="2108200"/>
          <p14:tracePt t="106048" x="3713163" y="1962150"/>
          <p14:tracePt t="106081" x="3740150" y="1847850"/>
          <p14:tracePt t="106115" x="3895725" y="1674813"/>
          <p14:tracePt t="106148" x="4360863" y="1438275"/>
          <p14:tracePt t="106172" x="4679950" y="1339850"/>
          <p14:tracePt t="106204" x="4965700" y="1247775"/>
          <p14:tracePt t="106235" x="5133975" y="1220788"/>
          <p14:tracePt t="106265" x="5437188" y="1220788"/>
          <p14:tracePt t="106298" x="6161088" y="1274763"/>
          <p14:tracePt t="106316" x="6376988" y="1296988"/>
          <p14:tracePt t="106350" x="6911975" y="1377950"/>
          <p14:tracePt t="106393" x="7262813" y="1431925"/>
          <p14:tracePt t="106422" x="7586663" y="1555750"/>
          <p14:tracePt t="106454" x="7678738" y="1663700"/>
          <p14:tracePt t="106485" x="7723188" y="1831975"/>
          <p14:tracePt t="106499" x="7723188" y="1854200"/>
          <p14:tracePt t="106531" x="7689850" y="1935163"/>
          <p14:tracePt t="106565" x="7608888" y="2027238"/>
          <p14:tracePt t="106598" x="7523163" y="2101850"/>
          <p14:tracePt t="106622" x="7478713" y="2108200"/>
          <p14:tracePt t="106655" x="7096125" y="2101850"/>
          <p14:tracePt t="106691" x="6842125" y="2101850"/>
          <p14:tracePt t="106718" x="6804025" y="2101850"/>
          <p14:tracePt t="107623" x="6781800" y="2178050"/>
          <p14:tracePt t="107656" x="6199188" y="2971800"/>
          <p14:tracePt t="107689" x="5599113" y="3578225"/>
          <p14:tracePt t="107719" x="5149850" y="3886200"/>
          <p14:tracePt t="107748" x="4691063" y="4068763"/>
          <p14:tracePt t="107781" x="4176713" y="4156075"/>
          <p14:tracePt t="107815" x="3814763" y="4156075"/>
          <p14:tracePt t="107831" x="3578225" y="4156075"/>
          <p14:tracePt t="107864" x="3079750" y="4167188"/>
          <p14:tracePt t="107888" x="2708275" y="4171950"/>
          <p14:tracePt t="107922" x="2535238" y="4194175"/>
          <p14:tracePt t="107954" x="2481263" y="4210050"/>
          <p14:tracePt t="107999" x="2501900" y="4225925"/>
          <p14:tracePt t="108035" x="2778125" y="4237038"/>
          <p14:tracePt t="108064" x="2917825" y="4257675"/>
          <p14:tracePt t="108098" x="2879725" y="4275138"/>
          <p14:tracePt t="108123" x="2852738" y="4279900"/>
          <p14:tracePt t="108202" x="2847975" y="4279900"/>
          <p14:tracePt t="108235" x="2874963" y="4275138"/>
          <p14:tracePt t="108264" x="3052763" y="4275138"/>
          <p14:tracePt t="108298" x="3275013" y="4279900"/>
          <p14:tracePt t="108316" x="3360738" y="4284663"/>
          <p14:tracePt t="108349" x="3506788" y="4302125"/>
          <p14:tracePt t="108385" x="3798888" y="4333875"/>
          <p14:tracePt t="108405" x="3976688" y="4383088"/>
          <p14:tracePt t="108437" x="4025900" y="4430713"/>
          <p14:tracePt t="108468" x="4052888" y="4452938"/>
          <p14:tracePt t="108498" x="4133850" y="4468813"/>
          <p14:tracePt t="108536" x="4356100" y="4475163"/>
          <p14:tracePt t="108550" x="4383088" y="4475163"/>
          <p14:tracePt t="108581" x="4518025" y="4475163"/>
          <p14:tracePt t="108614" x="4733925" y="4468813"/>
          <p14:tracePt t="108639" x="5053013" y="4457700"/>
          <p14:tracePt t="108683" x="5441950" y="4452938"/>
          <p14:tracePt t="108704" x="5630863" y="4452938"/>
          <p14:tracePt t="108736" x="6019800" y="4464050"/>
          <p14:tracePt t="108749" x="6176963" y="4464050"/>
          <p14:tracePt t="108785" x="6473825" y="4464050"/>
          <p14:tracePt t="108799" x="6689725" y="4464050"/>
          <p14:tracePt t="108815" x="6819900" y="4464050"/>
          <p14:tracePt t="108848" x="7134225" y="4484688"/>
          <p14:tracePt t="108874" x="7262813" y="4484688"/>
          <p14:tracePt t="108904" x="7489825" y="4495800"/>
          <p14:tracePt t="108941" x="7869238" y="4491038"/>
          <p14:tracePt t="108968" x="8112125" y="4491038"/>
          <p14:tracePt t="108998" x="8339138" y="4491038"/>
          <p14:tracePt t="109035" x="8516938" y="4491038"/>
          <p14:tracePt t="109064" x="8559800" y="4491038"/>
          <p14:tracePt t="109093" x="8566150" y="4491038"/>
          <p14:tracePt t="109142" x="8566150" y="4484688"/>
          <p14:tracePt t="109218" x="8404225" y="4495800"/>
          <p14:tracePt t="109248" x="8051800" y="4529138"/>
          <p14:tracePt t="109285" x="7370763" y="4576763"/>
          <p14:tracePt t="109315" x="6042025" y="4702175"/>
          <p14:tracePt t="109352" x="4668838" y="4830763"/>
          <p14:tracePt t="109374" x="4279900" y="4830763"/>
          <p14:tracePt t="109405" x="3890963" y="4814888"/>
          <p14:tracePt t="109441" x="3236913" y="4792663"/>
          <p14:tracePt t="109468" x="2232025" y="4792663"/>
          <p14:tracePt t="109499" x="1708150" y="4792663"/>
          <p14:tracePt t="109531" x="1389063" y="4783138"/>
          <p14:tracePt t="109564" x="1011238" y="4772025"/>
          <p14:tracePt t="109598" x="757238" y="4772025"/>
          <p14:tracePt t="109623" x="730250" y="4772025"/>
          <p14:tracePt t="109692" x="730250" y="4799013"/>
          <p14:tracePt t="109718" x="730250" y="4841875"/>
          <p14:tracePt t="109765" x="739775" y="4929188"/>
          <p14:tracePt t="109798" x="712788" y="5138738"/>
          <p14:tracePt t="109815" x="696913" y="5176838"/>
          <p14:tracePt t="109842" x="665163" y="5264150"/>
          <p14:tracePt t="109885" x="658813" y="5264150"/>
          <p14:tracePt t="109905" x="649288" y="5264150"/>
          <p14:tracePt t="109938" x="642938" y="5226050"/>
          <p14:tracePt t="109968" x="627063" y="5203825"/>
          <p14:tracePt t="109998" x="604838" y="5165725"/>
          <p14:tracePt t="110031" x="593725" y="5068888"/>
          <p14:tracePt t="110065" x="584200" y="4938713"/>
          <p14:tracePt t="110093" x="557213" y="4729163"/>
          <p14:tracePt t="110136" x="530225" y="4495800"/>
          <p14:tracePt t="110173" x="519113" y="4367213"/>
          <p14:tracePt t="110205" x="519113" y="4210050"/>
          <p14:tracePt t="110236" x="523875" y="3987800"/>
          <p14:tracePt t="110251" x="534988" y="3906838"/>
          <p14:tracePt t="110281" x="534988" y="3783013"/>
          <p14:tracePt t="110315" x="534988" y="3625850"/>
          <p14:tracePt t="110331" x="530225" y="3486150"/>
          <p14:tracePt t="110365" x="530225" y="3333750"/>
          <p14:tracePt t="110389" x="530225" y="3232150"/>
          <p14:tracePt t="110422" x="561975" y="3079750"/>
          <p14:tracePt t="110453" x="593725" y="2933700"/>
          <p14:tracePt t="110486" x="615950" y="2724150"/>
          <p14:tracePt t="110531" x="654050" y="2486025"/>
          <p14:tracePt t="110564" x="669925" y="2339975"/>
          <p14:tracePt t="110592" x="669925" y="2236788"/>
          <p14:tracePt t="110635" x="669925" y="2054225"/>
          <p14:tracePt t="110657" x="669925" y="1944688"/>
          <p14:tracePt t="110692" x="669925" y="1885950"/>
          <p14:tracePt t="110719" x="669925" y="1858963"/>
          <p14:tracePt t="110764" x="669925" y="1854200"/>
          <p14:tracePt t="111014" x="1000125" y="1901825"/>
          <p14:tracePt t="111049" x="1631950" y="1935163"/>
          <p14:tracePt t="111079" x="2227263" y="1978025"/>
          <p14:tracePt t="111114" x="2859088" y="2063750"/>
          <p14:tracePt t="111139" x="3279775" y="2139950"/>
          <p14:tracePt t="111172" x="3648075" y="2205038"/>
          <p14:tracePt t="111203" x="4095750" y="2216150"/>
          <p14:tracePt t="111236" x="4198938" y="2216150"/>
          <p14:tracePt t="111249" x="4210050" y="2216150"/>
          <p14:tracePt t="111281" x="4248150" y="2216150"/>
          <p14:tracePt t="111315" x="4252913" y="2216150"/>
          <p14:tracePt t="111349" x="4259263" y="2216150"/>
          <p14:tracePt t="111392" x="4268788" y="2216150"/>
          <p14:tracePt t="113905" x="4933950" y="2198688"/>
          <p14:tracePt t="113953" x="4945063" y="2189163"/>
          <p14:tracePt t="113985" x="4945063" y="2182813"/>
          <p14:tracePt t="114014" x="4945063" y="2178050"/>
          <p14:tracePt t="114048" x="4938713" y="2178050"/>
          <p14:tracePt t="114114" x="4902200" y="2171700"/>
          <p14:tracePt t="114139" x="4799013" y="2162175"/>
          <p14:tracePt t="114172" x="4738688" y="2162175"/>
          <p14:tracePt t="114203" x="4594225" y="2155825"/>
          <p14:tracePt t="114236" x="4241800" y="2155825"/>
          <p14:tracePt t="114264" x="3949700" y="2144713"/>
          <p14:tracePt t="114298" x="3382963" y="2112963"/>
          <p14:tracePt t="114316" x="3074988" y="2112963"/>
          <p14:tracePt t="114349" x="2744788" y="2112963"/>
          <p14:tracePt t="114385" x="2416175" y="2128838"/>
          <p14:tracePt t="114407" x="2117725" y="2166938"/>
          <p14:tracePt t="114439" x="1870075" y="2227263"/>
          <p14:tracePt t="114468" x="1809750" y="2247900"/>
          <p14:tracePt t="114548" x="1793875" y="2247900"/>
          <p14:tracePt t="114586" x="1766888" y="2254250"/>
          <p14:tracePt t="114635" x="1701800" y="2254250"/>
          <p14:tracePt t="114655" x="1647825" y="2254250"/>
          <p14:tracePt t="114689" x="1528763" y="2254250"/>
          <p14:tracePt t="114735" x="1524000" y="2254250"/>
          <p14:tracePt t="114815" x="1577975" y="2227263"/>
          <p14:tracePt t="114848" x="1627188" y="2216150"/>
          <p14:tracePt t="114886" x="1724025" y="2216150"/>
          <p14:tracePt t="114922" x="1843088" y="2216150"/>
          <p14:tracePt t="114953" x="1951038" y="2227263"/>
          <p14:tracePt t="114985" x="2036763" y="2227263"/>
          <p14:tracePt t="115015" x="2124075" y="2227263"/>
          <p14:tracePt t="115047" x="2216150" y="2227263"/>
          <p14:tracePt t="115081" x="2263775" y="2227263"/>
          <p14:tracePt t="115115" x="2362200" y="2227263"/>
          <p14:tracePt t="115139" x="2517775" y="2227263"/>
          <p14:tracePt t="115172" x="2767013" y="2227263"/>
          <p14:tracePt t="115203" x="3059113" y="2227263"/>
          <p14:tracePt t="115236" x="3178175" y="2227263"/>
          <p14:tracePt t="115285" x="3209925" y="2227263"/>
          <p14:tracePt t="115315" x="3297238" y="2205038"/>
          <p14:tracePt t="115331" x="3344863" y="2205038"/>
          <p14:tracePt t="115358" x="3425825" y="2182813"/>
          <p14:tracePt t="115392" x="3452813" y="2182813"/>
          <p14:tracePt t="115422" x="3475038" y="2178050"/>
          <p14:tracePt t="115454" x="3524250" y="2178050"/>
          <p14:tracePt t="115485" x="3625850" y="2178050"/>
          <p14:tracePt t="115498" x="3641725" y="2178050"/>
          <p14:tracePt t="115531" x="3652838" y="2178050"/>
          <p14:tracePt t="115565" x="3668713" y="2171700"/>
          <p14:tracePt t="115598" x="3751263" y="2171700"/>
          <p14:tracePt t="115635" x="3821113" y="2171700"/>
          <p14:tracePt t="115657" x="3832225" y="2171700"/>
          <p14:tracePt t="115691" x="3841750" y="2171700"/>
          <p14:tracePt t="115718" x="3886200" y="2171700"/>
          <p14:tracePt t="115749" x="3922713" y="2171700"/>
          <p14:tracePt t="115785" x="3944938" y="2171700"/>
          <p14:tracePt t="115814" x="3971925" y="2171700"/>
          <p14:tracePt t="115848" x="4014788" y="2171700"/>
          <p14:tracePt t="115873" x="4037013" y="2171700"/>
          <p14:tracePt t="115905" x="4075113" y="2171700"/>
          <p14:tracePt t="115941" x="4117975" y="2166938"/>
          <p14:tracePt t="115968" x="4144963" y="2162175"/>
          <p14:tracePt t="116002" x="4198938" y="2151063"/>
          <p14:tracePt t="116036" x="4360863" y="2151063"/>
          <p14:tracePt t="116064" x="4437063" y="2151063"/>
          <p14:tracePt t="116092" x="4556125" y="2151063"/>
          <p14:tracePt t="116136" x="4684713" y="2151063"/>
          <p14:tracePt t="116172" x="4810125" y="2151063"/>
          <p14:tracePt t="116204" x="4902200" y="2155825"/>
          <p14:tracePt t="116235" x="4983163" y="2166938"/>
          <p14:tracePt t="116265" x="5068888" y="2166938"/>
          <p14:tracePt t="116298" x="5237163" y="2182813"/>
          <p14:tracePt t="116315" x="5329238" y="2193925"/>
          <p14:tracePt t="116348" x="5419725" y="2198688"/>
          <p14:tracePt t="116386" x="5534025" y="2209800"/>
          <p14:tracePt t="116422" x="5653088" y="2216150"/>
          <p14:tracePt t="116455" x="5772150" y="2216150"/>
          <p14:tracePt t="116485" x="5880100" y="2227263"/>
          <p14:tracePt t="116515" x="5972175" y="2227263"/>
          <p14:tracePt t="116548" x="6145213" y="2232025"/>
          <p14:tracePt t="116586" x="6262688" y="2232025"/>
          <p14:tracePt t="116631" x="6399213" y="2236788"/>
          <p14:tracePt t="116656" x="6496050" y="2236788"/>
          <p14:tracePt t="116689" x="6619875" y="2236788"/>
          <p14:tracePt t="116718" x="6711950" y="2236788"/>
          <p14:tracePt t="116748" x="6804025" y="2236788"/>
          <p14:tracePt t="116786" x="6911975" y="2236788"/>
          <p14:tracePt t="116800" x="6938963" y="2236788"/>
          <p14:tracePt t="116817" x="7015163" y="2236788"/>
          <p14:tracePt t="116848" x="7170738" y="2236788"/>
          <p14:tracePt t="116873" x="7296150" y="2236788"/>
          <p14:tracePt t="116907" x="7489825" y="2236788"/>
          <p14:tracePt t="116936" x="7608888" y="2236788"/>
          <p14:tracePt t="116968" x="7739063" y="2236788"/>
          <p14:tracePt t="116998" x="7813675" y="2236788"/>
          <p14:tracePt t="117035" x="7862888" y="2236788"/>
          <p14:tracePt t="117049" x="7869238" y="2236788"/>
          <p14:tracePt t="117086" x="7889875" y="2236788"/>
          <p14:tracePt t="117135" x="7912100" y="2232025"/>
          <p14:tracePt t="117143" x="7916863" y="2232025"/>
          <p14:tracePt t="117189" x="7932738" y="2227263"/>
          <p14:tracePt t="117219" x="7981950" y="2220913"/>
          <p14:tracePt t="117248" x="8067675" y="2220913"/>
          <p14:tracePt t="117285" x="8166100" y="2220913"/>
          <p14:tracePt t="117299" x="8186738" y="2220913"/>
          <p14:tracePt t="117316" x="8247063" y="2220913"/>
          <p14:tracePt t="117348" x="8328025" y="2232025"/>
          <p14:tracePt t="117386" x="8370888" y="2243138"/>
          <p14:tracePt t="117441" x="8375650" y="2243138"/>
          <p14:tracePt t="117548" x="8370888" y="2243138"/>
          <p14:tracePt t="117616" x="8366125" y="2243138"/>
          <p14:tracePt t="118014" x="8359775" y="2243138"/>
          <p14:tracePt t="118050" x="8355013" y="2243138"/>
          <p14:tracePt t="118142" x="8348663" y="2243138"/>
          <p14:tracePt t="119985" x="8328025" y="2259013"/>
          <p14:tracePt t="120015" x="8278813" y="2362200"/>
          <p14:tracePt t="120048" x="8274050" y="2371725"/>
          <p14:tracePt t="120086" x="8267700" y="2382838"/>
          <p14:tracePt t="120136" x="8274050" y="2474913"/>
          <p14:tracePt t="120172" x="8321675" y="2663825"/>
          <p14:tracePt t="120204" x="8474075" y="2994025"/>
          <p14:tracePt t="120235" x="8597900" y="3405188"/>
          <p14:tracePt t="120264" x="8636000" y="3767138"/>
          <p14:tracePt t="120298" x="8485188" y="4156075"/>
          <p14:tracePt t="120316" x="8332788" y="4349750"/>
          <p14:tracePt t="120349" x="8186738" y="4511675"/>
          <p14:tracePt t="120386" x="8166100" y="4587875"/>
          <p14:tracePt t="120422" x="8197850" y="4648200"/>
          <p14:tracePt t="120454" x="8204200" y="4702175"/>
          <p14:tracePt t="120486" x="8123238" y="4729163"/>
          <p14:tracePt t="120500" x="8089900" y="4729163"/>
          <p14:tracePt t="120531" x="8047038" y="4729163"/>
          <p14:tracePt t="120565" x="7959725" y="4733925"/>
          <p14:tracePt t="120598" x="7685088" y="4765675"/>
          <p14:tracePt t="120623" x="7496175" y="4776788"/>
          <p14:tracePt t="120655" x="7046913" y="4684713"/>
          <p14:tracePt t="120689" x="6873875" y="4657725"/>
          <p14:tracePt t="120718" x="6777038" y="4594225"/>
          <p14:tracePt t="120753" x="6765925" y="4522788"/>
          <p14:tracePt t="120786" x="6761163" y="4367213"/>
          <p14:tracePt t="120800" x="6777038" y="4313238"/>
          <p14:tracePt t="120815" x="6792913" y="4268788"/>
          <p14:tracePt t="120836" x="6889750" y="4144963"/>
          <p14:tracePt t="120886" x="7327900" y="3875088"/>
          <p14:tracePt t="120922" x="7620000" y="3760788"/>
          <p14:tracePt t="120953" x="7878763" y="3690938"/>
          <p14:tracePt t="120985" x="8089900" y="3659188"/>
          <p14:tracePt t="121014" x="8305800" y="3632200"/>
          <p14:tracePt t="121048" x="8662988" y="3598863"/>
          <p14:tracePt t="121081" x="8966200" y="3598863"/>
          <p14:tracePt t="121114" x="9170988" y="3605213"/>
          <p14:tracePt t="121138" x="9386888" y="3625850"/>
          <p14:tracePt t="121172" x="9629775" y="3652838"/>
          <p14:tracePt t="121203" x="9782175" y="3690938"/>
          <p14:tracePt t="121236" x="9921875" y="3794125"/>
          <p14:tracePt t="121250" x="9959975" y="3832225"/>
          <p14:tracePt t="121286" x="10009188" y="3944938"/>
          <p14:tracePt t="121314" x="10025063" y="4025900"/>
          <p14:tracePt t="121331" x="10025063" y="4113213"/>
          <p14:tracePt t="121365" x="9998075" y="4264025"/>
          <p14:tracePt t="121389" x="9906000" y="4383088"/>
          <p14:tracePt t="121422" x="9744075" y="4518025"/>
          <p14:tracePt t="121451" x="9571038" y="4684713"/>
          <p14:tracePt t="121485" x="9371013" y="4864100"/>
          <p14:tracePt t="121514" x="9128125" y="5003800"/>
          <p14:tracePt t="121548" x="8705850" y="5133975"/>
          <p14:tracePt t="121586" x="8274050" y="5149850"/>
          <p14:tracePt t="121636" x="7458075" y="5084763"/>
          <p14:tracePt t="121672" x="7069138" y="5030788"/>
          <p14:tracePt t="121704" x="6765925" y="4938713"/>
          <p14:tracePt t="121735" x="6588125" y="4852988"/>
          <p14:tracePt t="121765" x="6453188" y="4756150"/>
          <p14:tracePt t="121798" x="6372225" y="4625975"/>
          <p14:tracePt t="121815" x="6354763" y="4594225"/>
          <p14:tracePt t="121831" x="6338888" y="4533900"/>
          <p14:tracePt t="121865" x="6338888" y="4452938"/>
          <p14:tracePt t="121889" x="6430963" y="4295775"/>
          <p14:tracePt t="121922" x="6642100" y="4140200"/>
          <p14:tracePt t="121953" x="7024688" y="3994150"/>
          <p14:tracePt t="121985" x="7554913" y="3863975"/>
          <p14:tracePt t="121998" x="7635875" y="3841750"/>
          <p14:tracePt t="122035" x="7927975" y="3814763"/>
          <p14:tracePt t="122064" x="8240713" y="3805238"/>
          <p14:tracePt t="122093" x="8474075" y="3805238"/>
          <p14:tracePt t="122136" x="8840788" y="3832225"/>
          <p14:tracePt t="122172" x="9101138" y="3879850"/>
          <p14:tracePt t="122205" x="9359900" y="3960813"/>
          <p14:tracePt t="122235" x="9564688" y="4059238"/>
          <p14:tracePt t="122264" x="9705975" y="4140200"/>
          <p14:tracePt t="122298" x="9845675" y="4275138"/>
          <p14:tracePt t="122316" x="9872663" y="4371975"/>
          <p14:tracePt t="122348" x="9845675" y="4506913"/>
          <p14:tracePt t="122373" x="9755188" y="4594225"/>
          <p14:tracePt t="122405" x="9402763" y="4702175"/>
          <p14:tracePt t="122423" x="9310688" y="4711700"/>
          <p14:tracePt t="122452" x="8997950" y="4722813"/>
          <p14:tracePt t="122485" x="8694738" y="4722813"/>
          <p14:tracePt t="122514" x="8447088" y="4722813"/>
          <p14:tracePt t="122548" x="8289925" y="4722813"/>
          <p14:tracePt t="122583" x="8278813" y="4722813"/>
          <p14:tracePt t="123315" x="8186738" y="4538663"/>
          <p14:tracePt t="123334" x="8058150" y="4295775"/>
          <p14:tracePt t="123357" x="7678738" y="3848100"/>
          <p14:tracePt t="123393" x="7208838" y="3524250"/>
          <p14:tracePt t="123422" x="6815138" y="3313113"/>
          <p14:tracePt t="123453" x="6527800" y="3155950"/>
          <p14:tracePt t="123485" x="6408738" y="3079750"/>
          <p14:tracePt t="123515" x="6307138" y="3005138"/>
          <p14:tracePt t="123548" x="6203950" y="2960688"/>
          <p14:tracePt t="123586" x="6064250" y="2886075"/>
          <p14:tracePt t="123636" x="5538788" y="2679700"/>
          <p14:tracePt t="123672" x="5183188" y="2571750"/>
          <p14:tracePt t="123704" x="4852988" y="2463800"/>
          <p14:tracePt t="123736" x="4410075" y="2259013"/>
          <p14:tracePt t="123751" x="4248150" y="2162175"/>
          <p14:tracePt t="123785" x="4014788" y="1989138"/>
          <p14:tracePt t="123815" x="3902075" y="1793875"/>
          <p14:tracePt t="123831" x="3902075" y="1708150"/>
          <p14:tracePt t="123865" x="3917950" y="1573213"/>
          <p14:tracePt t="123889" x="4133850" y="1382713"/>
          <p14:tracePt t="123922" x="4533900" y="1220788"/>
          <p14:tracePt t="123953" x="5053013" y="1092200"/>
          <p14:tracePt t="123985" x="5599113" y="1027113"/>
          <p14:tracePt t="124014" x="6026150" y="1016000"/>
          <p14:tracePt t="124049" x="6635750" y="1069975"/>
          <p14:tracePt t="124086" x="7181850" y="1211263"/>
          <p14:tracePt t="124136" x="7766050" y="1492250"/>
          <p14:tracePt t="124172" x="7939088" y="1674813"/>
          <p14:tracePt t="124204" x="7950200" y="1804988"/>
          <p14:tracePt t="124235" x="7927975" y="2005013"/>
          <p14:tracePt t="124264" x="7732713" y="2236788"/>
          <p14:tracePt t="124299" x="7424738" y="2508250"/>
          <p14:tracePt t="124315" x="7246938" y="2632075"/>
          <p14:tracePt t="124349" x="6992938" y="2762250"/>
          <p14:tracePt t="124386" x="6543675" y="2870200"/>
          <p14:tracePt t="124422" x="6134100" y="2890838"/>
          <p14:tracePt t="124451" x="5727700" y="2820988"/>
          <p14:tracePt t="124485" x="5426075" y="2697163"/>
          <p14:tracePt t="124514" x="5183188" y="2517775"/>
          <p14:tracePt t="124548" x="5037138" y="2328863"/>
          <p14:tracePt t="124581" x="4992688" y="2205038"/>
          <p14:tracePt t="124614" x="5010150" y="2090738"/>
          <p14:tracePt t="124639" x="5122863" y="2027238"/>
          <p14:tracePt t="124672" x="5583238" y="2005013"/>
          <p14:tracePt t="124703" x="6408738" y="1989138"/>
          <p14:tracePt t="124735" x="7581900" y="2027238"/>
          <p14:tracePt t="124751" x="8132763" y="2101850"/>
          <p14:tracePt t="124781" x="9636125" y="2344738"/>
          <p14:tracePt t="124814" x="10429875" y="2555875"/>
          <p14:tracePt t="124848" x="10906125" y="2767013"/>
          <p14:tracePt t="124873" x="11126788" y="2886075"/>
          <p14:tracePt t="124908" x="11279188" y="2982913"/>
          <p14:tracePt t="124942" x="11279188" y="2994025"/>
          <p14:tracePt t="124968" x="11272838" y="2998788"/>
          <p14:tracePt t="125002" x="11268075" y="2994025"/>
          <p14:tracePt t="125031" x="11202988" y="2897188"/>
          <p14:tracePt t="125064" x="11095038" y="2762250"/>
          <p14:tracePt t="125092" x="11041063" y="2636838"/>
          <p14:tracePt t="125136" x="11029950" y="2339975"/>
          <p14:tracePt t="125173" x="11061700" y="2232025"/>
          <p14:tracePt t="125201" x="11072813" y="2171700"/>
          <p14:tracePt t="125236" x="11083925" y="2097088"/>
          <p14:tracePt t="125265" x="11088688" y="2085975"/>
          <p14:tracePt t="125298" x="11088688" y="2070100"/>
          <p14:tracePt t="125316" x="11088688" y="2058988"/>
          <p14:tracePt t="125348" x="11088688" y="2036763"/>
          <p14:tracePt t="125385" x="11088688" y="2032000"/>
          <p14:tracePt t="125514" x="11072813" y="2162175"/>
          <p14:tracePt t="125548" x="11095038" y="2393950"/>
          <p14:tracePt t="125581" x="11115675" y="2589213"/>
          <p14:tracePt t="125614" x="11115675" y="2690813"/>
          <p14:tracePt t="125639" x="11106150" y="2816225"/>
          <p14:tracePt t="125672" x="11088688" y="2924175"/>
          <p14:tracePt t="125705" x="11072813" y="3052763"/>
          <p14:tracePt t="125736" x="11072813" y="3263900"/>
          <p14:tracePt t="125750" x="11083925" y="3290888"/>
          <p14:tracePt t="125785" x="11126788" y="3490913"/>
          <p14:tracePt t="125800" x="11137900" y="3556000"/>
          <p14:tracePt t="125816" x="11142663" y="3663950"/>
          <p14:tracePt t="125843" x="11164888" y="3767138"/>
          <p14:tracePt t="125886" x="11196638" y="3967163"/>
          <p14:tracePt t="125922" x="11218863" y="4090988"/>
          <p14:tracePt t="125951" x="11218863" y="4194175"/>
          <p14:tracePt t="125986" x="11234738" y="4318000"/>
          <p14:tracePt t="126001" x="11241088" y="4340225"/>
          <p14:tracePt t="126036" x="11245850" y="4448175"/>
          <p14:tracePt t="126049" x="11245850" y="4468813"/>
          <p14:tracePt t="126081" x="11196638" y="4614863"/>
          <p14:tracePt t="126114" x="11153775" y="4765675"/>
          <p14:tracePt t="126151" x="11137900" y="4826000"/>
          <p14:tracePt t="126170" x="11133138" y="4830763"/>
          <p14:tracePt t="126248" x="11133138" y="4837113"/>
          <p14:tracePt t="126298" x="10975975" y="4729163"/>
          <p14:tracePt t="126315" x="10710863" y="4614863"/>
          <p14:tracePt t="126331" x="10506075" y="4533900"/>
          <p14:tracePt t="126364" x="9678988" y="4291013"/>
          <p14:tracePt t="126389" x="9382125" y="4214813"/>
          <p14:tracePt t="126422" x="9263063" y="4156075"/>
          <p14:tracePt t="126454" x="9213850" y="4129088"/>
          <p14:tracePt t="126485" x="9202738" y="4122738"/>
          <p14:tracePt t="126515" x="9197975" y="4140200"/>
          <p14:tracePt t="126548" x="9213850" y="4237038"/>
          <p14:tracePt t="126581" x="9229725" y="4306888"/>
          <p14:tracePt t="126614" x="9220200" y="4387850"/>
          <p14:tracePt t="126638" x="9144000" y="4506913"/>
          <p14:tracePt t="126669" x="8863013" y="4668838"/>
          <p14:tracePt t="126701" x="8370888" y="4875213"/>
          <p14:tracePt t="126736" x="7851775" y="4999038"/>
          <p14:tracePt t="126765" x="7700963" y="4999038"/>
          <p14:tracePt t="126799" x="7408863" y="4906963"/>
          <p14:tracePt t="126815" x="7366000" y="4875213"/>
          <p14:tracePt t="126831" x="7246938" y="4756150"/>
          <p14:tracePt t="126864" x="7197725" y="4657725"/>
          <p14:tracePt t="126898" x="7215188" y="4448175"/>
          <p14:tracePt t="126922" x="7262813" y="4340225"/>
          <p14:tracePt t="126954" x="7489825" y="4122738"/>
          <p14:tracePt t="126986" x="7912100" y="3960813"/>
          <p14:tracePt t="127001" x="8047038" y="3949700"/>
          <p14:tracePt t="127036" x="9337675" y="3967163"/>
          <p14:tracePt t="127049" x="9501188" y="3976688"/>
          <p14:tracePt t="127086" x="10133013" y="4194175"/>
          <p14:tracePt t="127131" x="10294938" y="4502150"/>
          <p14:tracePt t="127156" x="10272713" y="4733925"/>
          <p14:tracePt t="127192" x="10164763" y="4895850"/>
          <p14:tracePt t="127218" x="10090150" y="4929188"/>
          <p14:tracePt t="127253" x="10002838" y="4929188"/>
          <p14:tracePt t="127286" x="9863138" y="4902200"/>
          <p14:tracePt t="127300" x="9836150" y="4895850"/>
          <p14:tracePt t="127316" x="9813925" y="4884738"/>
          <p14:tracePt t="127342" x="9809163" y="4884738"/>
          <p14:tracePt t="129092" x="9771063" y="4884738"/>
          <p14:tracePt t="129125" x="9236075" y="4976813"/>
          <p14:tracePt t="129155" x="8689975" y="5030788"/>
          <p14:tracePt t="129169" x="8548688" y="5030788"/>
          <p14:tracePt t="129201" x="8451850" y="5026025"/>
          <p14:tracePt t="129235" x="8393113" y="5019675"/>
          <p14:tracePt t="129264" x="8375650" y="5026025"/>
          <p14:tracePt t="129298" x="8370888" y="5030788"/>
          <p14:tracePt t="129349" x="8366125" y="5030788"/>
          <p14:tracePt t="129381" x="8366125" y="5046663"/>
          <p14:tracePt t="129405" x="8359775" y="5053013"/>
          <p14:tracePt t="129451" x="8139113" y="4929188"/>
          <p14:tracePt t="129486" x="7058025" y="4387850"/>
          <p14:tracePt t="129501" x="6415088" y="4144963"/>
          <p14:tracePt t="129531" x="5457825" y="3722688"/>
          <p14:tracePt t="129565" x="4679950" y="3398838"/>
          <p14:tracePt t="129593" x="3702050" y="3286125"/>
          <p14:tracePt t="129635" x="2679700" y="3529013"/>
          <p14:tracePt t="129672" x="2555875" y="3722688"/>
          <p14:tracePt t="129704" x="2436813" y="3906838"/>
          <p14:tracePt t="129736" x="2281238" y="4167188"/>
          <p14:tracePt t="129750" x="2263775" y="4210050"/>
          <p14:tracePt t="129781" x="2162175" y="4356100"/>
          <p14:tracePt t="129814" x="1966913" y="4495800"/>
          <p14:tracePt t="129842" x="1789113" y="4587875"/>
          <p14:tracePt t="129886" x="1658938" y="4657725"/>
          <p14:tracePt t="129922" x="1600200" y="4684713"/>
          <p14:tracePt t="129954" x="1427163" y="4722813"/>
          <p14:tracePt t="129985" x="1281113" y="4745038"/>
          <p14:tracePt t="130014" x="1184275" y="4756150"/>
          <p14:tracePt t="130048" x="1065213" y="4760913"/>
          <p14:tracePt t="130086" x="923925" y="4749800"/>
          <p14:tracePt t="130135" x="881063" y="4722813"/>
          <p14:tracePt t="130143" x="865188" y="4711700"/>
          <p14:tracePt t="130172" x="838200" y="4641850"/>
          <p14:tracePt t="130202" x="793750" y="4511675"/>
          <p14:tracePt t="130235" x="723900" y="4284663"/>
          <p14:tracePt t="130249" x="703263" y="4171950"/>
          <p14:tracePt t="130281" x="631825" y="3875088"/>
          <p14:tracePt t="130314" x="600075" y="3632200"/>
          <p14:tracePt t="130349" x="573088" y="3259138"/>
          <p14:tracePt t="130381" x="519113" y="2906713"/>
          <p14:tracePt t="130405" x="465138" y="2701925"/>
          <p14:tracePt t="130423" x="427038" y="2470150"/>
          <p14:tracePt t="130452" x="395288" y="2227263"/>
          <p14:tracePt t="130486" x="366713" y="2005013"/>
          <p14:tracePt t="130501" x="366713" y="1955800"/>
          <p14:tracePt t="130531" x="361950" y="1809750"/>
          <p14:tracePt t="130564" x="361950" y="1643063"/>
          <p14:tracePt t="130592" x="361950" y="1524000"/>
          <p14:tracePt t="130631" x="373063" y="1465263"/>
          <p14:tracePt t="130748" x="458788" y="1528763"/>
          <p14:tracePt t="130785" x="1258888" y="1800225"/>
          <p14:tracePt t="130814" x="2647950" y="1962150"/>
          <p14:tracePt t="130848" x="5588000" y="1982788"/>
          <p14:tracePt t="130891" x="8440738" y="2101850"/>
          <p14:tracePt t="130922" x="10209213" y="2297113"/>
          <p14:tracePt t="130951" x="10733088" y="2420938"/>
          <p14:tracePt t="130985" x="10829925" y="2497138"/>
          <p14:tracePt t="131001" x="10845800" y="2513013"/>
          <p14:tracePt t="131035" x="10906125" y="2566988"/>
          <p14:tracePt t="131064" x="10910888" y="2571750"/>
          <p14:tracePt t="131098" x="10942638" y="2555875"/>
          <p14:tracePt t="131136" x="11034713" y="2481263"/>
          <p14:tracePt t="131172" x="11133138" y="2366963"/>
          <p14:tracePt t="131201" x="11137900" y="2281238"/>
          <p14:tracePt t="131236" x="11061700" y="2205038"/>
          <p14:tracePt t="131251" x="11052175" y="2193925"/>
          <p14:tracePt t="131281" x="11029950" y="2155825"/>
          <p14:tracePt t="131315" x="11025188" y="2135188"/>
          <p14:tracePt t="131391" x="11025188" y="2366963"/>
          <p14:tracePt t="131422" x="10948988" y="2897188"/>
          <p14:tracePt t="131453" x="10841038" y="3805238"/>
          <p14:tracePt t="131486" x="10814050" y="4695825"/>
          <p14:tracePt t="131500" x="10814050" y="4787900"/>
          <p14:tracePt t="131531" x="10814050" y="4891088"/>
          <p14:tracePt t="131564" x="10814050" y="4895850"/>
          <p14:tracePt t="131672" x="10726738" y="4902200"/>
          <p14:tracePt t="131701" x="10587038" y="4929188"/>
          <p14:tracePt t="131736" x="10526713" y="4956175"/>
          <p14:tracePt t="131764" x="10479088" y="4999038"/>
          <p14:tracePt t="131798" x="10117138" y="5219700"/>
          <p14:tracePt t="131816" x="9744075" y="5318125"/>
          <p14:tracePt t="131848" x="9209088" y="5426075"/>
          <p14:tracePt t="131885" x="8728075" y="5480050"/>
          <p14:tracePt t="131904" x="8447088" y="5491163"/>
          <p14:tracePt t="131942" x="8020050" y="5484813"/>
          <p14:tracePt t="131968" x="7781925" y="5441950"/>
          <p14:tracePt t="131998" x="7516813" y="5318125"/>
          <p14:tracePt t="132031" x="7215188" y="5149850"/>
          <p14:tracePt t="132065" x="7058025" y="4972050"/>
          <p14:tracePt t="132081" x="7042150" y="4906963"/>
          <p14:tracePt t="132114" x="7031038" y="4738688"/>
          <p14:tracePt t="132155" x="7096125" y="4572000"/>
          <p14:tracePt t="132192" x="7327900" y="4257675"/>
          <p14:tracePt t="132235" x="7646988" y="4037013"/>
          <p14:tracePt t="132249" x="7766050" y="4010025"/>
          <p14:tracePt t="132281" x="8159750" y="3949700"/>
          <p14:tracePt t="132314" x="8948738" y="3949700"/>
          <p14:tracePt t="132348" x="9613900" y="4079875"/>
          <p14:tracePt t="132381" x="9845675" y="4230688"/>
          <p14:tracePt t="132405" x="9964738" y="4329113"/>
          <p14:tracePt t="132438" x="10175875" y="4679950"/>
          <p14:tracePt t="132486" x="10144125" y="4918075"/>
          <p14:tracePt t="132499" x="10117138" y="4949825"/>
          <p14:tracePt t="132535" x="10063163" y="4999038"/>
          <p14:tracePt t="132564" x="10056813" y="5003800"/>
          <p14:tracePt t="132691" x="10013950" y="4976813"/>
          <p14:tracePt t="132718" x="9928225" y="4945063"/>
          <p14:tracePt t="132748" x="9251950" y="4906963"/>
          <p14:tracePt t="132785" x="8112125" y="4949825"/>
          <p14:tracePt t="132814" x="6554788" y="5064125"/>
          <p14:tracePt t="132848" x="5534025" y="5183188"/>
          <p14:tracePt t="132885" x="5480050" y="5183188"/>
          <p14:tracePt t="132941" x="5507038" y="5172075"/>
          <p14:tracePt t="132968" x="5583238" y="5165725"/>
          <p14:tracePt t="132998" x="5673725" y="5165725"/>
          <p14:tracePt t="133031" x="5819775" y="5176838"/>
          <p14:tracePt t="133064" x="5949950" y="5192713"/>
          <p14:tracePt t="133093" x="6069013" y="5183188"/>
          <p14:tracePt t="133136" x="6246813" y="5057775"/>
          <p14:tracePt t="133172" x="6246813" y="5010150"/>
          <p14:tracePt t="133204" x="6215063" y="4987925"/>
          <p14:tracePt t="133236" x="6118225" y="4949825"/>
          <p14:tracePt t="133251" x="6073775" y="4945063"/>
          <p14:tracePt t="133286" x="5922963" y="4933950"/>
          <p14:tracePt t="133300" x="5846763" y="4933950"/>
          <p14:tracePt t="133317" x="5680075" y="4933950"/>
          <p14:tracePt t="133348" x="5345113" y="4911725"/>
          <p14:tracePt t="133386" x="4987925" y="4841875"/>
          <p14:tracePt t="133422" x="4830763" y="4756150"/>
          <p14:tracePt t="133454" x="4729163" y="4630738"/>
          <p14:tracePt t="133485" x="4684713" y="4491038"/>
          <p14:tracePt t="133514" x="4706938" y="4371975"/>
          <p14:tracePt t="133548" x="4783138" y="4248150"/>
          <p14:tracePt t="133581" x="4983163" y="4113213"/>
          <p14:tracePt t="133614" x="5214938" y="4010025"/>
          <p14:tracePt t="133642" x="5356225" y="3987800"/>
          <p14:tracePt t="133672" x="5576888" y="3983038"/>
          <p14:tracePt t="133704" x="5934075" y="4021138"/>
          <p14:tracePt t="133736" x="6199188" y="4149725"/>
          <p14:tracePt t="133764" x="6235700" y="4248150"/>
          <p14:tracePt t="133798" x="6219825" y="4457700"/>
          <p14:tracePt t="133815" x="6181725" y="4518025"/>
          <p14:tracePt t="133831" x="6118225" y="4587875"/>
          <p14:tracePt t="133864" x="6019800" y="4641850"/>
          <p14:tracePt t="133888" x="5999163" y="4648200"/>
          <p14:tracePt t="135086" x="6111875" y="4648200"/>
          <p14:tracePt t="135124" x="6219825" y="4664075"/>
          <p14:tracePt t="135155" x="6462713" y="4679950"/>
          <p14:tracePt t="135192" x="7204075" y="4691063"/>
          <p14:tracePt t="135218" x="7431088" y="4684713"/>
          <p14:tracePt t="135249" x="7539038" y="4684713"/>
          <p14:tracePt t="135285" x="7658100" y="4711700"/>
          <p14:tracePt t="135314" x="7824788" y="4756150"/>
          <p14:tracePt t="135350" x="7831138" y="4765675"/>
          <p14:tracePt t="135452" x="7797800" y="4772025"/>
          <p14:tracePt t="135485" x="7642225" y="4783138"/>
          <p14:tracePt t="135514" x="7462838" y="4776788"/>
          <p14:tracePt t="135548" x="7258050" y="4711700"/>
          <p14:tracePt t="135585" x="7116763" y="4657725"/>
          <p14:tracePt t="135609" x="7019925" y="4583113"/>
          <p14:tracePt t="135642" x="6954838" y="4468813"/>
          <p14:tracePt t="135674" x="6900863" y="4349750"/>
          <p14:tracePt t="135702" x="6896100" y="4275138"/>
          <p14:tracePt t="135736" x="7046913" y="4090988"/>
          <p14:tracePt t="135751" x="7089775" y="4059238"/>
          <p14:tracePt t="135781" x="7296150" y="3971925"/>
          <p14:tracePt t="135814" x="7608888" y="3906838"/>
          <p14:tracePt t="135848" x="8213725" y="3814763"/>
          <p14:tracePt t="135873" x="8404225" y="3798888"/>
          <p14:tracePt t="135906" x="8894763" y="3776663"/>
          <p14:tracePt t="135939" x="9240838" y="3776663"/>
          <p14:tracePt t="135968" x="9548813" y="3798888"/>
          <p14:tracePt t="136002" x="9791700" y="3868738"/>
          <p14:tracePt t="136035" x="9948863" y="3949700"/>
          <p14:tracePt t="136065" x="10079038" y="4079875"/>
          <p14:tracePt t="136092" x="10137775" y="4187825"/>
          <p14:tracePt t="136136" x="10186988" y="4329113"/>
          <p14:tracePt t="136172" x="10229850" y="4430713"/>
          <p14:tracePt t="136202" x="10225088" y="4518025"/>
          <p14:tracePt t="136234" x="10186988" y="4583113"/>
          <p14:tracePt t="136264" x="10137775" y="4641850"/>
          <p14:tracePt t="136298" x="10029825" y="4733925"/>
          <p14:tracePt t="136315" x="9894888" y="4803775"/>
          <p14:tracePt t="136349" x="9640888" y="4911725"/>
          <p14:tracePt t="136386" x="9256713" y="4965700"/>
          <p14:tracePt t="136442" x="8743950" y="4965700"/>
          <p14:tracePt t="136468" x="8289925" y="4949825"/>
          <p14:tracePt t="136498" x="7977188" y="4949825"/>
          <p14:tracePt t="136535" x="7900988" y="4945063"/>
          <p14:tracePt t="136785" x="7896225" y="4945063"/>
          <p14:tracePt t="138718" x="7889875" y="4956175"/>
          <p14:tracePt t="138748" x="7723188" y="4760913"/>
          <p14:tracePt t="138781" x="7577138" y="4437063"/>
          <p14:tracePt t="138814" x="7442200" y="3895725"/>
          <p14:tracePt t="138844" x="7204075" y="3302000"/>
          <p14:tracePt t="138874" x="6977063" y="2933700"/>
          <p14:tracePt t="138905" x="6824663" y="2771775"/>
          <p14:tracePt t="138942" x="6754813" y="2643188"/>
          <p14:tracePt t="138968" x="6761163" y="2605088"/>
          <p14:tracePt t="138998" x="6765925" y="2598738"/>
          <p14:tracePt t="142219" x="7143750" y="3517900"/>
          <p14:tracePt t="142248" x="7170738" y="3587750"/>
          <p14:tracePt t="142286" x="7085013" y="3832225"/>
          <p14:tracePt t="142300" x="7051675" y="3886200"/>
          <p14:tracePt t="142315" x="6997700" y="4021138"/>
          <p14:tracePt t="142358" x="6911975" y="4275138"/>
          <p14:tracePt t="142390" x="6884988" y="4437063"/>
          <p14:tracePt t="142422" x="6858000" y="4484688"/>
          <p14:tracePt t="142455" x="6824663" y="4495800"/>
          <p14:tracePt t="142486" x="6561138" y="4538663"/>
          <p14:tracePt t="142500" x="6496050" y="4549775"/>
          <p14:tracePt t="142536" x="6111875" y="4621213"/>
          <p14:tracePt t="142550" x="6069013" y="4630738"/>
          <p14:tracePt t="142585" x="5999163" y="4637088"/>
          <p14:tracePt t="142608" x="5891213" y="4641850"/>
          <p14:tracePt t="142642" x="5727700" y="4664075"/>
          <p14:tracePt t="142672" x="5646738" y="4668838"/>
          <p14:tracePt t="142704" x="5641975" y="4668838"/>
          <p14:tracePt t="142764" x="5637213" y="4664075"/>
          <p14:tracePt t="142798" x="5630863" y="4657725"/>
          <p14:tracePt t="142815" x="5626100" y="4657725"/>
          <p14:tracePt t="142873" x="5626100" y="4652963"/>
          <p14:tracePt t="143016" x="5626100" y="4648200"/>
          <p14:tracePt t="143156" x="5619750" y="4641850"/>
          <p14:tracePt t="144672" x="5680075" y="4641850"/>
          <p14:tracePt t="144702" x="5776913" y="4652963"/>
          <p14:tracePt t="144735" x="5864225" y="4652963"/>
          <p14:tracePt t="144764" x="5954713" y="4648200"/>
          <p14:tracePt t="144798" x="6064250" y="4637088"/>
          <p14:tracePt t="144815" x="6100763" y="4637088"/>
          <p14:tracePt t="144831" x="6127750" y="4637088"/>
          <p14:tracePt t="144864" x="6199188" y="4637088"/>
          <p14:tracePt t="144898" x="6307138" y="4625975"/>
          <p14:tracePt t="144922" x="6361113" y="4621213"/>
          <p14:tracePt t="144952" x="6403975" y="4610100"/>
          <p14:tracePt t="144986" x="6599238" y="4614863"/>
          <p14:tracePt t="145000" x="6635750" y="4614863"/>
          <p14:tracePt t="145031" x="6696075" y="4625975"/>
          <p14:tracePt t="145065" x="6727825" y="4625975"/>
          <p14:tracePt t="145092" x="6743700" y="4621213"/>
          <p14:tracePt t="145135" x="6754813" y="4610100"/>
          <p14:tracePt t="145192" x="6754813" y="4603750"/>
          <p14:tracePt t="145218" x="6750050" y="4603750"/>
          <p14:tracePt t="145251" x="6750050" y="4610100"/>
          <p14:tracePt t="145798" x="6869113" y="4614863"/>
          <p14:tracePt t="145822" x="7069138" y="4614863"/>
          <p14:tracePt t="145843" x="7554913" y="4583113"/>
          <p14:tracePt t="145885" x="9586913" y="4398963"/>
          <p14:tracePt t="145904" x="10445750" y="4322763"/>
          <p14:tracePt t="145941" x="10787063" y="4295775"/>
          <p14:tracePt t="145968" x="10798175" y="4295775"/>
          <p14:tracePt t="145998" x="10802938" y="4291013"/>
          <p14:tracePt t="146048" x="10791825" y="4302125"/>
          <p14:tracePt t="146085" x="10791825" y="4313238"/>
          <p14:tracePt t="146203" x="10672763" y="4360863"/>
          <p14:tracePt t="146235" x="10344150" y="4437063"/>
          <p14:tracePt t="146264" x="10137775" y="4484688"/>
          <p14:tracePt t="146298" x="9852025" y="4518025"/>
          <p14:tracePt t="146315" x="9694863" y="4549775"/>
          <p14:tracePt t="146331" x="9667875" y="4549775"/>
          <p14:tracePt t="146357" x="9656763" y="4549775"/>
          <p14:tracePt t="146392" x="9667875" y="4549775"/>
          <p14:tracePt t="146421" x="9683750" y="4549775"/>
          <p14:tracePt t="146548" x="9674225" y="4549775"/>
          <p14:tracePt t="146616" x="9667875" y="4549775"/>
          <p14:tracePt t="146703" x="9663113" y="4549775"/>
          <p14:tracePt t="146815" x="9652000" y="4549775"/>
          <p14:tracePt t="146847" x="9625013" y="4549775"/>
          <p14:tracePt t="146875" x="9575800" y="4556125"/>
          <p14:tracePt t="146907" x="9451975" y="4572000"/>
          <p14:tracePt t="146937" x="9317038" y="4598988"/>
          <p14:tracePt t="146968" x="9148763" y="4603750"/>
          <p14:tracePt t="146998" x="8970963" y="4614863"/>
          <p14:tracePt t="147036" x="8755063" y="4614863"/>
          <p14:tracePt t="147050" x="8732838" y="4614863"/>
          <p14:tracePt t="147081" x="8694738" y="4614863"/>
          <p14:tracePt t="147114" x="8674100" y="4621213"/>
          <p14:tracePt t="147148" x="8620125" y="4630738"/>
          <p14:tracePt t="147172" x="8559800" y="4648200"/>
          <p14:tracePt t="147201" x="8494713" y="4664075"/>
          <p14:tracePt t="147236" x="8485188" y="4668838"/>
          <p14:tracePt t="147264" x="8474075" y="4675188"/>
          <p14:tracePt t="147298" x="8375650" y="4691063"/>
          <p14:tracePt t="147315" x="8332788" y="4702175"/>
          <p14:tracePt t="147349" x="8267700" y="4706938"/>
          <p14:tracePt t="147386" x="8150225" y="4711700"/>
          <p14:tracePt t="147422" x="8089900" y="4711700"/>
          <p14:tracePt t="147454" x="7981950" y="4711700"/>
          <p14:tracePt t="147485" x="7869238" y="4711700"/>
          <p14:tracePt t="147500" x="7862888" y="4711700"/>
          <p14:tracePt t="147531" x="7851775" y="4711700"/>
          <p14:tracePt t="147564" x="7813675" y="4711700"/>
          <p14:tracePt t="147598" x="7700963" y="4711700"/>
          <p14:tracePt t="147636" x="7662863" y="4706938"/>
          <p14:tracePt t="147672" x="7615238" y="4702175"/>
          <p14:tracePt t="147704" x="7516813" y="4684713"/>
          <p14:tracePt t="147735" x="7442200" y="4657725"/>
          <p14:tracePt t="147749" x="7415213" y="4621213"/>
          <p14:tracePt t="147785" x="7366000" y="4538663"/>
          <p14:tracePt t="147814" x="7350125" y="4468813"/>
          <p14:tracePt t="147848" x="7350125" y="4387850"/>
          <p14:tracePt t="147886" x="7370763" y="4333875"/>
          <p14:tracePt t="147922" x="7415213" y="4302125"/>
          <p14:tracePt t="147951" x="7512050" y="4268788"/>
          <p14:tracePt t="147986" x="7750175" y="4230688"/>
          <p14:tracePt t="148000" x="7851775" y="4225925"/>
          <p14:tracePt t="148035" x="8047038" y="4214813"/>
          <p14:tracePt t="148064" x="8159750" y="4221163"/>
          <p14:tracePt t="148093" x="8316913" y="4302125"/>
          <p14:tracePt t="148135" x="8431213" y="4448175"/>
          <p14:tracePt t="148154" x="8447088" y="4549775"/>
          <p14:tracePt t="148191" x="8408988" y="4641850"/>
          <p14:tracePt t="148218" x="8386763" y="4675188"/>
          <p14:tracePt t="148315" x="8382000" y="4675188"/>
          <p14:tracePt t="148702" x="8382000" y="4679950"/>
          <p14:tracePt t="148734" x="8375650" y="4684713"/>
          <p14:tracePt t="148952" x="8366125" y="4691063"/>
          <p14:tracePt t="149014" x="8359775" y="4695825"/>
          <p14:tracePt t="149048" x="8348663" y="4702175"/>
          <p14:tracePt t="149085" x="8348663" y="4706938"/>
          <p14:tracePt t="149125" x="8343900" y="4706938"/>
          <p14:tracePt t="149442" x="8343900" y="4711700"/>
          <p14:tracePt t="149514" x="8332788" y="4711700"/>
          <p14:tracePt t="149548" x="8328025" y="4711700"/>
          <p14:tracePt t="150014" x="8321675" y="4711700"/>
          <p14:tracePt t="150864" x="8143875" y="4749800"/>
          <p14:tracePt t="150893" x="7878763" y="4776788"/>
          <p14:tracePt t="150923" x="7662863" y="4787900"/>
          <p14:tracePt t="150953" x="7566025" y="4738688"/>
          <p14:tracePt t="150985" x="7505700" y="4648200"/>
          <p14:tracePt t="151016" x="7458075" y="4545013"/>
          <p14:tracePt t="151049" x="7458075" y="4464050"/>
          <p14:tracePt t="151081" x="7451725" y="4376738"/>
          <p14:tracePt t="151114" x="7451725" y="4279900"/>
          <p14:tracePt t="151141" x="7500938" y="4210050"/>
          <p14:tracePt t="151172" x="7716838" y="4122738"/>
          <p14:tracePt t="151202" x="8231188" y="4052888"/>
          <p14:tracePt t="151236" x="8840788" y="4030663"/>
          <p14:tracePt t="151251" x="9009063" y="4030663"/>
          <p14:tracePt t="151281" x="9247188" y="4090988"/>
          <p14:tracePt t="151315" x="9294813" y="4167188"/>
          <p14:tracePt t="151331" x="9301163" y="4237038"/>
          <p14:tracePt t="151357" x="9294813" y="4356100"/>
          <p14:tracePt t="151392" x="9290050" y="4403725"/>
          <p14:tracePt t="151441" x="9290050" y="4410075"/>
          <p14:tracePt t="151552" x="9283700" y="4410075"/>
          <p14:tracePt t="151764" x="9278938" y="4410075"/>
          <p14:tracePt t="151797" x="9274175" y="4410075"/>
          <p14:tracePt t="152608" x="8943975" y="4810125"/>
          <p14:tracePt t="152642" x="8782050" y="4933950"/>
          <p14:tracePt t="152672" x="8640763" y="4992688"/>
          <p14:tracePt t="152704" x="8521700" y="5003800"/>
          <p14:tracePt t="152736" x="8343900" y="5003800"/>
          <p14:tracePt t="152751" x="8321675" y="5003800"/>
          <p14:tracePt t="152781" x="8294688" y="5003800"/>
          <p14:tracePt t="152814" x="8289925" y="5003800"/>
          <p14:tracePt t="152864" x="8285163" y="5003800"/>
          <p14:tracePt t="152901" x="8251825" y="4987925"/>
          <p14:tracePt t="152923" x="8240713" y="4972050"/>
          <p14:tracePt t="152952" x="8235950" y="4965700"/>
          <p14:tracePt t="152985" x="8231188" y="4965700"/>
          <p14:tracePt t="153014" x="8224838" y="4960938"/>
          <p14:tracePt t="153048" x="8213725" y="4938713"/>
          <p14:tracePt t="153085" x="8208963" y="4902200"/>
          <p14:tracePt t="153109" x="8208963" y="4848225"/>
          <p14:tracePt t="153142" x="8231188" y="4792663"/>
          <p14:tracePt t="153172" x="8343900" y="4702175"/>
          <p14:tracePt t="153204" x="8489950" y="4610100"/>
          <p14:tracePt t="153236" x="8539163" y="4560888"/>
          <p14:tracePt t="153298" x="8501063" y="4545013"/>
          <p14:tracePt t="153315" x="8375650" y="4549775"/>
          <p14:tracePt t="153352" x="7927975" y="4610100"/>
          <p14:tracePt t="153374" x="7350125" y="4652963"/>
          <p14:tracePt t="153405" x="6511925" y="4668838"/>
          <p14:tracePt t="153423" x="6426200" y="4668838"/>
          <p14:tracePt t="153453" x="6318250" y="4668838"/>
          <p14:tracePt t="153485" x="6262688" y="4668838"/>
          <p14:tracePt t="153564" x="6262688" y="4664075"/>
          <p14:tracePt t="153592" x="6262688" y="4657725"/>
          <p14:tracePt t="153655" x="6273800" y="4648200"/>
          <p14:tracePt t="153702" x="6280150" y="4641850"/>
          <p14:tracePt t="153765" x="6280150" y="4637088"/>
          <p14:tracePt t="154236" x="6172200" y="4641850"/>
          <p14:tracePt t="154251" x="6084888" y="4652963"/>
          <p14:tracePt t="154282" x="5954713" y="4652963"/>
          <p14:tracePt t="154314" x="5873750" y="4652963"/>
          <p14:tracePt t="154349" x="5857875" y="4641850"/>
          <p14:tracePt t="154392" x="5853113" y="4641850"/>
          <p14:tracePt t="154535" x="5846763" y="4641850"/>
          <p14:tracePt t="154564" x="5830888" y="4652963"/>
          <p14:tracePt t="154592" x="5819775" y="4652963"/>
          <p14:tracePt t="154635" x="5815013" y="4657725"/>
          <p14:tracePt t="154672" x="5803900" y="4657725"/>
          <p14:tracePt t="154704" x="5792788" y="4657725"/>
          <p14:tracePt t="154842" x="5792788" y="4652963"/>
          <p14:tracePt t="154906" x="5788025" y="4652963"/>
          <p14:tracePt t="155285" x="5788025" y="4648200"/>
          <p14:tracePt t="155349" x="5803900" y="4648200"/>
          <p14:tracePt t="155373" x="5819775" y="4652963"/>
          <p14:tracePt t="155407" x="5857875" y="4664075"/>
          <p14:tracePt t="155442" x="5868988" y="4675188"/>
          <p14:tracePt t="155469" x="5880100" y="4675188"/>
          <p14:tracePt t="155501" x="5907088" y="4679950"/>
          <p14:tracePt t="155531" x="5918200" y="4679950"/>
          <p14:tracePt t="155689" x="5918200" y="4675188"/>
          <p14:tracePt t="155748" x="5934075" y="4668838"/>
          <p14:tracePt t="155785" x="5961063" y="4668838"/>
          <p14:tracePt t="155814" x="5976938" y="4668838"/>
          <p14:tracePt t="155848" x="6042025" y="4668838"/>
          <p14:tracePt t="155881" x="6100763" y="4668838"/>
          <p14:tracePt t="155905" x="6161088" y="4668838"/>
          <p14:tracePt t="155942" x="6419850" y="4706938"/>
          <p14:tracePt t="155968" x="6516688" y="4729163"/>
          <p14:tracePt t="156003" x="6619875" y="4765675"/>
          <p14:tracePt t="156035" x="6723063" y="4799013"/>
          <p14:tracePt t="156064" x="6808788" y="4826000"/>
          <p14:tracePt t="156092" x="6815138" y="4830763"/>
          <p14:tracePt t="156189" x="6804025" y="4826000"/>
          <p14:tracePt t="156218" x="6777038" y="4826000"/>
          <p14:tracePt t="156251" x="6761163" y="4830763"/>
          <p14:tracePt t="157392" x="6550025" y="4706938"/>
          <p14:tracePt t="157423" x="5846763" y="4095750"/>
          <p14:tracePt t="157453" x="5414963" y="3248025"/>
          <p14:tracePt t="157485" x="5264150" y="2609850"/>
          <p14:tracePt t="157514" x="5172075" y="2335213"/>
          <p14:tracePt t="157547" x="5172075" y="2312988"/>
          <p14:tracePt t="157580" x="5183188" y="2409825"/>
          <p14:tracePt t="157614" x="5183188" y="2508250"/>
          <p14:tracePt t="157639" x="5183188" y="2517775"/>
          <p14:tracePt t="157692" x="5176838" y="2524125"/>
          <p14:tracePt t="157718" x="5102225" y="2524125"/>
          <p14:tracePt t="157749" x="5064125" y="2524125"/>
          <p14:tracePt t="157786" x="4929188" y="2452688"/>
          <p14:tracePt t="157800" x="4906963" y="2436813"/>
          <p14:tracePt t="157815" x="4864100" y="2393950"/>
          <p14:tracePt t="157842" x="4848225" y="2371725"/>
          <p14:tracePt t="157881" x="4841875" y="2366963"/>
          <p14:tracePt t="157905" x="4837113" y="2366963"/>
          <p14:tracePt t="157938" x="4830763" y="2378075"/>
          <p14:tracePt t="157968" x="4830763" y="2382838"/>
          <p14:tracePt t="158035" x="4884738" y="2371725"/>
          <p14:tracePt t="158064" x="5091113" y="2362200"/>
          <p14:tracePt t="158092" x="5457825" y="2362200"/>
          <p14:tracePt t="158136" x="6122988" y="2366963"/>
          <p14:tracePt t="158172" x="6323013" y="2362200"/>
          <p14:tracePt t="158204" x="6457950" y="2335213"/>
          <p14:tracePt t="158235" x="6626225" y="2339975"/>
          <p14:tracePt t="158264" x="6846888" y="2366963"/>
          <p14:tracePt t="158298" x="7143750" y="2405063"/>
          <p14:tracePt t="158315" x="7246938" y="2416175"/>
          <p14:tracePt t="158331" x="7323138" y="2416175"/>
          <p14:tracePt t="158364" x="7489825" y="2420938"/>
          <p14:tracePt t="158397" x="7577138" y="2420938"/>
          <p14:tracePt t="158422" x="7581900" y="2420938"/>
          <p14:tracePt t="158451" x="7597775" y="2409825"/>
          <p14:tracePt t="158486" x="7689850" y="2405063"/>
          <p14:tracePt t="158515" x="7793038" y="2405063"/>
          <p14:tracePt t="158548" x="7997825" y="2420938"/>
          <p14:tracePt t="158581" x="8051800" y="2420938"/>
          <p14:tracePt t="158614" x="8116888" y="2425700"/>
          <p14:tracePt t="158647" x="8197850" y="2436813"/>
          <p14:tracePt t="158672" x="8204200" y="2436813"/>
          <p14:tracePt t="158767" x="8213725" y="2436813"/>
          <p14:tracePt t="158815" x="8220075" y="2436813"/>
          <p14:tracePt t="158848" x="8231188" y="2425700"/>
          <p14:tracePt t="158907" x="8235950" y="2416175"/>
          <p14:tracePt t="158969" x="8235950" y="2409825"/>
          <p14:tracePt t="159064" x="8235950" y="2405063"/>
          <p14:tracePt t="159786" x="7932738" y="2490788"/>
          <p14:tracePt t="159816" x="7312025" y="2593975"/>
          <p14:tracePt t="159847" x="6570663" y="2652713"/>
          <p14:tracePt t="159873" x="5972175" y="2670175"/>
          <p14:tracePt t="159904" x="5360988" y="2636838"/>
          <p14:tracePt t="159938" x="4864100" y="2540000"/>
          <p14:tracePt t="159968" x="4637088" y="2443163"/>
          <p14:tracePt t="160002" x="4621213" y="2324100"/>
          <p14:tracePt t="160031" x="4648200" y="2232025"/>
          <p14:tracePt t="160064" x="4803775" y="2151063"/>
          <p14:tracePt t="160102" x="5873750" y="2112963"/>
          <p14:tracePt t="160126" x="6565900" y="2151063"/>
          <p14:tracePt t="160155" x="6754813" y="2171700"/>
          <p14:tracePt t="160185" x="7031038" y="2263775"/>
          <p14:tracePt t="160218" x="7366000" y="2447925"/>
          <p14:tracePt t="160252" x="7431088" y="2501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43116" y="4940510"/>
            <a:ext cx="10515600" cy="1325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「旗がたっている共和国」などでは断じてない！</a:t>
            </a: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843116" y="2981632"/>
            <a:ext cx="4050890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語順を整え文に：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678905" y="2202156"/>
            <a:ext cx="5579806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for the republic the flag stands</a:t>
            </a:r>
            <a:endParaRPr lang="ja-JP" altLang="en-US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43116" y="2180303"/>
            <a:ext cx="4050890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関係詞に先行詞を代入：</a:t>
            </a: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3757012" y="3000625"/>
            <a:ext cx="5579806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flag stands for the republic.</a:t>
            </a:r>
            <a:endParaRPr lang="ja-JP" altLang="en-US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843116" y="3828639"/>
            <a:ext cx="4050890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先行詞と文に：</a:t>
            </a: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3471208" y="3812301"/>
            <a:ext cx="7263581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republic   The flag stands for it (=the country).</a:t>
            </a:r>
            <a:endParaRPr lang="ja-JP" altLang="en-US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843116" y="1041793"/>
            <a:ext cx="10515600" cy="90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I pledge allegiance to </a:t>
            </a:r>
            <a:r>
              <a:rPr lang="en-US" altLang="ja-JP" u="sng" dirty="0"/>
              <a:t>the republic for which the flag stands</a:t>
            </a:r>
            <a:r>
              <a:rPr lang="en-US" altLang="ja-JP" dirty="0"/>
              <a:t>.</a:t>
            </a:r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29" y="4610770"/>
            <a:ext cx="1820686" cy="2071029"/>
          </a:xfrm>
          <a:prstGeom prst="rect">
            <a:avLst/>
          </a:prstGeom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F0026D8-70FC-4D7F-90F4-13DB3E7DB2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71"/>
    </mc:Choice>
    <mc:Fallback xmlns="">
      <p:transition spd="slow" advTm="5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1807" x="6415088" y="422275"/>
          <p14:tracePt t="1839" x="5619750" y="254000"/>
          <p14:tracePt t="1870" x="5003800" y="184150"/>
          <p14:tracePt t="1903" x="4884738" y="184150"/>
          <p14:tracePt t="1966" x="4884738" y="188913"/>
          <p14:tracePt t="2216" x="4652963" y="323850"/>
          <p14:tracePt t="2249" x="4167188" y="508000"/>
          <p14:tracePt t="2277" x="3663950" y="642938"/>
          <p14:tracePt t="2310" x="3016250" y="842963"/>
          <p14:tracePt t="2339" x="2659063" y="962025"/>
          <p14:tracePt t="2369" x="2598738" y="977900"/>
          <p14:tracePt t="2432" x="2593975" y="977900"/>
          <p14:tracePt t="2466" x="2571750" y="984250"/>
          <p14:tracePt t="2483" x="2566988" y="984250"/>
          <p14:tracePt t="2517" x="2551113" y="989013"/>
          <p14:tracePt t="2554" x="2497138" y="1027113"/>
          <p14:tracePt t="2590" x="2490788" y="1042988"/>
          <p14:tracePt t="2622" x="2490788" y="1069975"/>
          <p14:tracePt t="2653" x="2490788" y="1139825"/>
          <p14:tracePt t="2682" x="2501900" y="1200150"/>
          <p14:tracePt t="2716" x="2636838" y="1281113"/>
          <p14:tracePt t="2753" x="2762250" y="1296988"/>
          <p14:tracePt t="2761" x="2771775" y="1296988"/>
          <p14:tracePt t="2799" x="2863850" y="1292225"/>
          <p14:tracePt t="2855" x="2870200" y="1285875"/>
          <p14:tracePt t="3232" x="2944813" y="1265238"/>
          <p14:tracePt t="3262" x="3070225" y="1247775"/>
          <p14:tracePt t="3291" x="3128963" y="1243013"/>
          <p14:tracePt t="3326" x="3167063" y="1238250"/>
          <p14:tracePt t="3359" x="3248025" y="1238250"/>
          <p14:tracePt t="3386" x="3351213" y="1231900"/>
          <p14:tracePt t="3421" x="3405188" y="1231900"/>
          <p14:tracePt t="3453" x="3414713" y="1231900"/>
          <p14:tracePt t="3482" x="3436938" y="1231900"/>
          <p14:tracePt t="3510" x="3475038" y="1231900"/>
          <p14:tracePt t="3553" x="3594100" y="1254125"/>
          <p14:tracePt t="3589" x="3733800" y="1258888"/>
          <p14:tracePt t="3619" x="3917950" y="1285875"/>
          <p14:tracePt t="3653" x="3998913" y="1296988"/>
          <p14:tracePt t="3682" x="4102100" y="1301750"/>
          <p14:tracePt t="3716" x="4264025" y="1319213"/>
          <p14:tracePt t="3753" x="4394200" y="1328738"/>
          <p14:tracePt t="3803" x="4540250" y="1350963"/>
          <p14:tracePt t="3822" x="4572000" y="1362075"/>
          <p14:tracePt t="3859" x="4610100" y="1366838"/>
          <p14:tracePt t="3886" x="4641850" y="1373188"/>
          <p14:tracePt t="3916" x="4691063" y="1382713"/>
          <p14:tracePt t="3954" x="4772025" y="1400175"/>
          <p14:tracePt t="3969" x="4794250" y="1400175"/>
          <p14:tracePt t="3985" x="4852988" y="1404938"/>
          <p14:tracePt t="4012" x="4929188" y="1404938"/>
          <p14:tracePt t="4054" x="5064125" y="1409700"/>
          <p14:tracePt t="4090" x="5199063" y="1409700"/>
          <p14:tracePt t="4119" x="5280025" y="1409700"/>
          <p14:tracePt t="4154" x="5334000" y="1409700"/>
          <p14:tracePt t="4168" x="5345113" y="1409700"/>
          <p14:tracePt t="4199" x="5365750" y="1409700"/>
          <p14:tracePt t="4232" x="5403850" y="1409700"/>
          <p14:tracePt t="4260" x="5446713" y="1409700"/>
          <p14:tracePt t="4303" x="5507038" y="1409700"/>
          <p14:tracePt t="4325" x="5511800" y="1409700"/>
          <p14:tracePt t="4360" x="5538788" y="1404938"/>
          <p14:tracePt t="4386" x="5619750" y="1389063"/>
          <p14:tracePt t="4417" x="5711825" y="1382713"/>
          <p14:tracePt t="4454" x="5792788" y="1377950"/>
          <p14:tracePt t="4468" x="5819775" y="1377950"/>
          <p14:tracePt t="4485" x="5880100" y="1377950"/>
          <p14:tracePt t="4512" x="5918200" y="1373188"/>
          <p14:tracePt t="4553" x="6064250" y="1373188"/>
          <p14:tracePt t="4576" x="6134100" y="1373188"/>
          <p14:tracePt t="4610" x="6172200" y="1373188"/>
          <p14:tracePt t="4636" x="6199188" y="1373188"/>
          <p14:tracePt t="4670" x="6219825" y="1366838"/>
          <p14:tracePt t="4703" x="6235700" y="1366838"/>
          <p14:tracePt t="4732" x="6242050" y="1366838"/>
          <p14:tracePt t="4903" x="6246813" y="1366838"/>
          <p14:tracePt t="4932" x="6273800" y="1355725"/>
          <p14:tracePt t="4967" x="6345238" y="1355725"/>
          <p14:tracePt t="4986" x="6403975" y="1355725"/>
          <p14:tracePt t="5010" x="6453188" y="1355725"/>
          <p14:tracePt t="5049" x="6496050" y="1355725"/>
          <p14:tracePt t="5073" x="6527800" y="1355725"/>
          <p14:tracePt t="5106" x="6630988" y="1355725"/>
          <p14:tracePt t="5136" x="6673850" y="1355725"/>
          <p14:tracePt t="5170" x="6700838" y="1355725"/>
          <p14:tracePt t="5203" x="6723063" y="1355725"/>
          <p14:tracePt t="5233" x="6750050" y="1355725"/>
          <p14:tracePt t="5261" x="6777038" y="1355725"/>
          <p14:tracePt t="5304" x="6846888" y="1362075"/>
          <p14:tracePt t="5340" x="6900863" y="1366838"/>
          <p14:tracePt t="5371" x="6938963" y="1366838"/>
          <p14:tracePt t="5403" x="6961188" y="1366838"/>
          <p14:tracePt t="5432" x="6992938" y="1373188"/>
          <p14:tracePt t="5467" x="7058025" y="1373188"/>
          <p14:tracePt t="5483" x="7100888" y="1373188"/>
          <p14:tracePt t="5499" x="7123113" y="1373188"/>
          <p14:tracePt t="5532" x="7215188" y="1373188"/>
          <p14:tracePt t="5569" x="7370763" y="1373188"/>
          <p14:tracePt t="5588" x="7424738" y="1373188"/>
          <p14:tracePt t="5625" x="7550150" y="1373188"/>
          <p14:tracePt t="5653" x="7604125" y="1373188"/>
          <p14:tracePt t="5682" x="7669213" y="1373188"/>
          <p14:tracePt t="5717" x="7712075" y="1366838"/>
          <p14:tracePt t="5754" x="7727950" y="1362075"/>
          <p14:tracePt t="5803" x="7766050" y="1355725"/>
          <p14:tracePt t="5823" x="7786688" y="1350963"/>
          <p14:tracePt t="5856" x="7840663" y="1339850"/>
          <p14:tracePt t="5886" x="7905750" y="1335088"/>
          <p14:tracePt t="5916" x="7966075" y="1328738"/>
          <p14:tracePt t="5953" x="8051800" y="1312863"/>
          <p14:tracePt t="5982" x="8143875" y="1308100"/>
          <p14:tracePt t="6010" x="8240713" y="1285875"/>
          <p14:tracePt t="6053" x="8348663" y="1265238"/>
          <p14:tracePt t="6076" x="8382000" y="1265238"/>
          <p14:tracePt t="6109" x="8393113" y="1258888"/>
          <p14:tracePt t="6136" x="8397875" y="1258888"/>
          <p14:tracePt t="6903" x="8375650" y="1258888"/>
          <p14:tracePt t="6932" x="8355013" y="1258888"/>
          <p14:tracePt t="6967" x="8328025" y="1265238"/>
          <p14:tracePt t="6984" x="8316913" y="1265238"/>
          <p14:tracePt t="7011" x="8305800" y="1270000"/>
          <p14:tracePt t="7041" x="8285163" y="1270000"/>
          <p14:tracePt t="7073" x="8159750" y="1296988"/>
          <p14:tracePt t="7091" x="8123238" y="1308100"/>
          <p14:tracePt t="7119" x="7950200" y="1339850"/>
          <p14:tracePt t="7153" x="7750175" y="1377950"/>
          <p14:tracePt t="7170" x="7705725" y="1382713"/>
          <p14:tracePt t="7199" x="7462838" y="1427163"/>
          <p14:tracePt t="7232" x="7165975" y="1465263"/>
          <p14:tracePt t="7265" x="6869113" y="1497013"/>
          <p14:tracePt t="7305" x="6815138" y="1501775"/>
          <p14:tracePt t="7340" x="6723063" y="1508125"/>
          <p14:tracePt t="7370" x="6511925" y="1535113"/>
          <p14:tracePt t="7409" x="6226175" y="1593850"/>
          <p14:tracePt t="7436" x="6091238" y="1627188"/>
          <p14:tracePt t="7466" x="5853113" y="1697038"/>
          <p14:tracePt t="7483" x="5788025" y="1712913"/>
          <p14:tracePt t="7517" x="5360988" y="1843088"/>
          <p14:tracePt t="7554" x="5041900" y="1962150"/>
          <p14:tracePt t="7590" x="4821238" y="2020888"/>
          <p14:tracePt t="7620" x="4621213" y="2063750"/>
          <p14:tracePt t="7653" x="4468813" y="2117725"/>
          <p14:tracePt t="7682" x="4279900" y="2178050"/>
          <p14:tracePt t="7715" x="3994150" y="2232025"/>
          <p14:tracePt t="7753" x="3702050" y="2254250"/>
          <p14:tracePt t="7775" x="3490913" y="2254250"/>
          <p14:tracePt t="7810" x="3133725" y="2263775"/>
          <p14:tracePt t="7844" x="2906713" y="2263775"/>
          <p14:tracePt t="7855" x="2816225" y="2274888"/>
          <p14:tracePt t="7887" x="2598738" y="2286000"/>
          <p14:tracePt t="7916" x="2443163" y="2308225"/>
          <p14:tracePt t="7949" x="2371725" y="2324100"/>
          <p14:tracePt t="7987" x="2366963" y="2328863"/>
          <p14:tracePt t="8044" x="2409825" y="2335213"/>
          <p14:tracePt t="8077" x="2425700" y="2335213"/>
          <p14:tracePt t="8121" x="2470150" y="2335213"/>
          <p14:tracePt t="8153" x="2497138" y="2335213"/>
          <p14:tracePt t="8186" x="2508250" y="2335213"/>
          <p14:tracePt t="8220" x="2540000" y="2335213"/>
          <p14:tracePt t="8246" x="2598738" y="2335213"/>
          <p14:tracePt t="8288" x="2789238" y="2335213"/>
          <p14:tracePt t="8307" x="2982913" y="2281238"/>
          <p14:tracePt t="8340" x="3598863" y="2124075"/>
          <p14:tracePt t="8370" x="4221163" y="1944688"/>
          <p14:tracePt t="8403" x="4533900" y="1854200"/>
          <p14:tracePt t="8433" x="4852988" y="1724025"/>
          <p14:tracePt t="8449" x="4999038" y="1681163"/>
          <p14:tracePt t="8484" x="5334000" y="1566863"/>
          <p14:tracePt t="8521" x="5349875" y="1562100"/>
          <p14:tracePt t="8544" x="5291138" y="1562100"/>
          <p14:tracePt t="8576" x="5230813" y="1562100"/>
          <p14:tracePt t="8607" x="5138738" y="1562100"/>
          <p14:tracePt t="8638" x="4983163" y="1562100"/>
          <p14:tracePt t="8671" x="4922838" y="1562100"/>
          <p14:tracePt t="8699" x="4772025" y="1546225"/>
          <p14:tracePt t="8732" x="4502150" y="1465263"/>
          <p14:tracePt t="8766" x="4318000" y="1362075"/>
          <p14:tracePt t="8799" x="4295775" y="1296988"/>
          <p14:tracePt t="8827" x="4302125" y="1200150"/>
          <p14:tracePt t="8857" x="4302125" y="1155700"/>
          <p14:tracePt t="8887" x="4329113" y="1108075"/>
          <p14:tracePt t="8920" x="4448175" y="1038225"/>
          <p14:tracePt t="8949" x="4830763" y="946150"/>
          <p14:tracePt t="8984" x="5507038" y="908050"/>
          <p14:tracePt t="9021" x="5837238" y="912813"/>
          <p14:tracePt t="9044" x="6096000" y="984250"/>
          <p14:tracePt t="9059" x="6161088" y="1016000"/>
          <p14:tracePt t="9091" x="6365875" y="1112838"/>
          <p14:tracePt t="9121" x="6446838" y="1200150"/>
          <p14:tracePt t="9154" x="6446838" y="1296988"/>
          <p14:tracePt t="9182" x="6446838" y="1323975"/>
          <p14:tracePt t="9216" x="6430963" y="1323975"/>
          <p14:tracePt t="9266" x="6426200" y="1323975"/>
          <p14:tracePt t="9299" x="6419850" y="1323975"/>
          <p14:tracePt t="9716" x="6262688" y="1400175"/>
          <p14:tracePt t="9749" x="6042025" y="1485900"/>
          <p14:tracePt t="9797" x="5641975" y="1647825"/>
          <p14:tracePt t="9823" x="5334000" y="1735138"/>
          <p14:tracePt t="9848" x="5129213" y="1793875"/>
          <p14:tracePt t="9871" x="4922838" y="1847850"/>
          <p14:tracePt t="9909" x="4594225" y="1944688"/>
          <p14:tracePt t="9935" x="4441825" y="2000250"/>
          <p14:tracePt t="9950" x="4367213" y="2020888"/>
          <p14:tracePt t="9985" x="4075113" y="2108200"/>
          <p14:tracePt t="10015" x="3841750" y="2135188"/>
          <p14:tracePt t="10049" x="3717925" y="2151063"/>
          <p14:tracePt t="10073" x="3695700" y="2151063"/>
          <p14:tracePt t="10105" x="3578225" y="2166938"/>
          <p14:tracePt t="10136" x="3459163" y="2182813"/>
          <p14:tracePt t="10169" x="3387725" y="2198688"/>
          <p14:tracePt t="10204" x="3371850" y="2205038"/>
          <p14:tracePt t="14573" x="4452938" y="1674813"/>
          <p14:tracePt t="14604" x="4929188" y="1708150"/>
          <p14:tracePt t="14635" x="5133975" y="1719263"/>
          <p14:tracePt t="14666" x="5210175" y="1712913"/>
          <p14:tracePt t="14699" x="5253038" y="1685925"/>
          <p14:tracePt t="14732" x="5268913" y="1670050"/>
          <p14:tracePt t="14766" x="5264150" y="1654175"/>
          <p14:tracePt t="14799" x="5226050" y="1647825"/>
          <p14:tracePt t="14823" x="5192713" y="1643063"/>
          <p14:tracePt t="14841" x="5183188" y="1643063"/>
          <p14:tracePt t="14870" x="5122863" y="1620838"/>
          <p14:tracePt t="14902" x="5026025" y="1616075"/>
          <p14:tracePt t="14932" x="4868863" y="1616075"/>
          <p14:tracePt t="14970" x="4733925" y="1600200"/>
          <p14:tracePt t="14986" x="4706938" y="1593850"/>
          <p14:tracePt t="15020" x="4583113" y="1573213"/>
          <p14:tracePt t="15043" x="4452938" y="1546225"/>
          <p14:tracePt t="15073" x="4252913" y="1485900"/>
          <p14:tracePt t="15089" x="4241800" y="1474788"/>
          <p14:tracePt t="15119" x="4221163" y="1427163"/>
          <p14:tracePt t="15152" x="4214813" y="1339850"/>
          <p14:tracePt t="15182" x="4214813" y="1254125"/>
          <p14:tracePt t="15220" x="4275138" y="1139825"/>
          <p14:tracePt t="15249" x="4371975" y="1069975"/>
          <p14:tracePt t="15282" x="4560888" y="993775"/>
          <p14:tracePt t="15320" x="4891088" y="973138"/>
          <p14:tracePt t="15339" x="5030788" y="973138"/>
          <p14:tracePt t="15370" x="5176838" y="977900"/>
          <p14:tracePt t="15403" x="5307013" y="993775"/>
          <p14:tracePt t="15432" x="5376863" y="1027113"/>
          <p14:tracePt t="15470" x="5387975" y="1081088"/>
          <p14:tracePt t="15486" x="5383213" y="1139825"/>
          <p14:tracePt t="15521" x="5356225" y="1265238"/>
          <p14:tracePt t="15544" x="5334000" y="1355725"/>
          <p14:tracePt t="15573" x="5329238" y="1393825"/>
          <p14:tracePt t="15625" x="5329238" y="1400175"/>
          <p14:tracePt t="15699" x="5349875" y="1350963"/>
          <p14:tracePt t="15732" x="5410200" y="1339850"/>
          <p14:tracePt t="15770" x="5484813" y="1328738"/>
          <p14:tracePt t="15820" x="5500688" y="1382713"/>
          <p14:tracePt t="15839" x="5545138" y="1420813"/>
          <p14:tracePt t="15870" x="5837238" y="1465263"/>
          <p14:tracePt t="15903" x="6080125" y="1458913"/>
          <p14:tracePt t="15932" x="6192838" y="1438275"/>
          <p14:tracePt t="15970" x="6388100" y="1409700"/>
          <p14:tracePt t="15986" x="6442075" y="1409700"/>
          <p14:tracePt t="16015" x="6453188" y="1416050"/>
          <p14:tracePt t="16182" x="6500813" y="1431925"/>
          <p14:tracePt t="16219" x="6523038" y="1438275"/>
          <p14:tracePt t="16265" x="6527800" y="1373188"/>
          <p14:tracePt t="16299" x="6511925" y="1301750"/>
          <p14:tracePt t="16323" x="6511925" y="1265238"/>
          <p14:tracePt t="16356" x="6684963" y="1220788"/>
          <p14:tracePt t="16386" x="6923088" y="1227138"/>
          <p14:tracePt t="16420" x="7042150" y="1258888"/>
          <p14:tracePt t="16449" x="7046913" y="1292225"/>
          <p14:tracePt t="16482" x="6988175" y="1389063"/>
          <p14:tracePt t="16521" x="6862763" y="1497013"/>
          <p14:tracePt t="16544" x="6846888" y="1497013"/>
          <p14:tracePt t="16682" x="6858000" y="1485900"/>
          <p14:tracePt t="16733" x="6862763" y="1485900"/>
          <p14:tracePt t="16769" x="6862763" y="1481138"/>
          <p14:tracePt t="17049" x="6527800" y="1701800"/>
          <p14:tracePt t="17075" x="6280150" y="1885950"/>
          <p14:tracePt t="17112" x="6035675" y="2047875"/>
          <p14:tracePt t="17136" x="5695950" y="2220913"/>
          <p14:tracePt t="17170" x="5302250" y="2432050"/>
          <p14:tracePt t="17199" x="5111750" y="2535238"/>
          <p14:tracePt t="17233" x="4999038" y="2620963"/>
          <p14:tracePt t="17265" x="4891088" y="2690813"/>
          <p14:tracePt t="17299" x="4868863" y="2701925"/>
          <p14:tracePt t="17375" x="4841875" y="2701925"/>
          <p14:tracePt t="17402" x="4830763" y="2701925"/>
          <p14:tracePt t="17482" x="4830763" y="2690813"/>
          <p14:tracePt t="17521" x="4868863" y="2652713"/>
          <p14:tracePt t="17543" x="4879975" y="2647950"/>
          <p14:tracePt t="17575" x="4906963" y="2632075"/>
          <p14:tracePt t="17606" x="4945063" y="2632075"/>
          <p14:tracePt t="17637" x="5014913" y="2625725"/>
          <p14:tracePt t="17670" x="5111750" y="2616200"/>
          <p14:tracePt t="17699" x="5253038" y="2609850"/>
          <p14:tracePt t="17732" x="5419725" y="2605088"/>
          <p14:tracePt t="17770" x="5511800" y="2605088"/>
          <p14:tracePt t="17792" x="5522913" y="2605088"/>
          <p14:tracePt t="17823" x="5565775" y="2605088"/>
          <p14:tracePt t="17856" x="5630863" y="2598738"/>
          <p14:tracePt t="17887" x="5657850" y="2598738"/>
          <p14:tracePt t="17919" x="5691188" y="2598738"/>
          <p14:tracePt t="17949" x="5722938" y="2598738"/>
          <p14:tracePt t="17982" x="5754688" y="2605088"/>
          <p14:tracePt t="18019" x="5842000" y="2605088"/>
          <p14:tracePt t="18042" x="5911850" y="2605088"/>
          <p14:tracePt t="18077" x="6026150" y="2605088"/>
          <p14:tracePt t="18106" x="6127750" y="2605088"/>
          <p14:tracePt t="18137" x="6208713" y="2616200"/>
          <p14:tracePt t="18169" x="6235700" y="2616200"/>
          <p14:tracePt t="18215" x="6269038" y="2616200"/>
          <p14:tracePt t="18249" x="6345238" y="2620963"/>
          <p14:tracePt t="18276" x="6399213" y="2632075"/>
          <p14:tracePt t="18319" x="6442075" y="2632075"/>
          <p14:tracePt t="18339" x="6489700" y="2636838"/>
          <p14:tracePt t="18369" x="6565900" y="2636838"/>
          <p14:tracePt t="18402" x="6653213" y="2636838"/>
          <p14:tracePt t="18432" x="6750050" y="2636838"/>
          <p14:tracePt t="18470" x="6911975" y="2652713"/>
          <p14:tracePt t="18484" x="6970713" y="2652713"/>
          <p14:tracePt t="18517" x="7046913" y="2652713"/>
          <p14:tracePt t="18549" x="7078663" y="2652713"/>
          <p14:tracePt t="18573" x="7096125" y="2652713"/>
          <p14:tracePt t="18606" x="7100888" y="2652713"/>
          <p14:tracePt t="18682" x="7107238" y="2652713"/>
          <p14:tracePt t="18777" x="7123113" y="2652713"/>
          <p14:tracePt t="18819" x="7170738" y="2652713"/>
          <p14:tracePt t="18839" x="7192963" y="2652713"/>
          <p14:tracePt t="18869" x="7251700" y="2652713"/>
          <p14:tracePt t="18902" x="7316788" y="2652713"/>
          <p14:tracePt t="18932" x="7381875" y="2652713"/>
          <p14:tracePt t="18966" x="7419975" y="2652713"/>
          <p14:tracePt t="19120" x="7408863" y="2659063"/>
          <p14:tracePt t="19152" x="7392988" y="2670175"/>
          <p14:tracePt t="21856" x="7539038" y="3171825"/>
          <p14:tracePt t="21886" x="7543800" y="3178175"/>
          <p14:tracePt t="21969" x="7516813" y="3209925"/>
          <p14:tracePt t="21984" x="7505700" y="3221038"/>
          <p14:tracePt t="22032" x="7500938" y="3225800"/>
          <p14:tracePt t="22075" x="7496175" y="3252788"/>
          <p14:tracePt t="22106" x="7496175" y="3286125"/>
          <p14:tracePt t="22136" x="7496175" y="3317875"/>
          <p14:tracePt t="22171" x="7512050" y="3351213"/>
          <p14:tracePt t="22199" x="7532688" y="3378200"/>
          <p14:tracePt t="22233" x="7539038" y="3394075"/>
          <p14:tracePt t="22270" x="7554913" y="3421063"/>
          <p14:tracePt t="22293" x="7570788" y="3432175"/>
          <p14:tracePt t="22322" x="7577138" y="3441700"/>
          <p14:tracePt t="22356" x="7586663" y="3452813"/>
          <p14:tracePt t="22623" x="7570788" y="3459163"/>
          <p14:tracePt t="22653" x="7566025" y="3459163"/>
          <p14:tracePt t="22682" x="7559675" y="3463925"/>
          <p14:tracePt t="22715" x="7554913" y="3468688"/>
          <p14:tracePt t="22876" x="7550150" y="3468688"/>
          <p14:tracePt t="22965" x="7539038" y="3468688"/>
          <p14:tracePt t="23090" x="7532688" y="3468688"/>
          <p14:tracePt t="23199" x="7527925" y="3468688"/>
          <p14:tracePt t="23292" x="7523163" y="3468688"/>
          <p14:tracePt t="23341" x="7516813" y="3468688"/>
          <p14:tracePt t="23420" x="7500938" y="3475038"/>
          <p14:tracePt t="25652" x="6408738" y="3917950"/>
          <p14:tracePt t="25682" x="6235700" y="4052888"/>
          <p14:tracePt t="25715" x="5846763" y="4194175"/>
          <p14:tracePt t="25749" x="5592763" y="4203700"/>
          <p14:tracePt t="25782" x="5437188" y="4203700"/>
          <p14:tracePt t="25815" x="5219700" y="4064000"/>
          <p14:tracePt t="25840" x="5176838" y="3987800"/>
          <p14:tracePt t="25873" x="5160963" y="3890963"/>
          <p14:tracePt t="25902" x="5176838" y="3852863"/>
          <p14:tracePt t="26292" x="5246688" y="3886200"/>
          <p14:tracePt t="26323" x="5664200" y="4010025"/>
          <p14:tracePt t="26356" x="5949950" y="4133850"/>
          <p14:tracePt t="26387" x="6053138" y="4210050"/>
          <p14:tracePt t="26419" x="6107113" y="4230688"/>
          <p14:tracePt t="26449" x="6138863" y="4252913"/>
          <p14:tracePt t="26482" x="6149975" y="4268788"/>
          <p14:tracePt t="26498" x="6154738" y="4275138"/>
          <p14:tracePt t="26532" x="6165850" y="4284663"/>
          <p14:tracePt t="26565" x="6181725" y="4295775"/>
          <p14:tracePt t="26590" x="6188075" y="4295775"/>
          <p14:tracePt t="26625" x="6199188" y="4302125"/>
          <p14:tracePt t="26670" x="6199188" y="4313238"/>
          <p14:tracePt t="26698" x="6199188" y="4322763"/>
          <p14:tracePt t="26732" x="6199188" y="4329113"/>
          <p14:tracePt t="27027" x="6392863" y="4329113"/>
          <p14:tracePt t="27058" x="6657975" y="4329113"/>
          <p14:tracePt t="27089" x="6792913" y="4329113"/>
          <p14:tracePt t="27119" x="6880225" y="4322763"/>
          <p14:tracePt t="27152" x="6997700" y="4318000"/>
          <p14:tracePt t="27182" x="7116763" y="4318000"/>
          <p14:tracePt t="27215" x="7154863" y="4318000"/>
          <p14:tracePt t="27270" x="7177088" y="4318000"/>
          <p14:tracePt t="27292" x="7188200" y="4318000"/>
          <p14:tracePt t="27482" x="7208838" y="4313238"/>
          <p14:tracePt t="27517" x="7332663" y="4241800"/>
          <p14:tracePt t="27549" x="7462838" y="4194175"/>
          <p14:tracePt t="27573" x="7577138" y="4160838"/>
          <p14:tracePt t="27590" x="7642225" y="4160838"/>
          <p14:tracePt t="27625" x="7824788" y="4156075"/>
          <p14:tracePt t="27652" x="7905750" y="4160838"/>
          <p14:tracePt t="27682" x="7950200" y="4183063"/>
          <p14:tracePt t="27720" x="7954963" y="4203700"/>
          <p14:tracePt t="27749" x="7954963" y="4210050"/>
          <p14:tracePt t="27782" x="7954963" y="4214813"/>
          <p14:tracePt t="27820" x="7943850" y="4225925"/>
          <p14:tracePt t="27856" x="7912100" y="4237038"/>
          <p14:tracePt t="27886" x="7831138" y="4237038"/>
          <p14:tracePt t="27920" x="7781925" y="4214813"/>
          <p14:tracePt t="27949" x="7777163" y="4156075"/>
          <p14:tracePt t="27983" x="7896225" y="4064000"/>
          <p14:tracePt t="28020" x="8289925" y="3971925"/>
          <p14:tracePt t="28042" x="8393113" y="3971925"/>
          <p14:tracePt t="28075" x="8505825" y="3998913"/>
          <p14:tracePt t="28106" x="8512175" y="4048125"/>
          <p14:tracePt t="28137" x="8505825" y="4106863"/>
          <p14:tracePt t="28169" x="8501063" y="4160838"/>
          <p14:tracePt t="28199" x="8494713" y="4176713"/>
          <p14:tracePt t="28322" x="8512175" y="4171950"/>
          <p14:tracePt t="28356" x="8543925" y="4167188"/>
          <p14:tracePt t="28387" x="8575675" y="4160838"/>
          <p14:tracePt t="28419" x="8636000" y="4156075"/>
          <p14:tracePt t="28449" x="8694738" y="4156075"/>
          <p14:tracePt t="28482" x="8732838" y="4156075"/>
          <p14:tracePt t="28499" x="8743950" y="4156075"/>
          <p14:tracePt t="28590" x="8743950" y="4160838"/>
          <p14:tracePt t="28684" x="8712200" y="4167188"/>
          <p14:tracePt t="28716" x="8689975" y="4171950"/>
          <p14:tracePt t="28749" x="8678863" y="4171950"/>
          <p14:tracePt t="28841" x="8701088" y="4171950"/>
          <p14:tracePt t="28876" x="8955088" y="4167188"/>
          <p14:tracePt t="28902" x="9047163" y="4156075"/>
          <p14:tracePt t="28933" x="9193213" y="4149725"/>
          <p14:tracePt t="28969" x="9305925" y="4149725"/>
          <p14:tracePt t="28984" x="9364663" y="4140200"/>
          <p14:tracePt t="29019" x="9424988" y="4140200"/>
          <p14:tracePt t="29043" x="9440863" y="4140200"/>
          <p14:tracePt t="29073" x="9494838" y="4140200"/>
          <p14:tracePt t="29106" x="9555163" y="4140200"/>
          <p14:tracePt t="29137" x="9575800" y="4144963"/>
          <p14:tracePt t="29170" x="9618663" y="4144963"/>
          <p14:tracePt t="29199" x="9674225" y="4144963"/>
          <p14:tracePt t="29232" x="9678988" y="4144963"/>
          <p14:tracePt t="29276" x="9683750" y="4144963"/>
          <p14:tracePt t="29732" x="9602788" y="4149725"/>
          <p14:tracePt t="29765" x="9355138" y="4183063"/>
          <p14:tracePt t="29793" x="9310688" y="4171950"/>
          <p14:tracePt t="29807" x="9294813" y="4144963"/>
          <p14:tracePt t="29838" x="9283700" y="4041775"/>
          <p14:tracePt t="29875" x="9332913" y="3940175"/>
          <p14:tracePt t="29903" x="9402763" y="3906838"/>
          <p14:tracePt t="29932" x="9555163" y="3902075"/>
          <p14:tracePt t="29969" x="9813925" y="3987800"/>
          <p14:tracePt t="29985" x="9890125" y="4037013"/>
          <p14:tracePt t="30020" x="9917113" y="4086225"/>
          <p14:tracePt t="30043" x="9917113" y="4117975"/>
          <p14:tracePt t="30072" x="9856788" y="4203700"/>
          <p14:tracePt t="30106" x="9717088" y="4264025"/>
          <p14:tracePt t="30136" x="9591675" y="4241800"/>
          <p14:tracePt t="30169" x="9490075" y="4160838"/>
          <p14:tracePt t="30199" x="9467850" y="4075113"/>
          <p14:tracePt t="30232" x="9517063" y="4003675"/>
          <p14:tracePt t="30270" x="9656763" y="3983038"/>
          <p14:tracePt t="30293" x="9732963" y="3987800"/>
          <p14:tracePt t="30323" x="9813925" y="4030663"/>
          <p14:tracePt t="30356" x="9856788" y="4106863"/>
          <p14:tracePt t="30387" x="9840913" y="4194175"/>
          <p14:tracePt t="30419" x="9775825" y="4291013"/>
          <p14:tracePt t="30449" x="9728200" y="4322763"/>
          <p14:tracePt t="30482" x="9705975" y="4318000"/>
          <p14:tracePt t="30498" x="9667875" y="4291013"/>
          <p14:tracePt t="30527" x="9613900" y="4187825"/>
          <p14:tracePt t="30569" x="9645650" y="4095750"/>
          <p14:tracePt t="30589" x="9717088" y="4064000"/>
          <p14:tracePt t="30622" x="9809163" y="4059238"/>
          <p14:tracePt t="30652" x="9917113" y="4117975"/>
          <p14:tracePt t="30682" x="9991725" y="4225925"/>
          <p14:tracePt t="30720" x="9986963" y="4356100"/>
          <p14:tracePt t="30749" x="9879013" y="4410075"/>
          <p14:tracePt t="30782" x="9775825" y="4394200"/>
          <p14:tracePt t="30807" x="9674225" y="4291013"/>
          <p14:tracePt t="30841" x="9640888" y="4183063"/>
          <p14:tracePt t="30875" x="9663113" y="4090988"/>
          <p14:tracePt t="30903" x="9678988" y="4075113"/>
          <p14:tracePt t="30932" x="9744075" y="4075113"/>
          <p14:tracePt t="30970" x="9867900" y="4117975"/>
          <p14:tracePt t="30984" x="9894888" y="4171950"/>
          <p14:tracePt t="31019" x="9883775" y="4241800"/>
          <p14:tracePt t="31043" x="9802813" y="4322763"/>
          <p14:tracePt t="31076" x="9652000" y="4398963"/>
          <p14:tracePt t="31106" x="9613900" y="4398963"/>
          <p14:tracePt t="31137" x="9582150" y="4387850"/>
          <p14:tracePt t="31169" x="9571038" y="4367213"/>
          <p14:tracePt t="31199" x="9548813" y="4340225"/>
          <p14:tracePt t="31232" x="9544050" y="4329113"/>
          <p14:tracePt t="31269" x="9537700" y="4329113"/>
          <p14:tracePt t="31292" x="9537700" y="4322763"/>
          <p14:tracePt t="31356" x="9532938" y="4322763"/>
          <p14:tracePt t="31482" x="9490075" y="4322763"/>
          <p14:tracePt t="31517" x="9436100" y="4322763"/>
          <p14:tracePt t="31549" x="9420225" y="4322763"/>
          <p14:tracePt t="31582" x="9402763" y="4322763"/>
          <p14:tracePt t="31606" x="9371013" y="4349750"/>
          <p14:tracePt t="31635" x="9321800" y="4403725"/>
          <p14:tracePt t="31670" x="9290050" y="4421188"/>
          <p14:tracePt t="31699" x="9251950" y="4425950"/>
          <p14:tracePt t="31732" x="9240838" y="4425950"/>
          <p14:tracePt t="31769" x="9224963" y="4425950"/>
          <p14:tracePt t="31793" x="9220200" y="4425950"/>
          <p14:tracePt t="31826" x="9193213" y="4425950"/>
          <p14:tracePt t="31856" x="9166225" y="4425950"/>
          <p14:tracePt t="31886" x="9128125" y="4425950"/>
          <p14:tracePt t="31919" x="9101138" y="4425950"/>
          <p14:tracePt t="31948" x="9063038" y="4425950"/>
          <p14:tracePt t="31982" x="9029700" y="4425950"/>
          <p14:tracePt t="32019" x="9009063" y="4425950"/>
          <p14:tracePt t="32042" x="8993188" y="4421188"/>
          <p14:tracePt t="32076" x="8959850" y="4421188"/>
          <p14:tracePt t="32106" x="8939213" y="4421188"/>
          <p14:tracePt t="32136" x="8928100" y="4421188"/>
          <p14:tracePt t="32182" x="8921750" y="4421188"/>
          <p14:tracePt t="32527" x="8912225" y="4421188"/>
          <p14:tracePt t="32572" x="8894763" y="4414838"/>
          <p14:tracePt t="32607" x="8894763" y="4410075"/>
          <p14:tracePt t="32652" x="8890000" y="4410075"/>
          <p14:tracePt t="33027" x="8851900" y="4356100"/>
          <p14:tracePt t="33061" x="8755063" y="4264025"/>
          <p14:tracePt t="33087" x="8743950" y="4241800"/>
          <p14:tracePt t="33122" x="8739188" y="4241800"/>
          <p14:tracePt t="33152" x="8739188" y="4237038"/>
          <p14:tracePt t="33182" x="8728075" y="4225925"/>
          <p14:tracePt t="33219" x="8705850" y="4198938"/>
          <p14:tracePt t="33483" x="8689975" y="4194175"/>
          <p14:tracePt t="33519" x="8274050" y="4225925"/>
          <p14:tracePt t="33544" x="8013700" y="4275138"/>
          <p14:tracePt t="33574" x="7831138" y="4302125"/>
          <p14:tracePt t="33604" x="7624763" y="4313238"/>
          <p14:tracePt t="33635" x="7312025" y="4313238"/>
          <p14:tracePt t="33671" x="6970713" y="4313238"/>
          <p14:tracePt t="33699" x="6707188" y="4313238"/>
          <p14:tracePt t="33732" x="6554788" y="4295775"/>
          <p14:tracePt t="33769" x="6365875" y="4264025"/>
          <p14:tracePt t="33792" x="6246813" y="4257675"/>
          <p14:tracePt t="33824" x="6118225" y="4248150"/>
          <p14:tracePt t="33856" x="6096000" y="4241800"/>
          <p14:tracePt t="33885" x="6042025" y="4214813"/>
          <p14:tracePt t="33920" x="5992813" y="4187825"/>
          <p14:tracePt t="33948" x="5972175" y="4156075"/>
          <p14:tracePt t="33982" x="5938838" y="4086225"/>
          <p14:tracePt t="34019" x="5945188" y="3940175"/>
          <p14:tracePt t="34042" x="6030913" y="3798888"/>
          <p14:tracePt t="34076" x="6388100" y="3540125"/>
          <p14:tracePt t="34106" x="6770688" y="3414713"/>
          <p14:tracePt t="34137" x="7224713" y="3344863"/>
          <p14:tracePt t="34170" x="7620000" y="3324225"/>
          <p14:tracePt t="34199" x="8074025" y="3378200"/>
          <p14:tracePt t="34232" x="8435975" y="3475038"/>
          <p14:tracePt t="34265" x="8674100" y="3587750"/>
          <p14:tracePt t="34299" x="8739188" y="3652838"/>
          <p14:tracePt t="34322" x="8755063" y="3702050"/>
          <p14:tracePt t="34356" x="8716963" y="3787775"/>
          <p14:tracePt t="34387" x="8701088" y="3798888"/>
          <p14:tracePt t="34569" x="8694738" y="3798888"/>
          <p14:tracePt t="34622" x="8474075" y="3825875"/>
          <p14:tracePt t="34652" x="7712075" y="3944938"/>
          <p14:tracePt t="34682" x="7154863" y="4025900"/>
          <p14:tracePt t="34720" x="6869113" y="4075113"/>
          <p14:tracePt t="34749" x="6543675" y="4129088"/>
          <p14:tracePt t="34782" x="6149975" y="4171950"/>
          <p14:tracePt t="34807" x="5972175" y="4198938"/>
          <p14:tracePt t="34841" x="5918200" y="4198938"/>
          <p14:tracePt t="34875" x="5842000" y="4198938"/>
          <p14:tracePt t="34902" x="5819775" y="4198938"/>
          <p14:tracePt t="35470" x="6835775" y="4198938"/>
          <p14:tracePt t="35485" x="7377113" y="4198938"/>
          <p14:tracePt t="35509" x="7770813" y="4198938"/>
          <p14:tracePt t="35541" x="8024813" y="4210050"/>
          <p14:tracePt t="35578" x="8375650" y="4221163"/>
          <p14:tracePt t="35606" x="8559800" y="4237038"/>
          <p14:tracePt t="35637" x="8620125" y="4248150"/>
          <p14:tracePt t="35669" x="8689975" y="4248150"/>
          <p14:tracePt t="35698" x="8959850" y="4248150"/>
          <p14:tracePt t="35732" x="9240838" y="4252913"/>
          <p14:tracePt t="35769" x="9436100" y="4264025"/>
          <p14:tracePt t="35792" x="9456738" y="4268788"/>
          <p14:tracePt t="35827" x="9494838" y="4268788"/>
          <p14:tracePt t="35932" x="9494838" y="4275138"/>
          <p14:tracePt t="35982" x="9490075" y="4275138"/>
          <p14:tracePt t="36019" x="9478963" y="4279900"/>
          <p14:tracePt t="37220" x="9474200" y="4279900"/>
          <p14:tracePt t="37483" x="9424988" y="4284663"/>
          <p14:tracePt t="37500" x="9398000" y="4284663"/>
          <p14:tracePt t="37532" x="9224963" y="4295775"/>
          <p14:tracePt t="37558" x="8970963" y="4318000"/>
          <p14:tracePt t="37589" x="8485188" y="4349750"/>
          <p14:tracePt t="37626" x="7743825" y="4371975"/>
          <p14:tracePt t="37652" x="7377113" y="4371975"/>
          <p14:tracePt t="37682" x="7073900" y="4367213"/>
          <p14:tracePt t="37719" x="6781800" y="4367213"/>
          <p14:tracePt t="37748" x="6507163" y="4367213"/>
          <p14:tracePt t="37782" x="6327775" y="4367213"/>
          <p14:tracePt t="37806" x="6273800" y="4367213"/>
          <p14:tracePt t="37837" x="6246813" y="4367213"/>
          <p14:tracePt t="37876" x="6230938" y="4367213"/>
          <p14:tracePt t="37969" x="6219825" y="4344988"/>
          <p14:tracePt t="37984" x="6208713" y="4333875"/>
          <p14:tracePt t="38019" x="6199188" y="4318000"/>
          <p14:tracePt t="38041" x="6199188" y="4313238"/>
          <p14:tracePt t="38076" x="6188075" y="4284663"/>
          <p14:tracePt t="38119" x="6181725" y="4279900"/>
          <p14:tracePt t="38470" x="6561138" y="4241800"/>
          <p14:tracePt t="38485" x="6808788" y="4221163"/>
          <p14:tracePt t="38517" x="7392988" y="4183063"/>
          <p14:tracePt t="38549" x="7878763" y="4183063"/>
          <p14:tracePt t="38573" x="8197850" y="4187825"/>
          <p14:tracePt t="38606" x="8478838" y="4210050"/>
          <p14:tracePt t="38637" x="8559800" y="4237038"/>
          <p14:tracePt t="38669" x="8566150" y="4248150"/>
          <p14:tracePt t="38699" x="8548688" y="4264025"/>
          <p14:tracePt t="38732" x="8435975" y="4284663"/>
          <p14:tracePt t="38770" x="8166100" y="4291013"/>
          <p14:tracePt t="38793" x="8078788" y="4257675"/>
          <p14:tracePt t="38822" x="8020050" y="4171950"/>
          <p14:tracePt t="38856" x="7970838" y="4003675"/>
          <p14:tracePt t="38886" x="8004175" y="3922713"/>
          <p14:tracePt t="38919" x="8074025" y="3875088"/>
          <p14:tracePt t="38948" x="8240713" y="3859213"/>
          <p14:tracePt t="38982" x="8474075" y="3863975"/>
          <p14:tracePt t="39020" x="8689975" y="3933825"/>
          <p14:tracePt t="39043" x="8716963" y="3976688"/>
          <p14:tracePt t="39075" x="8701088" y="4059238"/>
          <p14:tracePt t="39106" x="8685213" y="4090988"/>
          <p14:tracePt t="39138" x="8667750" y="4106863"/>
          <p14:tracePt t="39169" x="8597900" y="4122738"/>
          <p14:tracePt t="39199" x="8512175" y="4133850"/>
          <p14:tracePt t="39232" x="8485188" y="4133850"/>
          <p14:tracePt t="39282" x="8474075" y="4129088"/>
          <p14:tracePt t="39307" x="8458200" y="4030663"/>
          <p14:tracePt t="39341" x="8462963" y="3940175"/>
          <p14:tracePt t="39375" x="8705850" y="3756025"/>
          <p14:tracePt t="39402" x="8883650" y="3729038"/>
          <p14:tracePt t="39432" x="9105900" y="3722688"/>
          <p14:tracePt t="39470" x="9251950" y="3814763"/>
          <p14:tracePt t="39485" x="9294813" y="3890963"/>
          <p14:tracePt t="39520" x="9290050" y="4037013"/>
          <p14:tracePt t="39543" x="9202738" y="4149725"/>
          <p14:tracePt t="39573" x="9047163" y="4252913"/>
          <p14:tracePt t="39606" x="8894763" y="4230688"/>
          <p14:tracePt t="39635" x="8775700" y="4106863"/>
          <p14:tracePt t="39670" x="8748713" y="4037013"/>
          <p14:tracePt t="39699" x="8748713" y="3998913"/>
          <p14:tracePt t="39732" x="8797925" y="3971925"/>
          <p14:tracePt t="39769" x="8856663" y="3956050"/>
          <p14:tracePt t="39793" x="8878888" y="3956050"/>
          <p14:tracePt t="39826" x="8894763" y="3983038"/>
          <p14:tracePt t="39856" x="8894763" y="3998913"/>
          <p14:tracePt t="39902" x="8894763" y="4010025"/>
          <p14:tracePt t="39932" x="8874125" y="4030663"/>
          <p14:tracePt t="39965" x="8739188" y="4079875"/>
          <p14:tracePt t="39983" x="8705850" y="4095750"/>
          <p14:tracePt t="40020" x="8512175" y="4167188"/>
          <p14:tracePt t="40043" x="8404225" y="4194175"/>
          <p14:tracePt t="40075" x="8051800" y="4264025"/>
          <p14:tracePt t="40106" x="7932738" y="4268788"/>
          <p14:tracePt t="40137" x="7862888" y="4268788"/>
          <p14:tracePt t="40170" x="7804150" y="4268788"/>
          <p14:tracePt t="40199" x="7793038" y="4268788"/>
          <p14:tracePt t="40269" x="7786688" y="4268788"/>
          <p14:tracePt t="41325" x="7512050" y="4318000"/>
          <p14:tracePt t="41354" x="7107238" y="4410075"/>
          <p14:tracePt t="41388" x="6646863" y="4556125"/>
          <p14:tracePt t="41420" x="6365875" y="4664075"/>
          <p14:tracePt t="41450" x="6127750" y="4733925"/>
          <p14:tracePt t="41482" x="5792788" y="4826000"/>
          <p14:tracePt t="41517" x="5273675" y="4972050"/>
          <p14:tracePt t="41542" x="5064125" y="5037138"/>
          <p14:tracePt t="41575" x="4776788" y="5102225"/>
          <p14:tracePt t="41606" x="4614863" y="5138738"/>
          <p14:tracePt t="41635" x="4475163" y="5183188"/>
          <p14:tracePt t="41670" x="4437063" y="5192713"/>
          <p14:tracePt t="41732" x="4425950" y="5199063"/>
          <p14:tracePt t="41769" x="4414838" y="5210175"/>
          <p14:tracePt t="41792" x="4410075" y="5214938"/>
          <p14:tracePt t="41825" x="4398963" y="5219700"/>
          <p14:tracePt t="41876" x="4394200" y="5226050"/>
          <p14:tracePt t="44277" x="4383088" y="5226050"/>
          <p14:tracePt t="45420" x="4383088" y="5237163"/>
          <p14:tracePt t="45449" x="4387850" y="5253038"/>
          <p14:tracePt t="45483" x="4621213" y="5210175"/>
          <p14:tracePt t="45499" x="4733925" y="5176838"/>
          <p14:tracePt t="45525" x="4857750" y="5041900"/>
          <p14:tracePt t="45557" x="4949825" y="4911725"/>
          <p14:tracePt t="45589" x="5026025" y="4729163"/>
          <p14:tracePt t="45619" x="5075238" y="4675188"/>
          <p14:tracePt t="45653" x="5106988" y="4630738"/>
          <p14:tracePt t="45682" x="5111750" y="4621213"/>
          <p14:tracePt t="45720" x="5111750" y="4610100"/>
          <p14:tracePt t="45987" x="5106988" y="4610100"/>
          <p14:tracePt t="46010" x="5091113" y="4610100"/>
          <p14:tracePt t="46044" x="5068888" y="4610100"/>
          <p14:tracePt t="46092" x="5064125" y="4610100"/>
          <p14:tracePt t="46126" x="5048250" y="4610100"/>
          <p14:tracePt t="46152" x="5041900" y="4610100"/>
          <p14:tracePt t="46248" x="5041900" y="4587875"/>
          <p14:tracePt t="46282" x="5075238" y="4567238"/>
          <p14:tracePt t="46307" x="5165725" y="4511675"/>
          <p14:tracePt t="46341" x="5284788" y="4457700"/>
          <p14:tracePt t="46376" x="5549900" y="4394200"/>
          <p14:tracePt t="46402" x="5572125" y="4387850"/>
          <p14:tracePt t="46432" x="5603875" y="4398963"/>
          <p14:tracePt t="46470" x="5722938" y="4484688"/>
          <p14:tracePt t="46486" x="5788025" y="4518025"/>
          <p14:tracePt t="46520" x="5830888" y="4560888"/>
          <p14:tracePt t="46543" x="5837238" y="4598988"/>
          <p14:tracePt t="46577" x="5842000" y="4675188"/>
          <p14:tracePt t="46606" x="5842000" y="4729163"/>
          <p14:tracePt t="46638" x="5745163" y="4848225"/>
          <p14:tracePt t="46668" x="5572125" y="4972050"/>
          <p14:tracePt t="46699" x="5453063" y="5041900"/>
          <p14:tracePt t="46732" x="5437188" y="5041900"/>
          <p14:tracePt t="46815" x="5426075" y="4976813"/>
          <p14:tracePt t="46839" x="5430838" y="4945063"/>
          <p14:tracePt t="46876" x="5707063" y="4787900"/>
          <p14:tracePt t="46902" x="5954713" y="4706938"/>
          <p14:tracePt t="46935" x="6215063" y="4657725"/>
          <p14:tracePt t="46970" x="6235700" y="4657725"/>
          <p14:tracePt t="46985" x="6242050" y="4668838"/>
          <p14:tracePt t="47010" x="6253163" y="4675188"/>
          <p14:tracePt t="47048" x="6269038" y="4691063"/>
          <p14:tracePt t="47606" x="6253163" y="4410075"/>
          <p14:tracePt t="47636" x="6145213" y="3906838"/>
          <p14:tracePt t="47670" x="6053138" y="3560763"/>
          <p14:tracePt t="47698" x="5999163" y="3259138"/>
          <p14:tracePt t="47733" x="5988050" y="3036888"/>
          <p14:tracePt t="47748" x="5992813" y="3005138"/>
          <p14:tracePt t="47782" x="6026150" y="2879725"/>
          <p14:tracePt t="47807" x="5999163" y="2701925"/>
          <p14:tracePt t="47842" x="5868988" y="2562225"/>
          <p14:tracePt t="47876" x="5641975" y="2398713"/>
          <p14:tracePt t="47902" x="5491163" y="2328863"/>
          <p14:tracePt t="47934" x="5064125" y="2171700"/>
          <p14:tracePt t="47948" x="4891088" y="2097088"/>
          <p14:tracePt t="47982" x="4545013" y="1962150"/>
          <p14:tracePt t="48020" x="4221163" y="1804988"/>
          <p14:tracePt t="48043" x="4059238" y="1670050"/>
          <p14:tracePt t="48077" x="3632200" y="1265238"/>
          <p14:tracePt t="48106" x="3540125" y="1108075"/>
          <p14:tracePt t="48137" x="3544888" y="973138"/>
          <p14:tracePt t="48169" x="3744913" y="793750"/>
          <p14:tracePt t="48199" x="4144963" y="600075"/>
          <p14:tracePt t="48233" x="4583113" y="496888"/>
          <p14:tracePt t="48269" x="5246688" y="465138"/>
          <p14:tracePt t="48293" x="5464175" y="485775"/>
          <p14:tracePt t="48326" x="6015038" y="681038"/>
          <p14:tracePt t="48356" x="6215063" y="858838"/>
          <p14:tracePt t="48387" x="6296025" y="1096963"/>
          <p14:tracePt t="48421" x="6284913" y="1328738"/>
          <p14:tracePt t="48448" x="6127750" y="1582738"/>
          <p14:tracePt t="48482" x="5853113" y="1870075"/>
          <p14:tracePt t="48498" x="5576888" y="2058988"/>
          <p14:tracePt t="48532" x="5230813" y="2254250"/>
          <p14:tracePt t="48570" x="4972050" y="2355850"/>
          <p14:tracePt t="48589" x="4933950" y="2371725"/>
          <p14:tracePt t="48623" x="4929188" y="2378075"/>
          <p14:tracePt t="48653" x="4922838" y="2378075"/>
          <p14:tracePt t="48733" x="4906963" y="2398713"/>
          <p14:tracePt t="48769" x="4875213" y="2578100"/>
          <p14:tracePt t="48793" x="4891088" y="2778125"/>
          <p14:tracePt t="48827" x="5102225" y="3382963"/>
          <p14:tracePt t="48856" x="5192713" y="3690938"/>
          <p14:tracePt t="48889" x="5192713" y="3836988"/>
          <p14:tracePt t="48919" x="5176838" y="3875088"/>
          <p14:tracePt t="48948" x="5172075" y="3886200"/>
          <p14:tracePt t="48987" x="5160963" y="3906838"/>
          <p14:tracePt t="49009" x="5156200" y="3933825"/>
          <p14:tracePt t="49042" x="5145088" y="3976688"/>
          <p14:tracePt t="49077" x="5145088" y="3987800"/>
          <p14:tracePt t="53720" x="5091113" y="4264025"/>
          <p14:tracePt t="53744" x="5080000" y="4268788"/>
          <p14:tracePt t="53777" x="5064125" y="4268788"/>
          <p14:tracePt t="53827" x="5064125" y="4275138"/>
          <p14:tracePt t="53948" x="5053013" y="4279900"/>
          <p14:tracePt t="53982" x="5037138" y="4367213"/>
          <p14:tracePt t="54015" x="5030788" y="4576763"/>
          <p14:tracePt t="54043" x="5030788" y="4637088"/>
          <p14:tracePt t="54072" x="5030788" y="4648200"/>
          <p14:tracePt t="54170" x="5030788" y="4657725"/>
          <p14:tracePt t="54198" x="5026025" y="46640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90716" y="1125077"/>
            <a:ext cx="10515600" cy="902826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I will dedicate the book to </a:t>
            </a:r>
            <a:r>
              <a:rPr kumimoji="1" lang="en-US" altLang="ja-JP" u="sng" dirty="0"/>
              <a:t>the child from whom this grown-up grew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843116" y="2981632"/>
            <a:ext cx="4050890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語順を整え文に：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618945" y="2170404"/>
            <a:ext cx="5579806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from the child this grown-up grew</a:t>
            </a:r>
            <a:endParaRPr lang="ja-JP" altLang="en-US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43116" y="2180303"/>
            <a:ext cx="4050890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関係詞に先行詞を代入：</a:t>
            </a: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618945" y="3027310"/>
            <a:ext cx="5579806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This grown-up grew</a:t>
            </a:r>
            <a:r>
              <a:rPr lang="ja-JP" altLang="en-US" dirty="0"/>
              <a:t> </a:t>
            </a:r>
            <a:r>
              <a:rPr lang="en-US" altLang="ja-JP" dirty="0"/>
              <a:t>from the child</a:t>
            </a:r>
            <a:endParaRPr lang="ja-JP" altLang="en-US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843116" y="3828639"/>
            <a:ext cx="4050890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先行詞と文に：</a:t>
            </a: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3665456" y="3823440"/>
            <a:ext cx="7263581" cy="648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child   This grown-up grew from the child.</a:t>
            </a:r>
            <a:endParaRPr lang="ja-JP" altLang="en-US" dirty="0"/>
          </a:p>
        </p:txBody>
      </p:sp>
      <p:pic>
        <p:nvPicPr>
          <p:cNvPr id="10" name="コンテンツ プレースホルダー 3">
            <a:extLst>
              <a:ext uri="{FF2B5EF4-FFF2-40B4-BE49-F238E27FC236}">
                <a16:creationId xmlns:a16="http://schemas.microsoft.com/office/drawing/2014/main" id="{E6AD0EF4-55C2-4B3E-833D-F26A74A89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10155" y="4801203"/>
            <a:ext cx="2216365" cy="1631951"/>
          </a:xfrm>
          <a:prstGeom prst="rect">
            <a:avLst/>
          </a:prstGeom>
        </p:spPr>
      </p:pic>
      <p:sp>
        <p:nvSpPr>
          <p:cNvPr id="2" name="矢印: 右 1">
            <a:extLst>
              <a:ext uri="{FF2B5EF4-FFF2-40B4-BE49-F238E27FC236}">
                <a16:creationId xmlns:a16="http://schemas.microsoft.com/office/drawing/2014/main" id="{E0D9C8F3-4BE5-4A69-B39F-08781E35CE1E}"/>
              </a:ext>
            </a:extLst>
          </p:cNvPr>
          <p:cNvSpPr/>
          <p:nvPr/>
        </p:nvSpPr>
        <p:spPr>
          <a:xfrm>
            <a:off x="4452270" y="5372681"/>
            <a:ext cx="2242344" cy="243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EA17E3A-7FD4-411A-B5F5-22FE33D22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46" y="4432592"/>
            <a:ext cx="1813160" cy="2366981"/>
          </a:xfrm>
          <a:prstGeom prst="rect">
            <a:avLst/>
          </a:prstGeom>
        </p:spPr>
      </p:pic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54AEF105-51D8-42CC-89FA-EBDC40C3B8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5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38"/>
    </mc:Choice>
    <mc:Fallback xmlns="">
      <p:transition spd="slow" advTm="92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1360" x="3117850" y="1200150"/>
          <p14:tracePt t="1388" x="2598738" y="492125"/>
          <p14:tracePt t="1423" x="2405063" y="195263"/>
          <p14:tracePt t="1452" x="2398713" y="195263"/>
          <p14:tracePt t="1747" x="2481263" y="411163"/>
          <p14:tracePt t="1781" x="2924175" y="1000125"/>
          <p14:tracePt t="1810" x="3113088" y="1265238"/>
          <p14:tracePt t="1844" x="3232150" y="1474788"/>
          <p14:tracePt t="1877" x="3252788" y="1524000"/>
          <p14:tracePt t="1910" x="3252788" y="1535113"/>
          <p14:tracePt t="1935" x="3259138" y="1535113"/>
          <p14:tracePt t="2001" x="3263900" y="1550988"/>
          <p14:tracePt t="2031" x="3275013" y="1562100"/>
          <p14:tracePt t="2065" x="3286125" y="1582738"/>
          <p14:tracePt t="2110" x="3313113" y="1582738"/>
          <p14:tracePt t="2145" x="3459163" y="1582738"/>
          <p14:tracePt t="2177" x="3578225" y="1573213"/>
          <p14:tracePt t="2210" x="3625850" y="1573213"/>
          <p14:tracePt t="2251" x="3648075" y="1566863"/>
          <p14:tracePt t="2281" x="3690938" y="1550988"/>
          <p14:tracePt t="2314" x="3722688" y="1550988"/>
          <p14:tracePt t="2415" x="3756025" y="1550988"/>
          <p14:tracePt t="2438" x="3814763" y="1535113"/>
          <p14:tracePt t="2471" x="3902075" y="1524000"/>
          <p14:tracePt t="2497" x="3944938" y="1524000"/>
          <p14:tracePt t="2531" x="3967163" y="1524000"/>
          <p14:tracePt t="2560" x="4005263" y="1512888"/>
          <p14:tracePt t="2593" x="4021138" y="1512888"/>
          <p14:tracePt t="3014" x="4079875" y="1512888"/>
          <p14:tracePt t="3047" x="4160838" y="1512888"/>
          <p14:tracePt t="3080" x="4230688" y="1512888"/>
          <p14:tracePt t="3110" x="4318000" y="1528763"/>
          <p14:tracePt t="3145" x="4464050" y="1528763"/>
          <p14:tracePt t="3177" x="4572000" y="1528763"/>
          <p14:tracePt t="3210" x="4637088" y="1528763"/>
          <p14:tracePt t="3234" x="4675188" y="1535113"/>
          <p14:tracePt t="3264" x="4729163" y="1546225"/>
          <p14:tracePt t="3297" x="4814888" y="1550988"/>
          <p14:tracePt t="3327" x="4929188" y="1550988"/>
          <p14:tracePt t="3364" x="5041900" y="1566863"/>
          <p14:tracePt t="3393" x="5122863" y="1573213"/>
          <p14:tracePt t="3427" x="5214938" y="1582738"/>
          <p14:tracePt t="3460" x="5311775" y="1577975"/>
          <p14:tracePt t="3485" x="5372100" y="1573213"/>
          <p14:tracePt t="3514" x="5426075" y="1573213"/>
          <p14:tracePt t="3547" x="5480050" y="1573213"/>
          <p14:tracePt t="3580" x="5545138" y="1573213"/>
          <p14:tracePt t="3615" x="5637213" y="1573213"/>
          <p14:tracePt t="3644" x="5691188" y="1573213"/>
          <p14:tracePt t="3680" x="5761038" y="1577975"/>
          <p14:tracePt t="3702" x="5810250" y="1577975"/>
          <p14:tracePt t="3735" x="5880100" y="1593850"/>
          <p14:tracePt t="3765" x="5945188" y="1609725"/>
          <p14:tracePt t="3797" x="5999163" y="1620838"/>
          <p14:tracePt t="3827" x="6057900" y="1636713"/>
          <p14:tracePt t="3860" x="6096000" y="1643063"/>
          <p14:tracePt t="3893" x="6122988" y="1643063"/>
          <p14:tracePt t="3930" x="6138863" y="1636713"/>
          <p14:tracePt t="3952" x="6176963" y="1631950"/>
          <p14:tracePt t="3983" x="6235700" y="1631950"/>
          <p14:tracePt t="4022" x="6323013" y="1654175"/>
          <p14:tracePt t="4064" x="6381750" y="1670050"/>
          <p14:tracePt t="4093" x="6430963" y="1670050"/>
          <p14:tracePt t="4118" x="6473825" y="1670050"/>
          <p14:tracePt t="4145" x="6516688" y="1670050"/>
          <p14:tracePt t="4180" x="6554788" y="1663700"/>
          <p14:tracePt t="4202" x="6608763" y="1658938"/>
          <p14:tracePt t="4234" x="6662738" y="1643063"/>
          <p14:tracePt t="4264" x="6700838" y="1620838"/>
          <p14:tracePt t="4297" x="6727825" y="1609725"/>
          <p14:tracePt t="4327" x="6777038" y="1600200"/>
          <p14:tracePt t="4365" x="6858000" y="1582738"/>
          <p14:tracePt t="4393" x="6923088" y="1573213"/>
          <p14:tracePt t="4422" x="7004050" y="1550988"/>
          <p14:tracePt t="4438" x="7031038" y="1535113"/>
          <p14:tracePt t="4470" x="7112000" y="1501775"/>
          <p14:tracePt t="4501" x="7192963" y="1481138"/>
          <p14:tracePt t="4530" x="7251700" y="1470025"/>
          <p14:tracePt t="4565" x="7350125" y="1447800"/>
          <p14:tracePt t="4593" x="7442200" y="1431925"/>
          <p14:tracePt t="4611" x="7469188" y="1431925"/>
          <p14:tracePt t="4644" x="7669213" y="1427163"/>
          <p14:tracePt t="4681" x="7781925" y="1427163"/>
          <p14:tracePt t="4704" x="7923213" y="1416050"/>
          <p14:tracePt t="4734" x="8040688" y="1416050"/>
          <p14:tracePt t="4764" x="8089900" y="1409700"/>
          <p14:tracePt t="4815" x="8132763" y="1400175"/>
          <p14:tracePt t="4843" x="8193088" y="1400175"/>
          <p14:tracePt t="4881" x="8231188" y="1393825"/>
          <p14:tracePt t="4910" x="8240713" y="1393825"/>
          <p14:tracePt t="4984" x="8262938" y="1382713"/>
          <p14:tracePt t="5014" x="8289925" y="1373188"/>
          <p14:tracePt t="5060" x="8312150" y="1366838"/>
          <p14:tracePt t="5094" x="8393113" y="1362075"/>
          <p14:tracePt t="5111" x="8451850" y="1362075"/>
          <p14:tracePt t="5144" x="8566150" y="1362075"/>
          <p14:tracePt t="5171" x="8624888" y="1366838"/>
          <p14:tracePt t="5200" x="8716963" y="1389063"/>
          <p14:tracePt t="5236" x="8863013" y="1409700"/>
          <p14:tracePt t="5265" x="8932863" y="1409700"/>
          <p14:tracePt t="5297" x="8975725" y="1416050"/>
          <p14:tracePt t="5327" x="9047163" y="1427163"/>
          <p14:tracePt t="5364" x="9128125" y="1438275"/>
          <p14:tracePt t="5393" x="9182100" y="1454150"/>
          <p14:tracePt t="5427" x="9263063" y="1474788"/>
          <p14:tracePt t="5451" x="9294813" y="1481138"/>
          <p14:tracePt t="5484" x="9451975" y="1528763"/>
          <p14:tracePt t="5514" x="9564688" y="1550988"/>
          <p14:tracePt t="5548" x="9636125" y="1562100"/>
          <p14:tracePt t="5580" x="9694863" y="1562100"/>
          <p14:tracePt t="5615" x="9802813" y="1573213"/>
          <p14:tracePt t="5643" x="9863138" y="1582738"/>
          <p14:tracePt t="5677" x="9906000" y="1589088"/>
          <p14:tracePt t="5710" x="9948863" y="1589088"/>
          <p14:tracePt t="5734" x="9991725" y="1593850"/>
          <p14:tracePt t="5763" x="10009188" y="1593850"/>
          <p14:tracePt t="5797" x="10013950" y="1593850"/>
          <p14:tracePt t="5844" x="10025063" y="1593850"/>
          <p14:tracePt t="5893" x="10036175" y="1593850"/>
          <p14:tracePt t="5987" x="10040938" y="1593850"/>
          <p14:tracePt t="20671" x="10160000" y="1566863"/>
          <p14:tracePt t="20702" x="10306050" y="1535113"/>
          <p14:tracePt t="21265" x="10160000" y="1546225"/>
          <p14:tracePt t="21297" x="9872663" y="1600200"/>
          <p14:tracePt t="21328" x="8247063" y="2043113"/>
          <p14:tracePt t="21365" x="6669088" y="2317750"/>
          <p14:tracePt t="21393" x="6219825" y="2366963"/>
          <p14:tracePt t="21421" x="5891213" y="2366963"/>
          <p14:tracePt t="21450" x="5637213" y="2344738"/>
          <p14:tracePt t="21486" x="5576888" y="2335213"/>
          <p14:tracePt t="21514" x="5565775" y="2335213"/>
          <p14:tracePt t="21943" x="5495925" y="2452688"/>
          <p14:tracePt t="21984" x="5480050" y="2486025"/>
          <p14:tracePt t="22015" x="5410200" y="2490788"/>
          <p14:tracePt t="22046" x="5345113" y="2481263"/>
          <p14:tracePt t="22076" x="5338763" y="2436813"/>
          <p14:tracePt t="22115" x="5338763" y="2409825"/>
          <p14:tracePt t="22145" x="5338763" y="2393950"/>
          <p14:tracePt t="22177" x="5338763" y="2378075"/>
          <p14:tracePt t="22200" x="5334000" y="2362200"/>
          <p14:tracePt t="22236" x="5307013" y="2328863"/>
          <p14:tracePt t="22264" x="5302250" y="2317750"/>
          <p14:tracePt t="22297" x="5284788" y="2317750"/>
          <p14:tracePt t="22327" x="5253038" y="2328863"/>
          <p14:tracePt t="22377" x="5246688" y="2335213"/>
          <p14:tracePt t="22414" x="5237163" y="2339975"/>
          <p14:tracePt t="22564" x="5172075" y="2339975"/>
          <p14:tracePt t="22593" x="5014913" y="2312988"/>
          <p14:tracePt t="22615" x="4857750" y="2274888"/>
          <p14:tracePt t="22638" x="4738688" y="2259013"/>
          <p14:tracePt t="22671" x="4556125" y="2243138"/>
          <p14:tracePt t="22714" x="4464050" y="2243138"/>
          <p14:tracePt t="22751" x="4457700" y="2243138"/>
          <p14:tracePt t="22827" x="4452938" y="2243138"/>
          <p14:tracePt t="23077" x="4475163" y="2189163"/>
          <p14:tracePt t="23108" x="4479925" y="2182813"/>
          <p14:tracePt t="23145" x="4484688" y="2182813"/>
          <p14:tracePt t="23177" x="4495800" y="2178050"/>
          <p14:tracePt t="23200" x="4502150" y="2178050"/>
          <p14:tracePt t="23235" x="4506913" y="2171700"/>
          <p14:tracePt t="23264" x="4513263" y="2155825"/>
          <p14:tracePt t="23297" x="4529138" y="2139950"/>
          <p14:tracePt t="23326" x="4545013" y="2128838"/>
          <p14:tracePt t="23360" x="4556125" y="2124075"/>
          <p14:tracePt t="23393" x="4560888" y="2112963"/>
          <p14:tracePt t="23421" x="4567238" y="2108200"/>
          <p14:tracePt t="23451" x="4576763" y="2090738"/>
          <p14:tracePt t="23485" x="4594225" y="2081213"/>
          <p14:tracePt t="23577" x="4587875" y="2081213"/>
          <p14:tracePt t="23615" x="4576763" y="2090738"/>
          <p14:tracePt t="23643" x="4556125" y="2128838"/>
          <p14:tracePt t="23674" x="4513263" y="2178050"/>
          <p14:tracePt t="23703" x="4448175" y="2243138"/>
          <p14:tracePt t="23735" x="4313238" y="2312988"/>
          <p14:tracePt t="23765" x="4140200" y="2351088"/>
          <p14:tracePt t="23797" x="3886200" y="2362200"/>
          <p14:tracePt t="23827" x="3648075" y="2378075"/>
          <p14:tracePt t="23861" x="3398838" y="2405063"/>
          <p14:tracePt t="23894" x="3005138" y="2459038"/>
          <p14:tracePt t="23926" x="2762250" y="2486025"/>
          <p14:tracePt t="23951" x="2647950" y="2497138"/>
          <p14:tracePt t="23984" x="2562225" y="2517775"/>
          <p14:tracePt t="24014" x="2528888" y="2517775"/>
          <p14:tracePt t="24047" x="2517775" y="2517775"/>
          <p14:tracePt t="24076" x="2513013" y="2517775"/>
          <p14:tracePt t="24110" x="2501900" y="2513013"/>
          <p14:tracePt t="24149" x="2463800" y="2508250"/>
          <p14:tracePt t="24171" x="2425700" y="2497138"/>
          <p14:tracePt t="24204" x="2297113" y="2490788"/>
          <p14:tracePt t="24235" x="2139950" y="2474913"/>
          <p14:tracePt t="24266" x="2108200" y="2463800"/>
          <p14:tracePt t="24298" x="2081213" y="2452688"/>
          <p14:tracePt t="24326" x="2074863" y="2443163"/>
          <p14:tracePt t="24393" x="2074863" y="2436813"/>
          <p14:tracePt t="24448" x="2074863" y="2420938"/>
          <p14:tracePt t="24467" x="2085975" y="2393950"/>
          <p14:tracePt t="24500" x="2263775" y="2308225"/>
          <p14:tracePt t="24530" x="2544763" y="2232025"/>
          <p14:tracePt t="24562" x="2886075" y="2124075"/>
          <p14:tracePt t="24611" x="3344863" y="2016125"/>
          <p14:tracePt t="24648" x="3794125" y="1962150"/>
          <p14:tracePt t="24671" x="3933825" y="1962150"/>
          <p14:tracePt t="24705" x="4160838" y="1962150"/>
          <p14:tracePt t="24734" x="4306888" y="1944688"/>
          <p14:tracePt t="24766" x="4502150" y="1935163"/>
          <p14:tracePt t="24798" x="4637088" y="1924050"/>
          <p14:tracePt t="24827" x="4706938" y="1897063"/>
          <p14:tracePt t="24861" x="4868863" y="1858963"/>
          <p14:tracePt t="24894" x="5037138" y="1831975"/>
          <p14:tracePt t="24922" x="5048250" y="1820863"/>
          <p14:tracePt t="24969" x="5053013" y="1816100"/>
          <p14:tracePt t="25000" x="5053013" y="1809750"/>
          <p14:tracePt t="25310" x="5019675" y="1820863"/>
          <p14:tracePt t="25343" x="4960938" y="1854200"/>
          <p14:tracePt t="25378" x="4848225" y="1885950"/>
          <p14:tracePt t="25410" x="4772025" y="1912938"/>
          <p14:tracePt t="25438" x="4722813" y="1928813"/>
          <p14:tracePt t="25467" x="4711700" y="1939925"/>
          <p14:tracePt t="25547" x="4772025" y="1897063"/>
          <p14:tracePt t="25577" x="5080000" y="1789113"/>
          <p14:tracePt t="25610" x="5507038" y="1658938"/>
          <p14:tracePt t="25643" x="6181725" y="1485900"/>
          <p14:tracePt t="25683" x="6565900" y="1420813"/>
          <p14:tracePt t="25705" x="6734175" y="1409700"/>
          <p14:tracePt t="25734" x="6862763" y="1409700"/>
          <p14:tracePt t="25780" x="6884988" y="1409700"/>
          <p14:tracePt t="25816" x="6916738" y="1431925"/>
          <p14:tracePt t="25842" x="7019925" y="1458913"/>
          <p14:tracePt t="25860" x="7062788" y="1474788"/>
          <p14:tracePt t="25893" x="7231063" y="1519238"/>
          <p14:tracePt t="25951" x="7215188" y="1524000"/>
          <p14:tracePt t="25987" x="7123113" y="1524000"/>
          <p14:tracePt t="26015" x="7035800" y="1512888"/>
          <p14:tracePt t="26047" x="6977063" y="1481138"/>
          <p14:tracePt t="26081" x="6977063" y="1420813"/>
          <p14:tracePt t="26110" x="7008813" y="1339850"/>
          <p14:tracePt t="26145" x="7051675" y="1274763"/>
          <p14:tracePt t="26180" x="7078663" y="1258888"/>
          <p14:tracePt t="26202" x="7219950" y="1274763"/>
          <p14:tracePt t="26234" x="7408863" y="1339850"/>
          <p14:tracePt t="26264" x="7458075" y="1393825"/>
          <p14:tracePt t="26298" x="7442200" y="1443038"/>
          <p14:tracePt t="26327" x="7366000" y="1497013"/>
          <p14:tracePt t="26365" x="7361238" y="1497013"/>
          <p14:tracePt t="26701" x="7343775" y="1501775"/>
          <p14:tracePt t="26736" x="6961188" y="1589088"/>
          <p14:tracePt t="26767" x="6673850" y="1663700"/>
          <p14:tracePt t="26797" x="6511925" y="1697038"/>
          <p14:tracePt t="26831" x="6462713" y="1697038"/>
          <p14:tracePt t="26860" x="6462713" y="1670050"/>
          <p14:tracePt t="26893" x="6462713" y="1627188"/>
          <p14:tracePt t="26926" x="6457950" y="1604963"/>
          <p14:tracePt t="26950" x="6457950" y="1589088"/>
          <p14:tracePt t="26984" x="6457950" y="1566863"/>
          <p14:tracePt t="27014" x="6462713" y="1555750"/>
          <p14:tracePt t="27080" x="6399213" y="1577975"/>
          <p14:tracePt t="27114" x="6091238" y="1685925"/>
          <p14:tracePt t="27138" x="5911850" y="1712913"/>
          <p14:tracePt t="27181" x="5626100" y="1751013"/>
          <p14:tracePt t="27204" x="5311775" y="1793875"/>
          <p14:tracePt t="27237" x="4949825" y="1782763"/>
          <p14:tracePt t="27264" x="4641850" y="1724025"/>
          <p14:tracePt t="27298" x="4457700" y="1616075"/>
          <p14:tracePt t="27331" x="4356100" y="1501775"/>
          <p14:tracePt t="27360" x="4318000" y="1400175"/>
          <p14:tracePt t="27388" x="4322763" y="1328738"/>
          <p14:tracePt t="27427" x="4529138" y="1200150"/>
          <p14:tracePt t="27460" x="4803775" y="1119188"/>
          <p14:tracePt t="27487" x="5030788" y="1092200"/>
          <p14:tracePt t="27513" x="5338763" y="1108075"/>
          <p14:tracePt t="27549" x="5657850" y="1220788"/>
          <p14:tracePt t="27582" x="5819775" y="1350963"/>
          <p14:tracePt t="27597" x="5837238" y="1431925"/>
          <p14:tracePt t="27618" x="5819775" y="1512888"/>
          <p14:tracePt t="27648" x="5781675" y="1573213"/>
          <p14:tracePt t="27671" x="5776913" y="1573213"/>
          <p14:tracePt t="27734" x="5772150" y="1573213"/>
          <p14:tracePt t="28217" x="5772150" y="1577975"/>
          <p14:tracePt t="28348" x="5641975" y="1593850"/>
          <p14:tracePt t="28378" x="5491163" y="1593850"/>
          <p14:tracePt t="28404" x="5360988" y="1593850"/>
          <p14:tracePt t="28447" x="5273675" y="1573213"/>
          <p14:tracePt t="28470" x="5253038" y="1566863"/>
          <p14:tracePt t="28501" x="5226050" y="1539875"/>
          <p14:tracePt t="28530" x="5210175" y="1535113"/>
          <p14:tracePt t="28563" x="5210175" y="1528763"/>
          <p14:tracePt t="28614" x="5199063" y="1528763"/>
          <p14:tracePt t="28643" x="5187950" y="1528763"/>
          <p14:tracePt t="28677" x="5183188" y="1528763"/>
          <p14:tracePt t="28713" x="5176838" y="1535113"/>
          <p14:tracePt t="28765" x="5165725" y="1535113"/>
          <p14:tracePt t="28798" x="5165725" y="1539875"/>
          <p14:tracePt t="28830" x="5160963" y="1539875"/>
          <p14:tracePt t="28985" x="5156200" y="1539875"/>
          <p14:tracePt t="29326" x="5118100" y="1393825"/>
          <p14:tracePt t="29361" x="5057775" y="1135063"/>
          <p14:tracePt t="29398" x="5048250" y="793750"/>
          <p14:tracePt t="29421" x="5068888" y="685800"/>
          <p14:tracePt t="29453" x="5156200" y="512763"/>
          <p14:tracePt t="29482" x="5226050" y="438150"/>
          <p14:tracePt t="29499" x="5257800" y="415925"/>
          <p14:tracePt t="29530" x="5437188" y="319088"/>
          <p14:tracePt t="29565" x="5727700" y="242888"/>
          <p14:tracePt t="29598" x="5934075" y="231775"/>
          <p14:tracePt t="29613" x="6096000" y="231775"/>
          <p14:tracePt t="29643" x="6280150" y="269875"/>
          <p14:tracePt t="29676" x="6484938" y="361950"/>
          <p14:tracePt t="29713" x="6750050" y="550863"/>
          <p14:tracePt t="29754" x="6988175" y="777875"/>
          <p14:tracePt t="29780" x="7024688" y="842963"/>
          <p14:tracePt t="29810" x="7100888" y="950913"/>
          <p14:tracePt t="29848" x="7170738" y="1108075"/>
          <p14:tracePt t="29876" x="7197725" y="1254125"/>
          <p14:tracePt t="29905" x="7224713" y="1377950"/>
          <p14:tracePt t="29935" x="7224713" y="1416050"/>
          <p14:tracePt t="29969" x="7224713" y="1427163"/>
          <p14:tracePt t="30655" x="7219950" y="1427163"/>
          <p14:tracePt t="30734" x="7208838" y="1427163"/>
          <p14:tracePt t="38948" x="7231063" y="2890838"/>
          <p14:tracePt t="38967" x="7170738" y="2863850"/>
          <p14:tracePt t="39001" x="6961188" y="2836863"/>
          <p14:tracePt t="39030" x="6669088" y="2863850"/>
          <p14:tracePt t="39060" x="6376988" y="2906713"/>
          <p14:tracePt t="39098" x="6253163" y="2897188"/>
          <p14:tracePt t="39114" x="6219825" y="2870200"/>
          <p14:tracePt t="39145" x="6122988" y="2740025"/>
          <p14:tracePt t="39176" x="6053138" y="2632075"/>
          <p14:tracePt t="39204" x="6019800" y="2582863"/>
          <p14:tracePt t="39280" x="5999163" y="2647950"/>
          <p14:tracePt t="39315" x="5961063" y="2897188"/>
          <p14:tracePt t="39348" x="5934075" y="3043238"/>
          <p14:tracePt t="39376" x="5884863" y="3113088"/>
          <p14:tracePt t="39410" x="5810250" y="3144838"/>
          <p14:tracePt t="39443" x="5707063" y="3171825"/>
          <p14:tracePt t="39468" x="5691188" y="3171825"/>
          <p14:tracePt t="39503" x="5684838" y="3171825"/>
          <p14:tracePt t="39549" x="5673725" y="3151188"/>
          <p14:tracePt t="39576" x="5700713" y="3097213"/>
          <p14:tracePt t="39611" x="5864225" y="3063875"/>
          <p14:tracePt t="39648" x="6015038" y="3097213"/>
          <p14:tracePt t="39671" x="6035675" y="3140075"/>
          <p14:tracePt t="39705" x="6035675" y="3221038"/>
          <p14:tracePt t="39734" x="6030913" y="3275013"/>
          <p14:tracePt t="39765" x="6030913" y="3279775"/>
          <p14:tracePt t="39936" x="6026150" y="3279775"/>
          <p14:tracePt t="40377" x="6003925" y="3328988"/>
          <p14:tracePt t="40406" x="5972175" y="3378200"/>
          <p14:tracePt t="40448" x="5938838" y="3425825"/>
          <p14:tracePt t="40467" x="5927725" y="3436938"/>
          <p14:tracePt t="40501" x="5918200" y="3436938"/>
          <p14:tracePt t="40530" x="5895975" y="3441700"/>
          <p14:tracePt t="40561" x="5837238" y="3441700"/>
          <p14:tracePt t="40597" x="5749925" y="3436938"/>
          <p14:tracePt t="40612" x="5718175" y="3421063"/>
          <p14:tracePt t="40648" x="5680075" y="3394075"/>
          <p14:tracePt t="40671" x="5668963" y="3378200"/>
          <p14:tracePt t="40713" x="5646738" y="3351213"/>
          <p14:tracePt t="40753" x="5646738" y="3344863"/>
          <p14:tracePt t="40780" x="5641975" y="3340100"/>
          <p14:tracePt t="40848" x="5637213" y="3333750"/>
          <p14:tracePt t="40951" x="5637213" y="3328988"/>
          <p14:tracePt t="41404" x="5637213" y="3340100"/>
          <p14:tracePt t="41435" x="5988050" y="3340100"/>
          <p14:tracePt t="41470" x="6338888" y="3340100"/>
          <p14:tracePt t="41499" x="6689725" y="3340100"/>
          <p14:tracePt t="41530" x="7215188" y="3286125"/>
          <p14:tracePt t="41561" x="7631113" y="3252788"/>
          <p14:tracePt t="41594" x="7878763" y="3263900"/>
          <p14:tracePt t="41611" x="7943850" y="3290888"/>
          <p14:tracePt t="41643" x="8085138" y="3367088"/>
          <p14:tracePt t="41677" x="8143875" y="3394075"/>
          <p14:tracePt t="41714" x="8181975" y="3405188"/>
          <p14:tracePt t="41751" x="8204200" y="3409950"/>
          <p14:tracePt t="41780" x="8305800" y="3425825"/>
          <p14:tracePt t="41811" x="8397875" y="3421063"/>
          <p14:tracePt t="41848" x="8420100" y="3387725"/>
          <p14:tracePt t="41877" x="8501063" y="3297238"/>
          <p14:tracePt t="41905" x="8658225" y="3194050"/>
          <p14:tracePt t="41949" x="8770938" y="3133725"/>
          <p14:tracePt t="41968" x="8820150" y="3128963"/>
          <p14:tracePt t="42001" x="8856663" y="3128963"/>
          <p14:tracePt t="42014" x="8867775" y="3140075"/>
          <p14:tracePt t="42048" x="8867775" y="3182938"/>
          <p14:tracePt t="42077" x="8867775" y="3225800"/>
          <p14:tracePt t="42111" x="8867775" y="3252788"/>
          <p14:tracePt t="42149" x="8878888" y="3252788"/>
          <p14:tracePt t="42647" x="8728075" y="3313113"/>
          <p14:tracePt t="42671" x="8609013" y="3340100"/>
          <p14:tracePt t="42703" x="8408988" y="3367088"/>
          <p14:tracePt t="42736" x="8301038" y="3382963"/>
          <p14:tracePt t="42767" x="8132763" y="3398838"/>
          <p14:tracePt t="42798" x="7977188" y="3409950"/>
          <p14:tracePt t="42827" x="7900988" y="3409950"/>
          <p14:tracePt t="42861" x="7770813" y="3405188"/>
          <p14:tracePt t="42899" x="7523163" y="3405188"/>
          <p14:tracePt t="42922" x="7339013" y="3409950"/>
          <p14:tracePt t="42964" x="7134225" y="3414713"/>
          <p14:tracePt t="43001" x="6873875" y="3382963"/>
          <p14:tracePt t="43031" x="6754813" y="3378200"/>
          <p14:tracePt t="43061" x="6657975" y="3351213"/>
          <p14:tracePt t="43097" x="6646863" y="3351213"/>
          <p14:tracePt t="43113" x="6646863" y="3344863"/>
          <p14:tracePt t="43469" x="6630988" y="3333750"/>
          <p14:tracePt t="43499" x="6626225" y="3328988"/>
          <p14:tracePt t="46327" x="5954713" y="4367213"/>
          <p14:tracePt t="46360" x="5884863" y="4425950"/>
          <p14:tracePt t="46398" x="5792788" y="4464050"/>
          <p14:tracePt t="46422" x="5637213" y="4464050"/>
          <p14:tracePt t="46437" x="5583238" y="4464050"/>
          <p14:tracePt t="46467" x="5430838" y="4425950"/>
          <p14:tracePt t="46504" x="5241925" y="4318000"/>
          <p14:tracePt t="46530" x="5192713" y="4284663"/>
          <p14:tracePt t="46564" x="5102225" y="4221163"/>
          <p14:tracePt t="46593" x="5019675" y="4160838"/>
          <p14:tracePt t="46610" x="4965700" y="4129088"/>
          <p14:tracePt t="46648" x="4776788" y="4064000"/>
          <p14:tracePt t="46671" x="4648200" y="4059238"/>
          <p14:tracePt t="46701" x="4522788" y="4059238"/>
          <p14:tracePt t="46734" x="4457700" y="4079875"/>
          <p14:tracePt t="46765" x="4448175" y="4086225"/>
          <p14:tracePt t="46797" x="4448175" y="4090988"/>
          <p14:tracePt t="46848" x="4441825" y="4090988"/>
          <p14:tracePt t="46877" x="4437063" y="4090988"/>
          <p14:tracePt t="48515" x="4437063" y="4095750"/>
          <p14:tracePt t="48548" x="4491038" y="4122738"/>
          <p14:tracePt t="48578" x="4625975" y="4171950"/>
          <p14:tracePt t="48610" x="4722813" y="4198938"/>
          <p14:tracePt t="48647" x="4965700" y="4171950"/>
          <p14:tracePt t="48670" x="5160963" y="4133850"/>
          <p14:tracePt t="48713" x="5484813" y="4102100"/>
          <p14:tracePt t="48754" x="5641975" y="4086225"/>
          <p14:tracePt t="48780" x="5761038" y="4068763"/>
          <p14:tracePt t="48814" x="5868988" y="4064000"/>
          <p14:tracePt t="48847" x="5880100" y="4064000"/>
          <p14:tracePt t="48876" x="5900738" y="4052888"/>
          <p14:tracePt t="48913" x="5911850" y="4041775"/>
          <p14:tracePt t="49097" x="5853113" y="4052888"/>
          <p14:tracePt t="49113" x="5842000" y="4059238"/>
          <p14:tracePt t="49156" x="5868988" y="4003675"/>
          <p14:tracePt t="49198" x="6030913" y="3902075"/>
          <p14:tracePt t="49217" x="6161088" y="3863975"/>
          <p14:tracePt t="49254" x="6430963" y="3848100"/>
          <p14:tracePt t="49280" x="6457950" y="3852863"/>
          <p14:tracePt t="49314" x="6442075" y="3944938"/>
          <p14:tracePt t="49343" x="6388100" y="4059238"/>
          <p14:tracePt t="49377" x="6361113" y="4122738"/>
          <p14:tracePt t="49405" x="6345238" y="4149725"/>
          <p14:tracePt t="49448" x="6345238" y="4156075"/>
          <p14:tracePt t="49467" x="6345238" y="4160838"/>
          <p14:tracePt t="49531" x="6338888" y="4160838"/>
          <p14:tracePt t="49877" x="6453188" y="4160838"/>
          <p14:tracePt t="49910" x="6961188" y="4160838"/>
          <p14:tracePt t="49936" x="7593013" y="4171950"/>
          <p14:tracePt t="49969" x="8085138" y="4183063"/>
          <p14:tracePt t="49999" x="8485188" y="4214813"/>
          <p14:tracePt t="50032" x="8840788" y="4257675"/>
          <p14:tracePt t="50047" x="8878888" y="4264025"/>
          <p14:tracePt t="50077" x="8997950" y="4291013"/>
          <p14:tracePt t="50110" x="9002713" y="4291013"/>
          <p14:tracePt t="50149" x="9024938" y="4284663"/>
          <p14:tracePt t="50171" x="9047163" y="4279900"/>
          <p14:tracePt t="50205" x="9101138" y="4291013"/>
          <p14:tracePt t="50234" x="9170988" y="4302125"/>
          <p14:tracePt t="50265" x="9274175" y="4313238"/>
          <p14:tracePt t="50297" x="9321800" y="4313238"/>
          <p14:tracePt t="50364" x="9251950" y="4302125"/>
          <p14:tracePt t="50398" x="9144000" y="4264025"/>
          <p14:tracePt t="50421" x="9117013" y="4237038"/>
          <p14:tracePt t="50454" x="9105900" y="4171950"/>
          <p14:tracePt t="50484" x="9159875" y="4102100"/>
          <p14:tracePt t="50515" x="9247188" y="4059238"/>
          <p14:tracePt t="50547" x="9317038" y="4037013"/>
          <p14:tracePt t="50576" x="9429750" y="4052888"/>
          <p14:tracePt t="50611" x="9501188" y="4140200"/>
          <p14:tracePt t="50647" x="9483725" y="4329113"/>
          <p14:tracePt t="50671" x="9359900" y="4394200"/>
          <p14:tracePt t="50710" x="9193213" y="4410075"/>
          <p14:tracePt t="50734" x="9186863" y="4387850"/>
          <p14:tracePt t="50766" x="9186863" y="4349750"/>
          <p14:tracePt t="50798" x="9197975" y="4329113"/>
          <p14:tracePt t="50827" x="9229725" y="4306888"/>
          <p14:tracePt t="50861" x="9278938" y="4291013"/>
          <p14:tracePt t="50897" x="9305925" y="4268788"/>
          <p14:tracePt t="50921" x="9317038" y="4268788"/>
          <p14:tracePt t="50955" x="9328150" y="4268788"/>
          <p14:tracePt t="51031" x="9290050" y="4268788"/>
          <p14:tracePt t="51064" x="9121775" y="4268788"/>
          <p14:tracePt t="51098" x="9020175" y="4268788"/>
          <p14:tracePt t="51114" x="8948738" y="4264025"/>
          <p14:tracePt t="51149" x="8770938" y="4264025"/>
          <p14:tracePt t="51177" x="8629650" y="4264025"/>
          <p14:tracePt t="51203" x="8532813" y="4257675"/>
          <p14:tracePt t="51234" x="8424863" y="4248150"/>
          <p14:tracePt t="51266" x="8305800" y="4237038"/>
          <p14:tracePt t="51298" x="8177213" y="4225925"/>
          <p14:tracePt t="51327" x="8024813" y="4214813"/>
          <p14:tracePt t="51362" x="7705725" y="4176713"/>
          <p14:tracePt t="51377" x="7651750" y="4176713"/>
          <p14:tracePt t="51410" x="7523163" y="4176713"/>
          <p14:tracePt t="51443" x="7496175" y="4183063"/>
          <p14:tracePt t="51548" x="7496175" y="4187825"/>
          <p14:tracePt t="51576" x="7500938" y="4194175"/>
          <p14:tracePt t="52061" x="7543800" y="4187825"/>
          <p14:tracePt t="52093" x="7685088" y="4167188"/>
          <p14:tracePt t="52111" x="7705725" y="4167188"/>
          <p14:tracePt t="52149" x="7786688" y="4149725"/>
          <p14:tracePt t="52171" x="7804150" y="4144963"/>
          <p14:tracePt t="52205" x="7793038" y="4144963"/>
          <p14:tracePt t="52234" x="7770813" y="4144963"/>
          <p14:tracePt t="52264" x="7689850" y="4149725"/>
          <p14:tracePt t="52298" x="7550150" y="4160838"/>
          <p14:tracePt t="52326" x="7404100" y="4156075"/>
          <p14:tracePt t="52361" x="7177088" y="4149725"/>
          <p14:tracePt t="52393" x="6626225" y="4122738"/>
          <p14:tracePt t="52427" x="6284913" y="4095750"/>
          <p14:tracePt t="52464" x="6199188" y="4095750"/>
          <p14:tracePt t="52501" x="6138863" y="4095750"/>
          <p14:tracePt t="52530" x="6026150" y="4095750"/>
          <p14:tracePt t="52561" x="5900738" y="4113213"/>
          <p14:tracePt t="52598" x="5810250" y="4156075"/>
          <p14:tracePt t="52614" x="5754688" y="4194175"/>
          <p14:tracePt t="52643" x="5576888" y="4268788"/>
          <p14:tracePt t="52676" x="5156200" y="4403725"/>
          <p14:tracePt t="52718" x="4879975" y="4484688"/>
          <p14:tracePt t="52754" x="4675188" y="4567238"/>
          <p14:tracePt t="52780" x="4610100" y="4576763"/>
          <p14:tracePt t="52811" x="4549775" y="4576763"/>
          <p14:tracePt t="52848" x="4452938" y="4576763"/>
          <p14:tracePt t="52877" x="4264025" y="4549775"/>
          <p14:tracePt t="52905" x="3998913" y="4448175"/>
          <p14:tracePt t="52948" x="3771900" y="4221163"/>
          <p14:tracePt t="52968" x="3751263" y="4117975"/>
          <p14:tracePt t="53000" x="3810000" y="3967163"/>
          <p14:tracePt t="53030" x="4037013" y="3848100"/>
          <p14:tracePt t="53064" x="4198938" y="3798888"/>
          <p14:tracePt t="53148" x="4198938" y="3848100"/>
          <p14:tracePt t="53205" x="4194175" y="3848100"/>
          <p14:tracePt t="64015" x="4495800" y="642938"/>
          <p14:tracePt t="64814" x="5473700" y="53975"/>
          <p14:tracePt t="64843" x="5754688" y="103188"/>
          <p14:tracePt t="64877" x="6096000" y="146050"/>
          <p14:tracePt t="64915" x="6430963" y="204788"/>
          <p14:tracePt t="64939" x="6511925" y="204788"/>
          <p14:tracePt t="64968" x="6662738" y="215900"/>
          <p14:tracePt t="65001" x="6831013" y="231775"/>
          <p14:tracePt t="65031" x="7008813" y="242888"/>
          <p14:tracePt t="65060" x="7134225" y="258763"/>
          <p14:tracePt t="65093" x="7224713" y="303213"/>
          <p14:tracePt t="65117" x="7339013" y="334963"/>
          <p14:tracePt t="65145" x="7631113" y="469900"/>
          <p14:tracePt t="65178" x="7916863" y="654050"/>
          <p14:tracePt t="65215" x="8289925" y="1058863"/>
          <p14:tracePt t="65235" x="8370888" y="1204913"/>
          <p14:tracePt t="65265" x="8375650" y="1312863"/>
          <p14:tracePt t="65297" x="8375650" y="1431925"/>
          <p14:tracePt t="65327" x="8375650" y="1497013"/>
          <p14:tracePt t="65362" x="8359775" y="1550988"/>
          <p14:tracePt t="65393" x="8359775" y="1573213"/>
          <p14:tracePt t="65435" x="8355013" y="1573213"/>
          <p14:tracePt t="66672" x="8220075" y="1609725"/>
          <p14:tracePt t="66703" x="8008938" y="1643063"/>
          <p14:tracePt t="66735" x="7997825" y="1647825"/>
          <p14:tracePt t="66764" x="8008938" y="1654175"/>
          <p14:tracePt t="66810" x="8101013" y="1654175"/>
          <p14:tracePt t="66844" x="8105775" y="1627188"/>
          <p14:tracePt t="66881" x="8089900" y="1566863"/>
          <p14:tracePt t="66904" x="7993063" y="1546225"/>
          <p14:tracePt t="66943" x="7900988" y="1643063"/>
          <p14:tracePt t="66971" x="7912100" y="1809750"/>
          <p14:tracePt t="66985" x="7977188" y="2236788"/>
          <p14:tracePt t="67016" x="8267700" y="3333750"/>
          <p14:tracePt t="67047" x="8355013" y="4203700"/>
          <p14:tracePt t="67081" x="8348663" y="5160963"/>
          <p14:tracePt t="67110" x="8339138" y="5799138"/>
          <p14:tracePt t="67145" x="8424863" y="6161088"/>
          <p14:tracePt t="67181" x="8451850" y="6230938"/>
          <p14:tracePt t="67204" x="8458200" y="6262688"/>
          <p14:tracePt t="67234" x="8458200" y="6311900"/>
          <p14:tracePt t="67265" x="8467725" y="6392863"/>
          <p14:tracePt t="67297" x="8485188" y="6480175"/>
          <p14:tracePt t="67330" x="8532813" y="6588125"/>
          <p14:tracePt t="67359" x="8559800" y="6624638"/>
          <p14:tracePt t="67410" x="8548688" y="6642100"/>
          <p14:tracePt t="67443" x="8408988" y="6657975"/>
          <p14:tracePt t="67467" x="8177213" y="6619875"/>
          <p14:tracePt t="67510" x="7885113" y="6419850"/>
          <p14:tracePt t="67531" x="7820025" y="6307138"/>
          <p14:tracePt t="67560" x="7797800" y="6161088"/>
          <p14:tracePt t="67593" x="7840663" y="5911850"/>
          <p14:tracePt t="67616" x="7874000" y="5815013"/>
          <p14:tracePt t="67643" x="7966075" y="5695950"/>
          <p14:tracePt t="67673" x="8112125" y="5572125"/>
          <p14:tracePt t="67703" x="8301038" y="5518150"/>
          <p14:tracePt t="67735" x="8458200" y="5522913"/>
          <p14:tracePt t="67766" x="8539163" y="5592763"/>
          <p14:tracePt t="67797" x="8548688" y="5626100"/>
          <p14:tracePt t="67826" x="8548688" y="5637213"/>
          <p14:tracePt t="67893" x="8543925" y="5637213"/>
          <p14:tracePt t="67927" x="8539163" y="5637213"/>
          <p14:tracePt t="68118" x="8532813" y="5637213"/>
          <p14:tracePt t="68145" x="7923213" y="5727700"/>
          <p14:tracePt t="68177" x="6750050" y="5900738"/>
          <p14:tracePt t="68203" x="5253038" y="5972175"/>
          <p14:tracePt t="68234" x="4587875" y="6015038"/>
          <p14:tracePt t="68264" x="4252913" y="6030913"/>
          <p14:tracePt t="68297" x="3987800" y="6030913"/>
          <p14:tracePt t="68327" x="3760788" y="6030913"/>
          <p14:tracePt t="68366" x="3594100" y="5988050"/>
          <p14:tracePt t="68393" x="3533775" y="5965825"/>
          <p14:tracePt t="68426" x="3452813" y="5949950"/>
          <p14:tracePt t="68451" x="3441700" y="5945188"/>
          <p14:tracePt t="68643" x="3533775" y="5891213"/>
          <p14:tracePt t="68681" x="3690938" y="5862638"/>
          <p14:tracePt t="68701" x="4183063" y="5792788"/>
          <p14:tracePt t="68731" x="5075238" y="5637213"/>
          <p14:tracePt t="68764" x="5187950" y="5626100"/>
          <p14:tracePt t="68798" x="5129213" y="5637213"/>
          <p14:tracePt t="68827" x="4999038" y="5653088"/>
          <p14:tracePt t="68864" x="4857750" y="5668963"/>
          <p14:tracePt t="68893" x="4841875" y="5673725"/>
          <p14:tracePt t="69033" x="4945063" y="5630863"/>
          <p14:tracePt t="69061" x="5075238" y="5614988"/>
          <p14:tracePt t="69093" x="5437188" y="5614988"/>
          <p14:tracePt t="69113" x="5776913" y="5614988"/>
          <p14:tracePt t="69145" x="6430963" y="5599113"/>
          <p14:tracePt t="69176" x="6853238" y="5576888"/>
          <p14:tracePt t="69202" x="7192963" y="5565775"/>
          <p14:tracePt t="69232" x="7586663" y="5581650"/>
          <p14:tracePt t="69264" x="7759700" y="5619750"/>
          <p14:tracePt t="69298" x="7858125" y="5626100"/>
          <p14:tracePt t="69327" x="8078788" y="5626100"/>
          <p14:tracePt t="69360" x="8294688" y="5626100"/>
          <p14:tracePt t="69393" x="8316913" y="5626100"/>
          <p14:tracePt t="69431" x="8301038" y="5630863"/>
          <p14:tracePt t="69440" x="8289925" y="5630863"/>
          <p14:tracePt t="69466" x="8278813" y="5637213"/>
          <p14:tracePt t="69501" x="8274050" y="5637213"/>
          <p14:tracePt t="69593" x="8274050" y="5646738"/>
          <p14:tracePt t="69610" x="8274050" y="5653088"/>
          <p14:tracePt t="69643" x="8278813" y="5657850"/>
          <p14:tracePt t="70393" x="8197850" y="5588000"/>
          <p14:tracePt t="70420" x="8112125" y="5453063"/>
          <p14:tracePt t="70455" x="7743825" y="4749800"/>
          <p14:tracePt t="70485" x="7539038" y="4248150"/>
          <p14:tracePt t="70521" x="7381875" y="3890963"/>
          <p14:tracePt t="70547" x="7366000" y="3848100"/>
          <p14:tracePt t="70576" x="7188200" y="4079875"/>
          <p14:tracePt t="70614" x="7004050" y="4511675"/>
          <p14:tracePt t="70643" x="6842125" y="4803775"/>
          <p14:tracePt t="70670" x="6588125" y="5041900"/>
          <p14:tracePt t="70710" x="5803900" y="5453063"/>
          <p14:tracePt t="70735" x="5426075" y="5637213"/>
          <p14:tracePt t="70764" x="5030788" y="5792788"/>
          <p14:tracePt t="70797" x="4598988" y="5826125"/>
          <p14:tracePt t="70827" x="4259263" y="5799138"/>
          <p14:tracePt t="70862" x="4129088" y="5653088"/>
          <p14:tracePt t="70894" x="4079875" y="5534025"/>
          <p14:tracePt t="70931" x="4079875" y="5527675"/>
          <p14:tracePt t="70954" x="4079875" y="5522913"/>
          <p14:tracePt t="71001" x="4102100" y="5534025"/>
          <p14:tracePt t="71031" x="4133850" y="5599113"/>
          <p14:tracePt t="71065" x="4144963" y="5718175"/>
          <p14:tracePt t="71093" x="4041775" y="5868988"/>
          <p14:tracePt t="71111" x="3956050" y="5945188"/>
          <p14:tracePt t="71145" x="3744913" y="6145213"/>
          <p14:tracePt t="71181" x="3625850" y="6230938"/>
          <p14:tracePt t="71205" x="3378200" y="6300788"/>
          <p14:tracePt t="71235" x="3036888" y="6316663"/>
          <p14:tracePt t="71266" x="2717800" y="6316663"/>
          <p14:tracePt t="71297" x="2463800" y="6296025"/>
          <p14:tracePt t="71330" x="2301875" y="6192838"/>
          <p14:tracePt t="71360" x="2151063" y="6015038"/>
          <p14:tracePt t="71393" x="2032000" y="5745163"/>
          <p14:tracePt t="71423" x="2036763" y="5538788"/>
          <p14:tracePt t="71460" x="2117725" y="5360988"/>
          <p14:tracePt t="71485" x="2209800" y="5241925"/>
          <p14:tracePt t="71515" x="2393950" y="5106988"/>
          <p14:tracePt t="71546" x="2789238" y="4983163"/>
          <p14:tracePt t="71582" x="3290888" y="4949825"/>
          <p14:tracePt t="71596" x="3405188" y="4949825"/>
          <p14:tracePt t="71613" x="3551238" y="4972050"/>
          <p14:tracePt t="71641" x="3706813" y="5053013"/>
          <p14:tracePt t="71665" x="3944938" y="5246688"/>
          <p14:tracePt t="71689" x="4090988" y="5426075"/>
          <p14:tracePt t="71718" x="4237038" y="5680075"/>
          <p14:tracePt t="71750" x="4268788" y="5911850"/>
          <p14:tracePt t="71781" x="4252913" y="6145213"/>
          <p14:tracePt t="71814" x="4117975" y="6323013"/>
          <p14:tracePt t="71843" x="3944938" y="6370638"/>
          <p14:tracePt t="71876" x="3632200" y="6370638"/>
          <p14:tracePt t="71910" x="3225800" y="6354763"/>
          <p14:tracePt t="71943" x="2751138" y="6235700"/>
          <p14:tracePt t="71967" x="2562225" y="6134100"/>
          <p14:tracePt t="71999" x="2351088" y="5949950"/>
          <p14:tracePt t="72030" x="2236788" y="5754688"/>
          <p14:tracePt t="72064" x="2162175" y="5468938"/>
          <p14:tracePt t="72093" x="2151063" y="5295900"/>
          <p14:tracePt t="72117" x="2216150" y="5187950"/>
          <p14:tracePt t="72145" x="2393950" y="5041900"/>
          <p14:tracePt t="72177" x="2690813" y="4922838"/>
          <p14:tracePt t="72210" x="3209925" y="4852988"/>
          <p14:tracePt t="72234" x="3533775" y="4841875"/>
          <p14:tracePt t="72264" x="3675063" y="4884738"/>
          <p14:tracePt t="72297" x="3848100" y="5041900"/>
          <p14:tracePt t="72330" x="3987800" y="5268913"/>
          <p14:tracePt t="72363" x="4167188" y="5673725"/>
          <p14:tracePt t="72393" x="4187825" y="5900738"/>
          <p14:tracePt t="72426" x="4122738" y="6030913"/>
          <p14:tracePt t="72451" x="4052888" y="6089650"/>
          <p14:tracePt t="72468" x="3956050" y="6145213"/>
          <p14:tracePt t="72501" x="3875088" y="6172200"/>
          <p14:tracePt t="72530" x="3868738" y="6176963"/>
          <p14:tracePt t="72815" x="3706813" y="6188075"/>
          <p14:tracePt t="72844" x="3263900" y="6192838"/>
          <p14:tracePt t="72876" x="2825750" y="6149975"/>
          <p14:tracePt t="72909" x="2636838" y="5981700"/>
          <p14:tracePt t="72936" x="2544763" y="5695950"/>
          <p14:tracePt t="72973" x="2555875" y="5446713"/>
          <p14:tracePt t="72999" x="2674938" y="5327650"/>
          <p14:tracePt t="73031" x="2982913" y="5199063"/>
          <p14:tracePt t="73064" x="3686175" y="5145088"/>
          <p14:tracePt t="73093" x="4086225" y="5210175"/>
          <p14:tracePt t="73111" x="4176713" y="5241925"/>
          <p14:tracePt t="73145" x="4403725" y="5534025"/>
          <p14:tracePt t="73181" x="4376738" y="5745163"/>
          <p14:tracePt t="73190" x="4344988" y="5808663"/>
          <p14:tracePt t="73217" x="4167188" y="6019800"/>
          <p14:tracePt t="73250" x="3902075" y="6165850"/>
          <p14:tracePt t="73280" x="3686175" y="6226175"/>
          <p14:tracePt t="73315" x="3086100" y="6176963"/>
          <p14:tracePt t="73343" x="2643188" y="6008688"/>
          <p14:tracePt t="73376" x="2297113" y="5830888"/>
          <p14:tracePt t="73409" x="2074863" y="5641975"/>
          <p14:tracePt t="73435" x="2009775" y="5491163"/>
          <p14:tracePt t="73477" x="2036763" y="5318125"/>
          <p14:tracePt t="73501" x="2124075" y="5214938"/>
          <p14:tracePt t="73531" x="2351088" y="5073650"/>
          <p14:tracePt t="73564" x="3063875" y="4803775"/>
          <p14:tracePt t="73593" x="3340100" y="4765675"/>
          <p14:tracePt t="73611" x="3378200" y="4765675"/>
          <p14:tracePt t="73643" x="3551238" y="4933950"/>
          <p14:tracePt t="73677" x="3729038" y="5183188"/>
          <p14:tracePt t="73701" x="3814763" y="5383213"/>
          <p14:tracePt t="73734" x="3810000" y="5641975"/>
          <p14:tracePt t="73764" x="3722688" y="5745163"/>
          <p14:tracePt t="73797" x="3544888" y="5799138"/>
          <p14:tracePt t="73827" x="3128963" y="5799138"/>
          <p14:tracePt t="73860" x="2805113" y="5738813"/>
          <p14:tracePt t="73893" x="2643188" y="5664200"/>
          <p14:tracePt t="73924" x="2589213" y="5565775"/>
          <p14:tracePt t="73951" x="2582863" y="5507038"/>
          <p14:tracePt t="73984" x="2636838" y="5349875"/>
          <p14:tracePt t="74015" x="2724150" y="5253038"/>
          <p14:tracePt t="74048" x="2805113" y="5203825"/>
          <p14:tracePt t="74077" x="2886075" y="5176838"/>
          <p14:tracePt t="74110" x="2913063" y="5176838"/>
          <p14:tracePt t="74160" x="2917825" y="5176838"/>
          <p14:tracePt t="77001" x="3090863" y="4356100"/>
          <p14:tracePt t="77031" x="3090863" y="4003675"/>
          <p14:tracePt t="77064" x="3025775" y="3578225"/>
          <p14:tracePt t="77093" x="2967038" y="3317875"/>
          <p14:tracePt t="77114" x="2879725" y="3101975"/>
          <p14:tracePt t="77145" x="2767013" y="2836863"/>
          <p14:tracePt t="77181" x="2625725" y="2551113"/>
          <p14:tracePt t="77201" x="2555875" y="2425700"/>
          <p14:tracePt t="77235" x="2459038" y="2281238"/>
          <p14:tracePt t="77263" x="2335213" y="2193925"/>
          <p14:tracePt t="77298" x="2274888" y="2135188"/>
          <p14:tracePt t="77331" x="2209800" y="2063750"/>
          <p14:tracePt t="77361" x="2112963" y="1955800"/>
          <p14:tracePt t="77393" x="2036763" y="1897063"/>
          <p14:tracePt t="77427" x="1993900" y="1836738"/>
          <p14:tracePt t="77451" x="1966913" y="1793875"/>
          <p14:tracePt t="77469" x="1928813" y="1751013"/>
          <p14:tracePt t="77502" x="1874838" y="1697038"/>
          <p14:tracePt t="77514" x="1854200" y="1681163"/>
          <p14:tracePt t="77546" x="1843088" y="1670050"/>
          <p14:tracePt t="77576" x="1843088" y="1663700"/>
          <p14:tracePt t="77643" x="1843088" y="1658938"/>
          <p14:tracePt t="77814" x="2108200" y="1658938"/>
          <p14:tracePt t="77847" x="2339975" y="1658938"/>
          <p14:tracePt t="77877" x="2436813" y="1663700"/>
          <p14:tracePt t="77910" x="2652713" y="1670050"/>
          <p14:tracePt t="77943" x="2886075" y="1670050"/>
          <p14:tracePt t="77967" x="2906713" y="1663700"/>
          <p14:tracePt t="78021" x="2906713" y="1654175"/>
          <p14:tracePt t="78061" x="2906713" y="1647825"/>
          <p14:tracePt t="78112" x="2897188" y="1647825"/>
          <p14:tracePt t="78126" x="2897188" y="1654175"/>
          <p14:tracePt t="78201" x="2890838" y="1654175"/>
          <p14:tracePt t="78314" x="2890838" y="1658938"/>
          <p14:tracePt t="78379" x="2879725" y="1663700"/>
          <p14:tracePt t="78423" x="2874963" y="1670050"/>
          <p14:tracePt t="78674" x="2870200" y="1674813"/>
          <p14:tracePt t="78859" x="3468688" y="1789113"/>
          <p14:tracePt t="78893" x="4556125" y="1820863"/>
          <p14:tracePt t="78927" x="4992688" y="1816100"/>
          <p14:tracePt t="78953" x="5610225" y="1800225"/>
          <p14:tracePt t="78982" x="6415088" y="1782763"/>
          <p14:tracePt t="79013" x="6977063" y="1782763"/>
          <p14:tracePt t="79047" x="7181850" y="1782763"/>
          <p14:tracePt t="79076" x="7350125" y="1773238"/>
          <p14:tracePt t="79116" x="7786688" y="1762125"/>
          <p14:tracePt t="79145" x="8143875" y="1762125"/>
          <p14:tracePt t="79170" x="8339138" y="1766888"/>
          <p14:tracePt t="79203" x="8651875" y="1778000"/>
          <p14:tracePt t="79234" x="8829675" y="1778000"/>
          <p14:tracePt t="79264" x="8993188" y="1766888"/>
          <p14:tracePt t="79297" x="9051925" y="1751013"/>
          <p14:tracePt t="79327" x="9083675" y="1746250"/>
          <p14:tracePt t="79360" x="9117013" y="1746250"/>
          <p14:tracePt t="79393" x="9128125" y="1746250"/>
          <p14:tracePt t="83111" x="8462963" y="1993900"/>
          <p14:tracePt t="83145" x="7739063" y="2128838"/>
          <p14:tracePt t="83177" x="7462838" y="2128838"/>
          <p14:tracePt t="83203" x="7197725" y="2117725"/>
          <p14:tracePt t="83238" x="6707188" y="2090738"/>
          <p14:tracePt t="83264" x="6208713" y="2090738"/>
          <p14:tracePt t="83297" x="5873750" y="2090738"/>
          <p14:tracePt t="83330" x="5826125" y="2085975"/>
          <p14:tracePt t="83359" x="5819775" y="2085975"/>
          <p14:tracePt t="83414" x="5819775" y="2081213"/>
          <p14:tracePt t="83452" x="5815013" y="2081213"/>
          <p14:tracePt t="83938" x="5810250" y="2081213"/>
          <p14:tracePt t="84001" x="5799138" y="2074863"/>
          <p14:tracePt t="84032" x="5799138" y="20701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.1|29.3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0.6|1.5|7.4|0.5|17.8|1.1|21.1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0.7|2.2|7.4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23.1|12.7|28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|0.9|35.4|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3.4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8|8.8|8.7|1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0.7|13.1|19.9|1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5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86|2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0.6|16.7|0.6|9.8|0.6|6.8|5.7|15.4|5.1|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1|12.9|0.6|3.7|2|3.2|15.4|3.3|0.5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2|26.9|2.6|24.9|8.5|28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1|13.5|1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7.3|4|2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|3.8|9.2|11.6|2.5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6.1|6.4|6.5|1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|3.2|53.1|2.9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2005</Words>
  <Application>Microsoft Office PowerPoint</Application>
  <PresentationFormat>ワイド画面</PresentationFormat>
  <Paragraphs>219</Paragraphs>
  <Slides>27</Slides>
  <Notes>0</Notes>
  <HiddenSlides>0</HiddenSlides>
  <MMClips>27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テーマ</vt:lpstr>
      <vt:lpstr>名詞の修飾　２ Part 2</vt:lpstr>
      <vt:lpstr>名詞の修飾</vt:lpstr>
      <vt:lpstr>前置詞の目的語を関係詞にすると？</vt:lpstr>
      <vt:lpstr>前置詞＋関係詞（先行詞が人）</vt:lpstr>
      <vt:lpstr>前置詞＋関係詞（先行詞がもの）</vt:lpstr>
      <vt:lpstr>括弧に入る前置詞は？</vt:lpstr>
      <vt:lpstr>前置詞＋関係詞、わからなかったら先行詞を修飾する文を考える</vt:lpstr>
      <vt:lpstr>PowerPoint プレゼンテーション</vt:lpstr>
      <vt:lpstr>PowerPoint プレゼンテーション</vt:lpstr>
      <vt:lpstr>先行詞いらずのwhat</vt:lpstr>
      <vt:lpstr>what の元の場所は？</vt:lpstr>
      <vt:lpstr>what の元の場所は？</vt:lpstr>
      <vt:lpstr>関係副詞</vt:lpstr>
      <vt:lpstr>関係副詞</vt:lpstr>
      <vt:lpstr>練習11.5</vt:lpstr>
      <vt:lpstr>place, reason, way などの例外</vt:lpstr>
      <vt:lpstr>that をざっと読み飛ばさない</vt:lpstr>
      <vt:lpstr>関係詞の制限・非制限用法</vt:lpstr>
      <vt:lpstr>PowerPoint プレゼンテーション</vt:lpstr>
      <vt:lpstr>関係詞で修飾する際、非制限ではカンマを切って、一息ついて読む。</vt:lpstr>
      <vt:lpstr>文の内容すべてを受ける非制限の which</vt:lpstr>
      <vt:lpstr>練習 11.6</vt:lpstr>
      <vt:lpstr>PowerPoint プレゼンテーション</vt:lpstr>
      <vt:lpstr>to　不定詞による修飾</vt:lpstr>
      <vt:lpstr>同格の名詞節 (N1+ that+文）</vt:lpstr>
      <vt:lpstr>同格のthat節で修飾される名詞</vt:lpstr>
      <vt:lpstr>練習11.7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関係代名詞２</dc:title>
  <dc:creator>Naoyuki Takagi</dc:creator>
  <cp:lastModifiedBy>高木 直之</cp:lastModifiedBy>
  <cp:revision>64</cp:revision>
  <dcterms:created xsi:type="dcterms:W3CDTF">2017-06-28T22:29:05Z</dcterms:created>
  <dcterms:modified xsi:type="dcterms:W3CDTF">2022-06-27T02:40:00Z</dcterms:modified>
</cp:coreProperties>
</file>