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57" r:id="rId4"/>
    <p:sldId id="258" r:id="rId5"/>
    <p:sldId id="259" r:id="rId6"/>
    <p:sldId id="260" r:id="rId7"/>
    <p:sldId id="261" r:id="rId8"/>
    <p:sldId id="262" r:id="rId9"/>
    <p:sldId id="265" r:id="rId10"/>
    <p:sldId id="296" r:id="rId11"/>
    <p:sldId id="287" r:id="rId12"/>
    <p:sldId id="288" r:id="rId13"/>
    <p:sldId id="289" r:id="rId14"/>
    <p:sldId id="290" r:id="rId15"/>
    <p:sldId id="291" r:id="rId16"/>
    <p:sldId id="293" r:id="rId17"/>
    <p:sldId id="292" r:id="rId18"/>
    <p:sldId id="294" r:id="rId1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51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4466-4253-4406-82BE-D421C14AE30C}" type="datetimeFigureOut">
              <a:rPr kumimoji="1" lang="ja-JP" altLang="en-US" smtClean="0"/>
              <a:t>2020/8/19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0894F-37CC-475C-8549-1FC8C72AE7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4487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4466-4253-4406-82BE-D421C14AE30C}" type="datetimeFigureOut">
              <a:rPr kumimoji="1" lang="ja-JP" altLang="en-US" smtClean="0"/>
              <a:t>2020/8/19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0894F-37CC-475C-8549-1FC8C72AE7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9032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4466-4253-4406-82BE-D421C14AE30C}" type="datetimeFigureOut">
              <a:rPr kumimoji="1" lang="ja-JP" altLang="en-US" smtClean="0"/>
              <a:t>2020/8/19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0894F-37CC-475C-8549-1FC8C72AE7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4685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4466-4253-4406-82BE-D421C14AE30C}" type="datetimeFigureOut">
              <a:rPr kumimoji="1" lang="ja-JP" altLang="en-US" smtClean="0"/>
              <a:t>2020/8/19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0894F-37CC-475C-8549-1FC8C72AE7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4008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4466-4253-4406-82BE-D421C14AE30C}" type="datetimeFigureOut">
              <a:rPr kumimoji="1" lang="ja-JP" altLang="en-US" smtClean="0"/>
              <a:t>2020/8/19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0894F-37CC-475C-8549-1FC8C72AE7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952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4466-4253-4406-82BE-D421C14AE30C}" type="datetimeFigureOut">
              <a:rPr kumimoji="1" lang="ja-JP" altLang="en-US" smtClean="0"/>
              <a:t>2020/8/19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0894F-37CC-475C-8549-1FC8C72AE7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9080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4466-4253-4406-82BE-D421C14AE30C}" type="datetimeFigureOut">
              <a:rPr kumimoji="1" lang="ja-JP" altLang="en-US" smtClean="0"/>
              <a:t>2020/8/19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0894F-37CC-475C-8549-1FC8C72AE7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7843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4466-4253-4406-82BE-D421C14AE30C}" type="datetimeFigureOut">
              <a:rPr kumimoji="1" lang="ja-JP" altLang="en-US" smtClean="0"/>
              <a:t>2020/8/19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0894F-37CC-475C-8549-1FC8C72AE7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14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4466-4253-4406-82BE-D421C14AE30C}" type="datetimeFigureOut">
              <a:rPr kumimoji="1" lang="ja-JP" altLang="en-US" smtClean="0"/>
              <a:t>2020/8/19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0894F-37CC-475C-8549-1FC8C72AE7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185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4466-4253-4406-82BE-D421C14AE30C}" type="datetimeFigureOut">
              <a:rPr kumimoji="1" lang="ja-JP" altLang="en-US" smtClean="0"/>
              <a:t>2020/8/19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0894F-37CC-475C-8549-1FC8C72AE7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7082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4466-4253-4406-82BE-D421C14AE30C}" type="datetimeFigureOut">
              <a:rPr kumimoji="1" lang="ja-JP" altLang="en-US" smtClean="0"/>
              <a:t>2020/8/19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0894F-37CC-475C-8549-1FC8C72AE7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7459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94466-4253-4406-82BE-D421C14AE30C}" type="datetimeFigureOut">
              <a:rPr kumimoji="1" lang="ja-JP" altLang="en-US" smtClean="0"/>
              <a:t>2020/8/19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0894F-37CC-475C-8549-1FC8C72AE7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396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1.png"/><Relationship Id="rId2" Type="http://schemas.microsoft.com/office/2007/relationships/media" Target="../media/media16.m4a"/><Relationship Id="rId1" Type="http://schemas.openxmlformats.org/officeDocument/2006/relationships/tags" Target="../tags/tag10.xml"/><Relationship Id="rId6" Type="http://schemas.openxmlformats.org/officeDocument/2006/relationships/image" Target="../media/image3.gif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1.png"/><Relationship Id="rId2" Type="http://schemas.microsoft.com/office/2007/relationships/media" Target="../media/media17.m4a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分詞構文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38356B24-9F41-4054-BC7F-8F48BF1B9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57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07"/>
    </mc:Choice>
    <mc:Fallback>
      <p:transition spd="slow" advTm="9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74" x="831850" y="4983163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95500" y="2597337"/>
            <a:ext cx="8077200" cy="1325563"/>
          </a:xfrm>
        </p:spPr>
        <p:txBody>
          <a:bodyPr/>
          <a:lstStyle/>
          <a:p>
            <a:r>
              <a:rPr kumimoji="1" lang="en-US" altLang="ja-JP" dirty="0"/>
              <a:t>no more than/no less tha</a:t>
            </a:r>
            <a:r>
              <a:rPr lang="en-US" altLang="ja-JP" dirty="0"/>
              <a:t>n </a:t>
            </a:r>
            <a:r>
              <a:rPr lang="ja-JP" altLang="en-US" dirty="0"/>
              <a:t>の話し</a:t>
            </a:r>
            <a:endParaRPr kumimoji="1" lang="ja-JP" altLang="en-US" dirty="0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88920209-4CB5-4FEC-9316-AB346CF22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45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66"/>
    </mc:Choice>
    <mc:Fallback>
      <p:transition spd="slow" advTm="42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6" x="6527800" y="3933825"/>
          <p14:tracePt t="81" x="6527800" y="3971925"/>
          <p14:tracePt t="100" x="6527800" y="401002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3363" y="2136920"/>
            <a:ext cx="4195483" cy="784599"/>
          </a:xfrm>
        </p:spPr>
        <p:txBody>
          <a:bodyPr>
            <a:normAutofit/>
          </a:bodyPr>
          <a:lstStyle/>
          <a:p>
            <a:r>
              <a:rPr kumimoji="1" lang="en-US" altLang="ja-JP" sz="3200" dirty="0"/>
              <a:t> </a:t>
            </a:r>
            <a:r>
              <a:rPr kumimoji="1" lang="en-US" altLang="ja-JP" sz="3200" b="1" dirty="0">
                <a:solidFill>
                  <a:srgbClr val="0070C0"/>
                </a:solidFill>
              </a:rPr>
              <a:t>a little more</a:t>
            </a:r>
            <a:r>
              <a:rPr kumimoji="1" lang="en-US" altLang="ja-JP" sz="3200" dirty="0"/>
              <a:t>  than $100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22194" y="3835959"/>
            <a:ext cx="1615888" cy="567952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100</a:t>
            </a:r>
            <a:r>
              <a:rPr kumimoji="1" lang="ja-JP" altLang="en-US" dirty="0"/>
              <a:t>　ドル</a:t>
            </a:r>
          </a:p>
        </p:txBody>
      </p:sp>
      <p:cxnSp>
        <p:nvCxnSpPr>
          <p:cNvPr id="5" name="直線コネクタ 4"/>
          <p:cNvCxnSpPr/>
          <p:nvPr/>
        </p:nvCxnSpPr>
        <p:spPr>
          <a:xfrm flipV="1">
            <a:off x="2454088" y="4000500"/>
            <a:ext cx="7261412" cy="403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H="1" flipV="1">
            <a:off x="2837329" y="1875865"/>
            <a:ext cx="33618" cy="41013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右中かっこ 9"/>
          <p:cNvSpPr/>
          <p:nvPr/>
        </p:nvSpPr>
        <p:spPr>
          <a:xfrm>
            <a:off x="2958354" y="1949823"/>
            <a:ext cx="295834" cy="1976718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 flipH="1" flipV="1">
            <a:off x="3990414" y="3662112"/>
            <a:ext cx="33618" cy="23151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右中かっこ 11"/>
          <p:cNvSpPr/>
          <p:nvPr/>
        </p:nvSpPr>
        <p:spPr>
          <a:xfrm>
            <a:off x="4128247" y="3660963"/>
            <a:ext cx="94130" cy="30255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522194" y="872164"/>
            <a:ext cx="5992906" cy="784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/>
              <a:t>He has </a:t>
            </a:r>
            <a:r>
              <a:rPr lang="en-US" altLang="ja-JP" sz="3200" b="1" dirty="0">
                <a:solidFill>
                  <a:srgbClr val="0070C0"/>
                </a:solidFill>
              </a:rPr>
              <a:t>a lot more</a:t>
            </a:r>
            <a:r>
              <a:rPr lang="en-US" altLang="ja-JP" sz="3200" dirty="0"/>
              <a:t>  than 100 dollars.</a:t>
            </a:r>
            <a:endParaRPr lang="ja-JP" altLang="en-US" sz="3200" dirty="0"/>
          </a:p>
        </p:txBody>
      </p:sp>
      <p:cxnSp>
        <p:nvCxnSpPr>
          <p:cNvPr id="14" name="直線矢印コネクタ 13"/>
          <p:cNvCxnSpPr/>
          <p:nvPr/>
        </p:nvCxnSpPr>
        <p:spPr>
          <a:xfrm flipH="1" flipV="1">
            <a:off x="5291418" y="4000500"/>
            <a:ext cx="21291" cy="19757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タイトル 1"/>
          <p:cNvSpPr txBox="1">
            <a:spLocks/>
          </p:cNvSpPr>
          <p:nvPr/>
        </p:nvSpPr>
        <p:spPr>
          <a:xfrm>
            <a:off x="5578289" y="2994443"/>
            <a:ext cx="4195483" cy="784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/>
              <a:t> </a:t>
            </a:r>
            <a:r>
              <a:rPr lang="en-US" altLang="ja-JP" sz="3200" b="1" dirty="0">
                <a:solidFill>
                  <a:srgbClr val="0070C0"/>
                </a:solidFill>
              </a:rPr>
              <a:t>no more</a:t>
            </a:r>
            <a:r>
              <a:rPr lang="en-US" altLang="ja-JP" sz="3200" dirty="0"/>
              <a:t>  than $100</a:t>
            </a:r>
            <a:endParaRPr lang="ja-JP" altLang="en-US" sz="3200" dirty="0"/>
          </a:p>
        </p:txBody>
      </p:sp>
      <p:cxnSp>
        <p:nvCxnSpPr>
          <p:cNvPr id="20" name="直線矢印コネクタ 19"/>
          <p:cNvCxnSpPr/>
          <p:nvPr/>
        </p:nvCxnSpPr>
        <p:spPr>
          <a:xfrm flipH="1">
            <a:off x="5291418" y="3516406"/>
            <a:ext cx="437029" cy="4840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 flipV="1">
            <a:off x="7077635" y="4626783"/>
            <a:ext cx="21291" cy="13494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H="1" flipV="1">
            <a:off x="7399244" y="5161008"/>
            <a:ext cx="21291" cy="8379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タイトル 1"/>
          <p:cNvSpPr txBox="1">
            <a:spLocks/>
          </p:cNvSpPr>
          <p:nvPr/>
        </p:nvSpPr>
        <p:spPr>
          <a:xfrm>
            <a:off x="8008846" y="4342958"/>
            <a:ext cx="3219448" cy="1171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/>
              <a:t>He does </a:t>
            </a:r>
            <a:r>
              <a:rPr lang="en-US" altLang="ja-JP" sz="3200" b="1" dirty="0">
                <a:solidFill>
                  <a:srgbClr val="0070C0"/>
                </a:solidFill>
              </a:rPr>
              <a:t>not</a:t>
            </a:r>
            <a:r>
              <a:rPr lang="en-US" altLang="ja-JP" sz="3200" dirty="0"/>
              <a:t> have</a:t>
            </a:r>
            <a:r>
              <a:rPr lang="en-US" altLang="ja-JP" sz="3200" b="1" dirty="0">
                <a:solidFill>
                  <a:srgbClr val="0070C0"/>
                </a:solidFill>
              </a:rPr>
              <a:t> more</a:t>
            </a:r>
            <a:r>
              <a:rPr lang="en-US" altLang="ja-JP" sz="3200" dirty="0"/>
              <a:t>  </a:t>
            </a:r>
            <a:r>
              <a:rPr lang="en-US" altLang="ja-JP" sz="3200" b="1" dirty="0">
                <a:solidFill>
                  <a:srgbClr val="0070C0"/>
                </a:solidFill>
              </a:rPr>
              <a:t>than</a:t>
            </a:r>
            <a:r>
              <a:rPr lang="en-US" altLang="ja-JP" sz="3200" dirty="0"/>
              <a:t> 100 dollars.</a:t>
            </a:r>
            <a:endParaRPr lang="ja-JP" altLang="en-US" sz="3200" dirty="0"/>
          </a:p>
        </p:txBody>
      </p:sp>
      <p:sp>
        <p:nvSpPr>
          <p:cNvPr id="4" name="上カーブ矢印 3"/>
          <p:cNvSpPr/>
          <p:nvPr/>
        </p:nvSpPr>
        <p:spPr>
          <a:xfrm rot="16200000">
            <a:off x="2744548" y="2008987"/>
            <a:ext cx="1409246" cy="52443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上カーブ矢印 5"/>
          <p:cNvSpPr/>
          <p:nvPr/>
        </p:nvSpPr>
        <p:spPr>
          <a:xfrm rot="16046574">
            <a:off x="3892498" y="3168432"/>
            <a:ext cx="1010501" cy="38082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ADAA2E52-A8BC-4D02-807E-233A908753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3068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22"/>
    </mc:Choice>
    <mc:Fallback>
      <p:transition spd="slow" advTm="67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13" grpId="0"/>
      <p:bldP spid="16" grpId="0"/>
      <p:bldP spid="23" grpId="0"/>
      <p:bldP spid="4" grpId="0" animBg="1"/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63" x="6527800" y="4167188"/>
          <p14:tracePt t="80" x="6527800" y="4210050"/>
          <p14:tracePt t="97" x="6527800" y="4248150"/>
          <p14:tracePt t="1711" x="5576888" y="6419850"/>
          <p14:tracePt t="1719" x="5522913" y="6435725"/>
          <p14:tracePt t="1721" x="5468938" y="6453188"/>
          <p14:tracePt t="1731" x="5414963" y="6453188"/>
          <p14:tracePt t="1747" x="5392738" y="6453188"/>
          <p14:tracePt t="1764" x="5284788" y="6370638"/>
          <p14:tracePt t="1780" x="5172075" y="6296025"/>
          <p14:tracePt t="1797" x="5118100" y="6262688"/>
          <p14:tracePt t="1830" x="4776788" y="6145213"/>
          <p14:tracePt t="1864" x="4684713" y="6107113"/>
          <p14:tracePt t="1914" x="4684713" y="6100763"/>
          <p14:tracePt t="2119" x="4679950" y="6080125"/>
          <p14:tracePt t="2129" x="4652963" y="6030913"/>
          <p14:tracePt t="2139" x="4506913" y="5830888"/>
          <p14:tracePt t="2149" x="4421188" y="5745163"/>
          <p14:tracePt t="2164" x="4349750" y="5673725"/>
          <p14:tracePt t="2180" x="4259263" y="5626100"/>
          <p14:tracePt t="2214" x="3895725" y="5414963"/>
          <p14:tracePt t="2247" x="3695700" y="5257800"/>
          <p14:tracePt t="2281" x="3382963" y="5064125"/>
          <p14:tracePt t="2297" x="3340100" y="5037138"/>
          <p14:tracePt t="2314" x="3236913" y="4956175"/>
          <p14:tracePt t="2331" x="3140075" y="4902200"/>
          <p14:tracePt t="2347" x="3117850" y="4879975"/>
          <p14:tracePt t="2364" x="3074988" y="4810125"/>
          <p14:tracePt t="2380" x="3036888" y="4738688"/>
          <p14:tracePt t="2397" x="3016250" y="4718050"/>
          <p14:tracePt t="2399" x="2971800" y="4668838"/>
          <p14:tracePt t="2414" x="2933700" y="4637088"/>
          <p14:tracePt t="2431" x="2832100" y="4549775"/>
          <p14:tracePt t="2447" x="2789238" y="4533900"/>
          <p14:tracePt t="2464" x="2663825" y="4468813"/>
          <p14:tracePt t="2480" x="2517775" y="4387850"/>
          <p14:tracePt t="2497" x="2481263" y="4356100"/>
          <p14:tracePt t="2514" x="2425700" y="4306888"/>
          <p14:tracePt t="2530" x="2393950" y="4268788"/>
          <p14:tracePt t="2547" x="2378075" y="4264025"/>
          <p14:tracePt t="2564" x="2366963" y="4257675"/>
          <p14:tracePt t="2581" x="2362200" y="4248150"/>
          <p14:tracePt t="2597" x="2355850" y="4237038"/>
          <p14:tracePt t="2614" x="2324100" y="4194175"/>
          <p14:tracePt t="2631" x="2301875" y="4167188"/>
          <p14:tracePt t="2647" x="2297113" y="4160838"/>
          <p14:tracePt t="2664" x="2290763" y="4156075"/>
          <p14:tracePt t="2698" x="2290763" y="4149725"/>
          <p14:tracePt t="2730" x="2290763" y="4144963"/>
          <p14:tracePt t="2739" x="2308225" y="4140200"/>
          <p14:tracePt t="2749" x="2328863" y="4140200"/>
          <p14:tracePt t="2764" x="2351088" y="4140200"/>
          <p14:tracePt t="2780" x="2378075" y="4129088"/>
          <p14:tracePt t="2797" x="2393950" y="4129088"/>
          <p14:tracePt t="2814" x="2425700" y="4129088"/>
          <p14:tracePt t="2831" x="2486025" y="4129088"/>
          <p14:tracePt t="2847" x="2540000" y="4129088"/>
          <p14:tracePt t="2864" x="2620963" y="4129088"/>
          <p14:tracePt t="2880" x="2771775" y="4129088"/>
          <p14:tracePt t="2897" x="2820988" y="4129088"/>
          <p14:tracePt t="2899" x="2913063" y="4129088"/>
          <p14:tracePt t="2914" x="2960688" y="4129088"/>
          <p14:tracePt t="2930" x="3074988" y="4129088"/>
          <p14:tracePt t="2947" x="3117850" y="4129088"/>
          <p14:tracePt t="2964" x="3243263" y="4117975"/>
          <p14:tracePt t="2981" x="3382963" y="4117975"/>
          <p14:tracePt t="2997" x="3421063" y="4117975"/>
          <p14:tracePt t="3014" x="3567113" y="4106863"/>
          <p14:tracePt t="3031" x="3679825" y="4106863"/>
          <p14:tracePt t="3047" x="3717925" y="4106863"/>
          <p14:tracePt t="3064" x="3859213" y="4106863"/>
          <p14:tracePt t="3081" x="4059238" y="4095750"/>
          <p14:tracePt t="3097" x="4144963" y="4095750"/>
          <p14:tracePt t="3114" x="4340225" y="4102100"/>
          <p14:tracePt t="3131" x="4491038" y="4113213"/>
          <p14:tracePt t="3147" x="4529138" y="4113213"/>
          <p14:tracePt t="3164" x="4614863" y="4113213"/>
          <p14:tracePt t="3181" x="4711700" y="4113213"/>
          <p14:tracePt t="3197" x="4749800" y="4113213"/>
          <p14:tracePt t="3214" x="4902200" y="4113213"/>
          <p14:tracePt t="3230" x="5068888" y="4113213"/>
          <p14:tracePt t="3247" x="5118100" y="4113213"/>
          <p14:tracePt t="3264" x="5273675" y="4122738"/>
          <p14:tracePt t="3280" x="5387975" y="4133850"/>
          <p14:tracePt t="3297" x="5464175" y="4133850"/>
          <p14:tracePt t="3314" x="5614988" y="4133850"/>
          <p14:tracePt t="3330" x="5745163" y="4133850"/>
          <p14:tracePt t="3347" x="5842000" y="4133850"/>
          <p14:tracePt t="3364" x="5992813" y="4133850"/>
          <p14:tracePt t="3381" x="6084888" y="4129088"/>
          <p14:tracePt t="3397" x="6165850" y="4117975"/>
          <p14:tracePt t="3398" x="6192838" y="4117975"/>
          <p14:tracePt t="3414" x="6230938" y="4117975"/>
          <p14:tracePt t="3431" x="6392863" y="4117975"/>
          <p14:tracePt t="3447" x="6496050" y="4106863"/>
          <p14:tracePt t="3464" x="6626225" y="4095750"/>
          <p14:tracePt t="3481" x="6831013" y="4079875"/>
          <p14:tracePt t="3497" x="6943725" y="4068763"/>
          <p14:tracePt t="3514" x="7058025" y="4068763"/>
          <p14:tracePt t="3531" x="7161213" y="4059238"/>
          <p14:tracePt t="3547" x="7197725" y="4059238"/>
          <p14:tracePt t="3564" x="7327900" y="4059238"/>
          <p14:tracePt t="3581" x="7478713" y="4048125"/>
          <p14:tracePt t="3597" x="7543800" y="4041775"/>
          <p14:tracePt t="3614" x="7712075" y="4030663"/>
          <p14:tracePt t="3630" x="7874000" y="4021138"/>
          <p14:tracePt t="3647" x="7927975" y="4021138"/>
          <p14:tracePt t="3664" x="8078788" y="4021138"/>
          <p14:tracePt t="3680" x="8204200" y="4021138"/>
          <p14:tracePt t="3697" x="8258175" y="4021138"/>
          <p14:tracePt t="3714" x="8397875" y="4021138"/>
          <p14:tracePt t="3730" x="8539163" y="4010025"/>
          <p14:tracePt t="3747" x="8575675" y="4010025"/>
          <p14:tracePt t="3764" x="8705850" y="3998913"/>
          <p14:tracePt t="3781" x="8793163" y="3998913"/>
          <p14:tracePt t="3797" x="8820150" y="3998913"/>
          <p14:tracePt t="3814" x="8905875" y="3998913"/>
          <p14:tracePt t="3831" x="9009063" y="3998913"/>
          <p14:tracePt t="3847" x="9056688" y="3998913"/>
          <p14:tracePt t="3864" x="9159875" y="3998913"/>
          <p14:tracePt t="3880" x="9267825" y="3994150"/>
          <p14:tracePt t="3897" x="9290050" y="3994150"/>
          <p14:tracePt t="3898" x="9305925" y="3983038"/>
          <p14:tracePt t="3914" x="9337675" y="3983038"/>
          <p14:tracePt t="3931" x="9386888" y="3983038"/>
          <p14:tracePt t="3947" x="9429750" y="3983038"/>
          <p14:tracePt t="3964" x="9510713" y="3983038"/>
          <p14:tracePt t="3981" x="9571038" y="3976688"/>
          <p14:tracePt t="3997" x="9609138" y="3976688"/>
          <p14:tracePt t="4014" x="9645650" y="3976688"/>
          <p14:tracePt t="4031" x="9678988" y="3976688"/>
          <p14:tracePt t="4047" x="9705975" y="3976688"/>
          <p14:tracePt t="4064" x="9755188" y="3976688"/>
          <p14:tracePt t="4080" x="9825038" y="3983038"/>
          <p14:tracePt t="4098" x="9852025" y="3983038"/>
          <p14:tracePt t="4114" x="9867900" y="3983038"/>
          <p14:tracePt t="4260" x="9863138" y="3983038"/>
          <p14:tracePt t="4270" x="9845675" y="3987800"/>
          <p14:tracePt t="4279" x="9836150" y="3987800"/>
          <p14:tracePt t="4289" x="9818688" y="3987800"/>
          <p14:tracePt t="4299" x="9782175" y="3987800"/>
          <p14:tracePt t="4314" x="9755188" y="3987800"/>
          <p14:tracePt t="4330" x="9645650" y="3987800"/>
          <p14:tracePt t="4347" x="9598025" y="3987800"/>
          <p14:tracePt t="4364" x="9456738" y="3987800"/>
          <p14:tracePt t="4381" x="9267825" y="3987800"/>
          <p14:tracePt t="4397" x="9193213" y="3987800"/>
          <p14:tracePt t="4399" x="9056688" y="3998913"/>
          <p14:tracePt t="4414" x="8966200" y="3998913"/>
          <p14:tracePt t="4431" x="8689975" y="4010025"/>
          <p14:tracePt t="4447" x="8593138" y="4010025"/>
          <p14:tracePt t="4464" x="8316913" y="4003675"/>
          <p14:tracePt t="4480" x="8040688" y="4003675"/>
          <p14:tracePt t="4497" x="7943850" y="4003675"/>
          <p14:tracePt t="4514" x="7705725" y="4003675"/>
          <p14:tracePt t="4531" x="7473950" y="4021138"/>
          <p14:tracePt t="4547" x="7397750" y="4021138"/>
          <p14:tracePt t="4564" x="7112000" y="4021138"/>
          <p14:tracePt t="4581" x="6896100" y="4021138"/>
          <p14:tracePt t="4597" x="6700838" y="4030663"/>
          <p14:tracePt t="4614" x="6419850" y="4030663"/>
          <p14:tracePt t="4631" x="6230938" y="4030663"/>
          <p14:tracePt t="4647" x="6073775" y="4041775"/>
          <p14:tracePt t="4664" x="5815013" y="4041775"/>
          <p14:tracePt t="4681" x="5637213" y="4041775"/>
          <p14:tracePt t="4697" x="5500688" y="4041775"/>
          <p14:tracePt t="4714" x="5360988" y="4041775"/>
          <p14:tracePt t="4731" x="5253038" y="4041775"/>
          <p14:tracePt t="4747" x="5203825" y="4048125"/>
          <p14:tracePt t="4764" x="5156200" y="4048125"/>
          <p14:tracePt t="4780" x="5091113" y="4048125"/>
          <p14:tracePt t="4797" x="5053013" y="4048125"/>
          <p14:tracePt t="4814" x="5048250" y="4048125"/>
          <p14:tracePt t="5819" x="5048250" y="4052888"/>
          <p14:tracePt t="5829" x="5010150" y="4106863"/>
          <p14:tracePt t="5839" x="4929188" y="4230688"/>
          <p14:tracePt t="5850" x="4729163" y="4518025"/>
          <p14:tracePt t="5864" x="4630738" y="4610100"/>
          <p14:tracePt t="5880" x="4441825" y="4902200"/>
          <p14:tracePt t="5897" x="4387850" y="4999038"/>
          <p14:tracePt t="5899" x="4279900" y="5138738"/>
          <p14:tracePt t="5914" x="4167188" y="5246688"/>
          <p14:tracePt t="5947" x="3841750" y="5468938"/>
          <p14:tracePt t="5981" x="3232150" y="5765800"/>
          <p14:tracePt t="6014" x="2989263" y="5934075"/>
          <p14:tracePt t="6030" x="2874963" y="6030913"/>
          <p14:tracePt t="6047" x="2836863" y="6073775"/>
          <p14:tracePt t="6064" x="2809875" y="6122988"/>
          <p14:tracePt t="6080" x="2794000" y="6149975"/>
          <p14:tracePt t="6097" x="2782888" y="6172200"/>
          <p14:tracePt t="6114" x="2767013" y="6199188"/>
          <p14:tracePt t="6130" x="2755900" y="6215063"/>
          <p14:tracePt t="6147" x="2744788" y="6219825"/>
          <p14:tracePt t="6164" x="2735263" y="6226175"/>
          <p14:tracePt t="6181" x="2724150" y="6235700"/>
          <p14:tracePt t="6197" x="2713038" y="6242050"/>
          <p14:tracePt t="6214" x="2701925" y="6246813"/>
          <p14:tracePt t="6247" x="2701925" y="6253163"/>
          <p14:tracePt t="6270" x="2690813" y="6246813"/>
          <p14:tracePt t="6281" x="2674938" y="6226175"/>
          <p14:tracePt t="6297" x="2670175" y="6219825"/>
          <p14:tracePt t="6314" x="2659063" y="6199188"/>
          <p14:tracePt t="6330" x="2643188" y="6145213"/>
          <p14:tracePt t="6347" x="2636838" y="6127750"/>
          <p14:tracePt t="6364" x="2625725" y="6057900"/>
          <p14:tracePt t="6380" x="2620963" y="5988050"/>
          <p14:tracePt t="6397" x="2620963" y="5972175"/>
          <p14:tracePt t="6398" x="2620963" y="5911850"/>
          <p14:tracePt t="6414" x="2620963" y="5880100"/>
          <p14:tracePt t="6430" x="2647950" y="5788025"/>
          <p14:tracePt t="6448" x="2659063" y="5754688"/>
          <p14:tracePt t="6464" x="2679700" y="5673725"/>
          <p14:tracePt t="6480" x="2713038" y="5527675"/>
          <p14:tracePt t="6497" x="2728913" y="5473700"/>
          <p14:tracePt t="6514" x="2755900" y="5345113"/>
          <p14:tracePt t="6530" x="2789238" y="5176838"/>
          <p14:tracePt t="6547" x="2789238" y="5138738"/>
          <p14:tracePt t="6564" x="2771775" y="4983163"/>
          <p14:tracePt t="6581" x="2755900" y="4864100"/>
          <p14:tracePt t="6597" x="2735263" y="4819650"/>
          <p14:tracePt t="6614" x="2697163" y="4691063"/>
          <p14:tracePt t="6631" x="2679700" y="4533900"/>
          <p14:tracePt t="6647" x="2679700" y="4484688"/>
          <p14:tracePt t="6664" x="2697163" y="4306888"/>
          <p14:tracePt t="6681" x="2735263" y="4133850"/>
          <p14:tracePt t="6697" x="2778125" y="4030663"/>
          <p14:tracePt t="6714" x="2843213" y="3895725"/>
          <p14:tracePt t="6731" x="2890838" y="3771900"/>
          <p14:tracePt t="6747" x="2901950" y="3706813"/>
          <p14:tracePt t="6764" x="2901950" y="3609975"/>
          <p14:tracePt t="6780" x="2890838" y="3495675"/>
          <p14:tracePt t="6797" x="2859088" y="3405188"/>
          <p14:tracePt t="6814" x="2843213" y="3317875"/>
          <p14:tracePt t="6830" x="2843213" y="3225800"/>
          <p14:tracePt t="6847" x="2843213" y="3182938"/>
          <p14:tracePt t="6864" x="2843213" y="3133725"/>
          <p14:tracePt t="6880" x="2843213" y="3048000"/>
          <p14:tracePt t="6897" x="2832100" y="2987675"/>
          <p14:tracePt t="6898" x="2832100" y="2951163"/>
          <p14:tracePt t="6914" x="2825750" y="2917825"/>
          <p14:tracePt t="6931" x="2809875" y="2836863"/>
          <p14:tracePt t="6947" x="2805113" y="2816225"/>
          <p14:tracePt t="6964" x="2778125" y="2744788"/>
          <p14:tracePt t="6981" x="2767013" y="2670175"/>
          <p14:tracePt t="6997" x="2755900" y="2636838"/>
          <p14:tracePt t="7014" x="2751138" y="2616200"/>
          <p14:tracePt t="7031" x="2751138" y="2605088"/>
          <p14:tracePt t="7047" x="2751138" y="2598738"/>
          <p14:tracePt t="7064" x="2751138" y="2593975"/>
          <p14:tracePt t="7097" x="2744788" y="2589213"/>
          <p14:tracePt t="7114" x="2744788" y="2582863"/>
          <p14:tracePt t="7131" x="2740025" y="2578100"/>
          <p14:tracePt t="7147" x="2735263" y="2578100"/>
          <p14:tracePt t="7169" x="2735263" y="2571750"/>
          <p14:tracePt t="7199" x="2728913" y="2571750"/>
          <p14:tracePt t="7279" x="2724150" y="2593975"/>
          <p14:tracePt t="7289" x="2717800" y="2605088"/>
          <p14:tracePt t="7300" x="2701925" y="2625725"/>
          <p14:tracePt t="7314" x="2686050" y="2686050"/>
          <p14:tracePt t="7331" x="2659063" y="2805113"/>
          <p14:tracePt t="7347" x="2625725" y="2924175"/>
          <p14:tracePt t="7364" x="2598738" y="3052763"/>
          <p14:tracePt t="7381" x="2589213" y="3079750"/>
          <p14:tracePt t="7529" x="2562225" y="3090863"/>
          <p14:tracePt t="7638" x="2609850" y="3074988"/>
          <p14:tracePt t="7719" x="2647950" y="2982913"/>
          <p14:tracePt t="7729" x="2625725" y="2870200"/>
          <p14:tracePt t="7740" x="2605088" y="2816225"/>
          <p14:tracePt t="7749" x="2578100" y="2744788"/>
          <p14:tracePt t="7764" x="2544763" y="2670175"/>
          <p14:tracePt t="7780" x="2517775" y="2593975"/>
          <p14:tracePt t="7797" x="2517775" y="2566988"/>
          <p14:tracePt t="7814" x="2517775" y="2501900"/>
          <p14:tracePt t="7831" x="2508250" y="2452688"/>
          <p14:tracePt t="7847" x="2486025" y="2398713"/>
          <p14:tracePt t="7864" x="2463800" y="2351088"/>
          <p14:tracePt t="7880" x="2459038" y="2324100"/>
          <p14:tracePt t="7897" x="2459038" y="2312988"/>
          <p14:tracePt t="7899" x="2459038" y="2301875"/>
          <p14:tracePt t="7914" x="2459038" y="2281238"/>
          <p14:tracePt t="7930" x="2463800" y="2263775"/>
          <p14:tracePt t="7947" x="2470150" y="2259013"/>
          <p14:tracePt t="7964" x="2481263" y="2232025"/>
          <p14:tracePt t="7980" x="2508250" y="2189163"/>
          <p14:tracePt t="7997" x="2524125" y="2162175"/>
          <p14:tracePt t="8014" x="2544763" y="2135188"/>
          <p14:tracePt t="8031" x="2551113" y="2108200"/>
          <p14:tracePt t="8047" x="2551113" y="2097088"/>
          <p14:tracePt t="8064" x="2555875" y="2081213"/>
          <p14:tracePt t="8081" x="2571750" y="2043113"/>
          <p14:tracePt t="8097" x="2593975" y="2020888"/>
          <p14:tracePt t="8114" x="2636838" y="1978025"/>
          <p14:tracePt t="8131" x="2670175" y="1962150"/>
          <p14:tracePt t="8147" x="2674938" y="1962150"/>
          <p14:tracePt t="8164" x="2674938" y="1955800"/>
          <p14:tracePt t="8181" x="2686050" y="1955800"/>
          <p14:tracePt t="8197" x="2690813" y="1955800"/>
          <p14:tracePt t="8214" x="2735263" y="1966913"/>
          <p14:tracePt t="8231" x="2767013" y="1989138"/>
          <p14:tracePt t="8247" x="2771775" y="1993900"/>
          <p14:tracePt t="8264" x="2782888" y="2000250"/>
          <p14:tracePt t="8280" x="2809875" y="2009775"/>
          <p14:tracePt t="8297" x="2820988" y="2009775"/>
          <p14:tracePt t="8314" x="2847975" y="2016125"/>
          <p14:tracePt t="8330" x="2852738" y="2016125"/>
          <p14:tracePt t="8369" x="2847975" y="2009775"/>
          <p14:tracePt t="8380" x="2843213" y="2005013"/>
          <p14:tracePt t="8397" x="2836863" y="2005013"/>
          <p14:tracePt t="8414" x="2832100" y="2005013"/>
          <p14:tracePt t="8469" x="2832100" y="2000250"/>
          <p14:tracePt t="8480" x="2825750" y="2000250"/>
          <p14:tracePt t="8499" x="2809875" y="2000250"/>
          <p14:tracePt t="8509" x="2798763" y="2000250"/>
          <p14:tracePt t="8520" x="2794000" y="2005013"/>
          <p14:tracePt t="8531" x="2789238" y="2005013"/>
          <p14:tracePt t="8569" x="2782888" y="2005013"/>
          <p14:tracePt t="8609" x="2782888" y="2009775"/>
          <p14:tracePt t="8619" x="2771775" y="2027238"/>
          <p14:tracePt t="8630" x="2771775" y="2032000"/>
          <p14:tracePt t="8639" x="2767013" y="2036763"/>
          <p14:tracePt t="8659" x="2762250" y="2043113"/>
          <p14:tracePt t="8669" x="2762250" y="2047875"/>
          <p14:tracePt t="8689" x="2755900" y="2058988"/>
          <p14:tracePt t="8698" x="2755900" y="2070100"/>
          <p14:tracePt t="8714" x="2755900" y="2081213"/>
          <p14:tracePt t="8730" x="2755900" y="2112963"/>
          <p14:tracePt t="8747" x="2755900" y="2124075"/>
          <p14:tracePt t="8764" x="2755900" y="2193925"/>
          <p14:tracePt t="8780" x="2767013" y="2297113"/>
          <p14:tracePt t="8797" x="2771775" y="2344738"/>
          <p14:tracePt t="8814" x="2805113" y="2501900"/>
          <p14:tracePt t="8831" x="2870200" y="2616200"/>
          <p14:tracePt t="8847" x="2897188" y="2659063"/>
          <p14:tracePt t="8864" x="3005138" y="2789238"/>
          <p14:tracePt t="8881" x="3090863" y="2924175"/>
          <p14:tracePt t="8897" x="3117850" y="2982913"/>
          <p14:tracePt t="8899" x="3151188" y="3086100"/>
          <p14:tracePt t="8914" x="3171825" y="3160713"/>
          <p14:tracePt t="8931" x="3187700" y="3367088"/>
          <p14:tracePt t="8947" x="3187700" y="3441700"/>
          <p14:tracePt t="8964" x="3198813" y="3659188"/>
          <p14:tracePt t="8981" x="3232150" y="3836988"/>
          <p14:tracePt t="8997" x="3243263" y="3902075"/>
          <p14:tracePt t="9014" x="3279775" y="4037013"/>
          <p14:tracePt t="9030" x="3324225" y="4144963"/>
          <p14:tracePt t="9047" x="3351213" y="4176713"/>
          <p14:tracePt t="9064" x="3387725" y="4241800"/>
          <p14:tracePt t="9080" x="3409950" y="4284663"/>
          <p14:tracePt t="9097" x="3414713" y="4295775"/>
          <p14:tracePt t="9114" x="3414713" y="4302125"/>
          <p14:tracePt t="9749" x="3409950" y="4302125"/>
          <p14:tracePt t="9759" x="3371850" y="4302125"/>
          <p14:tracePt t="9769" x="3160713" y="4302125"/>
          <p14:tracePt t="9780" x="3052763" y="4302125"/>
          <p14:tracePt t="9797" x="2940050" y="4295775"/>
          <p14:tracePt t="9814" x="2589213" y="4221163"/>
          <p14:tracePt t="9830" x="2432050" y="4160838"/>
          <p14:tracePt t="9864" x="2301875" y="4113213"/>
          <p14:tracePt t="9897" x="1946275" y="4079875"/>
          <p14:tracePt t="9899" x="1843088" y="4068763"/>
          <p14:tracePt t="9931" x="1550988" y="4048125"/>
          <p14:tracePt t="9947" x="1458913" y="4030663"/>
          <p14:tracePt t="9964" x="1409700" y="4014788"/>
          <p14:tracePt t="9981" x="1389063" y="3998913"/>
          <p14:tracePt t="10020" x="1389063" y="3994150"/>
          <p14:tracePt t="10119" x="1389063" y="3987800"/>
          <p14:tracePt t="10129" x="1389063" y="3983038"/>
          <p14:tracePt t="10139" x="1393825" y="3971925"/>
          <p14:tracePt t="10149" x="1393825" y="3967163"/>
          <p14:tracePt t="10164" x="1393825" y="3960813"/>
          <p14:tracePt t="10180" x="1400175" y="3960813"/>
          <p14:tracePt t="10199" x="1400175" y="3956050"/>
          <p14:tracePt t="10239" x="1400175" y="3949700"/>
          <p14:tracePt t="10249" x="1393825" y="3949700"/>
          <p14:tracePt t="10259" x="1382713" y="3944938"/>
          <p14:tracePt t="10279" x="1377950" y="3940175"/>
          <p14:tracePt t="10289" x="1373188" y="3940175"/>
          <p14:tracePt t="10299" x="1366838" y="3940175"/>
          <p14:tracePt t="10314" x="1362075" y="3940175"/>
          <p14:tracePt t="10389" x="1355725" y="3940175"/>
          <p14:tracePt t="10409" x="1350963" y="3940175"/>
          <p14:tracePt t="10499" x="1350963" y="3933825"/>
          <p14:tracePt t="10509" x="1355725" y="3929063"/>
          <p14:tracePt t="10519" x="1366838" y="3917950"/>
          <p14:tracePt t="10530" x="1389063" y="3913188"/>
          <p14:tracePt t="10547" x="1427163" y="3895725"/>
          <p14:tracePt t="10564" x="1465263" y="3879850"/>
          <p14:tracePt t="10580" x="1508125" y="3859213"/>
          <p14:tracePt t="10597" x="1546225" y="3841750"/>
          <p14:tracePt t="10614" x="1600200" y="3810000"/>
          <p14:tracePt t="10631" x="1658938" y="3783013"/>
          <p14:tracePt t="10647" x="1692275" y="3771900"/>
          <p14:tracePt t="10664" x="1782763" y="3756025"/>
          <p14:tracePt t="10681" x="1885950" y="3744913"/>
          <p14:tracePt t="10697" x="1912938" y="3744913"/>
          <p14:tracePt t="10714" x="1978025" y="3767138"/>
          <p14:tracePt t="10730" x="2070100" y="3798888"/>
          <p14:tracePt t="10747" x="2090738" y="3805238"/>
          <p14:tracePt t="10764" x="2162175" y="3836988"/>
          <p14:tracePt t="10780" x="2205038" y="3859213"/>
          <p14:tracePt t="10797" x="2227263" y="3868738"/>
          <p14:tracePt t="10814" x="2274888" y="3890963"/>
          <p14:tracePt t="10830" x="2317750" y="3913188"/>
          <p14:tracePt t="10847" x="2339975" y="3922713"/>
          <p14:tracePt t="10864" x="2398713" y="3944938"/>
          <p14:tracePt t="10881" x="2463800" y="3949700"/>
          <p14:tracePt t="10897" x="2508250" y="3960813"/>
          <p14:tracePt t="10899" x="2544763" y="3960813"/>
          <p14:tracePt t="10914" x="2609850" y="3960813"/>
          <p14:tracePt t="10931" x="2659063" y="3956050"/>
          <p14:tracePt t="10947" x="2663825" y="3956050"/>
          <p14:tracePt t="10964" x="2674938" y="3949700"/>
          <p14:tracePt t="10980" x="2724150" y="3949700"/>
          <p14:tracePt t="10997" x="2767013" y="3956050"/>
          <p14:tracePt t="11014" x="2859088" y="3960813"/>
          <p14:tracePt t="11030" x="2906713" y="3971925"/>
          <p14:tracePt t="11047" x="2933700" y="3971925"/>
          <p14:tracePt t="11064" x="2951163" y="3971925"/>
          <p14:tracePt t="11080" x="2955925" y="3971925"/>
          <p14:tracePt t="11097" x="2967038" y="3971925"/>
          <p14:tracePt t="11114" x="2994025" y="3976688"/>
          <p14:tracePt t="11131" x="3021013" y="3994150"/>
          <p14:tracePt t="11147" x="3021013" y="4010025"/>
          <p14:tracePt t="11164" x="3021013" y="4030663"/>
          <p14:tracePt t="11181" x="3021013" y="4041775"/>
          <p14:tracePt t="11197" x="3009900" y="4059238"/>
          <p14:tracePt t="11214" x="3005138" y="4064000"/>
          <p14:tracePt t="11231" x="2955925" y="4052888"/>
          <p14:tracePt t="11247" x="2890838" y="4014788"/>
          <p14:tracePt t="11264" x="2778125" y="3940175"/>
          <p14:tracePt t="11280" x="2636838" y="3841750"/>
          <p14:tracePt t="11297" x="2578100" y="3805238"/>
          <p14:tracePt t="11314" x="2447925" y="3675063"/>
          <p14:tracePt t="11330" x="2339975" y="3513138"/>
          <p14:tracePt t="11347" x="2286000" y="3441700"/>
          <p14:tracePt t="11364" x="2166938" y="3275013"/>
          <p14:tracePt t="11380" x="2016125" y="3086100"/>
          <p14:tracePt t="11397" x="1973263" y="3043238"/>
          <p14:tracePt t="11399" x="1897063" y="2944813"/>
          <p14:tracePt t="11414" x="1858963" y="2890838"/>
          <p14:tracePt t="11430" x="1816100" y="2789238"/>
          <p14:tracePt t="11447" x="1809750" y="2751138"/>
          <p14:tracePt t="11464" x="1800225" y="2643188"/>
          <p14:tracePt t="11481" x="1800225" y="2544763"/>
          <p14:tracePt t="11497" x="1800225" y="2501900"/>
          <p14:tracePt t="11514" x="1800225" y="2398713"/>
          <p14:tracePt t="11531" x="1800225" y="2339975"/>
          <p14:tracePt t="11547" x="1800225" y="2312988"/>
          <p14:tracePt t="11564" x="1809750" y="2243138"/>
          <p14:tracePt t="11580" x="1816100" y="2178050"/>
          <p14:tracePt t="11597" x="1831975" y="2144713"/>
          <p14:tracePt t="11614" x="1897063" y="2054225"/>
          <p14:tracePt t="11631" x="1989138" y="1973263"/>
          <p14:tracePt t="11647" x="2047875" y="1935163"/>
          <p14:tracePt t="11664" x="2112963" y="1885950"/>
          <p14:tracePt t="11680" x="2155825" y="1858963"/>
          <p14:tracePt t="11697" x="2216150" y="1847850"/>
          <p14:tracePt t="11714" x="2297113" y="1831975"/>
          <p14:tracePt t="11730" x="2335213" y="1820863"/>
          <p14:tracePt t="11747" x="2382838" y="1820863"/>
          <p14:tracePt t="11764" x="2454275" y="1804988"/>
          <p14:tracePt t="11780" x="2544763" y="1804988"/>
          <p14:tracePt t="11797" x="2605088" y="1804988"/>
          <p14:tracePt t="11814" x="2652713" y="1804988"/>
          <p14:tracePt t="11830" x="2713038" y="1804988"/>
          <p14:tracePt t="11847" x="2751138" y="1820863"/>
          <p14:tracePt t="11864" x="2805113" y="1854200"/>
          <p14:tracePt t="11880" x="2843213" y="1885950"/>
          <p14:tracePt t="11897" x="2847975" y="1901825"/>
          <p14:tracePt t="11898" x="2870200" y="1935163"/>
          <p14:tracePt t="11914" x="2886075" y="1955800"/>
          <p14:tracePt t="11931" x="2924175" y="2036763"/>
          <p14:tracePt t="11947" x="2933700" y="2063750"/>
          <p14:tracePt t="11964" x="2955925" y="2139950"/>
          <p14:tracePt t="11981" x="2982913" y="2198688"/>
          <p14:tracePt t="11997" x="2989263" y="2232025"/>
          <p14:tracePt t="12014" x="3009900" y="2301875"/>
          <p14:tracePt t="12030" x="3059113" y="2398713"/>
          <p14:tracePt t="12047" x="3074988" y="2443163"/>
          <p14:tracePt t="12064" x="3140075" y="2555875"/>
          <p14:tracePt t="12080" x="3205163" y="2690813"/>
          <p14:tracePt t="12097" x="3225800" y="2733675"/>
          <p14:tracePt t="12114" x="3259138" y="2843213"/>
          <p14:tracePt t="12130" x="3270250" y="2987675"/>
          <p14:tracePt t="12147" x="3270250" y="3063875"/>
          <p14:tracePt t="12164" x="3252788" y="3279775"/>
          <p14:tracePt t="12180" x="3270250" y="3432175"/>
          <p14:tracePt t="12197" x="3286125" y="3475038"/>
          <p14:tracePt t="12214" x="3367088" y="3578225"/>
          <p14:tracePt t="12230" x="3436938" y="3659188"/>
          <p14:tracePt t="12247" x="3452813" y="3679825"/>
          <p14:tracePt t="12264" x="3459163" y="3702050"/>
          <p14:tracePt t="12281" x="3459163" y="3713163"/>
          <p14:tracePt t="12297" x="3441700" y="3733800"/>
          <p14:tracePt t="12314" x="3432175" y="3744913"/>
          <p14:tracePt t="12330" x="3425825" y="3756025"/>
          <p14:tracePt t="12389" x="3421063" y="3756025"/>
          <p14:tracePt t="12399" x="3414713" y="3756025"/>
          <p14:tracePt t="12419" x="3409950" y="3756025"/>
          <p14:tracePt t="12430" x="3405188" y="3756025"/>
          <p14:tracePt t="12449" x="3398838" y="3756025"/>
          <p14:tracePt t="12460" x="3394075" y="3756025"/>
          <p14:tracePt t="12469" x="3387725" y="3756025"/>
          <p14:tracePt t="12509" x="3382963" y="3756025"/>
          <p14:tracePt t="12529" x="3378200" y="3756025"/>
          <p14:tracePt t="12539" x="3371850" y="3756025"/>
          <p14:tracePt t="12548" x="3360738" y="3756025"/>
          <p14:tracePt t="12564" x="3355975" y="3756025"/>
          <p14:tracePt t="12580" x="3344863" y="3756025"/>
          <p14:tracePt t="12597" x="3340100" y="3756025"/>
          <p14:tracePt t="12614" x="3286125" y="3756025"/>
          <p14:tracePt t="12631" x="3205163" y="3740150"/>
          <p14:tracePt t="12647" x="3178175" y="3733800"/>
          <p14:tracePt t="12664" x="3155950" y="3722688"/>
          <p14:tracePt t="12681" x="3155950" y="3717925"/>
          <p14:tracePt t="12714" x="3151188" y="3717925"/>
          <p14:tracePt t="13049" x="3194050" y="3717925"/>
          <p14:tracePt t="13059" x="3221038" y="3717925"/>
          <p14:tracePt t="13070" x="3248025" y="3717925"/>
          <p14:tracePt t="13080" x="3306763" y="3722688"/>
          <p14:tracePt t="13097" x="3351213" y="3729038"/>
          <p14:tracePt t="13114" x="3517900" y="3749675"/>
          <p14:tracePt t="13131" x="3760788" y="3771900"/>
          <p14:tracePt t="13164" x="3917950" y="3783013"/>
          <p14:tracePt t="13197" x="3987800" y="3787775"/>
          <p14:tracePt t="13230" x="4113213" y="3821113"/>
          <p14:tracePt t="13247" x="4149725" y="3832225"/>
          <p14:tracePt t="13263" x="4214813" y="3852863"/>
          <p14:tracePt t="13280" x="4225925" y="3859213"/>
          <p14:tracePt t="13319" x="4225925" y="3863975"/>
          <p14:tracePt t="13330" x="4225925" y="3868738"/>
          <p14:tracePt t="13347" x="4230688" y="3875088"/>
          <p14:tracePt t="13364" x="4241800" y="3886200"/>
          <p14:tracePt t="13380" x="4264025" y="3902075"/>
          <p14:tracePt t="13397" x="4286250" y="3913188"/>
          <p14:tracePt t="13398" x="4302125" y="3917950"/>
          <p14:tracePt t="13459" x="4302125" y="3906838"/>
          <p14:tracePt t="13469" x="4286250" y="3890963"/>
          <p14:tracePt t="13480" x="4279900" y="3886200"/>
          <p14:tracePt t="13489" x="4275138" y="3879850"/>
          <p14:tracePt t="13499" x="4268788" y="3875088"/>
          <p14:tracePt t="13514" x="4264025" y="3875088"/>
          <p14:tracePt t="13559" x="4259263" y="3875088"/>
          <p14:tracePt t="14589" x="4275138" y="3875088"/>
          <p14:tracePt t="14600" x="4367213" y="3875088"/>
          <p14:tracePt t="14609" x="4421188" y="3879850"/>
          <p14:tracePt t="14619" x="4484688" y="3890963"/>
          <p14:tracePt t="14630" x="4560888" y="3906838"/>
          <p14:tracePt t="14647" x="4652963" y="3917950"/>
          <p14:tracePt t="14664" x="4756150" y="3929063"/>
          <p14:tracePt t="14681" x="4810125" y="3940175"/>
          <p14:tracePt t="14714" x="4879975" y="3940175"/>
          <p14:tracePt t="14747" x="5010150" y="3967163"/>
          <p14:tracePt t="14780" x="5095875" y="4010025"/>
          <p14:tracePt t="14797" x="5095875" y="4021138"/>
          <p14:tracePt t="14814" x="5095875" y="4030663"/>
          <p14:tracePt t="14830" x="5102225" y="4041775"/>
          <p14:tracePt t="14847" x="5106988" y="4048125"/>
          <p14:tracePt t="14864" x="5149850" y="4052888"/>
          <p14:tracePt t="14880" x="5257800" y="4068763"/>
          <p14:tracePt t="14897" x="5295900" y="4068763"/>
          <p14:tracePt t="14899" x="5338763" y="4090988"/>
          <p14:tracePt t="14914" x="5349875" y="4090988"/>
          <p14:tracePt t="14931" x="5349875" y="4095750"/>
          <p14:tracePt t="14947" x="5349875" y="4102100"/>
          <p14:tracePt t="14964" x="5360988" y="4106863"/>
          <p14:tracePt t="14980" x="5392738" y="4113213"/>
          <p14:tracePt t="14997" x="5414963" y="4113213"/>
          <p14:tracePt t="15014" x="5419725" y="4113213"/>
          <p14:tracePt t="15030" x="5403850" y="4113213"/>
          <p14:tracePt t="15047" x="5376863" y="4113213"/>
          <p14:tracePt t="15064" x="5273675" y="4095750"/>
          <p14:tracePt t="15080" x="5210175" y="4095750"/>
          <p14:tracePt t="15097" x="5187950" y="4090988"/>
          <p14:tracePt t="15114" x="5183188" y="4086225"/>
          <p14:tracePt t="15130" x="5187950" y="4075113"/>
          <p14:tracePt t="15147" x="5199063" y="4068763"/>
          <p14:tracePt t="15169" x="5199063" y="4064000"/>
          <p14:tracePt t="15219" x="5203825" y="4059238"/>
          <p14:tracePt t="15229" x="5219700" y="4059238"/>
          <p14:tracePt t="15239" x="5246688" y="4059238"/>
          <p14:tracePt t="15249" x="5268913" y="4059238"/>
          <p14:tracePt t="15264" x="5295900" y="4059238"/>
          <p14:tracePt t="15281" x="5360988" y="4059238"/>
          <p14:tracePt t="15297" x="5383213" y="4059238"/>
          <p14:tracePt t="15314" x="5387975" y="4059238"/>
          <p14:tracePt t="15399" x="5383213" y="4059238"/>
          <p14:tracePt t="15409" x="5360988" y="4059238"/>
          <p14:tracePt t="15419" x="5311775" y="4048125"/>
          <p14:tracePt t="15430" x="5291138" y="4048125"/>
          <p14:tracePt t="15447" x="5264150" y="4041775"/>
          <p14:tracePt t="15464" x="5230813" y="4041775"/>
          <p14:tracePt t="15499" x="5230813" y="4037013"/>
          <p14:tracePt t="15514" x="5237163" y="4037013"/>
          <p14:tracePt t="15530" x="5264150" y="4037013"/>
          <p14:tracePt t="15547" x="5284788" y="4030663"/>
          <p14:tracePt t="15564" x="5345113" y="4030663"/>
          <p14:tracePt t="15580" x="5392738" y="4030663"/>
          <p14:tracePt t="15597" x="5399088" y="4030663"/>
          <p14:tracePt t="15659" x="5392738" y="4030663"/>
          <p14:tracePt t="15669" x="5365750" y="4030663"/>
          <p14:tracePt t="15679" x="5318125" y="4030663"/>
          <p14:tracePt t="15689" x="5241925" y="4030663"/>
          <p14:tracePt t="15699" x="5199063" y="4030663"/>
          <p14:tracePt t="15714" x="5149850" y="4030663"/>
          <p14:tracePt t="15730" x="5118100" y="4030663"/>
          <p14:tracePt t="15747" x="5111750" y="4030663"/>
          <p14:tracePt t="15780" x="5118100" y="4030663"/>
          <p14:tracePt t="15797" x="5165725" y="4030663"/>
          <p14:tracePt t="15814" x="5241925" y="4030663"/>
          <p14:tracePt t="15830" x="5307013" y="4030663"/>
          <p14:tracePt t="15847" x="5345113" y="4030663"/>
          <p14:tracePt t="15864" x="5376863" y="4030663"/>
          <p14:tracePt t="15881" x="5399088" y="4030663"/>
          <p14:tracePt t="15897" x="5403850" y="4030663"/>
          <p14:tracePt t="15899" x="5410200" y="4030663"/>
          <p14:tracePt t="15914" x="5414963" y="4030663"/>
          <p14:tracePt t="15930" x="5414963" y="4025900"/>
          <p14:tracePt t="15969" x="5376863" y="4025900"/>
          <p14:tracePt t="15979" x="5329238" y="4025900"/>
          <p14:tracePt t="15989" x="5273675" y="4025900"/>
          <p14:tracePt t="15999" x="5199063" y="4025900"/>
          <p14:tracePt t="16014" x="5160963" y="4025900"/>
          <p14:tracePt t="16031" x="5129213" y="4025900"/>
          <p14:tracePt t="16064" x="5129213" y="4021138"/>
          <p14:tracePt t="16080" x="5160963" y="4014788"/>
          <p14:tracePt t="16097" x="5187950" y="4014788"/>
          <p14:tracePt t="16114" x="5295900" y="4014788"/>
          <p14:tracePt t="16131" x="5426075" y="4025900"/>
          <p14:tracePt t="16147" x="5473700" y="4025900"/>
          <p14:tracePt t="16164" x="5565775" y="4037013"/>
          <p14:tracePt t="16181" x="5588000" y="4037013"/>
          <p14:tracePt t="16229" x="5572125" y="4037013"/>
          <p14:tracePt t="16239" x="5556250" y="4037013"/>
          <p14:tracePt t="16249" x="5518150" y="4037013"/>
          <p14:tracePt t="16264" x="5453063" y="4037013"/>
          <p14:tracePt t="16280" x="5322888" y="4037013"/>
          <p14:tracePt t="16297" x="5284788" y="4037013"/>
          <p14:tracePt t="16314" x="5253038" y="4037013"/>
          <p14:tracePt t="16379" x="5280025" y="4037013"/>
          <p14:tracePt t="16389" x="5318125" y="4037013"/>
          <p14:tracePt t="16399" x="5345113" y="4037013"/>
          <p14:tracePt t="16414" x="5403850" y="4037013"/>
          <p14:tracePt t="16431" x="5453063" y="4037013"/>
          <p14:tracePt t="16447" x="5464175" y="4037013"/>
          <p14:tracePt t="16464" x="5468938" y="4037013"/>
          <p14:tracePt t="16497" x="5468938" y="4041775"/>
          <p14:tracePt t="16514" x="5441950" y="4048125"/>
          <p14:tracePt t="16530" x="5376863" y="4052888"/>
          <p14:tracePt t="16547" x="5329238" y="4064000"/>
          <p14:tracePt t="16564" x="5280025" y="4064000"/>
          <p14:tracePt t="16580" x="5253038" y="4064000"/>
          <p14:tracePt t="16689" x="5246688" y="4064000"/>
          <p14:tracePt t="16919" x="5241925" y="4064000"/>
          <p14:tracePt t="16959" x="5237163" y="4064000"/>
          <p14:tracePt t="16969" x="5230813" y="4068763"/>
          <p14:tracePt t="17109" x="5226050" y="4075113"/>
          <p14:tracePt t="17149" x="5219700" y="4075113"/>
          <p14:tracePt t="17159" x="5214938" y="4075113"/>
          <p14:tracePt t="17899" x="5214938" y="4079875"/>
          <p14:tracePt t="17908" x="5214938" y="4095750"/>
          <p14:tracePt t="17919" x="5219700" y="4117975"/>
          <p14:tracePt t="17931" x="5329238" y="4176713"/>
          <p14:tracePt t="17947" x="5453063" y="4210050"/>
          <p14:tracePt t="17964" x="5711825" y="4241800"/>
          <p14:tracePt t="17981" x="5815013" y="4248150"/>
          <p14:tracePt t="17997" x="5864225" y="4248150"/>
          <p14:tracePt t="18030" x="6091238" y="4225925"/>
          <p14:tracePt t="18064" x="6554788" y="4203700"/>
          <p14:tracePt t="18097" x="6977063" y="4194175"/>
          <p14:tracePt t="18114" x="7154863" y="4198938"/>
          <p14:tracePt t="18130" x="7262813" y="4237038"/>
          <p14:tracePt t="18147" x="7305675" y="4241800"/>
          <p14:tracePt t="18164" x="7388225" y="4257675"/>
          <p14:tracePt t="18181" x="7527925" y="4268788"/>
          <p14:tracePt t="18197" x="7631113" y="4279900"/>
          <p14:tracePt t="18214" x="7750175" y="4284663"/>
          <p14:tracePt t="18230" x="7878763" y="4306888"/>
          <p14:tracePt t="18247" x="7900988" y="4318000"/>
          <p14:tracePt t="18264" x="7905750" y="4318000"/>
          <p14:tracePt t="18329" x="7912100" y="4318000"/>
          <p14:tracePt t="18339" x="7916863" y="4322763"/>
          <p14:tracePt t="18349" x="7916863" y="4329113"/>
          <p14:tracePt t="18364" x="7916863" y="4340225"/>
          <p14:tracePt t="18381" x="7896225" y="4376738"/>
          <p14:tracePt t="18397" x="7885113" y="4387850"/>
          <p14:tracePt t="18398" x="7874000" y="4403725"/>
          <p14:tracePt t="18414" x="7869238" y="4414838"/>
          <p14:tracePt t="18431" x="7858125" y="4464050"/>
          <p14:tracePt t="18447" x="7858125" y="4506913"/>
          <p14:tracePt t="18463" x="7869238" y="4576763"/>
          <p14:tracePt t="18480" x="7932738" y="4679950"/>
          <p14:tracePt t="18497" x="7954963" y="4711700"/>
          <p14:tracePt t="18514" x="8013700" y="4857750"/>
          <p14:tracePt t="18530" x="8051800" y="5014913"/>
          <p14:tracePt t="18547" x="8051800" y="5080000"/>
          <p14:tracePt t="18564" x="8047038" y="5192713"/>
          <p14:tracePt t="18580" x="8013700" y="5291138"/>
          <p14:tracePt t="18597" x="8004175" y="5334000"/>
          <p14:tracePt t="18614" x="7959725" y="5430838"/>
          <p14:tracePt t="18630" x="7939088" y="5491163"/>
          <p14:tracePt t="18647" x="7900988" y="5561013"/>
          <p14:tracePt t="18664" x="7835900" y="5646738"/>
          <p14:tracePt t="18680" x="7786688" y="5707063"/>
          <p14:tracePt t="18697" x="7754938" y="5749925"/>
          <p14:tracePt t="18714" x="7689850" y="5799138"/>
          <p14:tracePt t="18730" x="7658100" y="5826125"/>
          <p14:tracePt t="18747" x="7615238" y="5857875"/>
          <p14:tracePt t="18763" x="7570788" y="5884863"/>
          <p14:tracePt t="18780" x="7512050" y="5907088"/>
          <p14:tracePt t="18797" x="7473950" y="5918200"/>
          <p14:tracePt t="18813" x="7424738" y="5918200"/>
          <p14:tracePt t="18830" x="7327900" y="5918200"/>
          <p14:tracePt t="18847" x="7235825" y="5918200"/>
          <p14:tracePt t="18864" x="7123113" y="5911850"/>
          <p14:tracePt t="18880" x="6954838" y="5884863"/>
          <p14:tracePt t="18897" x="6911975" y="5868988"/>
          <p14:tracePt t="18898" x="6808788" y="5835650"/>
          <p14:tracePt t="18914" x="6754813" y="5819775"/>
          <p14:tracePt t="18930" x="6604000" y="5727700"/>
          <p14:tracePt t="18947" x="6554788" y="5680075"/>
          <p14:tracePt t="18964" x="6453188" y="5518150"/>
          <p14:tracePt t="18980" x="6338888" y="5327650"/>
          <p14:tracePt t="18997" x="6307138" y="5268913"/>
          <p14:tracePt t="19014" x="6253163" y="5133975"/>
          <p14:tracePt t="19030" x="6242050" y="5041900"/>
          <p14:tracePt t="19047" x="6242050" y="5003800"/>
          <p14:tracePt t="19064" x="6262688" y="4895850"/>
          <p14:tracePt t="19080" x="6327775" y="4783138"/>
          <p14:tracePt t="19097" x="6365875" y="4738688"/>
          <p14:tracePt t="19114" x="6453188" y="4637088"/>
          <p14:tracePt t="19130" x="6543675" y="4545013"/>
          <p14:tracePt t="19147" x="6588125" y="4518025"/>
          <p14:tracePt t="19164" x="6689725" y="4452938"/>
          <p14:tracePt t="19181" x="6824663" y="4394200"/>
          <p14:tracePt t="19197" x="6880225" y="4387850"/>
          <p14:tracePt t="19214" x="7069138" y="4387850"/>
          <p14:tracePt t="19230" x="7327900" y="4387850"/>
          <p14:tracePt t="19247" x="7415213" y="4387850"/>
          <p14:tracePt t="19264" x="7631113" y="4441825"/>
          <p14:tracePt t="19280" x="7743825" y="4479925"/>
          <p14:tracePt t="19297" x="7808913" y="4495800"/>
          <p14:tracePt t="19314" x="7923213" y="4556125"/>
          <p14:tracePt t="19330" x="7997825" y="4594225"/>
          <p14:tracePt t="19347" x="8062913" y="4648200"/>
          <p14:tracePt t="19364" x="8193088" y="4756150"/>
          <p14:tracePt t="19380" x="8285163" y="4848225"/>
          <p14:tracePt t="19397" x="8348663" y="4929188"/>
          <p14:tracePt t="19398" x="8375650" y="4972050"/>
          <p14:tracePt t="19414" x="8393113" y="5014913"/>
          <p14:tracePt t="19430" x="8420100" y="5111750"/>
          <p14:tracePt t="19447" x="8420100" y="5176838"/>
          <p14:tracePt t="19464" x="8420100" y="5253038"/>
          <p14:tracePt t="19480" x="8393113" y="5372100"/>
          <p14:tracePt t="19497" x="8366125" y="5464175"/>
          <p14:tracePt t="19514" x="8321675" y="5549900"/>
          <p14:tracePt t="19530" x="8224838" y="5668963"/>
          <p14:tracePt t="19547" x="8177213" y="5700713"/>
          <p14:tracePt t="19564" x="8078788" y="5765800"/>
          <p14:tracePt t="19580" x="8035925" y="5788025"/>
          <p14:tracePt t="19597" x="8031163" y="5788025"/>
          <p14:tracePt t="22000" x="8031163" y="5792788"/>
          <p14:tracePt t="22039" x="8031163" y="5772150"/>
          <p14:tracePt t="22049" x="8020050" y="5734050"/>
          <p14:tracePt t="22059" x="8008938" y="5619750"/>
          <p14:tracePt t="22070" x="8008938" y="5588000"/>
          <p14:tracePt t="22080" x="8008938" y="5549900"/>
          <p14:tracePt t="22097" x="8004175" y="5473700"/>
          <p14:tracePt t="22130" x="8004175" y="5338763"/>
          <p14:tracePt t="22164" x="7977188" y="5219700"/>
          <p14:tracePt t="22197" x="7916863" y="5091113"/>
          <p14:tracePt t="22213" x="7874000" y="4992688"/>
          <p14:tracePt t="22230" x="7820025" y="4918075"/>
          <p14:tracePt t="22247" x="7781925" y="4868863"/>
          <p14:tracePt t="22264" x="7678738" y="4776788"/>
          <p14:tracePt t="22280" x="7554913" y="4684713"/>
          <p14:tracePt t="22297" x="7512050" y="4668838"/>
          <p14:tracePt t="22314" x="7424738" y="4625975"/>
          <p14:tracePt t="22330" x="7350125" y="4583113"/>
          <p14:tracePt t="22347" x="7316788" y="4572000"/>
          <p14:tracePt t="22364" x="7208838" y="4522788"/>
          <p14:tracePt t="22380" x="7062788" y="4484688"/>
          <p14:tracePt t="22397" x="7004050" y="4457700"/>
          <p14:tracePt t="22414" x="6824663" y="4410075"/>
          <p14:tracePt t="22430" x="6680200" y="4360863"/>
          <p14:tracePt t="22447" x="6561138" y="4306888"/>
          <p14:tracePt t="22464" x="6350000" y="4230688"/>
          <p14:tracePt t="22480" x="6176963" y="4160838"/>
          <p14:tracePt t="22497" x="6003925" y="4086225"/>
          <p14:tracePt t="22514" x="5765800" y="3998913"/>
          <p14:tracePt t="22530" x="5561013" y="3949700"/>
          <p14:tracePt t="22547" x="5372100" y="3886200"/>
          <p14:tracePt t="22563" x="5165725" y="3825875"/>
          <p14:tracePt t="22580" x="4891088" y="3744913"/>
          <p14:tracePt t="22597" x="4702175" y="3695700"/>
          <p14:tracePt t="22614" x="4533900" y="3648075"/>
          <p14:tracePt t="22631" x="4410075" y="3598863"/>
          <p14:tracePt t="22647" x="4383088" y="3594100"/>
          <p14:tracePt t="22664" x="4371975" y="3582988"/>
          <p14:tracePt t="22680" x="4360863" y="3578225"/>
          <p14:tracePt t="22697" x="4360863" y="3571875"/>
          <p14:tracePt t="22714" x="4349750" y="3560763"/>
          <p14:tracePt t="22730" x="4344988" y="3560763"/>
          <p14:tracePt t="22829" x="4344988" y="3556000"/>
          <p14:tracePt t="22839" x="4329113" y="3533775"/>
          <p14:tracePt t="22849" x="4286250" y="3463925"/>
          <p14:tracePt t="22864" x="4259263" y="3421063"/>
          <p14:tracePt t="22880" x="4167188" y="3328988"/>
          <p14:tracePt t="22897" x="4133850" y="3290888"/>
          <p14:tracePt t="22899" x="4086225" y="3221038"/>
          <p14:tracePt t="22914" x="4064000" y="3198813"/>
          <p14:tracePt t="22930" x="4021138" y="3124200"/>
          <p14:tracePt t="22947" x="4010025" y="3106738"/>
          <p14:tracePt t="22963" x="3976688" y="3032125"/>
          <p14:tracePt t="22980" x="3922713" y="2944813"/>
          <p14:tracePt t="22997" x="3902075" y="2913063"/>
          <p14:tracePt t="23013" x="3841750" y="2852738"/>
          <p14:tracePt t="23030" x="3798888" y="2809875"/>
          <p14:tracePt t="23047" x="3794125" y="2789238"/>
          <p14:tracePt t="23064" x="3760788" y="2744788"/>
          <p14:tracePt t="23080" x="3740150" y="2701925"/>
          <p14:tracePt t="23097" x="3729038" y="2679700"/>
          <p14:tracePt t="23114" x="3717925" y="2659063"/>
          <p14:tracePt t="23149" x="3713163" y="2652713"/>
          <p14:tracePt t="23164" x="3702050" y="2636838"/>
          <p14:tracePt t="23180" x="3686175" y="2625725"/>
          <p14:tracePt t="23197" x="3675063" y="2620963"/>
          <p14:tracePt t="23899" x="3675063" y="2663825"/>
          <p14:tracePt t="23909" x="3675063" y="2740025"/>
          <p14:tracePt t="23919" x="3686175" y="2805113"/>
          <p14:tracePt t="23930" x="3695700" y="2928938"/>
          <p14:tracePt t="23947" x="3695700" y="2982913"/>
          <p14:tracePt t="23964" x="3690938" y="3086100"/>
          <p14:tracePt t="23980" x="3598863" y="3167063"/>
          <p14:tracePt t="23997" x="3556000" y="3194050"/>
          <p14:tracePt t="24030" x="3378200" y="3328988"/>
          <p14:tracePt t="24064" x="3248025" y="3448050"/>
          <p14:tracePt t="24097" x="3117850" y="3517900"/>
          <p14:tracePt t="24113" x="3070225" y="3517900"/>
          <p14:tracePt t="24131" x="3059113" y="3517900"/>
          <p14:tracePt t="24147" x="3052763" y="3506788"/>
          <p14:tracePt t="24164" x="3021013" y="3448050"/>
          <p14:tracePt t="24180" x="2998788" y="3382963"/>
          <p14:tracePt t="24197" x="2982913" y="3333750"/>
          <p14:tracePt t="24214" x="2955925" y="3259138"/>
          <p14:tracePt t="24230" x="2933700" y="3178175"/>
          <p14:tracePt t="24247" x="2917825" y="3124200"/>
          <p14:tracePt t="24264" x="2901950" y="3079750"/>
          <p14:tracePt t="24280" x="2879725" y="3036888"/>
          <p14:tracePt t="24297" x="2874963" y="3016250"/>
          <p14:tracePt t="24314" x="2863850" y="2987675"/>
          <p14:tracePt t="24330" x="2859088" y="2978150"/>
          <p14:tracePt t="24364" x="2859088" y="2971800"/>
          <p14:tracePt t="24380" x="2859088" y="2967038"/>
          <p14:tracePt t="24397" x="2859088" y="2955925"/>
          <p14:tracePt t="24414" x="2859088" y="2944813"/>
          <p14:tracePt t="24431" x="2859088" y="2940050"/>
          <p14:tracePt t="24769" x="2879725" y="2924175"/>
          <p14:tracePt t="24779" x="2913063" y="2886075"/>
          <p14:tracePt t="24789" x="2971800" y="2859088"/>
          <p14:tracePt t="24799" x="3090863" y="2794000"/>
          <p14:tracePt t="24813" x="3182938" y="2740025"/>
          <p14:tracePt t="24830" x="3425825" y="2652713"/>
          <p14:tracePt t="24847" x="3479800" y="2636838"/>
          <p14:tracePt t="24864" x="3529013" y="2609850"/>
          <p14:tracePt t="24897" x="3529013" y="2605088"/>
          <p14:tracePt t="24898" x="3529013" y="2593975"/>
          <p14:tracePt t="24930" x="3533775" y="2571750"/>
          <p14:tracePt t="24964" x="3560763" y="2540000"/>
          <p14:tracePt t="24980" x="3560763" y="2535238"/>
          <p14:tracePt t="25020" x="3560763" y="2528888"/>
          <p14:tracePt t="27416" x="3560763" y="2555875"/>
          <p14:tracePt t="27431" x="3560763" y="2593975"/>
          <p14:tracePt t="27448" x="3560763" y="2636838"/>
          <p14:tracePt t="27463" x="3560763" y="2674938"/>
          <p14:tracePt t="27480" x="3560763" y="2713038"/>
          <p14:tracePt t="27513" x="3560763" y="2794000"/>
          <p14:tracePt t="28147" x="3560763" y="2870200"/>
          <p14:tracePt t="28181" x="3560763" y="2906713"/>
          <p14:tracePt t="28197" x="3560763" y="2987675"/>
          <p14:tracePt t="28213" x="3560763" y="3025775"/>
          <p14:tracePt t="28247" x="3560763" y="3063875"/>
          <p14:tracePt t="35664" x="3560763" y="3101975"/>
          <p14:tracePt t="35680" x="3560763" y="3140075"/>
          <p14:tracePt t="35697" x="3560763" y="3221038"/>
          <p14:tracePt t="35714" x="3560763" y="3259138"/>
          <p14:tracePt t="35730" x="3560763" y="3297238"/>
          <p14:tracePt t="35764" x="3560763" y="3340100"/>
          <p14:tracePt t="36263" x="3560763" y="3378200"/>
          <p14:tracePt t="36280" x="3560763" y="3414713"/>
          <p14:tracePt t="36297" x="3560763" y="3452813"/>
          <p14:tracePt t="36313" x="3560763" y="3490913"/>
          <p14:tracePt t="36330" x="3560763" y="3533775"/>
          <p14:tracePt t="36363" x="3560763" y="3571875"/>
          <p14:tracePt t="46047" x="3560763" y="3609975"/>
          <p14:tracePt t="46063" x="3560763" y="3648075"/>
          <p14:tracePt t="46080" x="3560763" y="3690938"/>
          <p14:tracePt t="46097" x="3560763" y="3729038"/>
          <p14:tracePt t="46114" x="3560763" y="3767138"/>
          <p14:tracePt t="46147" x="3560763" y="3841750"/>
          <p14:tracePt t="46547" x="3560763" y="3886200"/>
          <p14:tracePt t="46563" x="3560763" y="3922713"/>
          <p14:tracePt t="46580" x="3560763" y="3960813"/>
          <p14:tracePt t="46597" x="3560763" y="4041775"/>
          <p14:tracePt t="46630" x="3560763" y="4079875"/>
          <p14:tracePt t="53721" x="3875088" y="3983038"/>
          <p14:tracePt t="53729" x="3879850" y="3976688"/>
          <p14:tracePt t="53731" x="3886200" y="3976688"/>
          <p14:tracePt t="53747" x="3922713" y="3971925"/>
          <p14:tracePt t="53763" x="4014788" y="3971925"/>
          <p14:tracePt t="53780" x="4144963" y="3971925"/>
          <p14:tracePt t="53797" x="4275138" y="3983038"/>
          <p14:tracePt t="53830" x="4545013" y="3994150"/>
          <p14:tracePt t="53863" x="4556125" y="3994150"/>
          <p14:tracePt t="53897" x="4540250" y="3967163"/>
          <p14:tracePt t="53898" x="4529138" y="3949700"/>
          <p14:tracePt t="53949" x="4545013" y="3956050"/>
          <p14:tracePt t="53959" x="4572000" y="3960813"/>
          <p14:tracePt t="53969" x="4745038" y="4021138"/>
          <p14:tracePt t="53980" x="4868863" y="4052888"/>
          <p14:tracePt t="53997" x="5030788" y="4075113"/>
          <p14:tracePt t="54013" x="5592763" y="4214813"/>
          <p14:tracePt t="54030" x="6235700" y="4410075"/>
          <p14:tracePt t="54046" x="6480175" y="4518025"/>
          <p14:tracePt t="54063" x="7042150" y="4772025"/>
          <p14:tracePt t="54080" x="7339013" y="4891088"/>
          <p14:tracePt t="54097" x="7469188" y="4922838"/>
          <p14:tracePt t="54113" x="7813675" y="4972050"/>
          <p14:tracePt t="54130" x="7970838" y="4972050"/>
          <p14:tracePt t="54147" x="8004175" y="4956175"/>
          <p14:tracePt t="54163" x="8024813" y="4933950"/>
          <p14:tracePt t="54180" x="8031163" y="4918075"/>
          <p14:tracePt t="54197" x="8031163" y="4891088"/>
          <p14:tracePt t="54213" x="8013700" y="4814888"/>
          <p14:tracePt t="54230" x="8040688" y="4756150"/>
          <p14:tracePt t="54247" x="8074025" y="4733925"/>
          <p14:tracePt t="54263" x="8224838" y="4641850"/>
          <p14:tracePt t="54280" x="8316913" y="4549775"/>
          <p14:tracePt t="54297" x="8332788" y="4495800"/>
          <p14:tracePt t="54313" x="8339138" y="4398963"/>
          <p14:tracePt t="54330" x="8285163" y="4313238"/>
          <p14:tracePt t="54347" x="8177213" y="4210050"/>
          <p14:tracePt t="54364" x="7970838" y="4021138"/>
          <p14:tracePt t="54380" x="7793038" y="3805238"/>
          <p14:tracePt t="54397" x="7685088" y="3686175"/>
          <p14:tracePt t="54398" x="7615238" y="3614738"/>
          <p14:tracePt t="54413" x="7500938" y="3502025"/>
          <p14:tracePt t="54430" x="7289800" y="3302000"/>
          <p14:tracePt t="54446" x="7177088" y="3214688"/>
          <p14:tracePt t="54463" x="7035800" y="3079750"/>
          <p14:tracePt t="54480" x="6831013" y="2879725"/>
          <p14:tracePt t="54497" x="6680200" y="2724150"/>
          <p14:tracePt t="54513" x="6489700" y="2540000"/>
          <p14:tracePt t="54530" x="6327775" y="2270125"/>
          <p14:tracePt t="54547" x="6296025" y="2166938"/>
          <p14:tracePt t="54563" x="6226175" y="1917700"/>
          <p14:tracePt t="54580" x="6203950" y="1719263"/>
          <p14:tracePt t="54597" x="6203950" y="1654175"/>
          <p14:tracePt t="54613" x="6219825" y="1512888"/>
          <p14:tracePt t="54630" x="6289675" y="1409700"/>
          <p14:tracePt t="54647" x="6350000" y="1373188"/>
          <p14:tracePt t="54664" x="6480175" y="1319213"/>
          <p14:tracePt t="54680" x="6599238" y="1308100"/>
          <p14:tracePt t="54697" x="6646863" y="1308100"/>
          <p14:tracePt t="54713" x="6777038" y="1312863"/>
          <p14:tracePt t="54730" x="6934200" y="1335088"/>
          <p14:tracePt t="54747" x="7019925" y="1335088"/>
          <p14:tracePt t="54763" x="7235825" y="1355725"/>
          <p14:tracePt t="54780" x="7424738" y="1393825"/>
          <p14:tracePt t="54796" x="7496175" y="1416050"/>
          <p14:tracePt t="54813" x="7669213" y="1539875"/>
          <p14:tracePt t="54830" x="7766050" y="1654175"/>
          <p14:tracePt t="54846" x="7781925" y="1708150"/>
          <p14:tracePt t="54863" x="7878763" y="1897063"/>
          <p14:tracePt t="54880" x="8067675" y="2227263"/>
          <p14:tracePt t="54897" x="8132763" y="2344738"/>
          <p14:tracePt t="54913" x="8220075" y="2598738"/>
          <p14:tracePt t="54930" x="8262938" y="2744788"/>
          <p14:tracePt t="54947" x="8262938" y="2847975"/>
          <p14:tracePt t="54963" x="8213725" y="3025775"/>
          <p14:tracePt t="54980" x="8101013" y="3178175"/>
          <p14:tracePt t="54997" x="7954963" y="3302000"/>
          <p14:tracePt t="55013" x="7685088" y="3475038"/>
          <p14:tracePt t="55030" x="7442200" y="3551238"/>
          <p14:tracePt t="55047" x="7235825" y="3605213"/>
          <p14:tracePt t="55063" x="7035800" y="3609975"/>
          <p14:tracePt t="55080" x="6707188" y="3582988"/>
          <p14:tracePt t="55097" x="6484938" y="3517900"/>
          <p14:tracePt t="55114" x="6296025" y="3414713"/>
          <p14:tracePt t="55130" x="6149975" y="3248025"/>
          <p14:tracePt t="55146" x="6107113" y="3113088"/>
          <p14:tracePt t="55164" x="6064250" y="2924175"/>
          <p14:tracePt t="55180" x="6026150" y="2582863"/>
          <p14:tracePt t="55196" x="6026150" y="2452688"/>
          <p14:tracePt t="55213" x="6096000" y="2085975"/>
          <p14:tracePt t="55230" x="6273800" y="1697038"/>
          <p14:tracePt t="55247" x="6345238" y="1600200"/>
          <p14:tracePt t="55263" x="6581775" y="1389063"/>
          <p14:tracePt t="55280" x="6835775" y="1296988"/>
          <p14:tracePt t="55297" x="6938963" y="1285875"/>
          <p14:tracePt t="55313" x="7246938" y="1285875"/>
          <p14:tracePt t="55330" x="7620000" y="1382713"/>
          <p14:tracePt t="55347" x="7732713" y="1427163"/>
          <p14:tracePt t="55364" x="8166100" y="1620838"/>
          <p14:tracePt t="55380" x="8512175" y="1755775"/>
          <p14:tracePt t="55397" x="8613775" y="1809750"/>
          <p14:tracePt t="55398" x="8786813" y="1897063"/>
          <p14:tracePt t="55414" x="8874125" y="1962150"/>
          <p14:tracePt t="55430" x="9020175" y="2144713"/>
          <p14:tracePt t="55447" x="9063038" y="2227263"/>
          <p14:tracePt t="55463" x="9083675" y="2452688"/>
          <p14:tracePt t="55480" x="8986838" y="2659063"/>
          <p14:tracePt t="55497" x="8916988" y="2728913"/>
          <p14:tracePt t="55513" x="8609013" y="2924175"/>
          <p14:tracePt t="55530" x="8116888" y="3052763"/>
          <p14:tracePt t="55546" x="7950200" y="3074988"/>
          <p14:tracePt t="55563" x="7624763" y="3101975"/>
          <p14:tracePt t="55580" x="7415213" y="3101975"/>
          <p14:tracePt t="55597" x="7215188" y="3079750"/>
          <p14:tracePt t="55613" x="6880225" y="2955925"/>
          <p14:tracePt t="55630" x="6711950" y="2798763"/>
          <p14:tracePt t="55647" x="6653213" y="2647950"/>
          <p14:tracePt t="55663" x="6599238" y="2339975"/>
          <p14:tracePt t="55680" x="6604000" y="2081213"/>
          <p14:tracePt t="55697" x="6696075" y="1847850"/>
          <p14:tracePt t="55713" x="6853238" y="1670050"/>
          <p14:tracePt t="55730" x="7154863" y="1524000"/>
          <p14:tracePt t="55747" x="7332663" y="1501775"/>
          <p14:tracePt t="55763" x="7532688" y="1492250"/>
          <p14:tracePt t="55780" x="7781925" y="1562100"/>
          <p14:tracePt t="55797" x="7943850" y="1674813"/>
          <p14:tracePt t="55813" x="8062913" y="1804988"/>
          <p14:tracePt t="55830" x="8177213" y="2036763"/>
          <p14:tracePt t="55847" x="8177213" y="2112963"/>
          <p14:tracePt t="55864" x="8116888" y="2274888"/>
          <p14:tracePt t="55880" x="8004175" y="2339975"/>
          <p14:tracePt t="55896" x="7950200" y="2339975"/>
          <p14:tracePt t="55898" x="7862888" y="2339975"/>
          <p14:tracePt t="55913" x="7835900" y="2339975"/>
          <p14:tracePt t="55930" x="7770813" y="2308225"/>
          <p14:tracePt t="55946" x="7754938" y="2286000"/>
          <p14:tracePt t="55963" x="7727950" y="2243138"/>
          <p14:tracePt t="55980" x="7723188" y="2243138"/>
          <p14:tracePt t="56019" x="7723188" y="2254250"/>
          <p14:tracePt t="56030" x="7705725" y="2286000"/>
          <p14:tracePt t="56047" x="7669213" y="2366963"/>
          <p14:tracePt t="56063" x="7615238" y="2571750"/>
          <p14:tracePt t="56080" x="7615238" y="2847975"/>
          <p14:tracePt t="56097" x="7620000" y="2982913"/>
          <p14:tracePt t="56113" x="7651750" y="3225800"/>
          <p14:tracePt t="56130" x="7662863" y="3571875"/>
          <p14:tracePt t="56147" x="7662863" y="3632200"/>
          <p14:tracePt t="56163" x="7658100" y="3744913"/>
          <p14:tracePt t="56180" x="7646988" y="3771900"/>
          <p14:tracePt t="56197" x="7642225" y="3783013"/>
          <p14:tracePt t="56213" x="7635875" y="3805238"/>
          <p14:tracePt t="56230" x="7631113" y="3810000"/>
          <p14:tracePt t="56299" x="7631113" y="3832225"/>
          <p14:tracePt t="56309" x="7631113" y="3879850"/>
          <p14:tracePt t="56319" x="7631113" y="3956050"/>
          <p14:tracePt t="56330" x="7635875" y="4079875"/>
          <p14:tracePt t="56346" x="7646988" y="4183063"/>
          <p14:tracePt t="56363" x="7705725" y="4387850"/>
          <p14:tracePt t="56380" x="7804150" y="4495800"/>
          <p14:tracePt t="56397" x="7813675" y="4506913"/>
          <p14:tracePt t="56413" x="7831138" y="4506913"/>
          <p14:tracePt t="56469" x="7831138" y="4511675"/>
          <p14:tracePt t="56489" x="7831138" y="4522788"/>
          <p14:tracePt t="56540" x="7835900" y="4522788"/>
          <p14:tracePt t="56549" x="7851775" y="4529138"/>
          <p14:tracePt t="56559" x="7874000" y="4529138"/>
          <p14:tracePt t="56569" x="7885113" y="4529138"/>
          <p14:tracePt t="56580" x="7889875" y="4529138"/>
          <p14:tracePt t="56620" x="7896225" y="4533900"/>
          <p14:tracePt t="56629" x="7950200" y="4572000"/>
          <p14:tracePt t="56639" x="8074025" y="4652963"/>
          <p14:tracePt t="56649" x="8177213" y="4706938"/>
          <p14:tracePt t="56663" x="8386763" y="4810125"/>
          <p14:tracePt t="56680" x="8786813" y="5026025"/>
          <p14:tracePt t="56696" x="9029700" y="5149850"/>
          <p14:tracePt t="56713" x="9159875" y="5246688"/>
          <p14:tracePt t="56730" x="9197975" y="5295900"/>
          <p14:tracePt t="58741" x="3560763" y="4102100"/>
          <p14:tracePt t="58763" x="3560763" y="4140200"/>
          <p14:tracePt t="58770" x="3560763" y="4183063"/>
          <p14:tracePt t="58792" x="3560763" y="422116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766482"/>
            <a:ext cx="10515600" cy="5410481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3200" dirty="0"/>
              <a:t>He has a lot more than $100.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He has a little more than $100.</a:t>
            </a:r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He has no more than $100.</a:t>
            </a:r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He does not have more than $100.</a:t>
            </a:r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endParaRPr kumimoji="1" lang="en-US" altLang="ja-JP" sz="3200" dirty="0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838200" y="1235235"/>
            <a:ext cx="5992906" cy="784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/>
              <a:t>100</a:t>
            </a:r>
            <a:r>
              <a:rPr lang="ja-JP" altLang="en-US" sz="3200" dirty="0"/>
              <a:t>ドルよりずっと多く持っている。</a:t>
            </a: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838200" y="2402888"/>
            <a:ext cx="5992906" cy="784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/>
              <a:t>100</a:t>
            </a:r>
            <a:r>
              <a:rPr lang="ja-JP" altLang="en-US" sz="3200" dirty="0"/>
              <a:t>ドルよりすこし多く持っている。</a:t>
            </a: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818034" y="3471722"/>
            <a:ext cx="10343030" cy="784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/>
              <a:t>100</a:t>
            </a:r>
            <a:r>
              <a:rPr lang="ja-JP" altLang="en-US" sz="3200" dirty="0"/>
              <a:t>ドルよりすこしも多く持っていない。＝</a:t>
            </a:r>
            <a:r>
              <a:rPr lang="en-US" altLang="ja-JP" sz="3200" dirty="0"/>
              <a:t>100</a:t>
            </a:r>
            <a:r>
              <a:rPr lang="ja-JP" altLang="en-US" sz="3200" dirty="0"/>
              <a:t>ドルしかない。</a:t>
            </a:r>
            <a:endParaRPr lang="en-US" altLang="ja-JP" sz="3200" dirty="0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818033" y="4639375"/>
            <a:ext cx="10343030" cy="784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/>
              <a:t>100</a:t>
            </a:r>
            <a:r>
              <a:rPr lang="ja-JP" altLang="en-US" sz="3200" dirty="0"/>
              <a:t>ドル以上は持っていない。＝１００ドルを上回ることはない。</a:t>
            </a:r>
            <a:endParaRPr lang="en-US" altLang="ja-JP" sz="3200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51205897-015E-41C1-8980-4D6550416B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2364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18"/>
    </mc:Choice>
    <mc:Fallback>
      <p:transition spd="slow" advTm="44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  <p:extLst>
    <p:ext uri="{3A86A75C-4F4B-4683-9AE1-C65F6400EC91}">
      <p14:laserTraceLst xmlns:p14="http://schemas.microsoft.com/office/powerpoint/2010/main">
        <p14:tracePtLst>
          <p14:tracePt t="73" x="3560763" y="4414838"/>
          <p14:tracePt t="90" x="3560763" y="4452938"/>
          <p14:tracePt t="107" x="3560763" y="4491038"/>
          <p14:tracePt t="124" x="3560763" y="4529138"/>
          <p14:tracePt t="3974" x="3560763" y="4572000"/>
          <p14:tracePt t="3993" x="3560763" y="4610100"/>
          <p14:tracePt t="4009" x="3560763" y="4648200"/>
          <p14:tracePt t="4024" x="3560763" y="4684713"/>
          <p14:tracePt t="4041" x="3560763" y="4729163"/>
          <p14:tracePt t="4058" x="3560763" y="4765675"/>
          <p14:tracePt t="4090" x="3560763" y="4803775"/>
          <p14:tracePt t="9958" x="3560763" y="4841875"/>
          <p14:tracePt t="9974" x="3560763" y="4879975"/>
          <p14:tracePt t="9991" x="3560763" y="4960938"/>
          <p14:tracePt t="10024" x="3560763" y="4999038"/>
          <p14:tracePt t="10057" x="3560763" y="5080000"/>
          <p14:tracePt t="15291" x="3560763" y="5118100"/>
          <p14:tracePt t="15307" x="3560763" y="5156200"/>
          <p14:tracePt t="15324" x="3560763" y="5192713"/>
          <p14:tracePt t="15341" x="3560763" y="5230813"/>
          <p14:tracePt t="15357" x="3560763" y="5273675"/>
          <p14:tracePt t="15374" x="3560763" y="5311775"/>
          <p14:tracePt t="35492" x="3560763" y="5349875"/>
          <p14:tracePt t="35509" x="3560763" y="5387975"/>
          <p14:tracePt t="35525" x="3560763" y="5430838"/>
          <p14:tracePt t="35540" x="3560763" y="5468938"/>
          <p14:tracePt t="35558" x="3560763" y="5507038"/>
          <p14:tracePt t="35574" x="3560763" y="5545138"/>
          <p14:tracePt t="35607" x="3560763" y="5581650"/>
          <p14:tracePt t="37548" x="4598988" y="5511800"/>
          <p14:tracePt t="37556" x="4625975" y="5507038"/>
          <p14:tracePt t="37558" x="4668838" y="5500688"/>
          <p14:tracePt t="37574" x="4718050" y="5491163"/>
          <p14:tracePt t="37607" x="5037138" y="5484813"/>
          <p14:tracePt t="37640" x="5307013" y="5507038"/>
          <p14:tracePt t="37673" x="5387975" y="5507038"/>
          <p14:tracePt t="37737" x="5387975" y="5500688"/>
          <p14:tracePt t="37747" x="5403850" y="5495925"/>
          <p14:tracePt t="37757" x="5419725" y="5491163"/>
          <p14:tracePt t="37767" x="5437188" y="5480050"/>
          <p14:tracePt t="37777" x="5484813" y="5480050"/>
          <p14:tracePt t="37790" x="5518150" y="5480050"/>
          <p14:tracePt t="37807" x="5614988" y="5491163"/>
          <p14:tracePt t="37824" x="5637213" y="5491163"/>
          <p14:tracePt t="37840" x="5668963" y="5500688"/>
          <p14:tracePt t="37857" x="5680075" y="5500688"/>
          <p14:tracePt t="37874" x="5684838" y="5500688"/>
          <p14:tracePt t="37890" x="5718175" y="5484813"/>
          <p14:tracePt t="37907" x="5799138" y="5464175"/>
          <p14:tracePt t="37924" x="5826125" y="5453063"/>
          <p14:tracePt t="37941" x="5922963" y="5446713"/>
          <p14:tracePt t="37957" x="5945188" y="5446713"/>
          <p14:tracePt t="37990" x="5945188" y="5441950"/>
          <p14:tracePt t="38038" x="5961063" y="5441950"/>
          <p14:tracePt t="38047" x="5981700" y="5441950"/>
          <p14:tracePt t="38057" x="6015038" y="5441950"/>
          <p14:tracePt t="38067" x="6069013" y="5464175"/>
          <p14:tracePt t="38077" x="6084888" y="5464175"/>
          <p14:tracePt t="38090" x="6118225" y="5468938"/>
          <p14:tracePt t="38107" x="6134100" y="5468938"/>
          <p14:tracePt t="38124" x="6138863" y="5473700"/>
          <p14:tracePt t="38140" x="6145213" y="5480050"/>
          <p14:tracePt t="38157" x="6154738" y="5480050"/>
          <p14:tracePt t="38174" x="6172200" y="5484813"/>
          <p14:tracePt t="38190" x="6181725" y="5484813"/>
          <p14:tracePt t="38207" x="6226175" y="5507038"/>
          <p14:tracePt t="38224" x="6246813" y="5522913"/>
          <p14:tracePt t="38241" x="6273800" y="5554663"/>
          <p14:tracePt t="38257" x="6300788" y="5614988"/>
          <p14:tracePt t="38274" x="6311900" y="5657850"/>
          <p14:tracePt t="38290" x="6318250" y="5700713"/>
          <p14:tracePt t="38307" x="6311900" y="5734050"/>
          <p14:tracePt t="38324" x="6296025" y="5745163"/>
          <p14:tracePt t="38340" x="6262688" y="5781675"/>
          <p14:tracePt t="38357" x="6230938" y="5803900"/>
          <p14:tracePt t="38373" x="6226175" y="5803900"/>
          <p14:tracePt t="38390" x="6219825" y="5808663"/>
          <p14:tracePt t="38407" x="6215063" y="5808663"/>
          <p14:tracePt t="38423" x="6192838" y="5815013"/>
          <p14:tracePt t="38440" x="6172200" y="5815013"/>
          <p14:tracePt t="38457" x="6161088" y="5815013"/>
          <p14:tracePt t="38497" x="6161088" y="5799138"/>
          <p14:tracePt t="38507" x="6165850" y="5781675"/>
          <p14:tracePt t="38524" x="6181725" y="5765800"/>
          <p14:tracePt t="38540" x="6208713" y="5745163"/>
          <p14:tracePt t="38557" x="6226175" y="5718175"/>
          <p14:tracePt t="38574" x="6242050" y="5711825"/>
          <p14:tracePt t="38590" x="6300788" y="5691188"/>
          <p14:tracePt t="38607" x="6408738" y="5664200"/>
          <p14:tracePt t="38624" x="6457950" y="5664200"/>
          <p14:tracePt t="38640" x="6662738" y="5664200"/>
          <p14:tracePt t="38657" x="6842125" y="5680075"/>
          <p14:tracePt t="38674" x="6997700" y="5691188"/>
          <p14:tracePt t="38690" x="7177088" y="5718175"/>
          <p14:tracePt t="38707" x="7235825" y="5727700"/>
          <p14:tracePt t="38724" x="7258050" y="5727700"/>
          <p14:tracePt t="38740" x="7278688" y="5727700"/>
          <p14:tracePt t="38757" x="7305675" y="5727700"/>
          <p14:tracePt t="38774" x="7332663" y="5727700"/>
          <p14:tracePt t="38790" x="7381875" y="5727700"/>
          <p14:tracePt t="38807" x="7442200" y="5722938"/>
          <p14:tracePt t="38824" x="7478713" y="5722938"/>
          <p14:tracePt t="38840" x="7496175" y="5722938"/>
          <p14:tracePt t="38857" x="7505700" y="5722938"/>
          <p14:tracePt t="38897" x="7512050" y="5722938"/>
          <p14:tracePt t="38907" x="7516813" y="5722938"/>
          <p14:tracePt t="38924" x="7523163" y="5722938"/>
          <p14:tracePt t="38940" x="7527925" y="5722938"/>
          <p14:tracePt t="38967" x="7527925" y="571817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96398" y="1007400"/>
            <a:ext cx="4195483" cy="784599"/>
          </a:xfrm>
        </p:spPr>
        <p:txBody>
          <a:bodyPr>
            <a:normAutofit/>
          </a:bodyPr>
          <a:lstStyle/>
          <a:p>
            <a:r>
              <a:rPr kumimoji="1" lang="en-US" altLang="ja-JP" sz="3200" dirty="0"/>
              <a:t> </a:t>
            </a:r>
            <a:r>
              <a:rPr kumimoji="1" lang="en-US" altLang="ja-JP" sz="3200" b="1" dirty="0">
                <a:solidFill>
                  <a:srgbClr val="0070C0"/>
                </a:solidFill>
              </a:rPr>
              <a:t>a little less</a:t>
            </a:r>
            <a:r>
              <a:rPr kumimoji="1" lang="en-US" altLang="ja-JP" sz="3200" dirty="0"/>
              <a:t>  than $100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5849" y="1807469"/>
            <a:ext cx="1615888" cy="567952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100</a:t>
            </a:r>
            <a:r>
              <a:rPr kumimoji="1" lang="ja-JP" altLang="en-US" dirty="0"/>
              <a:t>　ドル</a:t>
            </a:r>
          </a:p>
        </p:txBody>
      </p:sp>
      <p:cxnSp>
        <p:nvCxnSpPr>
          <p:cNvPr id="5" name="直線コネクタ 4"/>
          <p:cNvCxnSpPr/>
          <p:nvPr/>
        </p:nvCxnSpPr>
        <p:spPr>
          <a:xfrm flipV="1">
            <a:off x="2606490" y="1800145"/>
            <a:ext cx="7261412" cy="403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H="1" flipV="1">
            <a:off x="4900058" y="1874885"/>
            <a:ext cx="33618" cy="41013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右中かっこ 9"/>
          <p:cNvSpPr/>
          <p:nvPr/>
        </p:nvSpPr>
        <p:spPr>
          <a:xfrm>
            <a:off x="2958354" y="1949823"/>
            <a:ext cx="295834" cy="1976718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 flipH="1" flipV="1">
            <a:off x="3876112" y="2206491"/>
            <a:ext cx="33618" cy="37285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右中かっこ 11"/>
          <p:cNvSpPr/>
          <p:nvPr/>
        </p:nvSpPr>
        <p:spPr>
          <a:xfrm>
            <a:off x="3964639" y="1968646"/>
            <a:ext cx="94130" cy="30255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551890" y="202395"/>
            <a:ext cx="5992906" cy="784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/>
              <a:t>He has </a:t>
            </a:r>
            <a:r>
              <a:rPr lang="en-US" altLang="ja-JP" sz="3200" b="1" dirty="0">
                <a:solidFill>
                  <a:srgbClr val="0070C0"/>
                </a:solidFill>
              </a:rPr>
              <a:t>a lot less</a:t>
            </a:r>
            <a:r>
              <a:rPr lang="en-US" altLang="ja-JP" sz="3200" dirty="0"/>
              <a:t>  than 100 dollars.</a:t>
            </a:r>
            <a:endParaRPr lang="ja-JP" altLang="en-US" sz="3200" dirty="0"/>
          </a:p>
        </p:txBody>
      </p:sp>
      <p:cxnSp>
        <p:nvCxnSpPr>
          <p:cNvPr id="14" name="直線矢印コネクタ 13"/>
          <p:cNvCxnSpPr/>
          <p:nvPr/>
        </p:nvCxnSpPr>
        <p:spPr>
          <a:xfrm flipH="1" flipV="1">
            <a:off x="2804831" y="3926541"/>
            <a:ext cx="21291" cy="19757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タイトル 1"/>
          <p:cNvSpPr txBox="1">
            <a:spLocks/>
          </p:cNvSpPr>
          <p:nvPr/>
        </p:nvSpPr>
        <p:spPr>
          <a:xfrm>
            <a:off x="4900058" y="2501224"/>
            <a:ext cx="4195483" cy="784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/>
              <a:t> </a:t>
            </a:r>
            <a:r>
              <a:rPr lang="en-US" altLang="ja-JP" sz="3200" b="1" dirty="0">
                <a:solidFill>
                  <a:srgbClr val="0070C0"/>
                </a:solidFill>
              </a:rPr>
              <a:t>no less</a:t>
            </a:r>
            <a:r>
              <a:rPr lang="en-US" altLang="ja-JP" sz="3200" dirty="0"/>
              <a:t>  than $100</a:t>
            </a:r>
            <a:endParaRPr lang="ja-JP" altLang="en-US" sz="3200" dirty="0"/>
          </a:p>
        </p:txBody>
      </p:sp>
      <p:cxnSp>
        <p:nvCxnSpPr>
          <p:cNvPr id="20" name="直線矢印コネクタ 19"/>
          <p:cNvCxnSpPr/>
          <p:nvPr/>
        </p:nvCxnSpPr>
        <p:spPr>
          <a:xfrm flipH="1" flipV="1">
            <a:off x="5132011" y="1901354"/>
            <a:ext cx="453837" cy="5344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 flipV="1">
            <a:off x="8895229" y="202395"/>
            <a:ext cx="52668" cy="57965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H="1" flipV="1">
            <a:off x="9282209" y="934571"/>
            <a:ext cx="29057" cy="50416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タイトル 1"/>
          <p:cNvSpPr txBox="1">
            <a:spLocks/>
          </p:cNvSpPr>
          <p:nvPr/>
        </p:nvSpPr>
        <p:spPr>
          <a:xfrm>
            <a:off x="9770412" y="3151930"/>
            <a:ext cx="2338665" cy="1171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/>
              <a:t>He does </a:t>
            </a:r>
            <a:r>
              <a:rPr lang="en-US" altLang="ja-JP" sz="3200" b="1" dirty="0">
                <a:solidFill>
                  <a:srgbClr val="0070C0"/>
                </a:solidFill>
              </a:rPr>
              <a:t>not</a:t>
            </a:r>
            <a:r>
              <a:rPr lang="en-US" altLang="ja-JP" sz="3200" dirty="0"/>
              <a:t> have</a:t>
            </a:r>
            <a:r>
              <a:rPr lang="en-US" altLang="ja-JP" sz="3200" b="1" dirty="0">
                <a:solidFill>
                  <a:srgbClr val="0070C0"/>
                </a:solidFill>
              </a:rPr>
              <a:t> less</a:t>
            </a:r>
            <a:r>
              <a:rPr lang="en-US" altLang="ja-JP" sz="3200" dirty="0"/>
              <a:t>  </a:t>
            </a:r>
            <a:r>
              <a:rPr lang="en-US" altLang="ja-JP" sz="3200" b="1" dirty="0">
                <a:solidFill>
                  <a:srgbClr val="0070C0"/>
                </a:solidFill>
              </a:rPr>
              <a:t>than</a:t>
            </a:r>
            <a:r>
              <a:rPr lang="en-US" altLang="ja-JP" sz="3200" dirty="0"/>
              <a:t> 100 dollars.</a:t>
            </a:r>
            <a:endParaRPr lang="ja-JP" altLang="en-US" sz="3200" dirty="0"/>
          </a:p>
        </p:txBody>
      </p:sp>
      <p:sp>
        <p:nvSpPr>
          <p:cNvPr id="4" name="上カーブ矢印 3"/>
          <p:cNvSpPr/>
          <p:nvPr/>
        </p:nvSpPr>
        <p:spPr>
          <a:xfrm rot="15699743">
            <a:off x="2258255" y="1578268"/>
            <a:ext cx="2202622" cy="52443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4310151" y="1544964"/>
            <a:ext cx="207490" cy="6236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5961C1C4-DB14-453E-99D5-D67ABBCC4E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9061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81"/>
    </mc:Choice>
    <mc:Fallback>
      <p:transition spd="slow" advTm="34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13" grpId="0"/>
      <p:bldP spid="16" grpId="0"/>
      <p:bldP spid="23" grpId="0"/>
      <p:bldP spid="4" grpId="0" animBg="1"/>
    </p:bldLst>
  </p:timing>
  <p:extLst>
    <p:ext uri="{3A86A75C-4F4B-4683-9AE1-C65F6400EC91}">
      <p14:laserTraceLst xmlns:p14="http://schemas.microsoft.com/office/powerpoint/2010/main">
        <p14:tracePtLst>
          <p14:tracePt t="69" x="7527925" y="5900738"/>
          <p14:tracePt t="89" x="7527925" y="5945188"/>
          <p14:tracePt t="105" x="7527925" y="5981700"/>
          <p14:tracePt t="138" x="7527925" y="6057900"/>
          <p14:tracePt t="2140" x="4129088" y="4999038"/>
          <p14:tracePt t="2148" x="3825875" y="4848225"/>
          <p14:tracePt t="2155" x="3556000" y="4722813"/>
          <p14:tracePt t="2172" x="2879725" y="4252913"/>
          <p14:tracePt t="2189" x="2501900" y="3749675"/>
          <p14:tracePt t="2205" x="2432050" y="3632200"/>
          <p14:tracePt t="2222" x="2209800" y="3214688"/>
          <p14:tracePt t="2239" x="2081213" y="2987675"/>
          <p14:tracePt t="2272" x="1751013" y="2508250"/>
          <p14:tracePt t="2305" x="1508125" y="2216150"/>
          <p14:tracePt t="2339" x="1497013" y="2171700"/>
          <p14:tracePt t="2355" x="1508125" y="2151063"/>
          <p14:tracePt t="2372" x="1647825" y="2054225"/>
          <p14:tracePt t="2389" x="1800225" y="1939925"/>
          <p14:tracePt t="2405" x="1858963" y="1901825"/>
          <p14:tracePt t="2422" x="1993900" y="1816100"/>
          <p14:tracePt t="2439" x="2097088" y="1762125"/>
          <p14:tracePt t="2455" x="2117725" y="1728788"/>
          <p14:tracePt t="2472" x="2128838" y="1609725"/>
          <p14:tracePt t="2489" x="2108200" y="1512888"/>
          <p14:tracePt t="2505" x="2058988" y="1458913"/>
          <p14:tracePt t="2522" x="2016125" y="1443038"/>
          <p14:tracePt t="2538" x="2005013" y="1438275"/>
          <p14:tracePt t="2555" x="2000250" y="1438275"/>
          <p14:tracePt t="2572" x="1993900" y="1438275"/>
          <p14:tracePt t="2589" x="1989138" y="1438275"/>
          <p14:tracePt t="2639" x="1989138" y="1443038"/>
          <p14:tracePt t="2719" x="2000250" y="1443038"/>
          <p14:tracePt t="2728" x="2047875" y="1443038"/>
          <p14:tracePt t="2739" x="2139950" y="1458913"/>
          <p14:tracePt t="2748" x="2254250" y="1458913"/>
          <p14:tracePt t="2758" x="2447925" y="1470025"/>
          <p14:tracePt t="2772" x="2544763" y="1481138"/>
          <p14:tracePt t="2789" x="2917825" y="1512888"/>
          <p14:tracePt t="2805" x="3074988" y="1528763"/>
          <p14:tracePt t="2822" x="3605213" y="1555750"/>
          <p14:tracePt t="2839" x="4230688" y="1589088"/>
          <p14:tracePt t="2855" x="4464050" y="1589088"/>
          <p14:tracePt t="2872" x="5106988" y="1589088"/>
          <p14:tracePt t="2889" x="5592763" y="1589088"/>
          <p14:tracePt t="2905" x="5734050" y="1589088"/>
          <p14:tracePt t="2922" x="6026150" y="1593850"/>
          <p14:tracePt t="2938" x="6354763" y="1593850"/>
          <p14:tracePt t="2955" x="6480175" y="1604963"/>
          <p14:tracePt t="2972" x="6961188" y="1616075"/>
          <p14:tracePt t="2989" x="7759700" y="1631950"/>
          <p14:tracePt t="3005" x="8074025" y="1647825"/>
          <p14:tracePt t="3022" x="8748713" y="1681163"/>
          <p14:tracePt t="3039" x="9166225" y="1681163"/>
          <p14:tracePt t="3055" x="9278938" y="1690688"/>
          <p14:tracePt t="3072" x="9582150" y="1690688"/>
          <p14:tracePt t="3088" x="9771063" y="1690688"/>
          <p14:tracePt t="3105" x="9883775" y="1701800"/>
          <p14:tracePt t="3122" x="9986963" y="1708150"/>
          <p14:tracePt t="3139" x="10036175" y="1724025"/>
          <p14:tracePt t="3155" x="10040938" y="1724025"/>
          <p14:tracePt t="3638" x="9986963" y="1724025"/>
          <p14:tracePt t="3648" x="9948863" y="1735138"/>
          <p14:tracePt t="3658" x="9894888" y="1735138"/>
          <p14:tracePt t="3672" x="9845675" y="1735138"/>
          <p14:tracePt t="3689" x="9656763" y="1739900"/>
          <p14:tracePt t="3705" x="9602788" y="1751013"/>
          <p14:tracePt t="3722" x="9474200" y="1773238"/>
          <p14:tracePt t="3739" x="9290050" y="1843088"/>
          <p14:tracePt t="3772" x="8948738" y="1962150"/>
          <p14:tracePt t="3805" x="8597900" y="2058988"/>
          <p14:tracePt t="3839" x="8339138" y="2182813"/>
          <p14:tracePt t="3855" x="8247063" y="2227263"/>
          <p14:tracePt t="3872" x="8067675" y="2344738"/>
          <p14:tracePt t="3889" x="7878763" y="2470150"/>
          <p14:tracePt t="3905" x="7624763" y="2636838"/>
          <p14:tracePt t="3922" x="7035800" y="3025775"/>
          <p14:tracePt t="3939" x="6657975" y="3248025"/>
          <p14:tracePt t="3955" x="6419850" y="3421063"/>
          <p14:tracePt t="3972" x="6219825" y="3571875"/>
          <p14:tracePt t="3989" x="5972175" y="3805238"/>
          <p14:tracePt t="4006" x="5792788" y="3994150"/>
          <p14:tracePt t="4022" x="5545138" y="4257675"/>
          <p14:tracePt t="4039" x="5237163" y="4621213"/>
          <p14:tracePt t="4055" x="5095875" y="4765675"/>
          <p14:tracePt t="4072" x="4902200" y="5003800"/>
          <p14:tracePt t="4089" x="4722813" y="5183188"/>
          <p14:tracePt t="4105" x="4675188" y="5241925"/>
          <p14:tracePt t="4122" x="4567238" y="5376863"/>
          <p14:tracePt t="4139" x="4452938" y="5527675"/>
          <p14:tracePt t="4155" x="4414838" y="5576888"/>
          <p14:tracePt t="4172" x="4322763" y="5680075"/>
          <p14:tracePt t="4189" x="4171950" y="5772150"/>
          <p14:tracePt t="4205" x="4106863" y="5799138"/>
          <p14:tracePt t="4222" x="3879850" y="5873750"/>
          <p14:tracePt t="4239" x="3641725" y="5938838"/>
          <p14:tracePt t="4255" x="3567113" y="5961063"/>
          <p14:tracePt t="4272" x="3333750" y="5999163"/>
          <p14:tracePt t="4288" x="3225800" y="6026150"/>
          <p14:tracePt t="4305" x="3187700" y="6026150"/>
          <p14:tracePt t="4322" x="3128963" y="6026150"/>
          <p14:tracePt t="4339" x="3059113" y="5976938"/>
          <p14:tracePt t="4355" x="3009900" y="5938838"/>
          <p14:tracePt t="4372" x="2879725" y="5788025"/>
          <p14:tracePt t="4389" x="2789238" y="5626100"/>
          <p14:tracePt t="4405" x="2751138" y="5565775"/>
          <p14:tracePt t="4422" x="2701925" y="5399088"/>
          <p14:tracePt t="4439" x="2674938" y="5253038"/>
          <p14:tracePt t="4456" x="2625725" y="5106988"/>
          <p14:tracePt t="4457" x="2616200" y="5014913"/>
          <p14:tracePt t="4472" x="2605088" y="4819650"/>
          <p14:tracePt t="4489" x="2605088" y="4583113"/>
          <p14:tracePt t="4505" x="2605088" y="4410075"/>
          <p14:tracePt t="4522" x="2620963" y="4230688"/>
          <p14:tracePt t="4539" x="2632075" y="4187825"/>
          <p14:tracePt t="4555" x="2636838" y="4171950"/>
          <p14:tracePt t="4572" x="2647950" y="4171950"/>
          <p14:tracePt t="4629" x="2647950" y="4194175"/>
          <p14:tracePt t="4639" x="2659063" y="4214813"/>
          <p14:tracePt t="4649" x="2663825" y="4295775"/>
          <p14:tracePt t="4659" x="2686050" y="4410075"/>
          <p14:tracePt t="4672" x="2686050" y="4475163"/>
          <p14:tracePt t="4688" x="2686050" y="4576763"/>
          <p14:tracePt t="4705" x="2686050" y="4603750"/>
          <p14:tracePt t="4722" x="2697163" y="4637088"/>
          <p14:tracePt t="4739" x="2701925" y="4641850"/>
          <p14:tracePt t="4772" x="2701925" y="4637088"/>
          <p14:tracePt t="4789" x="2751138" y="4468813"/>
          <p14:tracePt t="4805" x="2825750" y="4367213"/>
          <p14:tracePt t="4822" x="3043238" y="3949700"/>
          <p14:tracePt t="4839" x="3198813" y="3702050"/>
          <p14:tracePt t="4855" x="3248025" y="3652838"/>
          <p14:tracePt t="4872" x="3306763" y="3598863"/>
          <p14:tracePt t="4889" x="3313113" y="3594100"/>
          <p14:tracePt t="4939" x="3317875" y="3594100"/>
          <p14:tracePt t="4948" x="3344863" y="3609975"/>
          <p14:tracePt t="4959" x="3409950" y="3636963"/>
          <p14:tracePt t="4972" x="3513138" y="3668713"/>
          <p14:tracePt t="4989" x="3675063" y="3740150"/>
          <p14:tracePt t="5006" x="3729038" y="3767138"/>
          <p14:tracePt t="5022" x="3836988" y="3805238"/>
          <p14:tracePt t="5039" x="3852863" y="3805238"/>
          <p14:tracePt t="5119" x="3848100" y="3814763"/>
          <p14:tracePt t="5128" x="3825875" y="3848100"/>
          <p14:tracePt t="5138" x="3783013" y="3886200"/>
          <p14:tracePt t="5149" x="3690938" y="3933825"/>
          <p14:tracePt t="5159" x="3621088" y="3967163"/>
          <p14:tracePt t="5172" x="3567113" y="3983038"/>
          <p14:tracePt t="5189" x="3475038" y="3983038"/>
          <p14:tracePt t="5205" x="3452813" y="3983038"/>
          <p14:tracePt t="5223" x="3448050" y="3983038"/>
          <p14:tracePt t="5239" x="3414713" y="4010025"/>
          <p14:tracePt t="5255" x="3387725" y="4021138"/>
          <p14:tracePt t="5272" x="3355975" y="4030663"/>
          <p14:tracePt t="5289" x="3263900" y="4030663"/>
          <p14:tracePt t="5305" x="3209925" y="4014788"/>
          <p14:tracePt t="5322" x="3043238" y="3956050"/>
          <p14:tracePt t="5339" x="2820988" y="3836988"/>
          <p14:tracePt t="5355" x="2740025" y="3787775"/>
          <p14:tracePt t="5372" x="2517775" y="3652838"/>
          <p14:tracePt t="5389" x="2286000" y="3517900"/>
          <p14:tracePt t="5405" x="2243138" y="3475038"/>
          <p14:tracePt t="5422" x="2151063" y="3344863"/>
          <p14:tracePt t="5439" x="2081213" y="3187700"/>
          <p14:tracePt t="5455" x="2054225" y="3117850"/>
          <p14:tracePt t="5472" x="1978025" y="2924175"/>
          <p14:tracePt t="5489" x="1928813" y="2744788"/>
          <p14:tracePt t="5506" x="1912938" y="2690813"/>
          <p14:tracePt t="5522" x="1890713" y="2513013"/>
          <p14:tracePt t="5539" x="1890713" y="2382838"/>
          <p14:tracePt t="5555" x="1890713" y="2339975"/>
          <p14:tracePt t="5572" x="1928813" y="2232025"/>
          <p14:tracePt t="5589" x="1989138" y="2124075"/>
          <p14:tracePt t="5605" x="2009775" y="2090738"/>
          <p14:tracePt t="5622" x="2097088" y="1982788"/>
          <p14:tracePt t="5639" x="2155825" y="1908175"/>
          <p14:tracePt t="5655" x="2200275" y="1858963"/>
          <p14:tracePt t="5672" x="2297113" y="1778000"/>
          <p14:tracePt t="5689" x="2335213" y="1739900"/>
          <p14:tracePt t="5705" x="2355850" y="1728788"/>
          <p14:tracePt t="5722" x="2420938" y="1697038"/>
          <p14:tracePt t="5739" x="2454275" y="1674813"/>
          <p14:tracePt t="5755" x="2490788" y="1670050"/>
          <p14:tracePt t="5772" x="2562225" y="1670050"/>
          <p14:tracePt t="5789" x="2616200" y="1670050"/>
          <p14:tracePt t="5805" x="2647950" y="1670050"/>
          <p14:tracePt t="5822" x="2670175" y="1670050"/>
          <p14:tracePt t="5839" x="2713038" y="1685925"/>
          <p14:tracePt t="5855" x="2755900" y="1708150"/>
          <p14:tracePt t="5872" x="2852738" y="1755775"/>
          <p14:tracePt t="5889" x="2944813" y="1827213"/>
          <p14:tracePt t="5905" x="2967038" y="1847850"/>
          <p14:tracePt t="5922" x="3036888" y="1928813"/>
          <p14:tracePt t="5939" x="3117850" y="2032000"/>
          <p14:tracePt t="5955" x="3144838" y="2074863"/>
          <p14:tracePt t="5972" x="3198813" y="2178050"/>
          <p14:tracePt t="5989" x="3214688" y="2259013"/>
          <p14:tracePt t="6005" x="3225800" y="2312988"/>
          <p14:tracePt t="6022" x="3236913" y="2463800"/>
          <p14:tracePt t="6038" x="3221038" y="2652713"/>
          <p14:tracePt t="6055" x="3187700" y="2733675"/>
          <p14:tracePt t="6072" x="3101975" y="2960688"/>
          <p14:tracePt t="6089" x="3043238" y="3133725"/>
          <p14:tracePt t="6105" x="3025775" y="3178175"/>
          <p14:tracePt t="6122" x="3005138" y="3236913"/>
          <p14:tracePt t="6138" x="2998788" y="3259138"/>
          <p14:tracePt t="6155" x="2994025" y="3263900"/>
          <p14:tracePt t="6172" x="2994025" y="3270250"/>
          <p14:tracePt t="7207" x="2994025" y="3302000"/>
          <p14:tracePt t="7224" x="2994025" y="3340100"/>
          <p14:tracePt t="7240" x="2994025" y="3378200"/>
          <p14:tracePt t="7257" x="2994025" y="3421063"/>
          <p14:tracePt t="7272" x="2994025" y="3459163"/>
          <p14:tracePt t="7305" x="2994025" y="3533775"/>
          <p14:tracePt t="7739" x="2994025" y="3571875"/>
          <p14:tracePt t="7758" x="2994025" y="3614738"/>
          <p14:tracePt t="7772" x="2994025" y="3652838"/>
          <p14:tracePt t="7790" x="2994025" y="3690938"/>
          <p14:tracePt t="7805" x="2994025" y="3729038"/>
          <p14:tracePt t="11622" x="2994025" y="3810000"/>
          <p14:tracePt t="11638" x="2994025" y="3848100"/>
          <p14:tracePt t="11655" x="2994025" y="3886200"/>
          <p14:tracePt t="11672" x="2994025" y="3922713"/>
          <p14:tracePt t="11689" x="2994025" y="4003675"/>
          <p14:tracePt t="11705" x="2994025" y="4041775"/>
          <p14:tracePt t="16257" x="2994025" y="4079875"/>
          <p14:tracePt t="16272" x="2994025" y="4122738"/>
          <p14:tracePt t="16288" x="2994025" y="4160838"/>
          <p14:tracePt t="16307" x="2994025" y="4198938"/>
          <p14:tracePt t="16322" x="2994025" y="4237038"/>
          <p14:tracePt t="16339" x="2994025" y="4275138"/>
          <p14:tracePt t="16740" x="2994025" y="4318000"/>
          <p14:tracePt t="16757" x="2994025" y="4356100"/>
          <p14:tracePt t="16772" x="2994025" y="4394200"/>
          <p14:tracePt t="16790" x="2994025" y="4430713"/>
          <p14:tracePt t="16805" x="2994025" y="4475163"/>
          <p14:tracePt t="23191" x="7523163" y="5073650"/>
          <p14:tracePt t="23198" x="8177213" y="5172075"/>
          <p14:tracePt t="23205" x="8343900" y="5192713"/>
          <p14:tracePt t="23222" x="8820150" y="5295900"/>
          <p14:tracePt t="23239" x="8970963" y="5356225"/>
          <p14:tracePt t="23255" x="9009063" y="5426075"/>
          <p14:tracePt t="23272" x="8993188" y="5457825"/>
          <p14:tracePt t="23305" x="8516938" y="5495925"/>
          <p14:tracePt t="23338" x="7273925" y="5106988"/>
          <p14:tracePt t="23372" x="6997700" y="4749800"/>
          <p14:tracePt t="23388" x="6950075" y="4464050"/>
          <p14:tracePt t="23405" x="6981825" y="4383088"/>
          <p14:tracePt t="23422" x="7188200" y="4167188"/>
          <p14:tracePt t="23439" x="7473950" y="3929063"/>
          <p14:tracePt t="23456" x="7550150" y="3890963"/>
          <p14:tracePt t="23472" x="7797800" y="3814763"/>
          <p14:tracePt t="23488" x="8343900" y="3798888"/>
          <p14:tracePt t="23505" x="8505825" y="3810000"/>
          <p14:tracePt t="23522" x="8874125" y="3852863"/>
          <p14:tracePt t="23539" x="9067800" y="4021138"/>
          <p14:tracePt t="23555" x="9128125" y="4102100"/>
          <p14:tracePt t="23572" x="9193213" y="4356100"/>
          <p14:tracePt t="23588" x="9197975" y="4567238"/>
          <p14:tracePt t="23605" x="9166225" y="4648200"/>
          <p14:tracePt t="23622" x="8955088" y="4826000"/>
          <p14:tracePt t="23638" x="8701088" y="4857750"/>
          <p14:tracePt t="23655" x="8570913" y="4841875"/>
          <p14:tracePt t="23672" x="7970838" y="4538663"/>
          <p14:tracePt t="23689" x="7739063" y="4313238"/>
          <p14:tracePt t="23705" x="7689850" y="4144963"/>
          <p14:tracePt t="23722" x="7808913" y="3848100"/>
          <p14:tracePt t="23739" x="8008938" y="3686175"/>
          <p14:tracePt t="23755" x="8294688" y="3571875"/>
          <p14:tracePt t="23772" x="8890000" y="3502025"/>
          <p14:tracePt t="23789" x="9283700" y="3506788"/>
          <p14:tracePt t="23805" x="9564688" y="3587750"/>
          <p14:tracePt t="23822" x="9755188" y="3702050"/>
          <p14:tracePt t="23838" x="9948863" y="3902075"/>
          <p14:tracePt t="23855" x="10040938" y="4113213"/>
          <p14:tracePt t="23872" x="10067925" y="4340225"/>
          <p14:tracePt t="23888" x="10002838" y="4594225"/>
          <p14:tracePt t="23905" x="9872663" y="4702175"/>
          <p14:tracePt t="23922" x="9667875" y="4749800"/>
          <p14:tracePt t="23939" x="9155113" y="4675188"/>
          <p14:tracePt t="23955" x="9036050" y="4621213"/>
          <p14:tracePt t="23972" x="8970963" y="4437063"/>
          <p14:tracePt t="23989" x="9063038" y="4187825"/>
          <p14:tracePt t="24005" x="9137650" y="4090988"/>
          <p14:tracePt t="24022" x="9337675" y="3879850"/>
          <p14:tracePt t="24038" x="9436100" y="3832225"/>
          <p14:tracePt t="24072" x="9440863" y="3825875"/>
          <p14:tracePt t="24088" x="9456738" y="3825875"/>
          <p14:tracePt t="24105" x="9463088" y="3825875"/>
          <p14:tracePt t="24122" x="9478963" y="3836988"/>
          <p14:tracePt t="25190" x="2994025" y="4495800"/>
          <p14:tracePt t="25205" x="2994025" y="4533900"/>
          <p14:tracePt t="25224" x="2994025" y="4572000"/>
          <p14:tracePt t="25240" x="2994025" y="4614863"/>
          <p14:tracePt t="25255" x="2994025" y="4652963"/>
          <p14:tracePt t="25272" x="2994025" y="469106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766482"/>
            <a:ext cx="10515600" cy="5410481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3200" dirty="0"/>
              <a:t>He has a lot less than $100.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He has a little less than $100.</a:t>
            </a:r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He has no less than $100.</a:t>
            </a:r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He does not have less than $100.</a:t>
            </a:r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endParaRPr kumimoji="1" lang="en-US" altLang="ja-JP" sz="3200" dirty="0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838199" y="1235235"/>
            <a:ext cx="10800230" cy="784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/>
              <a:t>100</a:t>
            </a:r>
            <a:r>
              <a:rPr lang="ja-JP" altLang="en-US" sz="3200" dirty="0"/>
              <a:t>ドルよりずっと少なく持っている。＝</a:t>
            </a:r>
            <a:r>
              <a:rPr lang="en-US" altLang="ja-JP" sz="3200" dirty="0"/>
              <a:t>100</a:t>
            </a:r>
            <a:r>
              <a:rPr lang="ja-JP" altLang="en-US" sz="3200" dirty="0"/>
              <a:t>ドルよりはるかに少ない</a:t>
            </a: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838199" y="2402888"/>
            <a:ext cx="10901083" cy="784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000" dirty="0"/>
              <a:t>100</a:t>
            </a:r>
            <a:r>
              <a:rPr lang="ja-JP" altLang="en-US" sz="3000" dirty="0"/>
              <a:t>ドルよりすこし少なく持っている。＝</a:t>
            </a:r>
            <a:r>
              <a:rPr lang="en-US" altLang="ja-JP" sz="3000" dirty="0"/>
              <a:t>100</a:t>
            </a:r>
            <a:r>
              <a:rPr lang="ja-JP" altLang="en-US" sz="3000" dirty="0"/>
              <a:t>ドルに少し足りない。</a:t>
            </a: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818034" y="3471722"/>
            <a:ext cx="10343030" cy="784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000" dirty="0"/>
              <a:t>100</a:t>
            </a:r>
            <a:r>
              <a:rPr lang="ja-JP" altLang="en-US" sz="3000" dirty="0"/>
              <a:t>ドルよりすこしも少なく持っていない。＝</a:t>
            </a:r>
            <a:r>
              <a:rPr lang="en-US" altLang="ja-JP" sz="3000" dirty="0"/>
              <a:t>100</a:t>
            </a:r>
            <a:r>
              <a:rPr lang="ja-JP" altLang="en-US" sz="3000" dirty="0"/>
              <a:t>ドルもある。</a:t>
            </a:r>
            <a:endParaRPr lang="en-US" altLang="ja-JP" sz="3000" dirty="0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818033" y="4639375"/>
            <a:ext cx="10343030" cy="784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/>
              <a:t>100</a:t>
            </a:r>
            <a:r>
              <a:rPr lang="ja-JP" altLang="en-US" sz="3200" dirty="0"/>
              <a:t>ドル以下は持っていない。＝１００ドルを下回ることはない。</a:t>
            </a:r>
            <a:endParaRPr lang="en-US" altLang="ja-JP" sz="3200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0F242F3A-3816-434D-9B84-7F8C225E72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9380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14"/>
    </mc:Choice>
    <mc:Fallback>
      <p:transition spd="slow" advTm="25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  <p:extLst>
    <p:ext uri="{3A86A75C-4F4B-4683-9AE1-C65F6400EC91}">
      <p14:laserTraceLst xmlns:p14="http://schemas.microsoft.com/office/powerpoint/2010/main">
        <p14:tracePtLst>
          <p14:tracePt t="63" x="2994025" y="4848225"/>
          <p14:tracePt t="73" x="2994025" y="4884738"/>
          <p14:tracePt t="91" x="2994025" y="4922838"/>
          <p14:tracePt t="106" x="2994025" y="4965700"/>
          <p14:tracePt t="1728" x="2971800" y="3821113"/>
          <p14:tracePt t="1737" x="2971800" y="3425825"/>
          <p14:tracePt t="1756" x="2971800" y="3209925"/>
          <p14:tracePt t="1773" x="2989263" y="3117850"/>
          <p14:tracePt t="1790" x="2998788" y="2955925"/>
          <p14:tracePt t="1806" x="3025775" y="2874963"/>
          <p14:tracePt t="1824" x="3032125" y="2852738"/>
          <p14:tracePt t="1856" x="3059113" y="2706688"/>
          <p14:tracePt t="1890" x="3079750" y="2598738"/>
          <p14:tracePt t="1923" x="3086100" y="2470150"/>
          <p14:tracePt t="1940" x="3124200" y="2382838"/>
          <p14:tracePt t="1957" x="3144838" y="2351088"/>
          <p14:tracePt t="1973" x="3151188" y="2328863"/>
          <p14:tracePt t="1990" x="3160713" y="2286000"/>
          <p14:tracePt t="2006" x="3194050" y="2232025"/>
          <p14:tracePt t="2023" x="3243263" y="2162175"/>
          <p14:tracePt t="2039" x="3344863" y="2009775"/>
          <p14:tracePt t="2056" x="3409950" y="1912938"/>
          <p14:tracePt t="2073" x="3468688" y="1816100"/>
          <p14:tracePt t="2090" x="3517900" y="1719263"/>
          <p14:tracePt t="2106" x="3560763" y="1631950"/>
          <p14:tracePt t="2123" x="3578225" y="1589088"/>
          <p14:tracePt t="2140" x="3587750" y="1562100"/>
          <p14:tracePt t="2156" x="3594100" y="1524000"/>
          <p14:tracePt t="2173" x="3594100" y="1512888"/>
          <p14:tracePt t="2190" x="3594100" y="1508125"/>
          <p14:tracePt t="2206" x="3594100" y="1501775"/>
          <p14:tracePt t="2240" x="3594100" y="1497013"/>
          <p14:tracePt t="3223" x="3594100" y="1524000"/>
          <p14:tracePt t="3240" x="3594100" y="1562100"/>
          <p14:tracePt t="3256" x="3594100" y="1600200"/>
          <p14:tracePt t="3273" x="3594100" y="1636713"/>
          <p14:tracePt t="3290" x="3594100" y="1681163"/>
          <p14:tracePt t="3307" x="3594100" y="1755775"/>
          <p14:tracePt t="6923" x="3594100" y="1793875"/>
          <p14:tracePt t="6940" x="3594100" y="1831975"/>
          <p14:tracePt t="6956" x="3594100" y="1874838"/>
          <p14:tracePt t="6973" x="3594100" y="1912938"/>
          <p14:tracePt t="6990" x="3594100" y="1951038"/>
          <p14:tracePt t="7023" x="3594100" y="2032000"/>
          <p14:tracePt t="7057" x="3594100" y="2070100"/>
          <p14:tracePt t="10823" x="3594100" y="2108200"/>
          <p14:tracePt t="10840" x="3594100" y="2144713"/>
          <p14:tracePt t="10857" x="3594100" y="2182813"/>
          <p14:tracePt t="10873" x="3594100" y="2227263"/>
          <p14:tracePt t="10890" x="3594100" y="2301875"/>
          <p14:tracePt t="10923" x="3594100" y="2382838"/>
          <p14:tracePt t="18423" x="3594100" y="2420938"/>
          <p14:tracePt t="18440" x="3594100" y="2459038"/>
          <p14:tracePt t="18456" x="3594100" y="2497138"/>
          <p14:tracePt t="18473" x="3594100" y="2535238"/>
          <p14:tracePt t="18489" x="3594100" y="2578100"/>
          <p14:tracePt t="18506" x="3594100" y="2616200"/>
          <p14:tracePt t="18540" x="3594100" y="2690813"/>
          <p14:tracePt t="18573" x="3594100" y="272891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168089"/>
            <a:ext cx="10515600" cy="1082488"/>
          </a:xfrm>
        </p:spPr>
        <p:txBody>
          <a:bodyPr/>
          <a:lstStyle/>
          <a:p>
            <a:r>
              <a:rPr kumimoji="1" lang="en-US" altLang="ja-JP" dirty="0"/>
              <a:t>no more than $100 </a:t>
            </a:r>
            <a:r>
              <a:rPr kumimoji="1" lang="ja-JP" altLang="en-US" dirty="0"/>
              <a:t>と </a:t>
            </a:r>
            <a:r>
              <a:rPr kumimoji="1" lang="en-US" altLang="ja-JP" dirty="0"/>
              <a:t>no less than $100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553135"/>
            <a:ext cx="10515600" cy="4623828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１００ドルははした金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もっとあってもよさそうなのに、１００ドルを超える額はゼロ！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１００ドルあれば１週間は食える</a:t>
            </a:r>
            <a:r>
              <a:rPr lang="ja-JP" altLang="en-US" dirty="0"/>
              <a:t>。</a:t>
            </a:r>
            <a:r>
              <a:rPr kumimoji="1" lang="ja-JP" altLang="en-US" dirty="0"/>
              <a:t>１００</a:t>
            </a:r>
            <a:r>
              <a:rPr lang="ja-JP" altLang="en-US" dirty="0"/>
              <a:t>ドルは</a:t>
            </a:r>
            <a:r>
              <a:rPr kumimoji="1" lang="ja-JP" altLang="en-US" dirty="0"/>
              <a:t>巨万の富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そんなにあるとは思えないのに、１００ドルを下回る額はゼロ！</a:t>
            </a:r>
            <a:endParaRPr kumimoji="1" lang="ja-JP" altLang="en-US" dirty="0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838199" y="2492534"/>
            <a:ext cx="8783171" cy="784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/>
              <a:t>He has </a:t>
            </a:r>
            <a:r>
              <a:rPr lang="en-US" altLang="ja-JP" sz="3200" b="1" dirty="0">
                <a:solidFill>
                  <a:srgbClr val="0070C0"/>
                </a:solidFill>
              </a:rPr>
              <a:t>no more</a:t>
            </a:r>
            <a:r>
              <a:rPr lang="en-US" altLang="ja-JP" sz="3200" dirty="0"/>
              <a:t>  than 100 dollars.</a:t>
            </a:r>
            <a:r>
              <a:rPr lang="ja-JP" altLang="en-US" sz="3200" dirty="0"/>
              <a:t>　</a:t>
            </a:r>
            <a:r>
              <a:rPr lang="en-US" altLang="ja-JP" sz="3200" dirty="0"/>
              <a:t>100</a:t>
            </a:r>
            <a:r>
              <a:rPr lang="ja-JP" altLang="en-US" sz="3200" dirty="0"/>
              <a:t>ドルしかない</a:t>
            </a: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838200" y="4520798"/>
            <a:ext cx="8655424" cy="784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/>
              <a:t>He has </a:t>
            </a:r>
            <a:r>
              <a:rPr lang="en-US" altLang="ja-JP" sz="3200" b="1" dirty="0">
                <a:solidFill>
                  <a:srgbClr val="0070C0"/>
                </a:solidFill>
              </a:rPr>
              <a:t> no less</a:t>
            </a:r>
            <a:r>
              <a:rPr lang="en-US" altLang="ja-JP" sz="3200" dirty="0"/>
              <a:t>  than 100 dollars.</a:t>
            </a:r>
            <a:r>
              <a:rPr lang="ja-JP" altLang="en-US" sz="3200" dirty="0"/>
              <a:t>　</a:t>
            </a:r>
            <a:r>
              <a:rPr lang="en-US" altLang="ja-JP" sz="3200" dirty="0"/>
              <a:t>100</a:t>
            </a:r>
            <a:r>
              <a:rPr lang="ja-JP" altLang="en-US" sz="3200" dirty="0"/>
              <a:t>ドルもある</a:t>
            </a: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A25B37D9-D4BC-4C85-B3E5-8C6A45CAC8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7090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897"/>
    </mc:Choice>
    <mc:Fallback>
      <p:transition spd="slow" advTm="80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100" x="3594100" y="2967038"/>
          <p14:tracePt t="1444" x="1400175" y="5084763"/>
          <p14:tracePt t="1452" x="984250" y="5246688"/>
          <p14:tracePt t="1458" x="519113" y="5414963"/>
          <p14:tracePt t="1474" x="0" y="5815013"/>
          <p14:tracePt t="1491" x="0" y="5911850"/>
          <p14:tracePt t="1508" x="0" y="5988050"/>
          <p14:tracePt t="1525" x="0" y="5954713"/>
          <p14:tracePt t="1541" x="0" y="5862638"/>
          <p14:tracePt t="1575" x="0" y="5727700"/>
          <p14:tracePt t="1608" x="0" y="5637213"/>
          <p14:tracePt t="1641" x="0" y="5619750"/>
          <p14:tracePt t="1658" x="22225" y="5619750"/>
          <p14:tracePt t="1675" x="134938" y="5619750"/>
          <p14:tracePt t="1691" x="285750" y="5619750"/>
          <p14:tracePt t="1708" x="539750" y="5619750"/>
          <p14:tracePt t="1724" x="766763" y="5588000"/>
          <p14:tracePt t="1741" x="1270000" y="5534025"/>
          <p14:tracePt t="1758" x="1739900" y="5565775"/>
          <p14:tracePt t="1774" x="2620963" y="5873750"/>
          <p14:tracePt t="1791" x="3502025" y="6188075"/>
          <p14:tracePt t="1808" x="3571875" y="6226175"/>
          <p14:tracePt t="2012" x="3578225" y="6226175"/>
          <p14:tracePt t="2022" x="3582988" y="6226175"/>
          <p14:tracePt t="2032" x="3479800" y="6208713"/>
          <p14:tracePt t="2042" x="3333750" y="6188075"/>
          <p14:tracePt t="2058" x="3155950" y="6149975"/>
          <p14:tracePt t="2074" x="2647950" y="6015038"/>
          <p14:tracePt t="2091" x="2139950" y="5799138"/>
          <p14:tracePt t="2108" x="1955800" y="5668963"/>
          <p14:tracePt t="2124" x="1793875" y="5430838"/>
          <p14:tracePt t="2141" x="1751013" y="5145088"/>
          <p14:tracePt t="2158" x="1755775" y="5003800"/>
          <p14:tracePt t="2174" x="1831975" y="4567238"/>
          <p14:tracePt t="2191" x="1874838" y="4371975"/>
          <p14:tracePt t="2208" x="1924050" y="4167188"/>
          <p14:tracePt t="2224" x="1973263" y="4010025"/>
          <p14:tracePt t="2241" x="2032000" y="3841750"/>
          <p14:tracePt t="2258" x="2090738" y="3729038"/>
          <p14:tracePt t="2275" x="2139950" y="3621088"/>
          <p14:tracePt t="2291" x="2162175" y="3551238"/>
          <p14:tracePt t="2308" x="2171700" y="3517900"/>
          <p14:tracePt t="2324" x="2227263" y="3459163"/>
          <p14:tracePt t="2341" x="2263775" y="3436938"/>
          <p14:tracePt t="2375" x="2270125" y="3436938"/>
          <p14:tracePt t="2482" x="2270125" y="3448050"/>
          <p14:tracePt t="2492" x="2270125" y="3468688"/>
          <p14:tracePt t="2542" x="2281238" y="3475038"/>
          <p14:tracePt t="2612" x="2281238" y="3441700"/>
          <p14:tracePt t="2622" x="2247900" y="3324225"/>
          <p14:tracePt t="2632" x="2247900" y="3263900"/>
          <p14:tracePt t="2642" x="2254250" y="3182938"/>
          <p14:tracePt t="2658" x="2312988" y="3101975"/>
          <p14:tracePt t="2674" x="2497138" y="2913063"/>
          <p14:tracePt t="2691" x="2836863" y="2762250"/>
          <p14:tracePt t="2708" x="3479800" y="2540000"/>
          <p14:tracePt t="2725" x="3917950" y="2409825"/>
          <p14:tracePt t="2741" x="4567238" y="2193925"/>
          <p14:tracePt t="2758" x="4684713" y="2151063"/>
          <p14:tracePt t="2775" x="5122863" y="1966913"/>
          <p14:tracePt t="2791" x="5576888" y="1847850"/>
          <p14:tracePt t="2808" x="5680075" y="1827213"/>
          <p14:tracePt t="2824" x="5907088" y="1800225"/>
          <p14:tracePt t="2841" x="5938838" y="1804988"/>
          <p14:tracePt t="2858" x="5961063" y="1820863"/>
          <p14:tracePt t="2874" x="6064250" y="1843088"/>
          <p14:tracePt t="2891" x="6300788" y="1843088"/>
          <p14:tracePt t="2908" x="6700838" y="1800225"/>
          <p14:tracePt t="2924" x="7073900" y="1773238"/>
          <p14:tracePt t="2941" x="7392988" y="1739900"/>
          <p14:tracePt t="2958" x="7662863" y="1708150"/>
          <p14:tracePt t="2974" x="7696200" y="1724025"/>
          <p14:tracePt t="2991" x="7696200" y="1739900"/>
          <p14:tracePt t="3008" x="7696200" y="1766888"/>
          <p14:tracePt t="3025" x="7662863" y="1874838"/>
          <p14:tracePt t="3041" x="7620000" y="2139950"/>
          <p14:tracePt t="3058" x="7620000" y="2171700"/>
          <p14:tracePt t="3222" x="7539038" y="2254250"/>
          <p14:tracePt t="3232" x="7523163" y="2270125"/>
          <p14:tracePt t="3242" x="7500938" y="2243138"/>
          <p14:tracePt t="3252" x="7415213" y="2144713"/>
          <p14:tracePt t="3262" x="7332663" y="2063750"/>
          <p14:tracePt t="3275" x="7127875" y="1885950"/>
          <p14:tracePt t="3291" x="6738938" y="1701800"/>
          <p14:tracePt t="3308" x="6511925" y="1593850"/>
          <p14:tracePt t="3324" x="6192838" y="1431925"/>
          <p14:tracePt t="3341" x="5826125" y="1220788"/>
          <p14:tracePt t="3358" x="5727700" y="1150938"/>
          <p14:tracePt t="3374" x="5718175" y="1119188"/>
          <p14:tracePt t="3391" x="5727700" y="1074738"/>
          <p14:tracePt t="3408" x="5803900" y="993775"/>
          <p14:tracePt t="3424" x="5895975" y="939800"/>
          <p14:tracePt t="3441" x="5949950" y="912813"/>
          <p14:tracePt t="3458" x="6003925" y="885825"/>
          <p14:tracePt t="3474" x="6084888" y="858838"/>
          <p14:tracePt t="3491" x="6192838" y="854075"/>
          <p14:tracePt t="3508" x="6208713" y="869950"/>
          <p14:tracePt t="3525" x="6284913" y="908050"/>
          <p14:tracePt t="3541" x="6361113" y="966788"/>
          <p14:tracePt t="3558" x="6381750" y="984250"/>
          <p14:tracePt t="3575" x="6480175" y="1031875"/>
          <p14:tracePt t="3591" x="6615113" y="1123950"/>
          <p14:tracePt t="3608" x="6653213" y="1155700"/>
          <p14:tracePt t="3624" x="6716713" y="1211263"/>
          <p14:tracePt t="3641" x="6716713" y="1216025"/>
          <p14:tracePt t="3658" x="6716713" y="1227138"/>
          <p14:tracePt t="3674" x="6608763" y="1285875"/>
          <p14:tracePt t="3691" x="6381750" y="1420813"/>
          <p14:tracePt t="3708" x="6300788" y="1497013"/>
          <p14:tracePt t="3724" x="6008688" y="1701800"/>
          <p14:tracePt t="3741" x="5711825" y="1912938"/>
          <p14:tracePt t="3758" x="5641975" y="1973263"/>
          <p14:tracePt t="3775" x="5491163" y="2070100"/>
          <p14:tracePt t="3791" x="5419725" y="2085975"/>
          <p14:tracePt t="4512" x="5419725" y="2032000"/>
          <p14:tracePt t="4522" x="5426075" y="1874838"/>
          <p14:tracePt t="4532" x="5437188" y="1793875"/>
          <p14:tracePt t="4543" x="5457825" y="1708150"/>
          <p14:tracePt t="4558" x="5457825" y="1701800"/>
          <p14:tracePt t="4574" x="5437188" y="1674813"/>
          <p14:tracePt t="4591" x="5437188" y="1663700"/>
          <p14:tracePt t="4608" x="5437188" y="1604963"/>
          <p14:tracePt t="4641" x="5430838" y="1470025"/>
          <p14:tracePt t="4674" x="5356225" y="1335088"/>
          <p14:tracePt t="4708" x="5091113" y="1204913"/>
          <p14:tracePt t="4724" x="4756150" y="1193800"/>
          <p14:tracePt t="4741" x="4556125" y="1193800"/>
          <p14:tracePt t="4758" x="4529138" y="1193800"/>
          <p14:tracePt t="4775" x="4506913" y="1189038"/>
          <p14:tracePt t="4791" x="4506913" y="1173163"/>
          <p14:tracePt t="4808" x="4506913" y="1139825"/>
          <p14:tracePt t="4824" x="4533900" y="1096963"/>
          <p14:tracePt t="4841" x="4533900" y="1065213"/>
          <p14:tracePt t="4858" x="4533900" y="1027113"/>
          <p14:tracePt t="4874" x="4533900" y="977900"/>
          <p14:tracePt t="4891" x="4533900" y="966788"/>
          <p14:tracePt t="4908" x="4529138" y="946150"/>
          <p14:tracePt t="4924" x="4522788" y="935038"/>
          <p14:tracePt t="4941" x="4522788" y="930275"/>
          <p14:tracePt t="4958" x="4522788" y="901700"/>
          <p14:tracePt t="4974" x="4533900" y="881063"/>
          <p14:tracePt t="4991" x="4598988" y="820738"/>
          <p14:tracePt t="5008" x="4702175" y="800100"/>
          <p14:tracePt t="5025" x="4929188" y="800100"/>
          <p14:tracePt t="5041" x="5291138" y="788988"/>
          <p14:tracePt t="5058" x="5383213" y="788988"/>
          <p14:tracePt t="5075" x="5534025" y="788988"/>
          <p14:tracePt t="5091" x="5545138" y="793750"/>
          <p14:tracePt t="5108" x="5538788" y="800100"/>
          <p14:tracePt t="5124" x="5468938" y="831850"/>
          <p14:tracePt t="5141" x="5322888" y="892175"/>
          <p14:tracePt t="5158" x="5291138" y="908050"/>
          <p14:tracePt t="5174" x="5214938" y="939800"/>
          <p14:tracePt t="5191" x="5176838" y="950913"/>
          <p14:tracePt t="5208" x="5172075" y="950913"/>
          <p14:tracePt t="5224" x="5149850" y="957263"/>
          <p14:tracePt t="5241" x="5122863" y="962025"/>
          <p14:tracePt t="5258" x="5102225" y="962025"/>
          <p14:tracePt t="5275" x="4976813" y="984250"/>
          <p14:tracePt t="5291" x="4884738" y="989013"/>
          <p14:tracePt t="5308" x="4852988" y="993775"/>
          <p14:tracePt t="5324" x="4837113" y="1004888"/>
          <p14:tracePt t="5362" x="4875213" y="1004888"/>
          <p14:tracePt t="5374" x="4960938" y="1004888"/>
          <p14:tracePt t="5391" x="5111750" y="1004888"/>
          <p14:tracePt t="5408" x="5246688" y="1004888"/>
          <p14:tracePt t="5424" x="5441950" y="1000125"/>
          <p14:tracePt t="5441" x="5511800" y="1000125"/>
          <p14:tracePt t="5458" x="5522913" y="1000125"/>
          <p14:tracePt t="5474" x="5522913" y="1011238"/>
          <p14:tracePt t="5491" x="5522913" y="1020763"/>
          <p14:tracePt t="5508" x="5511800" y="1027113"/>
          <p14:tracePt t="5525" x="5480050" y="1038225"/>
          <p14:tracePt t="5541" x="5365750" y="1038225"/>
          <p14:tracePt t="5558" x="5268913" y="1047750"/>
          <p14:tracePt t="5574" x="5138738" y="1047750"/>
          <p14:tracePt t="5591" x="4999038" y="1047750"/>
          <p14:tracePt t="5608" x="4972050" y="1047750"/>
          <p14:tracePt t="5624" x="4960938" y="1047750"/>
          <p14:tracePt t="5682" x="4949825" y="1054100"/>
          <p14:tracePt t="5692" x="4938713" y="1054100"/>
          <p14:tracePt t="5702" x="4922838" y="1054100"/>
          <p14:tracePt t="5712" x="4911725" y="1065213"/>
          <p14:tracePt t="5724" x="4902200" y="1069975"/>
          <p14:tracePt t="5741" x="4891088" y="1074738"/>
          <p14:tracePt t="5758" x="4884738" y="1074738"/>
          <p14:tracePt t="5775" x="4879975" y="1081088"/>
          <p14:tracePt t="5832" x="4875213" y="1081088"/>
          <p14:tracePt t="6422" x="4841875" y="1123950"/>
          <p14:tracePt t="6432" x="4803775" y="1193800"/>
          <p14:tracePt t="6442" x="4787900" y="1238250"/>
          <p14:tracePt t="6452" x="4787900" y="1285875"/>
          <p14:tracePt t="6462" x="4787900" y="1296988"/>
          <p14:tracePt t="6474" x="4787900" y="1312863"/>
          <p14:tracePt t="6491" x="4787900" y="1319213"/>
          <p14:tracePt t="6672" x="4787900" y="1312863"/>
          <p14:tracePt t="6682" x="4787900" y="1274763"/>
          <p14:tracePt t="6692" x="4787900" y="1254125"/>
          <p14:tracePt t="6701" x="4787900" y="1247775"/>
          <p14:tracePt t="6712" x="4787900" y="1243013"/>
          <p14:tracePt t="6742" x="4787900" y="1231900"/>
          <p14:tracePt t="6752" x="4787900" y="1216025"/>
          <p14:tracePt t="6772" x="4787900" y="1211263"/>
          <p14:tracePt t="12844" x="4895850" y="1627188"/>
          <p14:tracePt t="12852" x="4922838" y="1690688"/>
          <p14:tracePt t="12875" x="4938713" y="1739900"/>
          <p14:tracePt t="12891" x="4938713" y="1751013"/>
          <p14:tracePt t="12908" x="4949825" y="1773238"/>
          <p14:tracePt t="12924" x="4960938" y="1789113"/>
          <p14:tracePt t="12958" x="4972050" y="1804988"/>
          <p14:tracePt t="12991" x="4992688" y="1816100"/>
          <p14:tracePt t="13024" x="5014913" y="1827213"/>
          <p14:tracePt t="13041" x="5026025" y="1827213"/>
          <p14:tracePt t="13058" x="5030788" y="1827213"/>
          <p14:tracePt t="13074" x="5037138" y="1827213"/>
          <p14:tracePt t="13092" x="5041900" y="1820863"/>
          <p14:tracePt t="13108" x="5048250" y="1816100"/>
          <p14:tracePt t="13124" x="5057775" y="1809750"/>
          <p14:tracePt t="13141" x="5080000" y="1793875"/>
          <p14:tracePt t="13158" x="5091113" y="1782763"/>
          <p14:tracePt t="13174" x="5122863" y="1766888"/>
          <p14:tracePt t="13191" x="5149850" y="1746250"/>
          <p14:tracePt t="13208" x="5160963" y="1739900"/>
          <p14:tracePt t="13224" x="5160963" y="1728788"/>
          <p14:tracePt t="13241" x="5176838" y="1719263"/>
          <p14:tracePt t="13258" x="5192713" y="1708150"/>
          <p14:tracePt t="13275" x="5230813" y="1681163"/>
          <p14:tracePt t="13291" x="5273675" y="1643063"/>
          <p14:tracePt t="13308" x="5295900" y="1631950"/>
          <p14:tracePt t="13324" x="5322888" y="1609725"/>
          <p14:tracePt t="13358" x="5329238" y="1609725"/>
          <p14:tracePt t="13374" x="5334000" y="1600200"/>
          <p14:tracePt t="13391" x="5349875" y="1589088"/>
          <p14:tracePt t="13408" x="5356225" y="1589088"/>
          <p14:tracePt t="13424" x="5360988" y="1577975"/>
          <p14:tracePt t="13441" x="5365750" y="1577975"/>
          <p14:tracePt t="13458" x="5372100" y="1566863"/>
          <p14:tracePt t="13612" x="5376863" y="1566863"/>
          <p14:tracePt t="13622" x="5392738" y="1562100"/>
          <p14:tracePt t="13632" x="5399088" y="1555750"/>
          <p14:tracePt t="13642" x="5410200" y="1550988"/>
          <p14:tracePt t="13658" x="5437188" y="1539875"/>
          <p14:tracePt t="13674" x="5437188" y="1535113"/>
          <p14:tracePt t="14022" x="5426075" y="1550988"/>
          <p14:tracePt t="14032" x="5403850" y="1562100"/>
          <p14:tracePt t="14043" x="5383213" y="1577975"/>
          <p14:tracePt t="14052" x="5365750" y="1593850"/>
          <p14:tracePt t="14062" x="5360988" y="1593850"/>
          <p14:tracePt t="14082" x="5360988" y="1600200"/>
          <p14:tracePt t="14112" x="5356225" y="1600200"/>
          <p14:tracePt t="14124" x="5345113" y="1609725"/>
          <p14:tracePt t="14158" x="5307013" y="1636713"/>
          <p14:tracePt t="14191" x="5199063" y="1670050"/>
          <p14:tracePt t="14208" x="5122863" y="1690688"/>
          <p14:tracePt t="14224" x="4992688" y="1712913"/>
          <p14:tracePt t="14241" x="4799013" y="1728788"/>
          <p14:tracePt t="14258" x="4722813" y="1739900"/>
          <p14:tracePt t="14274" x="4495800" y="1751013"/>
          <p14:tracePt t="14291" x="4295775" y="1762125"/>
          <p14:tracePt t="14308" x="4214813" y="1766888"/>
          <p14:tracePt t="14324" x="4048125" y="1800225"/>
          <p14:tracePt t="14341" x="3868738" y="1827213"/>
          <p14:tracePt t="14358" x="3825875" y="1836738"/>
          <p14:tracePt t="14374" x="3729038" y="1854200"/>
          <p14:tracePt t="14391" x="3695700" y="1858963"/>
          <p14:tracePt t="14408" x="3690938" y="1858963"/>
          <p14:tracePt t="14424" x="3668713" y="1870075"/>
          <p14:tracePt t="14441" x="3598863" y="1901825"/>
          <p14:tracePt t="14458" x="3567113" y="1908175"/>
          <p14:tracePt t="14474" x="3448050" y="1944688"/>
          <p14:tracePt t="14491" x="3328988" y="1973263"/>
          <p14:tracePt t="14508" x="3286125" y="1989138"/>
          <p14:tracePt t="14524" x="3214688" y="2005013"/>
          <p14:tracePt t="14541" x="3167063" y="2020888"/>
          <p14:tracePt t="14558" x="3133725" y="2027238"/>
          <p14:tracePt t="14574" x="2994025" y="2054225"/>
          <p14:tracePt t="14591" x="2820988" y="2097088"/>
          <p14:tracePt t="14608" x="2679700" y="2117725"/>
          <p14:tracePt t="14625" x="2463800" y="2139950"/>
          <p14:tracePt t="14641" x="2339975" y="2139950"/>
          <p14:tracePt t="14658" x="2247900" y="2139950"/>
          <p14:tracePt t="14674" x="2124075" y="2139950"/>
          <p14:tracePt t="14691" x="2020888" y="2139950"/>
          <p14:tracePt t="14708" x="1935163" y="2139950"/>
          <p14:tracePt t="14724" x="1831975" y="2139950"/>
          <p14:tracePt t="14741" x="1712913" y="2135188"/>
          <p14:tracePt t="14758" x="1647825" y="2112963"/>
          <p14:tracePt t="14774" x="1616075" y="2101850"/>
          <p14:tracePt t="14791" x="1600200" y="2085975"/>
          <p14:tracePt t="14808" x="1593850" y="2081213"/>
          <p14:tracePt t="14824" x="1582738" y="2070100"/>
          <p14:tracePt t="14841" x="1573213" y="2058988"/>
          <p14:tracePt t="14857" x="1566863" y="2054225"/>
          <p14:tracePt t="14874" x="1555750" y="2036763"/>
          <p14:tracePt t="14891" x="1555750" y="2005013"/>
          <p14:tracePt t="14908" x="1555750" y="1993900"/>
          <p14:tracePt t="14924" x="1573213" y="1962150"/>
          <p14:tracePt t="14941" x="1589088" y="1908175"/>
          <p14:tracePt t="14958" x="1593850" y="1897063"/>
          <p14:tracePt t="14974" x="1593850" y="1863725"/>
          <p14:tracePt t="14991" x="1593850" y="1831975"/>
          <p14:tracePt t="15008" x="1582738" y="1809750"/>
          <p14:tracePt t="15024" x="1582738" y="1773238"/>
          <p14:tracePt t="15041" x="1582738" y="1728788"/>
          <p14:tracePt t="15058" x="1589088" y="1719263"/>
          <p14:tracePt t="15074" x="1593850" y="1701800"/>
          <p14:tracePt t="15091" x="1593850" y="1697038"/>
          <p14:tracePt t="15108" x="1593850" y="1690688"/>
          <p14:tracePt t="15202" x="1593850" y="1697038"/>
          <p14:tracePt t="15212" x="1593850" y="1708150"/>
          <p14:tracePt t="15222" x="1600200" y="1728788"/>
          <p14:tracePt t="15232" x="1604963" y="1739900"/>
          <p14:tracePt t="15242" x="1604963" y="1751013"/>
          <p14:tracePt t="15258" x="1604963" y="1773238"/>
          <p14:tracePt t="15274" x="1604963" y="1804988"/>
          <p14:tracePt t="15291" x="1616075" y="1820863"/>
          <p14:tracePt t="15308" x="1631950" y="1843088"/>
          <p14:tracePt t="15324" x="1658938" y="1870075"/>
          <p14:tracePt t="15341" x="1685925" y="1881188"/>
          <p14:tracePt t="15481" x="1692275" y="1881188"/>
          <p14:tracePt t="15511" x="1697038" y="1881188"/>
          <p14:tracePt t="15521" x="1701800" y="1881188"/>
          <p14:tracePt t="15532" x="1708150" y="1881188"/>
          <p14:tracePt t="15542" x="1728788" y="1881188"/>
          <p14:tracePt t="15558" x="1751013" y="1890713"/>
          <p14:tracePt t="15574" x="1820863" y="1897063"/>
          <p14:tracePt t="15591" x="1858963" y="1908175"/>
          <p14:tracePt t="15608" x="1962150" y="1912938"/>
          <p14:tracePt t="15624" x="2070100" y="1935163"/>
          <p14:tracePt t="15641" x="2117725" y="1939925"/>
          <p14:tracePt t="15658" x="2254250" y="1966913"/>
          <p14:tracePt t="15674" x="2371725" y="1989138"/>
          <p14:tracePt t="15691" x="2409825" y="1989138"/>
          <p14:tracePt t="15708" x="2524125" y="1989138"/>
          <p14:tracePt t="15724" x="2652713" y="1982788"/>
          <p14:tracePt t="15741" x="2794000" y="1966913"/>
          <p14:tracePt t="15758" x="2836863" y="1955800"/>
          <p14:tracePt t="15774" x="2913063" y="1955800"/>
          <p14:tracePt t="15791" x="2955925" y="1955800"/>
          <p14:tracePt t="15808" x="2994025" y="1955800"/>
          <p14:tracePt t="15824" x="3070225" y="1955800"/>
          <p14:tracePt t="15841" x="3187700" y="1939925"/>
          <p14:tracePt t="15858" x="3286125" y="1939925"/>
          <p14:tracePt t="15874" x="3425825" y="1928813"/>
          <p14:tracePt t="15891" x="3497263" y="1928813"/>
          <p14:tracePt t="15908" x="3544888" y="1917700"/>
          <p14:tracePt t="15924" x="3594100" y="1912938"/>
          <p14:tracePt t="15941" x="3641725" y="1908175"/>
          <p14:tracePt t="15958" x="3717925" y="1897063"/>
          <p14:tracePt t="15974" x="3798888" y="1897063"/>
          <p14:tracePt t="15991" x="3902075" y="1897063"/>
          <p14:tracePt t="16008" x="3929063" y="1897063"/>
          <p14:tracePt t="16024" x="3944938" y="1890713"/>
          <p14:tracePt t="16041" x="3956050" y="1890713"/>
          <p14:tracePt t="16058" x="3971925" y="1890713"/>
          <p14:tracePt t="16074" x="4005263" y="1885950"/>
          <p14:tracePt t="16091" x="4064000" y="1885950"/>
          <p14:tracePt t="16108" x="4079875" y="1885950"/>
          <p14:tracePt t="16124" x="4129088" y="1885950"/>
          <p14:tracePt t="16141" x="4176713" y="1885950"/>
          <p14:tracePt t="16158" x="4198938" y="1885950"/>
          <p14:tracePt t="16174" x="4248150" y="1885950"/>
          <p14:tracePt t="16191" x="4295775" y="1874838"/>
          <p14:tracePt t="16208" x="4318000" y="1874838"/>
          <p14:tracePt t="16224" x="4333875" y="1874838"/>
          <p14:tracePt t="16332" x="4333875" y="1870075"/>
          <p14:tracePt t="19404" x="4194175" y="2036763"/>
          <p14:tracePt t="19412" x="4171950" y="2058988"/>
          <p14:tracePt t="19422" x="4160838" y="2070100"/>
          <p14:tracePt t="19432" x="4144963" y="2085975"/>
          <p14:tracePt t="19443" x="4140200" y="2108200"/>
          <p14:tracePt t="19458" x="4122738" y="2117725"/>
          <p14:tracePt t="19474" x="4106863" y="2155825"/>
          <p14:tracePt t="19508" x="4064000" y="2220913"/>
          <p14:tracePt t="19541" x="4032250" y="2274888"/>
          <p14:tracePt t="19574" x="4014788" y="2281238"/>
          <p14:tracePt t="19591" x="4005263" y="2286000"/>
          <p14:tracePt t="19608" x="4005263" y="2290763"/>
          <p14:tracePt t="19641" x="3998913" y="2297113"/>
          <p14:tracePt t="19658" x="3994150" y="2297113"/>
          <p14:tracePt t="19674" x="3987800" y="2308225"/>
          <p14:tracePt t="19691" x="3983038" y="2308225"/>
          <p14:tracePt t="19708" x="3971925" y="2335213"/>
          <p14:tracePt t="19724" x="3971925" y="2382838"/>
          <p14:tracePt t="19741" x="3983038" y="2425700"/>
          <p14:tracePt t="19758" x="3998913" y="2463800"/>
          <p14:tracePt t="19775" x="4014788" y="2508250"/>
          <p14:tracePt t="19791" x="4014788" y="2535238"/>
          <p14:tracePt t="19808" x="4014788" y="2544763"/>
          <p14:tracePt t="19824" x="4014788" y="2555875"/>
          <p14:tracePt t="19841" x="4010025" y="2562225"/>
          <p14:tracePt t="19857" x="4005263" y="2566988"/>
          <p14:tracePt t="19874" x="3998913" y="2571750"/>
          <p14:tracePt t="19891" x="3998913" y="2578100"/>
          <p14:tracePt t="20242" x="4010025" y="2578100"/>
          <p14:tracePt t="20251" x="4021138" y="2578100"/>
          <p14:tracePt t="20261" x="4048125" y="2578100"/>
          <p14:tracePt t="20274" x="4068763" y="2578100"/>
          <p14:tracePt t="20291" x="4095750" y="2578100"/>
          <p14:tracePt t="20308" x="4176713" y="2589213"/>
          <p14:tracePt t="20341" x="4410075" y="2616200"/>
          <p14:tracePt t="20374" x="4652963" y="2620963"/>
          <p14:tracePt t="20408" x="4821238" y="2620963"/>
          <p14:tracePt t="20424" x="4841875" y="2620963"/>
          <p14:tracePt t="20441" x="4852988" y="2620963"/>
          <p14:tracePt t="20458" x="4875213" y="2620963"/>
          <p14:tracePt t="20474" x="4922838" y="2632075"/>
          <p14:tracePt t="20491" x="4960938" y="2632075"/>
          <p14:tracePt t="20508" x="5010150" y="2632075"/>
          <p14:tracePt t="20524" x="5080000" y="2636838"/>
          <p14:tracePt t="20541" x="5118100" y="2636838"/>
          <p14:tracePt t="20558" x="5156200" y="2636838"/>
          <p14:tracePt t="20574" x="5214938" y="2636838"/>
          <p14:tracePt t="20591" x="5284788" y="2636838"/>
          <p14:tracePt t="20608" x="5334000" y="2625725"/>
          <p14:tracePt t="20624" x="5387975" y="2625725"/>
          <p14:tracePt t="20641" x="5457825" y="2620963"/>
          <p14:tracePt t="20658" x="5507038" y="2620963"/>
          <p14:tracePt t="20674" x="5583238" y="2620963"/>
          <p14:tracePt t="20691" x="5673725" y="2609850"/>
          <p14:tracePt t="20708" x="5792788" y="2593975"/>
          <p14:tracePt t="20724" x="5972175" y="2571750"/>
          <p14:tracePt t="20741" x="6172200" y="2571750"/>
          <p14:tracePt t="20758" x="6235700" y="2571750"/>
          <p14:tracePt t="20774" x="6399213" y="2571750"/>
          <p14:tracePt t="20792" x="6516688" y="2571750"/>
          <p14:tracePt t="20808" x="6543675" y="2571750"/>
          <p14:tracePt t="20824" x="6642100" y="2571750"/>
          <p14:tracePt t="20841" x="6727825" y="2571750"/>
          <p14:tracePt t="20858" x="6754813" y="2571750"/>
          <p14:tracePt t="20874" x="6824663" y="2571750"/>
          <p14:tracePt t="20891" x="6846888" y="2571750"/>
          <p14:tracePt t="20908" x="6853238" y="2571750"/>
          <p14:tracePt t="20924" x="6858000" y="2571750"/>
          <p14:tracePt t="21032" x="6853238" y="2571750"/>
          <p14:tracePt t="21052" x="6846888" y="2571750"/>
          <p14:tracePt t="21081" x="6842125" y="2571750"/>
          <p14:tracePt t="21142" x="6835775" y="2571750"/>
          <p14:tracePt t="21172" x="6831013" y="2571750"/>
          <p14:tracePt t="21202" x="6831013" y="2578100"/>
          <p14:tracePt t="21242" x="6824663" y="2578100"/>
          <p14:tracePt t="21281" x="6819900" y="2578100"/>
          <p14:tracePt t="21323" x="6819900" y="2571750"/>
          <p14:tracePt t="21331" x="6819900" y="2566988"/>
          <p14:tracePt t="21342" x="6819900" y="2562225"/>
          <p14:tracePt t="21358" x="6831013" y="2555875"/>
          <p14:tracePt t="21374" x="6889750" y="2551113"/>
          <p14:tracePt t="21391" x="6977063" y="2544763"/>
          <p14:tracePt t="21408" x="7019925" y="2544763"/>
          <p14:tracePt t="21424" x="7123113" y="2535238"/>
          <p14:tracePt t="21441" x="7143750" y="2535238"/>
          <p14:tracePt t="21457" x="7181850" y="2535238"/>
          <p14:tracePt t="21474" x="7208838" y="2535238"/>
          <p14:tracePt t="21491" x="7246938" y="2535238"/>
          <p14:tracePt t="21508" x="7269163" y="2535238"/>
          <p14:tracePt t="21524" x="7339013" y="2535238"/>
          <p14:tracePt t="21541" x="7388225" y="2535238"/>
          <p14:tracePt t="21558" x="7392988" y="2535238"/>
          <p14:tracePt t="21574" x="7397750" y="2535238"/>
          <p14:tracePt t="21612" x="7408863" y="2535238"/>
          <p14:tracePt t="21624" x="7431088" y="2524125"/>
          <p14:tracePt t="21641" x="7442200" y="2524125"/>
          <p14:tracePt t="21658" x="7478713" y="2524125"/>
          <p14:tracePt t="21674" x="7505700" y="2535238"/>
          <p14:tracePt t="21691" x="7532688" y="2540000"/>
          <p14:tracePt t="21708" x="7543800" y="2540000"/>
          <p14:tracePt t="21724" x="7577138" y="2540000"/>
          <p14:tracePt t="21741" x="7608888" y="2540000"/>
          <p14:tracePt t="21758" x="7635875" y="2540000"/>
          <p14:tracePt t="21774" x="7678738" y="2540000"/>
          <p14:tracePt t="21791" x="7727950" y="2551113"/>
          <p14:tracePt t="21808" x="7797800" y="2555875"/>
          <p14:tracePt t="21824" x="7851775" y="2562225"/>
          <p14:tracePt t="21841" x="7923213" y="2571750"/>
          <p14:tracePt t="21858" x="7970838" y="2571750"/>
          <p14:tracePt t="21874" x="8020050" y="2571750"/>
          <p14:tracePt t="21891" x="8058150" y="2571750"/>
          <p14:tracePt t="21908" x="8116888" y="2571750"/>
          <p14:tracePt t="21924" x="8204200" y="2571750"/>
          <p14:tracePt t="21941" x="8278813" y="2571750"/>
          <p14:tracePt t="21958" x="8294688" y="2571750"/>
          <p14:tracePt t="21974" x="8355013" y="2578100"/>
          <p14:tracePt t="21991" x="8397875" y="2578100"/>
          <p14:tracePt t="22008" x="8408988" y="2578100"/>
          <p14:tracePt t="22024" x="8424863" y="2578100"/>
          <p14:tracePt t="22041" x="8451850" y="2578100"/>
          <p14:tracePt t="22058" x="8458200" y="2578100"/>
          <p14:tracePt t="22074" x="8462963" y="2578100"/>
          <p14:tracePt t="22152" x="8458200" y="2571750"/>
          <p14:tracePt t="22162" x="8451850" y="2566988"/>
          <p14:tracePt t="22172" x="8447088" y="2566988"/>
          <p14:tracePt t="22182" x="8435975" y="2566988"/>
          <p14:tracePt t="22192" x="8420100" y="2562225"/>
          <p14:tracePt t="22208" x="8397875" y="2562225"/>
          <p14:tracePt t="22224" x="8355013" y="2562225"/>
          <p14:tracePt t="22241" x="8301038" y="2562225"/>
          <p14:tracePt t="22258" x="8204200" y="2562225"/>
          <p14:tracePt t="22274" x="7900988" y="2582863"/>
          <p14:tracePt t="22291" x="7651750" y="2582863"/>
          <p14:tracePt t="22308" x="7419975" y="2582863"/>
          <p14:tracePt t="22324" x="7197725" y="2582863"/>
          <p14:tracePt t="22341" x="7143750" y="2544763"/>
          <p14:tracePt t="22358" x="7134225" y="2513013"/>
          <p14:tracePt t="22374" x="7134225" y="2470150"/>
          <p14:tracePt t="22391" x="7177088" y="2416175"/>
          <p14:tracePt t="22408" x="7258050" y="2382838"/>
          <p14:tracePt t="22424" x="7451725" y="2362200"/>
          <p14:tracePt t="22441" x="7808913" y="2344738"/>
          <p14:tracePt t="22458" x="8013700" y="2344738"/>
          <p14:tracePt t="22474" x="8274050" y="2351088"/>
          <p14:tracePt t="22491" x="8478838" y="2405063"/>
          <p14:tracePt t="22508" x="8559800" y="2420938"/>
          <p14:tracePt t="22525" x="8755063" y="2486025"/>
          <p14:tracePt t="22541" x="8856663" y="2524125"/>
          <p14:tracePt t="22558" x="8863013" y="2528888"/>
          <p14:tracePt t="22574" x="8840788" y="2551113"/>
          <p14:tracePt t="22591" x="8575675" y="2620963"/>
          <p14:tracePt t="22608" x="8447088" y="2636838"/>
          <p14:tracePt t="22624" x="7932738" y="2679700"/>
          <p14:tracePt t="22641" x="7642225" y="2690813"/>
          <p14:tracePt t="22658" x="7615238" y="2690813"/>
          <p14:tracePt t="22674" x="7635875" y="2690813"/>
          <p14:tracePt t="22691" x="8370888" y="2625725"/>
          <p14:tracePt t="22708" x="8766175" y="2593975"/>
          <p14:tracePt t="22724" x="9728200" y="2508250"/>
          <p14:tracePt t="22741" x="10283825" y="2459038"/>
          <p14:tracePt t="22758" x="10360025" y="2459038"/>
          <p14:tracePt t="22775" x="10364788" y="2459038"/>
          <p14:tracePt t="22801" x="10360025" y="2470150"/>
          <p14:tracePt t="22811" x="10348913" y="2474913"/>
          <p14:tracePt t="22824" x="10348913" y="2481263"/>
          <p14:tracePt t="22841" x="10337800" y="2481263"/>
          <p14:tracePt t="22858" x="10299700" y="2486025"/>
          <p14:tracePt t="22874" x="10240963" y="2501900"/>
          <p14:tracePt t="22891" x="10202863" y="2501900"/>
          <p14:tracePt t="22908" x="10198100" y="2508250"/>
          <p14:tracePt t="22924" x="10191750" y="2508250"/>
          <p14:tracePt t="22972" x="10186988" y="2508250"/>
          <p14:tracePt t="22992" x="10180638" y="2508250"/>
          <p14:tracePt t="25043" x="3594100" y="2987675"/>
          <p14:tracePt t="25060" x="3594100" y="3025775"/>
          <p14:tracePt t="25074" x="3594100" y="3063875"/>
          <p14:tracePt t="25092" x="3594100" y="3106738"/>
          <p14:tracePt t="25108" x="3594100" y="3144838"/>
          <p14:tracePt t="25124" x="3594100" y="3182938"/>
          <p14:tracePt t="51391" x="3594100" y="3221038"/>
          <p14:tracePt t="51407" x="3594100" y="3259138"/>
          <p14:tracePt t="51424" x="3594100" y="3302000"/>
          <p14:tracePt t="51441" x="3594100" y="3340100"/>
          <p14:tracePt t="51457" x="3594100" y="3378200"/>
          <p14:tracePt t="51491" x="3594100" y="3452813"/>
          <p14:tracePt t="53603" x="3675063" y="4025900"/>
          <p14:tracePt t="53612" x="3956050" y="4095750"/>
          <p14:tracePt t="53614" x="4059238" y="4122738"/>
          <p14:tracePt t="53624" x="4160838" y="4133850"/>
          <p14:tracePt t="53641" x="4394200" y="4176713"/>
          <p14:tracePt t="53657" x="4540250" y="4194175"/>
          <p14:tracePt t="53674" x="4684713" y="4275138"/>
          <p14:tracePt t="53691" x="4799013" y="4349750"/>
          <p14:tracePt t="53724" x="4911725" y="4425950"/>
          <p14:tracePt t="53758" x="5003800" y="4491038"/>
          <p14:tracePt t="53791" x="5156200" y="4610100"/>
          <p14:tracePt t="53807" x="5365750" y="4745038"/>
          <p14:tracePt t="53824" x="5657850" y="4922838"/>
          <p14:tracePt t="53841" x="5857875" y="5026025"/>
          <p14:tracePt t="53857" x="5999163" y="5111750"/>
          <p14:tracePt t="53874" x="6188075" y="5214938"/>
          <p14:tracePt t="53891" x="6269038" y="5253038"/>
          <p14:tracePt t="53907" x="6550025" y="5387975"/>
          <p14:tracePt t="53924" x="6761163" y="5457825"/>
          <p14:tracePt t="53941" x="6907213" y="5507038"/>
          <p14:tracePt t="53957" x="7051675" y="5545138"/>
          <p14:tracePt t="53974" x="7116763" y="5561013"/>
          <p14:tracePt t="53991" x="7154863" y="5581650"/>
          <p14:tracePt t="54008" x="7269163" y="5626100"/>
          <p14:tracePt t="54024" x="7496175" y="5668963"/>
          <p14:tracePt t="54041" x="7840663" y="5684838"/>
          <p14:tracePt t="54057" x="7943850" y="5668963"/>
          <p14:tracePt t="54074" x="8085138" y="5646738"/>
          <p14:tracePt t="54091" x="8094663" y="5641975"/>
          <p14:tracePt t="54107" x="8094663" y="5637213"/>
          <p14:tracePt t="54192" x="8089900" y="5641975"/>
          <p14:tracePt t="54202" x="8085138" y="5653088"/>
          <p14:tracePt t="54212" x="8067675" y="5684838"/>
          <p14:tracePt t="54224" x="8062913" y="5695950"/>
          <p14:tracePt t="54241" x="8051800" y="5718175"/>
          <p14:tracePt t="54257" x="8047038" y="5718175"/>
          <p14:tracePt t="54274" x="8031163" y="5722938"/>
          <p14:tracePt t="54291" x="7986713" y="5727700"/>
          <p14:tracePt t="54307" x="7966075" y="5727700"/>
          <p14:tracePt t="54324" x="7912100" y="5727700"/>
          <p14:tracePt t="54340" x="7858125" y="5727700"/>
          <p14:tracePt t="54357" x="7604125" y="5657850"/>
          <p14:tracePt t="54374" x="7370763" y="5592763"/>
          <p14:tracePt t="54391" x="7289800" y="5565775"/>
          <p14:tracePt t="54407" x="7177088" y="5495925"/>
          <p14:tracePt t="54424" x="7143750" y="5468938"/>
          <p14:tracePt t="54441" x="7134225" y="5446713"/>
          <p14:tracePt t="54457" x="7123113" y="5414963"/>
          <p14:tracePt t="54474" x="7123113" y="5383213"/>
          <p14:tracePt t="54491" x="7134225" y="5307013"/>
          <p14:tracePt t="54507" x="7161213" y="5246688"/>
          <p14:tracePt t="54524" x="7192963" y="5203825"/>
          <p14:tracePt t="54541" x="7370763" y="5091113"/>
          <p14:tracePt t="54557" x="7559675" y="5014913"/>
          <p14:tracePt t="54574" x="7869238" y="4933950"/>
          <p14:tracePt t="54591" x="8447088" y="4810125"/>
          <p14:tracePt t="54607" x="8586788" y="4799013"/>
          <p14:tracePt t="54624" x="8932863" y="4787900"/>
          <p14:tracePt t="54641" x="9224963" y="4787900"/>
          <p14:tracePt t="54657" x="9337675" y="4819650"/>
          <p14:tracePt t="54674" x="9678988" y="4938713"/>
          <p14:tracePt t="54691" x="9910763" y="5046663"/>
          <p14:tracePt t="54707" x="10144125" y="5156200"/>
          <p14:tracePt t="54724" x="10164763" y="5172075"/>
          <p14:tracePt t="54782" x="10133013" y="5160963"/>
          <p14:tracePt t="54791" x="10090150" y="5145088"/>
          <p14:tracePt t="54802" x="10067925" y="5138738"/>
          <p14:tracePt t="54812" x="10045700" y="5133975"/>
          <p14:tracePt t="54824" x="10025063" y="5122863"/>
          <p14:tracePt t="54841" x="10009188" y="5118100"/>
          <p14:tracePt t="54883" x="10002838" y="5118100"/>
          <p14:tracePt t="54891" x="9998075" y="5118100"/>
          <p14:tracePt t="54907" x="9986963" y="5118100"/>
          <p14:tracePt t="54924" x="9928225" y="5133975"/>
          <p14:tracePt t="54941" x="9867900" y="5149850"/>
          <p14:tracePt t="54957" x="9845675" y="5165725"/>
          <p14:tracePt t="54974" x="9798050" y="5172075"/>
          <p14:tracePt t="54991" x="9755188" y="5192713"/>
          <p14:tracePt t="55008" x="9717088" y="5199063"/>
          <p14:tracePt t="55024" x="9636125" y="5241925"/>
          <p14:tracePt t="55041" x="9501188" y="5284788"/>
          <p14:tracePt t="55057" x="9386888" y="5307013"/>
          <p14:tracePt t="55074" x="9236075" y="5327650"/>
          <p14:tracePt t="55091" x="9117013" y="5349875"/>
          <p14:tracePt t="55107" x="8982075" y="5349875"/>
          <p14:tracePt t="55124" x="8943975" y="5349875"/>
          <p14:tracePt t="55157" x="8939213" y="5349875"/>
          <p14:tracePt t="55242" x="8939213" y="5356225"/>
          <p14:tracePt t="55302" x="8928100" y="5356225"/>
          <p14:tracePt t="55312" x="8901113" y="5372100"/>
          <p14:tracePt t="55321" x="8878888" y="5376863"/>
          <p14:tracePt t="55332" x="8836025" y="5392738"/>
          <p14:tracePt t="55342" x="8743950" y="5441950"/>
          <p14:tracePt t="55357" x="8689975" y="5473700"/>
          <p14:tracePt t="55374" x="8467725" y="5545138"/>
          <p14:tracePt t="55391" x="8393113" y="5565775"/>
          <p14:tracePt t="55407" x="8186738" y="5603875"/>
          <p14:tracePt t="55424" x="7993063" y="5637213"/>
          <p14:tracePt t="55440" x="7916863" y="5657850"/>
          <p14:tracePt t="55457" x="7700963" y="5664200"/>
          <p14:tracePt t="55474" x="7473950" y="5664200"/>
          <p14:tracePt t="55490" x="7397750" y="5664200"/>
          <p14:tracePt t="55507" x="7197725" y="5646738"/>
          <p14:tracePt t="55524" x="7031038" y="5610225"/>
          <p14:tracePt t="55540" x="6977063" y="5599113"/>
          <p14:tracePt t="55557" x="6853238" y="5561013"/>
          <p14:tracePt t="55574" x="6781800" y="5527675"/>
          <p14:tracePt t="55591" x="6750050" y="5522913"/>
          <p14:tracePt t="55607" x="6707188" y="5518150"/>
          <p14:tracePt t="55624" x="6657975" y="5500688"/>
          <p14:tracePt t="55641" x="6577013" y="5473700"/>
          <p14:tracePt t="55657" x="6538913" y="5468938"/>
          <p14:tracePt t="55674" x="6496050" y="5453063"/>
          <p14:tracePt t="55691" x="6442075" y="5414963"/>
          <p14:tracePt t="55707" x="6408738" y="5387975"/>
          <p14:tracePt t="55724" x="6372225" y="5356225"/>
          <p14:tracePt t="55741" x="6318250" y="5322888"/>
          <p14:tracePt t="55757" x="6253163" y="5273675"/>
          <p14:tracePt t="55774" x="6149975" y="5210175"/>
          <p14:tracePt t="55791" x="6100763" y="5149850"/>
          <p14:tracePt t="55807" x="6100763" y="5129213"/>
          <p14:tracePt t="55824" x="6091238" y="5095875"/>
          <p14:tracePt t="55840" x="6091238" y="5057775"/>
          <p14:tracePt t="55857" x="6080125" y="4976813"/>
          <p14:tracePt t="55874" x="6080125" y="4918075"/>
          <p14:tracePt t="55890" x="6080125" y="4895850"/>
          <p14:tracePt t="55907" x="6096000" y="4848225"/>
          <p14:tracePt t="55924" x="6118225" y="4776788"/>
          <p14:tracePt t="55941" x="6154738" y="4718050"/>
          <p14:tracePt t="55957" x="6172200" y="4695825"/>
          <p14:tracePt t="55974" x="6219825" y="4641850"/>
          <p14:tracePt t="55991" x="6323013" y="4560888"/>
          <p14:tracePt t="56007" x="6365875" y="4533900"/>
          <p14:tracePt t="56024" x="6527800" y="4441825"/>
          <p14:tracePt t="56041" x="6711950" y="4367213"/>
          <p14:tracePt t="56057" x="6765925" y="4349750"/>
          <p14:tracePt t="56074" x="6884988" y="4313238"/>
          <p14:tracePt t="56091" x="6970713" y="4295775"/>
          <p14:tracePt t="56107" x="7031038" y="4295775"/>
          <p14:tracePt t="56124" x="7127875" y="4291013"/>
          <p14:tracePt t="56141" x="7231063" y="4291013"/>
          <p14:tracePt t="56157" x="7332663" y="4295775"/>
          <p14:tracePt t="56174" x="7523163" y="4302125"/>
          <p14:tracePt t="56191" x="7635875" y="4302125"/>
          <p14:tracePt t="56207" x="7813675" y="4313238"/>
          <p14:tracePt t="56224" x="7916863" y="4322763"/>
          <p14:tracePt t="56240" x="7981950" y="4333875"/>
          <p14:tracePt t="56258" x="8116888" y="4360863"/>
          <p14:tracePt t="56274" x="8258175" y="4387850"/>
          <p14:tracePt t="56291" x="8435975" y="4421188"/>
          <p14:tracePt t="56307" x="8516938" y="4441825"/>
          <p14:tracePt t="56324" x="8701088" y="4491038"/>
          <p14:tracePt t="56341" x="8847138" y="4556125"/>
          <p14:tracePt t="56357" x="8878888" y="4583113"/>
          <p14:tracePt t="56374" x="8939213" y="4648200"/>
          <p14:tracePt t="56391" x="8993188" y="4729163"/>
          <p14:tracePt t="56407" x="9002713" y="4756150"/>
          <p14:tracePt t="56424" x="9063038" y="4857750"/>
          <p14:tracePt t="56441" x="9083675" y="4929188"/>
          <p14:tracePt t="56457" x="9090025" y="4949825"/>
          <p14:tracePt t="56474" x="9101138" y="5010150"/>
          <p14:tracePt t="56491" x="9101138" y="5057775"/>
          <p14:tracePt t="56508" x="9101138" y="5084763"/>
          <p14:tracePt t="56524" x="9094788" y="5156200"/>
          <p14:tracePt t="56541" x="9056688" y="5226050"/>
          <p14:tracePt t="56557" x="9047163" y="5237163"/>
          <p14:tracePt t="56574" x="8966200" y="5280025"/>
          <p14:tracePt t="56591" x="8766175" y="5327650"/>
          <p14:tracePt t="56607" x="8662988" y="5338763"/>
          <p14:tracePt t="56624" x="8355013" y="5360988"/>
          <p14:tracePt t="56641" x="8224838" y="5372100"/>
          <p14:tracePt t="56657" x="7912100" y="5392738"/>
          <p14:tracePt t="56674" x="7700963" y="5392738"/>
          <p14:tracePt t="56691" x="7615238" y="5392738"/>
          <p14:tracePt t="56707" x="7435850" y="5392738"/>
          <p14:tracePt t="56724" x="7269163" y="5383213"/>
          <p14:tracePt t="56741" x="7161213" y="5356225"/>
          <p14:tracePt t="56758" x="7107238" y="5327650"/>
          <p14:tracePt t="56774" x="7058025" y="5280025"/>
          <p14:tracePt t="56791" x="7008813" y="5199063"/>
          <p14:tracePt t="56807" x="6981825" y="5138738"/>
          <p14:tracePt t="56824" x="6927850" y="5053013"/>
          <p14:tracePt t="56840" x="6889750" y="4983163"/>
          <p14:tracePt t="56857" x="6858000" y="4922838"/>
          <p14:tracePt t="56874" x="6853238" y="4879975"/>
          <p14:tracePt t="56891" x="6884988" y="4826000"/>
          <p14:tracePt t="56907" x="6896100" y="4810125"/>
          <p14:tracePt t="56924" x="6992938" y="4729163"/>
          <p14:tracePt t="56940" x="7089775" y="4675188"/>
          <p14:tracePt t="56957" x="7258050" y="4594225"/>
          <p14:tracePt t="56974" x="7678738" y="4491038"/>
          <p14:tracePt t="56991" x="8166100" y="4414838"/>
          <p14:tracePt t="57008" x="8267700" y="4403725"/>
          <p14:tracePt t="57024" x="8431213" y="4403725"/>
          <p14:tracePt t="57040" x="8462963" y="4403725"/>
          <p14:tracePt t="57057" x="8528050" y="4403725"/>
          <p14:tracePt t="57074" x="8674100" y="4441825"/>
          <p14:tracePt t="57091" x="8970963" y="4549775"/>
          <p14:tracePt t="57107" x="9063038" y="4594225"/>
          <p14:tracePt t="57124" x="9213850" y="4691063"/>
          <p14:tracePt t="57141" x="9267825" y="4783138"/>
          <p14:tracePt t="57157" x="9267825" y="4810125"/>
          <p14:tracePt t="57174" x="9267825" y="4895850"/>
          <p14:tracePt t="57191" x="9229725" y="4972050"/>
          <p14:tracePt t="57207" x="9213850" y="4992688"/>
          <p14:tracePt t="57224" x="9137650" y="5041900"/>
          <p14:tracePt t="57241" x="9040813" y="5080000"/>
          <p14:tracePt t="57258" x="8959850" y="5095875"/>
          <p14:tracePt t="57274" x="8802688" y="5145088"/>
          <p14:tracePt t="57291" x="8716963" y="5183188"/>
          <p14:tracePt t="57307" x="8674100" y="5214938"/>
          <p14:tracePt t="57324" x="8597900" y="5257800"/>
          <p14:tracePt t="57341" x="8532813" y="5291138"/>
          <p14:tracePt t="57357" x="8478838" y="5318125"/>
          <p14:tracePt t="57374" x="8408988" y="5334000"/>
          <p14:tracePt t="57391" x="8258175" y="5345113"/>
          <p14:tracePt t="57407" x="8085138" y="5345113"/>
          <p14:tracePt t="57424" x="7847013" y="5338763"/>
          <p14:tracePt t="57441" x="7615238" y="5311775"/>
          <p14:tracePt t="57457" x="7323138" y="5280025"/>
          <p14:tracePt t="57474" x="7143750" y="5246688"/>
          <p14:tracePt t="57491" x="7085013" y="5237163"/>
          <p14:tracePt t="57508" x="7078663" y="5237163"/>
          <p14:tracePt t="57524" x="7062788" y="5226050"/>
          <p14:tracePt t="57541" x="7051675" y="5203825"/>
          <p14:tracePt t="57558" x="7051675" y="5199063"/>
          <p14:tracePt t="57612" x="7051675" y="5192713"/>
          <p14:tracePt t="57622" x="7051675" y="5172075"/>
          <p14:tracePt t="57633" x="7051675" y="5145088"/>
          <p14:tracePt t="57641" x="7051675" y="5111750"/>
          <p14:tracePt t="57657" x="7051675" y="5095875"/>
          <p14:tracePt t="57674" x="7058025" y="5041900"/>
          <p14:tracePt t="57691" x="7058025" y="5037138"/>
          <p14:tracePt t="57707" x="7073900" y="4999038"/>
          <p14:tracePt t="57724" x="7085013" y="4956175"/>
          <p14:tracePt t="57741" x="7107238" y="4929188"/>
          <p14:tracePt t="57757" x="7112000" y="4922838"/>
          <p14:tracePt t="57774" x="7127875" y="4906963"/>
          <p14:tracePt t="57791" x="7150100" y="4891088"/>
          <p14:tracePt t="57807" x="7289800" y="4857750"/>
          <p14:tracePt t="57824" x="7727950" y="4783138"/>
          <p14:tracePt t="57841" x="8132763" y="4745038"/>
          <p14:tracePt t="57857" x="8548688" y="4729163"/>
          <p14:tracePt t="57874" x="9067800" y="4711700"/>
          <p14:tracePt t="57891" x="9274175" y="4718050"/>
          <p14:tracePt t="57907" x="9348788" y="4738688"/>
          <p14:tracePt t="57924" x="9386888" y="4760913"/>
          <p14:tracePt t="57941" x="9409113" y="4787900"/>
          <p14:tracePt t="57957" x="9413875" y="4810125"/>
          <p14:tracePt t="57974" x="9424988" y="4837113"/>
          <p14:tracePt t="57991" x="9424988" y="484187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比較の妙味　</a:t>
            </a:r>
            <a:r>
              <a:rPr kumimoji="1" lang="en-US" altLang="ja-JP" dirty="0"/>
              <a:t>big</a:t>
            </a:r>
            <a:r>
              <a:rPr lang="ja-JP" altLang="en-US" dirty="0"/>
              <a:t>を使って狭いと言おう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My backyard is as big as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(A)						(B)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05" y="2924735"/>
            <a:ext cx="4594201" cy="307237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429" y="2713048"/>
            <a:ext cx="3673289" cy="3495746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E1C77532-D8E7-4EA4-9A1C-CD5B8E6A56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4708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087"/>
    </mc:Choice>
    <mc:Fallback>
      <p:transition spd="slow" advTm="67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" x="3594100" y="3632200"/>
          <p14:tracePt t="29101" x="3594100" y="3668713"/>
          <p14:tracePt t="29111" x="3594100" y="3706813"/>
          <p14:tracePt t="29128" x="3594100" y="3749675"/>
          <p14:tracePt t="29144" x="3594100" y="3787775"/>
          <p14:tracePt t="29161" x="3594100" y="3825875"/>
          <p14:tracePt t="40760" x="3594100" y="3863975"/>
          <p14:tracePt t="40776" x="3594100" y="3906838"/>
          <p14:tracePt t="40793" x="3594100" y="3944938"/>
          <p14:tracePt t="40809" x="3594100" y="3983038"/>
          <p14:tracePt t="40826" x="3594100" y="4021138"/>
          <p14:tracePt t="50636" x="3113088" y="4630738"/>
          <p14:tracePt t="50646" x="2928938" y="4668838"/>
          <p14:tracePt t="50654" x="2605088" y="4695825"/>
          <p14:tracePt t="50665" x="2463800" y="4695825"/>
          <p14:tracePt t="50676" x="2328863" y="4691063"/>
          <p14:tracePt t="50692" x="2171700" y="4679950"/>
          <p14:tracePt t="50709" x="1831975" y="4630738"/>
          <p14:tracePt t="50726" x="1577975" y="4594225"/>
          <p14:tracePt t="50759" x="1119188" y="4468813"/>
          <p14:tracePt t="50793" x="892175" y="4410075"/>
          <p14:tracePt t="50826" x="777875" y="4291013"/>
          <p14:tracePt t="50842" x="766763" y="4279900"/>
          <p14:tracePt t="50859" x="750888" y="4252913"/>
          <p14:tracePt t="50876" x="788988" y="4214813"/>
          <p14:tracePt t="50892" x="842963" y="4187825"/>
          <p14:tracePt t="50909" x="1096963" y="4102100"/>
          <p14:tracePt t="50926" x="1519238" y="3944938"/>
          <p14:tracePt t="50942" x="1636713" y="3890963"/>
          <p14:tracePt t="50959" x="2009775" y="3690938"/>
          <p14:tracePt t="50976" x="2328863" y="3502025"/>
          <p14:tracePt t="50992" x="2436813" y="3452813"/>
          <p14:tracePt t="51009" x="2708275" y="3360738"/>
          <p14:tracePt t="51026" x="2870200" y="3290888"/>
          <p14:tracePt t="51042" x="2897188" y="3286125"/>
          <p14:tracePt t="51059" x="2928938" y="3263900"/>
          <p14:tracePt t="51076" x="2955925" y="3241675"/>
          <p14:tracePt t="51092" x="2971800" y="3221038"/>
          <p14:tracePt t="51109" x="2998788" y="3187700"/>
          <p14:tracePt t="51126" x="3021013" y="3160713"/>
          <p14:tracePt t="51214" x="3025775" y="3160713"/>
          <p14:tracePt t="51225" x="3032125" y="3160713"/>
          <p14:tracePt t="51235" x="3036888" y="3155950"/>
          <p14:tracePt t="51245" x="3036888" y="3144838"/>
          <p14:tracePt t="51259" x="3043238" y="3133725"/>
          <p14:tracePt t="51276" x="3048000" y="3090863"/>
          <p14:tracePt t="51292" x="3048000" y="3063875"/>
          <p14:tracePt t="51309" x="3052763" y="3032125"/>
          <p14:tracePt t="51326" x="3052763" y="2971800"/>
          <p14:tracePt t="51342" x="3052763" y="2944813"/>
          <p14:tracePt t="51359" x="3052763" y="2836863"/>
          <p14:tracePt t="51376" x="3074988" y="2670175"/>
          <p14:tracePt t="51393" x="3090863" y="2593975"/>
          <p14:tracePt t="51409" x="3178175" y="2366963"/>
          <p14:tracePt t="51426" x="3344863" y="2020888"/>
          <p14:tracePt t="51443" x="3382963" y="1966913"/>
          <p14:tracePt t="51459" x="3448050" y="1874838"/>
          <p14:tracePt t="51476" x="3490913" y="1831975"/>
          <p14:tracePt t="51493" x="3502025" y="1816100"/>
          <p14:tracePt t="51509" x="3529013" y="1800225"/>
          <p14:tracePt t="51526" x="3551238" y="1789113"/>
          <p14:tracePt t="51542" x="3560763" y="1782763"/>
          <p14:tracePt t="51559" x="3587750" y="1762125"/>
          <p14:tracePt t="51576" x="3605213" y="1755775"/>
          <p14:tracePt t="51592" x="3614738" y="1755775"/>
          <p14:tracePt t="51610" x="3794125" y="1820863"/>
          <p14:tracePt t="51626" x="3929063" y="1885950"/>
          <p14:tracePt t="51642" x="3949700" y="1901825"/>
          <p14:tracePt t="51659" x="3960813" y="1928813"/>
          <p14:tracePt t="51676" x="3960813" y="1955800"/>
          <p14:tracePt t="51692" x="3960813" y="1978025"/>
          <p14:tracePt t="51709" x="3940175" y="2016125"/>
          <p14:tracePt t="51726" x="3933825" y="2036763"/>
          <p14:tracePt t="51743" x="3929063" y="2058988"/>
          <p14:tracePt t="51759" x="3922713" y="2090738"/>
          <p14:tracePt t="51776" x="3922713" y="2124075"/>
          <p14:tracePt t="51793" x="3922713" y="2135188"/>
          <p14:tracePt t="51809" x="3922713" y="2155825"/>
          <p14:tracePt t="51826" x="3922713" y="2166938"/>
          <p14:tracePt t="51842" x="3922713" y="2171700"/>
          <p14:tracePt t="51860" x="3922713" y="2178050"/>
          <p14:tracePt t="51876" x="3917950" y="2178050"/>
          <p14:tracePt t="51893" x="3913188" y="2178050"/>
          <p14:tracePt t="51909" x="3906838" y="2178050"/>
          <p14:tracePt t="51955" x="3902075" y="2178050"/>
          <p14:tracePt t="52045" x="3902075" y="2171700"/>
          <p14:tracePt t="52544" x="3906838" y="2171700"/>
          <p14:tracePt t="52554" x="3976688" y="2205038"/>
          <p14:tracePt t="52565" x="4122738" y="2247900"/>
          <p14:tracePt t="52576" x="4214813" y="2281238"/>
          <p14:tracePt t="52593" x="4344988" y="2324100"/>
          <p14:tracePt t="52609" x="4441825" y="2339975"/>
          <p14:tracePt t="52626" x="4522788" y="2366963"/>
          <p14:tracePt t="52643" x="4556125" y="2378075"/>
          <p14:tracePt t="52676" x="4652963" y="2405063"/>
          <p14:tracePt t="52709" x="4830763" y="2459038"/>
          <p14:tracePt t="52742" x="5030788" y="2513013"/>
          <p14:tracePt t="52759" x="5129213" y="2540000"/>
          <p14:tracePt t="52776" x="5172075" y="2562225"/>
          <p14:tracePt t="52792" x="5192713" y="2571750"/>
          <p14:tracePt t="52809" x="5214938" y="2589213"/>
          <p14:tracePt t="52826" x="5253038" y="2616200"/>
          <p14:tracePt t="52842" x="5273675" y="2632075"/>
          <p14:tracePt t="52859" x="5302250" y="2659063"/>
          <p14:tracePt t="52876" x="5311775" y="2674938"/>
          <p14:tracePt t="52909" x="5311775" y="2686050"/>
          <p14:tracePt t="52926" x="5311775" y="2690813"/>
          <p14:tracePt t="52959" x="5284788" y="2690813"/>
          <p14:tracePt t="52976" x="5210175" y="2690813"/>
          <p14:tracePt t="52993" x="5183188" y="2690813"/>
          <p14:tracePt t="53009" x="5095875" y="2690813"/>
          <p14:tracePt t="53026" x="5037138" y="2679700"/>
          <p14:tracePt t="53042" x="4992688" y="2663825"/>
          <p14:tracePt t="53059" x="4933950" y="2632075"/>
          <p14:tracePt t="53076" x="4895850" y="2605088"/>
          <p14:tracePt t="53092" x="4875213" y="2571750"/>
          <p14:tracePt t="53110" x="4837113" y="2528888"/>
          <p14:tracePt t="53126" x="4810125" y="2497138"/>
          <p14:tracePt t="53142" x="4794250" y="2474913"/>
          <p14:tracePt t="53159" x="4776788" y="2447925"/>
          <p14:tracePt t="53176" x="4756150" y="2405063"/>
          <p14:tracePt t="53192" x="4738688" y="2371725"/>
          <p14:tracePt t="53209" x="4733925" y="2335213"/>
          <p14:tracePt t="53226" x="4722813" y="2286000"/>
          <p14:tracePt t="53242" x="4722813" y="2254250"/>
          <p14:tracePt t="53259" x="4729163" y="2198688"/>
          <p14:tracePt t="53276" x="4738688" y="2117725"/>
          <p14:tracePt t="53293" x="4749800" y="2097088"/>
          <p14:tracePt t="53309" x="4783138" y="2027238"/>
          <p14:tracePt t="53326" x="4799013" y="1982788"/>
          <p14:tracePt t="53342" x="4803775" y="1978025"/>
          <p14:tracePt t="53360" x="4830763" y="1955800"/>
          <p14:tracePt t="53376" x="4875213" y="1924050"/>
          <p14:tracePt t="53392" x="4895850" y="1912938"/>
          <p14:tracePt t="53409" x="5010150" y="1897063"/>
          <p14:tracePt t="53426" x="5187950" y="1885950"/>
          <p14:tracePt t="53443" x="5253038" y="1885950"/>
          <p14:tracePt t="53459" x="5403850" y="1885950"/>
          <p14:tracePt t="53476" x="5534025" y="1890713"/>
          <p14:tracePt t="53492" x="5572125" y="1890713"/>
          <p14:tracePt t="53509" x="5711825" y="1928813"/>
          <p14:tracePt t="53526" x="5826125" y="1982788"/>
          <p14:tracePt t="53542" x="5868988" y="2009775"/>
          <p14:tracePt t="53559" x="5972175" y="2097088"/>
          <p14:tracePt t="53576" x="6057900" y="2189163"/>
          <p14:tracePt t="53592" x="6084888" y="2232025"/>
          <p14:tracePt t="53609" x="6100763" y="2270125"/>
          <p14:tracePt t="53626" x="6100763" y="2274888"/>
          <p14:tracePt t="53855" x="6096000" y="2274888"/>
          <p14:tracePt t="53915" x="6096000" y="2281238"/>
          <p14:tracePt t="54005" x="6080125" y="2301875"/>
          <p14:tracePt t="54014" x="6057900" y="2324100"/>
          <p14:tracePt t="54024" x="6042025" y="2339975"/>
          <p14:tracePt t="54034" x="6015038" y="2351088"/>
          <p14:tracePt t="54044" x="5945188" y="2371725"/>
          <p14:tracePt t="54059" x="5891213" y="2389188"/>
          <p14:tracePt t="54076" x="5610225" y="2425700"/>
          <p14:tracePt t="54093" x="5511800" y="2425700"/>
          <p14:tracePt t="54109" x="5295900" y="2425700"/>
          <p14:tracePt t="54126" x="5226050" y="2416175"/>
          <p14:tracePt t="54143" x="5219700" y="2409825"/>
          <p14:tracePt t="54176" x="5214938" y="2398713"/>
          <p14:tracePt t="54192" x="5210175" y="2398713"/>
          <p14:tracePt t="54209" x="5192713" y="2393950"/>
          <p14:tracePt t="54226" x="5187950" y="2382838"/>
          <p14:tracePt t="54242" x="5187950" y="2378075"/>
          <p14:tracePt t="54276" x="5183188" y="2371725"/>
          <p14:tracePt t="54384" x="5187950" y="2366963"/>
          <p14:tracePt t="54394" x="5199063" y="2355850"/>
          <p14:tracePt t="54404" x="5203825" y="2355850"/>
          <p14:tracePt t="54414" x="5214938" y="2351088"/>
          <p14:tracePt t="54425" x="5230813" y="2351088"/>
          <p14:tracePt t="54442" x="5237163" y="2344738"/>
          <p14:tracePt t="54459" x="5246688" y="2344738"/>
          <p14:tracePt t="54476" x="5268913" y="2344738"/>
          <p14:tracePt t="54492" x="5280025" y="2344738"/>
          <p14:tracePt t="54509" x="5307013" y="2362200"/>
          <p14:tracePt t="54526" x="5334000" y="2366963"/>
          <p14:tracePt t="54542" x="5338763" y="2366963"/>
          <p14:tracePt t="54585" x="5338763" y="2371725"/>
          <p14:tracePt t="55505" x="5334000" y="2371725"/>
          <p14:tracePt t="55514" x="5334000" y="2382838"/>
          <p14:tracePt t="55524" x="5334000" y="2389188"/>
          <p14:tracePt t="55535" x="5334000" y="2398713"/>
          <p14:tracePt t="55559" x="5334000" y="2409825"/>
          <p14:tracePt t="55593" x="5329238" y="2432050"/>
          <p14:tracePt t="55626" x="5318125" y="2447925"/>
          <p14:tracePt t="55643" x="5311775" y="2452688"/>
          <p14:tracePt t="55659" x="5307013" y="2459038"/>
          <p14:tracePt t="55676" x="5295900" y="2459038"/>
          <p14:tracePt t="55693" x="5291138" y="2459038"/>
          <p14:tracePt t="55709" x="5280025" y="2459038"/>
          <p14:tracePt t="55726" x="5257800" y="2459038"/>
          <p14:tracePt t="55742" x="5253038" y="2459038"/>
          <p14:tracePt t="55759" x="5214938" y="2459038"/>
          <p14:tracePt t="55776" x="5165725" y="2459038"/>
          <p14:tracePt t="55792" x="5145088" y="2459038"/>
          <p14:tracePt t="55809" x="5084763" y="2459038"/>
          <p14:tracePt t="55826" x="5037138" y="2470150"/>
          <p14:tracePt t="55842" x="5014913" y="2470150"/>
          <p14:tracePt t="55859" x="4929188" y="2470150"/>
          <p14:tracePt t="55876" x="4803775" y="2470150"/>
          <p14:tracePt t="55892" x="4738688" y="2470150"/>
          <p14:tracePt t="55909" x="4587875" y="2463800"/>
          <p14:tracePt t="55926" x="4495800" y="2459038"/>
          <p14:tracePt t="55943" x="4475163" y="2447925"/>
          <p14:tracePt t="55959" x="4468813" y="2443163"/>
          <p14:tracePt t="55976" x="4464050" y="2443163"/>
          <p14:tracePt t="55992" x="4457700" y="2443163"/>
          <p14:tracePt t="56009" x="4452938" y="2436813"/>
          <p14:tracePt t="56026" x="4448175" y="2432050"/>
          <p14:tracePt t="56042" x="4441825" y="2432050"/>
          <p14:tracePt t="56059" x="4437063" y="2432050"/>
          <p14:tracePt t="56735" x="4437063" y="2425700"/>
          <p14:tracePt t="57065" x="4430713" y="2425700"/>
          <p14:tracePt t="57074" x="4414838" y="2443163"/>
          <p14:tracePt t="57084" x="4394200" y="2459038"/>
          <p14:tracePt t="57096" x="4360863" y="2486025"/>
          <p14:tracePt t="57109" x="4340225" y="2508250"/>
          <p14:tracePt t="57126" x="4291013" y="2701925"/>
          <p14:tracePt t="57142" x="4318000" y="2809875"/>
          <p14:tracePt t="57176" x="4367213" y="3140075"/>
          <p14:tracePt t="57209" x="4376738" y="3263900"/>
          <p14:tracePt t="57242" x="4340225" y="3378200"/>
          <p14:tracePt t="57259" x="4291013" y="3495675"/>
          <p14:tracePt t="57276" x="4275138" y="3614738"/>
          <p14:tracePt t="57292" x="4264025" y="3659188"/>
          <p14:tracePt t="57309" x="4268788" y="3771900"/>
          <p14:tracePt t="57326" x="4295775" y="3906838"/>
          <p14:tracePt t="57342" x="4318000" y="3949700"/>
          <p14:tracePt t="57359" x="4333875" y="4030663"/>
          <p14:tracePt t="57376" x="4340225" y="4079875"/>
          <p14:tracePt t="57393" x="4340225" y="4102100"/>
          <p14:tracePt t="57409" x="4340225" y="4113213"/>
          <p14:tracePt t="57514" x="4344988" y="4113213"/>
          <p14:tracePt t="57584" x="4349750" y="4113213"/>
          <p14:tracePt t="62946" x="4448175" y="4194175"/>
          <p14:tracePt t="62955" x="4598988" y="4248150"/>
          <p14:tracePt t="62965" x="4783138" y="4318000"/>
          <p14:tracePt t="62976" x="4976813" y="4398963"/>
          <p14:tracePt t="62992" x="5106988" y="4441825"/>
          <p14:tracePt t="63009" x="5399088" y="4560888"/>
          <p14:tracePt t="63025" x="5414963" y="4572000"/>
          <p14:tracePt t="63042" x="5414963" y="4576763"/>
          <p14:tracePt t="63076" x="5538788" y="4652963"/>
          <p14:tracePt t="63110" x="5819775" y="4745038"/>
          <p14:tracePt t="63142" x="6046788" y="4852988"/>
          <p14:tracePt t="63159" x="6149975" y="4906963"/>
          <p14:tracePt t="63176" x="6181725" y="4933950"/>
          <p14:tracePt t="63192" x="6226175" y="4949825"/>
          <p14:tracePt t="63209" x="6334125" y="5010150"/>
          <p14:tracePt t="63226" x="6480175" y="5046663"/>
          <p14:tracePt t="63242" x="6626225" y="5080000"/>
          <p14:tracePt t="63259" x="6781800" y="5129213"/>
          <p14:tracePt t="63276" x="6938963" y="5176838"/>
          <p14:tracePt t="63292" x="6997700" y="5203825"/>
          <p14:tracePt t="63309" x="7008813" y="5214938"/>
          <p14:tracePt t="63325" x="7015163" y="5219700"/>
          <p14:tracePt t="63342" x="7015163" y="52260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64341" y="189387"/>
            <a:ext cx="2772335" cy="697193"/>
          </a:xfrm>
        </p:spPr>
        <p:txBody>
          <a:bodyPr>
            <a:normAutofit/>
          </a:bodyPr>
          <a:lstStyle/>
          <a:p>
            <a:r>
              <a:rPr kumimoji="1" lang="en-US" altLang="ja-JP" sz="2800" b="1" dirty="0"/>
              <a:t>intelligence scale</a:t>
            </a:r>
            <a:endParaRPr kumimoji="1" lang="ja-JP" altLang="en-US" sz="28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179793" y="3640791"/>
            <a:ext cx="6087035" cy="7133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dirty="0"/>
              <a:t>He is no more intelligent than </a:t>
            </a:r>
            <a:r>
              <a:rPr kumimoji="1" lang="en-US" altLang="ja-JP" dirty="0" err="1"/>
              <a:t>mijinko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cxnSp>
        <p:nvCxnSpPr>
          <p:cNvPr id="5" name="直線コネクタ 4"/>
          <p:cNvCxnSpPr/>
          <p:nvPr/>
        </p:nvCxnSpPr>
        <p:spPr>
          <a:xfrm>
            <a:off x="2606489" y="968188"/>
            <a:ext cx="13447" cy="53452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3928781" y="1608458"/>
            <a:ext cx="5582770" cy="713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He is no less intelligent than Einstein.</a:t>
            </a:r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38" y="1102659"/>
            <a:ext cx="1464609" cy="186005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74" y="4536433"/>
            <a:ext cx="1558738" cy="1776961"/>
          </a:xfrm>
          <a:prstGeom prst="rect">
            <a:avLst/>
          </a:prstGeom>
        </p:spPr>
      </p:pic>
      <p:cxnSp>
        <p:nvCxnSpPr>
          <p:cNvPr id="11" name="直線矢印コネクタ 10"/>
          <p:cNvCxnSpPr/>
          <p:nvPr/>
        </p:nvCxnSpPr>
        <p:spPr>
          <a:xfrm flipH="1" flipV="1">
            <a:off x="2696135" y="1102659"/>
            <a:ext cx="1156447" cy="82693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H="1">
            <a:off x="2696135" y="3919818"/>
            <a:ext cx="1394013" cy="22975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3928781" y="2267973"/>
            <a:ext cx="5582770" cy="713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アインシュタインぐらい</a:t>
            </a:r>
            <a:r>
              <a:rPr lang="ja-JP" altLang="en-US" b="1" dirty="0">
                <a:solidFill>
                  <a:srgbClr val="FF0000"/>
                </a:solidFill>
              </a:rPr>
              <a:t>頭がよい</a:t>
            </a:r>
            <a:r>
              <a:rPr lang="ja-JP" altLang="en-US" dirty="0"/>
              <a:t>。</a:t>
            </a:r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4166347" y="4287929"/>
            <a:ext cx="5582770" cy="1191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ミジンコなみに頭がよい。</a:t>
            </a: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＝あいつは</a:t>
            </a:r>
            <a:r>
              <a:rPr lang="ja-JP" altLang="en-US" b="1" dirty="0">
                <a:solidFill>
                  <a:srgbClr val="FF0000"/>
                </a:solidFill>
              </a:rPr>
              <a:t>頭がよくない</a:t>
            </a:r>
            <a:r>
              <a:rPr lang="ja-JP" altLang="en-US" dirty="0"/>
              <a:t>。</a:t>
            </a: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endParaRPr lang="ja-JP" altLang="en-US" dirty="0"/>
          </a:p>
        </p:txBody>
      </p:sp>
      <p:sp>
        <p:nvSpPr>
          <p:cNvPr id="16" name="コンテンツ プレースホルダー 2"/>
          <p:cNvSpPr txBox="1">
            <a:spLocks/>
          </p:cNvSpPr>
          <p:nvPr/>
        </p:nvSpPr>
        <p:spPr>
          <a:xfrm>
            <a:off x="5329517" y="565398"/>
            <a:ext cx="4103594" cy="713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no less than </a:t>
            </a:r>
            <a:r>
              <a:rPr lang="ja-JP" altLang="en-US" dirty="0"/>
              <a:t>は肯定的</a:t>
            </a:r>
          </a:p>
        </p:txBody>
      </p:sp>
      <p:sp>
        <p:nvSpPr>
          <p:cNvPr id="17" name="コンテンツ プレースホルダー 2"/>
          <p:cNvSpPr txBox="1">
            <a:spLocks/>
          </p:cNvSpPr>
          <p:nvPr/>
        </p:nvSpPr>
        <p:spPr>
          <a:xfrm>
            <a:off x="5555876" y="5479676"/>
            <a:ext cx="4103594" cy="713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no more than </a:t>
            </a:r>
            <a:r>
              <a:rPr lang="ja-JP" altLang="en-US" dirty="0"/>
              <a:t>は否定的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F3FDA946-F610-491E-8FC2-479F8A8BCC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696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73"/>
    </mc:Choice>
    <mc:Fallback>
      <p:transition spd="slow" advTm="78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</p:bldLst>
  </p:timing>
  <p:extLst>
    <p:ext uri="{3A86A75C-4F4B-4683-9AE1-C65F6400EC91}">
      <p14:laserTraceLst xmlns:p14="http://schemas.microsoft.com/office/powerpoint/2010/main">
        <p14:tracePtLst>
          <p14:tracePt t="62" x="7015163" y="5376863"/>
          <p14:tracePt t="72" x="7015163" y="5414963"/>
          <p14:tracePt t="88" x="7015163" y="5453063"/>
          <p14:tracePt t="1998" x="6345238" y="5668963"/>
          <p14:tracePt t="2007" x="6262688" y="5522913"/>
          <p14:tracePt t="2017" x="6203950" y="5453063"/>
          <p14:tracePt t="2027" x="6107113" y="5376863"/>
          <p14:tracePt t="2038" x="6053138" y="5327650"/>
          <p14:tracePt t="2054" x="5954713" y="5280025"/>
          <p14:tracePt t="2071" x="5653088" y="5192713"/>
          <p14:tracePt t="2088" x="5360988" y="5080000"/>
          <p14:tracePt t="2121" x="5057775" y="4875213"/>
          <p14:tracePt t="2155" x="4879975" y="4594225"/>
          <p14:tracePt t="2188" x="4425950" y="4095750"/>
          <p14:tracePt t="2205" x="4333875" y="4014788"/>
          <p14:tracePt t="2221" x="4133850" y="3825875"/>
          <p14:tracePt t="2238" x="3976688" y="3749675"/>
          <p14:tracePt t="2254" x="3944938" y="3733800"/>
          <p14:tracePt t="2271" x="3902075" y="3713163"/>
          <p14:tracePt t="2288" x="3895725" y="3706813"/>
          <p14:tracePt t="2537" x="3886200" y="3713163"/>
          <p14:tracePt t="2547" x="3841750" y="3744913"/>
          <p14:tracePt t="2557" x="3836988" y="3760788"/>
          <p14:tracePt t="2577" x="3836988" y="3767138"/>
          <p14:tracePt t="2588" x="3832225" y="3767138"/>
          <p14:tracePt t="2605" x="3814763" y="3744913"/>
          <p14:tracePt t="2621" x="3760788" y="3632200"/>
          <p14:tracePt t="2638" x="3722688" y="3502025"/>
          <p14:tracePt t="2654" x="3713163" y="3448050"/>
          <p14:tracePt t="2671" x="3695700" y="3279775"/>
          <p14:tracePt t="2688" x="3675063" y="3101975"/>
          <p14:tracePt t="2704" x="3663950" y="3036888"/>
          <p14:tracePt t="2721" x="3636963" y="2859088"/>
          <p14:tracePt t="2738" x="3609975" y="2701925"/>
          <p14:tracePt t="2754" x="3587750" y="2647950"/>
          <p14:tracePt t="2771" x="3560763" y="2524125"/>
          <p14:tracePt t="2788" x="3533775" y="2393950"/>
          <p14:tracePt t="2805" x="3517900" y="2351088"/>
          <p14:tracePt t="2821" x="3490913" y="2220913"/>
          <p14:tracePt t="2838" x="3468688" y="2074863"/>
          <p14:tracePt t="2855" x="3468688" y="2027238"/>
          <p14:tracePt t="2871" x="3452813" y="1939925"/>
          <p14:tracePt t="2888" x="3414713" y="1843088"/>
          <p14:tracePt t="2904" x="3355975" y="1782763"/>
          <p14:tracePt t="2921" x="3252788" y="1697038"/>
          <p14:tracePt t="2938" x="3205163" y="1643063"/>
          <p14:tracePt t="2955" x="3187700" y="1589088"/>
          <p14:tracePt t="2971" x="3182938" y="1519238"/>
          <p14:tracePt t="2988" x="3182938" y="1465263"/>
          <p14:tracePt t="3005" x="3182938" y="1416050"/>
          <p14:tracePt t="3022" x="3171825" y="1355725"/>
          <p14:tracePt t="3038" x="3124200" y="1281113"/>
          <p14:tracePt t="3054" x="3070225" y="1247775"/>
          <p14:tracePt t="3071" x="3009900" y="1216025"/>
          <p14:tracePt t="3088" x="2960688" y="1177925"/>
          <p14:tracePt t="3104" x="2955925" y="1155700"/>
          <p14:tracePt t="3121" x="2940050" y="1123950"/>
          <p14:tracePt t="3138" x="2933700" y="1092200"/>
          <p14:tracePt t="3154" x="2928938" y="1085850"/>
          <p14:tracePt t="3171" x="2917825" y="1058863"/>
          <p14:tracePt t="3187" x="2890838" y="1027113"/>
          <p14:tracePt t="3205" x="2879725" y="1020763"/>
          <p14:tracePt t="3221" x="2836863" y="993775"/>
          <p14:tracePt t="3238" x="2809875" y="977900"/>
          <p14:tracePt t="3254" x="2805113" y="973138"/>
          <p14:tracePt t="3271" x="2798763" y="950913"/>
          <p14:tracePt t="3288" x="2794000" y="935038"/>
          <p14:tracePt t="3304" x="2794000" y="930275"/>
          <p14:tracePt t="3321" x="2778125" y="923925"/>
          <p14:tracePt t="3338" x="2762250" y="923925"/>
          <p14:tracePt t="3354" x="2755900" y="923925"/>
          <p14:tracePt t="3388" x="2751138" y="919163"/>
          <p14:tracePt t="3421" x="2728913" y="923925"/>
          <p14:tracePt t="3438" x="2724150" y="930275"/>
          <p14:tracePt t="3454" x="2713038" y="935038"/>
          <p14:tracePt t="3471" x="2701925" y="939800"/>
          <p14:tracePt t="3488" x="2697163" y="946150"/>
          <p14:tracePt t="3505" x="2690813" y="950913"/>
          <p14:tracePt t="3521" x="2674938" y="962025"/>
          <p14:tracePt t="3538" x="2670175" y="977900"/>
          <p14:tracePt t="3554" x="2663825" y="984250"/>
          <p14:tracePt t="3571" x="2659063" y="993775"/>
          <p14:tracePt t="3588" x="2652713" y="1004888"/>
          <p14:tracePt t="3605" x="2647950" y="1011238"/>
          <p14:tracePt t="3621" x="2643188" y="1020763"/>
          <p14:tracePt t="3638" x="2643188" y="1047750"/>
          <p14:tracePt t="3654" x="2643188" y="1069975"/>
          <p14:tracePt t="3671" x="2647950" y="1101725"/>
          <p14:tracePt t="3688" x="2647950" y="1123950"/>
          <p14:tracePt t="3704" x="2643188" y="1135063"/>
          <p14:tracePt t="3721" x="2620963" y="1162050"/>
          <p14:tracePt t="3738" x="2605088" y="1193800"/>
          <p14:tracePt t="3754" x="2593975" y="1216025"/>
          <p14:tracePt t="3771" x="2571750" y="1285875"/>
          <p14:tracePt t="3788" x="2555875" y="1377950"/>
          <p14:tracePt t="3804" x="2555875" y="1404938"/>
          <p14:tracePt t="3821" x="2544763" y="1492250"/>
          <p14:tracePt t="3838" x="2544763" y="1609725"/>
          <p14:tracePt t="3854" x="2544763" y="1636713"/>
          <p14:tracePt t="3871" x="2551113" y="1724025"/>
          <p14:tracePt t="3888" x="2578100" y="1858963"/>
          <p14:tracePt t="3904" x="2582863" y="1885950"/>
          <p14:tracePt t="3921" x="2582863" y="2000250"/>
          <p14:tracePt t="3938" x="2578100" y="2139950"/>
          <p14:tracePt t="3955" x="2571750" y="2182813"/>
          <p14:tracePt t="3971" x="2571750" y="2312988"/>
          <p14:tracePt t="3988" x="2571750" y="2447925"/>
          <p14:tracePt t="4004" x="2578100" y="2513013"/>
          <p14:tracePt t="4021" x="2571750" y="2679700"/>
          <p14:tracePt t="4038" x="2551113" y="2820988"/>
          <p14:tracePt t="4054" x="2551113" y="2863850"/>
          <p14:tracePt t="4071" x="2566988" y="3016250"/>
          <p14:tracePt t="4088" x="2593975" y="3144838"/>
          <p14:tracePt t="4104" x="2636838" y="3263900"/>
          <p14:tracePt t="4121" x="2697163" y="3409950"/>
          <p14:tracePt t="4138" x="2724150" y="3495675"/>
          <p14:tracePt t="4154" x="2728913" y="3560763"/>
          <p14:tracePt t="4171" x="2728913" y="3614738"/>
          <p14:tracePt t="4188" x="2728913" y="3679825"/>
          <p14:tracePt t="4204" x="2728913" y="3729038"/>
          <p14:tracePt t="4221" x="2728913" y="3787775"/>
          <p14:tracePt t="4238" x="2740025" y="3895725"/>
          <p14:tracePt t="4254" x="2751138" y="3987800"/>
          <p14:tracePt t="4272" x="2751138" y="4064000"/>
          <p14:tracePt t="4288" x="2762250" y="4167188"/>
          <p14:tracePt t="4305" x="2762250" y="4221163"/>
          <p14:tracePt t="4321" x="2762250" y="4333875"/>
          <p14:tracePt t="4338" x="2762250" y="4475163"/>
          <p14:tracePt t="4354" x="2762250" y="4522788"/>
          <p14:tracePt t="4371" x="2767013" y="4668838"/>
          <p14:tracePt t="4387" x="2789238" y="4799013"/>
          <p14:tracePt t="4404" x="2798763" y="4864100"/>
          <p14:tracePt t="4421" x="2805113" y="5026025"/>
          <p14:tracePt t="4438" x="2816225" y="5183188"/>
          <p14:tracePt t="4454" x="2825750" y="5219700"/>
          <p14:tracePt t="4471" x="2843213" y="5365750"/>
          <p14:tracePt t="4488" x="2852738" y="5468938"/>
          <p14:tracePt t="4504" x="2852738" y="5507038"/>
          <p14:tracePt t="4521" x="2852738" y="5588000"/>
          <p14:tracePt t="4538" x="2843213" y="5680075"/>
          <p14:tracePt t="4554" x="2820988" y="5734050"/>
          <p14:tracePt t="4571" x="2782888" y="5857875"/>
          <p14:tracePt t="4588" x="2744788" y="5976938"/>
          <p14:tracePt t="4604" x="2740025" y="6003925"/>
          <p14:tracePt t="4621" x="2724150" y="6073775"/>
          <p14:tracePt t="4638" x="2717800" y="6100763"/>
          <p14:tracePt t="4654" x="2713038" y="6107113"/>
          <p14:tracePt t="4671" x="2701925" y="6116638"/>
          <p14:tracePt t="4688" x="2697163" y="6127750"/>
          <p14:tracePt t="4704" x="2690813" y="6134100"/>
          <p14:tracePt t="4721" x="2679700" y="6138863"/>
          <p14:tracePt t="4738" x="2679700" y="6145213"/>
          <p14:tracePt t="4857" x="2690813" y="6134100"/>
          <p14:tracePt t="4867" x="2690813" y="6046788"/>
          <p14:tracePt t="4877" x="2663825" y="5880100"/>
          <p14:tracePt t="4888" x="2632075" y="5803900"/>
          <p14:tracePt t="4905" x="2605088" y="5695950"/>
          <p14:tracePt t="4921" x="2508250" y="5365750"/>
          <p14:tracePt t="4938" x="2405063" y="4987925"/>
          <p14:tracePt t="4954" x="2371725" y="4875213"/>
          <p14:tracePt t="4971" x="2290763" y="4567238"/>
          <p14:tracePt t="4988" x="2220913" y="4291013"/>
          <p14:tracePt t="5004" x="2216150" y="4203700"/>
          <p14:tracePt t="5021" x="2220913" y="3933825"/>
          <p14:tracePt t="5038" x="2254250" y="3609975"/>
          <p14:tracePt t="5054" x="2254250" y="3495675"/>
          <p14:tracePt t="5071" x="2236788" y="3167063"/>
          <p14:tracePt t="5088" x="2216150" y="2874963"/>
          <p14:tracePt t="5105" x="2205038" y="2762250"/>
          <p14:tracePt t="5121" x="2205038" y="2544763"/>
          <p14:tracePt t="5138" x="2205038" y="2301875"/>
          <p14:tracePt t="5154" x="2205038" y="2205038"/>
          <p14:tracePt t="5171" x="2205038" y="1944688"/>
          <p14:tracePt t="5188" x="2220913" y="1670050"/>
          <p14:tracePt t="5204" x="2243138" y="1589088"/>
          <p14:tracePt t="5221" x="2290763" y="1382713"/>
          <p14:tracePt t="5238" x="2355850" y="1166813"/>
          <p14:tracePt t="5254" x="2432050" y="1000125"/>
          <p14:tracePt t="5271" x="2551113" y="811213"/>
          <p14:tracePt t="5288" x="2598738" y="735013"/>
          <p14:tracePt t="5304" x="2616200" y="703263"/>
          <p14:tracePt t="5321" x="2616200" y="692150"/>
          <p14:tracePt t="5354" x="2625725" y="685800"/>
          <p14:tracePt t="5371" x="2643188" y="676275"/>
          <p14:tracePt t="5388" x="2670175" y="665163"/>
          <p14:tracePt t="5404" x="2686050" y="658813"/>
          <p14:tracePt t="5421" x="2690813" y="654050"/>
          <p14:tracePt t="5438" x="2690813" y="647700"/>
          <p14:tracePt t="5455" x="2690813" y="642938"/>
          <p14:tracePt t="5488" x="2674938" y="654050"/>
          <p14:tracePt t="5504" x="2674938" y="676275"/>
          <p14:tracePt t="5521" x="2670175" y="712788"/>
          <p14:tracePt t="5538" x="2670175" y="800100"/>
          <p14:tracePt t="5555" x="2674938" y="854075"/>
          <p14:tracePt t="5572" x="2690813" y="1031875"/>
          <p14:tracePt t="5588" x="2701925" y="1270000"/>
          <p14:tracePt t="5605" x="2701925" y="1382713"/>
          <p14:tracePt t="5621" x="2701925" y="1685925"/>
          <p14:tracePt t="5637" x="2701925" y="2005013"/>
          <p14:tracePt t="5654" x="2701925" y="2101850"/>
          <p14:tracePt t="5671" x="2701925" y="2344738"/>
          <p14:tracePt t="5688" x="2713038" y="2589213"/>
          <p14:tracePt t="5704" x="2724150" y="2717800"/>
          <p14:tracePt t="5721" x="2755900" y="3259138"/>
          <p14:tracePt t="5738" x="2767013" y="3756025"/>
          <p14:tracePt t="5754" x="2767013" y="3913188"/>
          <p14:tracePt t="5772" x="2755900" y="4383088"/>
          <p14:tracePt t="5788" x="2717800" y="4733925"/>
          <p14:tracePt t="5804" x="2697163" y="4837113"/>
          <p14:tracePt t="5821" x="2697163" y="5091113"/>
          <p14:tracePt t="5838" x="2735263" y="5284788"/>
          <p14:tracePt t="5854" x="2782888" y="5468938"/>
          <p14:tracePt t="5871" x="2863850" y="5738813"/>
          <p14:tracePt t="5888" x="2890838" y="5918200"/>
          <p14:tracePt t="5905" x="2913063" y="6080125"/>
          <p14:tracePt t="5921" x="2944813" y="6284913"/>
          <p14:tracePt t="5938" x="2955925" y="6426200"/>
          <p14:tracePt t="5954" x="2955925" y="6527800"/>
          <p14:tracePt t="5971" x="2960688" y="6604000"/>
          <p14:tracePt t="5988" x="2971800" y="6662738"/>
          <p14:tracePt t="6004" x="2971800" y="6680200"/>
          <p14:tracePt t="6022" x="2971800" y="6696075"/>
          <p14:tracePt t="6038" x="2971800" y="6711950"/>
          <p14:tracePt t="6054" x="2971800" y="6723063"/>
          <p14:tracePt t="6071" x="2978150" y="6750050"/>
          <p14:tracePt t="6088" x="2978150" y="6754813"/>
          <p14:tracePt t="6137" x="2982913" y="6723063"/>
          <p14:tracePt t="6148" x="2982913" y="6684963"/>
          <p14:tracePt t="6157" x="2982913" y="6630988"/>
          <p14:tracePt t="6171" x="2982913" y="6581775"/>
          <p14:tracePt t="6188" x="2982913" y="6453188"/>
          <p14:tracePt t="6204" x="2982913" y="6403975"/>
          <p14:tracePt t="6221" x="2971800" y="6235700"/>
          <p14:tracePt t="6238" x="2940050" y="6019800"/>
          <p14:tracePt t="6254" x="2928938" y="5907088"/>
          <p14:tracePt t="6271" x="2906713" y="5518150"/>
          <p14:tracePt t="6288" x="2897188" y="5111750"/>
          <p14:tracePt t="6304" x="2897188" y="4929188"/>
          <p14:tracePt t="6321" x="2951163" y="4291013"/>
          <p14:tracePt t="6338" x="3009900" y="3783013"/>
          <p14:tracePt t="6355" x="3032125" y="3652838"/>
          <p14:tracePt t="6371" x="3090863" y="3340100"/>
          <p14:tracePt t="6388" x="3133725" y="2978150"/>
          <p14:tracePt t="6405" x="3155950" y="2832100"/>
          <p14:tracePt t="6421" x="3263900" y="2308225"/>
          <p14:tracePt t="6438" x="3333750" y="2005013"/>
          <p14:tracePt t="6454" x="3409950" y="1778000"/>
          <p14:tracePt t="6471" x="3524250" y="1550988"/>
          <p14:tracePt t="6488" x="3578225" y="1438275"/>
          <p14:tracePt t="6504" x="3614738" y="1355725"/>
          <p14:tracePt t="6522" x="3652838" y="1211263"/>
          <p14:tracePt t="6538" x="3686175" y="1058863"/>
          <p14:tracePt t="6554" x="3686175" y="1016000"/>
          <p14:tracePt t="6571" x="3668713" y="946150"/>
          <p14:tracePt t="6588" x="3652838" y="901700"/>
          <p14:tracePt t="6605" x="3648075" y="881063"/>
          <p14:tracePt t="6621" x="3641725" y="869950"/>
          <p14:tracePt t="6638" x="3625850" y="854075"/>
          <p14:tracePt t="6654" x="3625850" y="847725"/>
          <p14:tracePt t="6688" x="3614738" y="842963"/>
          <p14:tracePt t="6705" x="3594100" y="842963"/>
          <p14:tracePt t="6721" x="3486150" y="847725"/>
          <p14:tracePt t="6738" x="3313113" y="896938"/>
          <p14:tracePt t="6754" x="3236913" y="930275"/>
          <p14:tracePt t="6771" x="2982913" y="984250"/>
          <p14:tracePt t="6788" x="2751138" y="1027113"/>
          <p14:tracePt t="6805" x="2659063" y="1031875"/>
          <p14:tracePt t="6821" x="2420938" y="1031875"/>
          <p14:tracePt t="6838" x="2155825" y="950913"/>
          <p14:tracePt t="6854" x="2074863" y="908050"/>
          <p14:tracePt t="6871" x="1912938" y="804863"/>
          <p14:tracePt t="6888" x="1809750" y="703263"/>
          <p14:tracePt t="6904" x="1782763" y="654050"/>
          <p14:tracePt t="6921" x="1751013" y="584200"/>
          <p14:tracePt t="6938" x="1751013" y="523875"/>
          <p14:tracePt t="6954" x="1751013" y="496888"/>
          <p14:tracePt t="6971" x="1782763" y="415925"/>
          <p14:tracePt t="6988" x="1836738" y="330200"/>
          <p14:tracePt t="7004" x="1885950" y="269875"/>
          <p14:tracePt t="7021" x="2009775" y="184150"/>
          <p14:tracePt t="7038" x="2171700" y="112713"/>
          <p14:tracePt t="7054" x="2389188" y="76200"/>
          <p14:tracePt t="7071" x="2724150" y="26988"/>
          <p14:tracePt t="7088" x="2924175" y="4763"/>
          <p14:tracePt t="7104" x="3036888" y="4763"/>
          <p14:tracePt t="7121" x="3124200" y="26988"/>
          <p14:tracePt t="7138" x="3187700" y="65088"/>
          <p14:tracePt t="7154" x="3221038" y="107950"/>
          <p14:tracePt t="7171" x="3252788" y="184150"/>
          <p14:tracePt t="7188" x="3340100" y="319088"/>
          <p14:tracePt t="7204" x="3394075" y="415925"/>
          <p14:tracePt t="7221" x="3441700" y="534988"/>
          <p14:tracePt t="7238" x="3448050" y="665163"/>
          <p14:tracePt t="7254" x="3448050" y="719138"/>
          <p14:tracePt t="7271" x="3414713" y="847725"/>
          <p14:tracePt t="7288" x="3351213" y="962025"/>
          <p14:tracePt t="7304" x="3317875" y="993775"/>
          <p14:tracePt t="7321" x="3194050" y="1074738"/>
          <p14:tracePt t="7338" x="2971800" y="1146175"/>
          <p14:tracePt t="7355" x="2852738" y="1166813"/>
          <p14:tracePt t="7371" x="2582863" y="1204913"/>
          <p14:tracePt t="7388" x="2409825" y="1204913"/>
          <p14:tracePt t="7404" x="2366963" y="1193800"/>
          <p14:tracePt t="7421" x="2259013" y="1166813"/>
          <p14:tracePt t="7437" x="2155825" y="1112838"/>
          <p14:tracePt t="7454" x="2128838" y="1096963"/>
          <p14:tracePt t="7471" x="2074863" y="1020763"/>
          <p14:tracePt t="7488" x="2085975" y="939800"/>
          <p14:tracePt t="7504" x="2101850" y="923925"/>
          <p14:tracePt t="7522" x="2178050" y="858838"/>
          <p14:tracePt t="7538" x="2324100" y="804863"/>
          <p14:tracePt t="7554" x="2366963" y="793750"/>
          <p14:tracePt t="7571" x="2425700" y="793750"/>
          <p14:tracePt t="7588" x="2436813" y="793750"/>
          <p14:tracePt t="7604" x="2443163" y="815975"/>
          <p14:tracePt t="7621" x="2454275" y="854075"/>
          <p14:tracePt t="7638" x="2470150" y="912813"/>
          <p14:tracePt t="7654" x="2497138" y="966788"/>
          <p14:tracePt t="7671" x="2508250" y="1027113"/>
          <p14:tracePt t="7688" x="2508250" y="1047750"/>
          <p14:tracePt t="7704" x="2508250" y="1054100"/>
          <p14:tracePt t="7757" x="2501900" y="1054100"/>
          <p14:tracePt t="7817" x="2497138" y="1054100"/>
          <p14:tracePt t="7827" x="2490788" y="1058863"/>
          <p14:tracePt t="7837" x="2474913" y="1074738"/>
          <p14:tracePt t="7847" x="2443163" y="1119188"/>
          <p14:tracePt t="7857" x="2389188" y="1231900"/>
          <p14:tracePt t="7871" x="2339975" y="1312863"/>
          <p14:tracePt t="7888" x="2232025" y="1604963"/>
          <p14:tracePt t="7904" x="2209800" y="1746250"/>
          <p14:tracePt t="7921" x="2193925" y="2366963"/>
          <p14:tracePt t="7938" x="2339975" y="3367088"/>
          <p14:tracePt t="7954" x="2432050" y="3625850"/>
          <p14:tracePt t="7971" x="2728913" y="4360863"/>
          <p14:tracePt t="7987" x="2994025" y="5138738"/>
          <p14:tracePt t="8004" x="3052763" y="5372100"/>
          <p14:tracePt t="8022" x="3133725" y="5934075"/>
          <p14:tracePt t="8038" x="3133725" y="6192838"/>
          <p14:tracePt t="8055" x="3128963" y="6257925"/>
          <p14:tracePt t="8071" x="3128963" y="6338888"/>
          <p14:tracePt t="8088" x="3128963" y="6376988"/>
          <p14:tracePt t="8105" x="3128963" y="6392863"/>
          <p14:tracePt t="8121" x="3128963" y="6408738"/>
          <p14:tracePt t="8138" x="3128963" y="6442075"/>
          <p14:tracePt t="8154" x="3133725" y="6462713"/>
          <p14:tracePt t="8171" x="3144838" y="6527800"/>
          <p14:tracePt t="8188" x="3151188" y="6577013"/>
          <p14:tracePt t="8204" x="3155950" y="6597650"/>
          <p14:tracePt t="8221" x="3155950" y="6608763"/>
          <p14:tracePt t="8297" x="3155950" y="6615113"/>
          <p14:tracePt t="8307" x="3124200" y="6630988"/>
          <p14:tracePt t="8317" x="3021013" y="6642100"/>
          <p14:tracePt t="8327" x="2897188" y="6662738"/>
          <p14:tracePt t="8338" x="2843213" y="6669088"/>
          <p14:tracePt t="8354" x="2751138" y="6669088"/>
          <p14:tracePt t="8371" x="2674938" y="6669088"/>
          <p14:tracePt t="8388" x="2609850" y="6653213"/>
          <p14:tracePt t="8404" x="2571750" y="6619875"/>
          <p14:tracePt t="8421" x="2501900" y="6538913"/>
          <p14:tracePt t="8438" x="2416175" y="6435725"/>
          <p14:tracePt t="8454" x="2378075" y="6392863"/>
          <p14:tracePt t="8471" x="2312988" y="6289675"/>
          <p14:tracePt t="8488" x="2290763" y="6215063"/>
          <p14:tracePt t="8504" x="2290763" y="6188075"/>
          <p14:tracePt t="8521" x="2308225" y="6127750"/>
          <p14:tracePt t="8538" x="2362200" y="6069013"/>
          <p14:tracePt t="8555" x="2382838" y="6046788"/>
          <p14:tracePt t="8571" x="2470150" y="5992813"/>
          <p14:tracePt t="8588" x="2643188" y="5954713"/>
          <p14:tracePt t="8605" x="2717800" y="5945188"/>
          <p14:tracePt t="8621" x="2879725" y="5945188"/>
          <p14:tracePt t="8638" x="3025775" y="5988050"/>
          <p14:tracePt t="8654" x="3059113" y="6015038"/>
          <p14:tracePt t="8671" x="3106738" y="6080125"/>
          <p14:tracePt t="8688" x="3133725" y="6138863"/>
          <p14:tracePt t="8704" x="3133725" y="6161088"/>
          <p14:tracePt t="8721" x="3113088" y="6246813"/>
          <p14:tracePt t="8738" x="3036888" y="6350000"/>
          <p14:tracePt t="8754" x="2994025" y="6376988"/>
          <p14:tracePt t="8771" x="2847975" y="6426200"/>
          <p14:tracePt t="8788" x="2708275" y="6435725"/>
          <p14:tracePt t="8805" x="2578100" y="6419850"/>
          <p14:tracePt t="8821" x="2301875" y="6338888"/>
          <p14:tracePt t="8838" x="2128838" y="6257925"/>
          <p14:tracePt t="8854" x="2047875" y="6192838"/>
          <p14:tracePt t="8871" x="2016125" y="6145213"/>
          <p14:tracePt t="8887" x="2016125" y="6096000"/>
          <p14:tracePt t="8904" x="2032000" y="6073775"/>
          <p14:tracePt t="8921" x="2097088" y="6026150"/>
          <p14:tracePt t="8937" x="2281238" y="5992813"/>
          <p14:tracePt t="8955" x="2490788" y="5981700"/>
          <p14:tracePt t="8971" x="2717800" y="5981700"/>
          <p14:tracePt t="8988" x="2913063" y="6026150"/>
          <p14:tracePt t="9004" x="2944813" y="6042025"/>
          <p14:tracePt t="9022" x="2967038" y="6089650"/>
          <p14:tracePt t="9038" x="2978150" y="6161088"/>
          <p14:tracePt t="9054" x="2978150" y="6199188"/>
          <p14:tracePt t="9071" x="2928938" y="6296025"/>
          <p14:tracePt t="9088" x="2847975" y="6381750"/>
          <p14:tracePt t="9105" x="2805113" y="6399213"/>
          <p14:tracePt t="9121" x="2674938" y="6419850"/>
          <p14:tracePt t="9138" x="2535238" y="6415088"/>
          <p14:tracePt t="9154" x="2481263" y="6403975"/>
          <p14:tracePt t="9171" x="2389188" y="6343650"/>
          <p14:tracePt t="9188" x="2382838" y="6296025"/>
          <p14:tracePt t="9205" x="2382838" y="6280150"/>
          <p14:tracePt t="9221" x="2436813" y="6208713"/>
          <p14:tracePt t="9237" x="2571750" y="6172200"/>
          <p14:tracePt t="9254" x="2647950" y="6172200"/>
          <p14:tracePt t="9271" x="2820988" y="6172200"/>
          <p14:tracePt t="9288" x="2879725" y="6176963"/>
          <p14:tracePt t="9304" x="2886075" y="6181725"/>
          <p14:tracePt t="9321" x="2890838" y="6192838"/>
          <p14:tracePt t="9337" x="2890838" y="6203950"/>
          <p14:tracePt t="9354" x="2890838" y="6219825"/>
          <p14:tracePt t="9371" x="2863850" y="6246813"/>
          <p14:tracePt t="9388" x="2847975" y="6257925"/>
          <p14:tracePt t="9404" x="2832100" y="6262688"/>
          <p14:tracePt t="9421" x="2816225" y="6269038"/>
          <p14:tracePt t="9438" x="2809875" y="6269038"/>
          <p14:tracePt t="9637" x="2805113" y="6269038"/>
          <p14:tracePt t="9647" x="2798763" y="6273800"/>
          <p14:tracePt t="9657" x="2789238" y="6280150"/>
          <p14:tracePt t="9671" x="2782888" y="6280150"/>
          <p14:tracePt t="9688" x="2782888" y="6284913"/>
          <p14:tracePt t="12169" x="2982913" y="5214938"/>
          <p14:tracePt t="12177" x="2982913" y="5156200"/>
          <p14:tracePt t="12186" x="2982913" y="5122863"/>
          <p14:tracePt t="12197" x="2982913" y="5073650"/>
          <p14:tracePt t="12207" x="2978150" y="4949825"/>
          <p14:tracePt t="12221" x="2967038" y="4875213"/>
          <p14:tracePt t="12238" x="2917825" y="4668838"/>
          <p14:tracePt t="12271" x="2847975" y="4491038"/>
          <p14:tracePt t="12305" x="2782888" y="4302125"/>
          <p14:tracePt t="12338" x="2778125" y="4068763"/>
          <p14:tracePt t="12355" x="2798763" y="3944938"/>
          <p14:tracePt t="12371" x="2852738" y="3771900"/>
          <p14:tracePt t="12387" x="2886075" y="3675063"/>
          <p14:tracePt t="12404" x="2901950" y="3621088"/>
          <p14:tracePt t="12421" x="2928938" y="3524250"/>
          <p14:tracePt t="12437" x="2967038" y="3414713"/>
          <p14:tracePt t="12454" x="2982913" y="3340100"/>
          <p14:tracePt t="12471" x="3021013" y="3225800"/>
          <p14:tracePt t="12487" x="3043238" y="3086100"/>
          <p14:tracePt t="12504" x="3043238" y="3021013"/>
          <p14:tracePt t="12522" x="3043238" y="2967038"/>
          <p14:tracePt t="12538" x="3043238" y="2901950"/>
          <p14:tracePt t="12555" x="3048000" y="2879725"/>
          <p14:tracePt t="12571" x="3048000" y="2820988"/>
          <p14:tracePt t="12588" x="3048000" y="2771775"/>
          <p14:tracePt t="12604" x="3048000" y="2751138"/>
          <p14:tracePt t="12621" x="3036888" y="2701925"/>
          <p14:tracePt t="12638" x="3043238" y="2636838"/>
          <p14:tracePt t="12654" x="3048000" y="2605088"/>
          <p14:tracePt t="12671" x="3052763" y="2555875"/>
          <p14:tracePt t="12688" x="3052763" y="2535238"/>
          <p14:tracePt t="12704" x="3052763" y="2528888"/>
          <p14:tracePt t="12721" x="3043238" y="2513013"/>
          <p14:tracePt t="12738" x="3021013" y="2486025"/>
          <p14:tracePt t="12754" x="3009900" y="2470150"/>
          <p14:tracePt t="12771" x="2989263" y="2432050"/>
          <p14:tracePt t="12788" x="2978150" y="2393950"/>
          <p14:tracePt t="12804" x="2967038" y="2371725"/>
          <p14:tracePt t="12822" x="2955925" y="2324100"/>
          <p14:tracePt t="12837" x="2933700" y="2274888"/>
          <p14:tracePt t="12854" x="2924175" y="2254250"/>
          <p14:tracePt t="12871" x="2906713" y="2220913"/>
          <p14:tracePt t="12888" x="2874963" y="2182813"/>
          <p14:tracePt t="12904" x="2870200" y="2155825"/>
          <p14:tracePt t="12921" x="2852738" y="2085975"/>
          <p14:tracePt t="12937" x="2852738" y="2020888"/>
          <p14:tracePt t="12954" x="2847975" y="1944688"/>
          <p14:tracePt t="12971" x="2825750" y="1854200"/>
          <p14:tracePt t="12988" x="2816225" y="1782763"/>
          <p14:tracePt t="13004" x="2794000" y="1728788"/>
          <p14:tracePt t="13021" x="2782888" y="1690688"/>
          <p14:tracePt t="13038" x="2771775" y="1670050"/>
          <p14:tracePt t="13054" x="2771775" y="1658938"/>
          <p14:tracePt t="13071" x="2771775" y="1636713"/>
          <p14:tracePt t="13088" x="2771775" y="1593850"/>
          <p14:tracePt t="13104" x="2767013" y="1566863"/>
          <p14:tracePt t="13121" x="2751138" y="1512888"/>
          <p14:tracePt t="13138" x="2728913" y="1470025"/>
          <p14:tracePt t="13154" x="2724150" y="1465263"/>
          <p14:tracePt t="13188" x="2724150" y="1458913"/>
          <p14:tracePt t="13547" x="2636838" y="1555750"/>
          <p14:tracePt t="13557" x="2562225" y="1627188"/>
          <p14:tracePt t="13566" x="2470150" y="1712913"/>
          <p14:tracePt t="13576" x="2371725" y="1809750"/>
          <p14:tracePt t="13587" x="2301875" y="1890713"/>
          <p14:tracePt t="13605" x="2216150" y="1973263"/>
          <p14:tracePt t="13621" x="2101850" y="2081213"/>
          <p14:tracePt t="13654" x="1946275" y="2270125"/>
          <p14:tracePt t="13688" x="1746250" y="2470150"/>
          <p14:tracePt t="13721" x="1524000" y="2647950"/>
          <p14:tracePt t="13737" x="1362075" y="2728913"/>
          <p14:tracePt t="13754" x="1319213" y="2744788"/>
          <p14:tracePt t="13772" x="1254125" y="2778125"/>
          <p14:tracePt t="13788" x="1204913" y="2798763"/>
          <p14:tracePt t="13804" x="1177925" y="2809875"/>
          <p14:tracePt t="13821" x="1081088" y="2816225"/>
          <p14:tracePt t="13838" x="939800" y="2825750"/>
          <p14:tracePt t="13854" x="892175" y="2825750"/>
          <p14:tracePt t="13871" x="762000" y="2816225"/>
          <p14:tracePt t="13888" x="669925" y="2740025"/>
          <p14:tracePt t="13904" x="642938" y="2697163"/>
          <p14:tracePt t="13921" x="584200" y="2562225"/>
          <p14:tracePt t="13938" x="584200" y="2362200"/>
          <p14:tracePt t="13954" x="584200" y="2286000"/>
          <p14:tracePt t="13971" x="665163" y="2054225"/>
          <p14:tracePt t="13987" x="730250" y="1912938"/>
          <p14:tracePt t="14004" x="757238" y="1870075"/>
          <p14:tracePt t="14021" x="854075" y="1766888"/>
          <p14:tracePt t="14038" x="957263" y="1690688"/>
          <p14:tracePt t="14054" x="1000125" y="1674813"/>
          <p14:tracePt t="14071" x="1200150" y="1589088"/>
          <p14:tracePt t="14087" x="1438275" y="1508125"/>
          <p14:tracePt t="14104" x="1712913" y="1443038"/>
          <p14:tracePt t="14121" x="2043113" y="1373188"/>
          <p14:tracePt t="14138" x="2220913" y="1355725"/>
          <p14:tracePt t="14154" x="2317750" y="1355725"/>
          <p14:tracePt t="14171" x="2378075" y="1355725"/>
          <p14:tracePt t="14188" x="2382838" y="1355725"/>
          <p14:tracePt t="14204" x="2389188" y="1366838"/>
          <p14:tracePt t="14221" x="2416175" y="1373188"/>
          <p14:tracePt t="14237" x="2524125" y="1373188"/>
          <p14:tracePt t="14254" x="2625725" y="1366838"/>
          <p14:tracePt t="14271" x="2794000" y="1319213"/>
          <p14:tracePt t="14288" x="3016250" y="1231900"/>
          <p14:tracePt t="14304" x="3086100" y="1184275"/>
          <p14:tracePt t="14321" x="3117850" y="1123950"/>
          <p14:tracePt t="14337" x="3133725" y="1081088"/>
          <p14:tracePt t="14354" x="3140075" y="1069975"/>
          <p14:tracePt t="14371" x="3140075" y="1042988"/>
          <p14:tracePt t="14387" x="3140075" y="1027113"/>
          <p14:tracePt t="14404" x="3128963" y="1016000"/>
          <p14:tracePt t="14421" x="3101975" y="1000125"/>
          <p14:tracePt t="14438" x="3070225" y="993775"/>
          <p14:tracePt t="14454" x="3048000" y="993775"/>
          <p14:tracePt t="14471" x="3016250" y="989013"/>
          <p14:tracePt t="14488" x="3005138" y="984250"/>
          <p14:tracePt t="14504" x="2998788" y="977900"/>
          <p14:tracePt t="14521" x="2989263" y="977900"/>
          <p14:tracePt t="14538" x="2951163" y="977900"/>
          <p14:tracePt t="14554" x="2928938" y="977900"/>
          <p14:tracePt t="14571" x="2879725" y="977900"/>
          <p14:tracePt t="14587" x="2820988" y="1004888"/>
          <p14:tracePt t="14604" x="2789238" y="1011238"/>
          <p14:tracePt t="14621" x="2751138" y="1016000"/>
          <p14:tracePt t="14637" x="2744788" y="1016000"/>
          <p14:tracePt t="14677" x="2740025" y="1016000"/>
          <p14:tracePt t="14687" x="2735263" y="1011238"/>
          <p14:tracePt t="14704" x="2728913" y="1004888"/>
          <p14:tracePt t="14721" x="2724150" y="1000125"/>
          <p14:tracePt t="14738" x="2717800" y="1000125"/>
          <p14:tracePt t="14771" x="2717800" y="993775"/>
          <p14:tracePt t="14788" x="2708275" y="989013"/>
          <p14:tracePt t="14804" x="2701925" y="989013"/>
          <p14:tracePt t="14821" x="2686050" y="989013"/>
          <p14:tracePt t="14837" x="2674938" y="989013"/>
          <p14:tracePt t="14854" x="2670175" y="989013"/>
          <p14:tracePt t="14897" x="2670175" y="993775"/>
          <p14:tracePt t="14917" x="2670175" y="1000125"/>
          <p14:tracePt t="14927" x="2670175" y="1004888"/>
          <p14:tracePt t="14937" x="2674938" y="1004888"/>
          <p14:tracePt t="14957" x="2674938" y="1011238"/>
          <p14:tracePt t="14977" x="2679700" y="1016000"/>
          <p14:tracePt t="14997" x="2679700" y="1020763"/>
          <p14:tracePt t="15007" x="2686050" y="1027113"/>
          <p14:tracePt t="15027" x="2690813" y="1031875"/>
          <p14:tracePt t="15057" x="2697163" y="1031875"/>
          <p14:tracePt t="15077" x="2701925" y="1038225"/>
          <p14:tracePt t="15097" x="2708275" y="1038225"/>
          <p14:tracePt t="15107" x="2713038" y="1038225"/>
          <p14:tracePt t="15127" x="2717800" y="1038225"/>
          <p14:tracePt t="15137" x="2724150" y="1042988"/>
          <p14:tracePt t="15148" x="2728913" y="1042988"/>
          <p14:tracePt t="15167" x="2735263" y="1042988"/>
          <p14:tracePt t="15177" x="2740025" y="1042988"/>
          <p14:tracePt t="15188" x="2744788" y="1047750"/>
          <p14:tracePt t="15207" x="2751138" y="1047750"/>
          <p14:tracePt t="15221" x="2755900" y="1047750"/>
          <p14:tracePt t="15238" x="2767013" y="1047750"/>
          <p14:tracePt t="15254" x="2778125" y="1047750"/>
          <p14:tracePt t="15271" x="2782888" y="1047750"/>
          <p14:tracePt t="15288" x="2789238" y="1047750"/>
          <p14:tracePt t="15376" x="2789238" y="1058863"/>
          <p14:tracePt t="15387" x="2789238" y="1065213"/>
          <p14:tracePt t="15398" x="2794000" y="1069975"/>
          <p14:tracePt t="15407" x="2794000" y="1074738"/>
          <p14:tracePt t="15421" x="2794000" y="1081088"/>
          <p14:tracePt t="15437" x="2805113" y="1092200"/>
          <p14:tracePt t="15454" x="2809875" y="1096963"/>
          <p14:tracePt t="15471" x="2820988" y="1101725"/>
          <p14:tracePt t="15488" x="2843213" y="1108075"/>
          <p14:tracePt t="15504" x="2847975" y="1108075"/>
          <p14:tracePt t="15522" x="2859088" y="1123950"/>
          <p14:tracePt t="15538" x="2874963" y="1146175"/>
          <p14:tracePt t="15554" x="2879725" y="1150938"/>
          <p14:tracePt t="15571" x="2901950" y="1162050"/>
          <p14:tracePt t="15588" x="2940050" y="1177925"/>
          <p14:tracePt t="15605" x="2971800" y="1184275"/>
          <p14:tracePt t="15621" x="3052763" y="1216025"/>
          <p14:tracePt t="15637" x="3225800" y="1258888"/>
          <p14:tracePt t="15654" x="3302000" y="1270000"/>
          <p14:tracePt t="15671" x="3605213" y="1301750"/>
          <p14:tracePt t="15688" x="3859213" y="1335088"/>
          <p14:tracePt t="15704" x="3956050" y="1346200"/>
          <p14:tracePt t="15721" x="4291013" y="1404938"/>
          <p14:tracePt t="15738" x="4598988" y="1485900"/>
          <p14:tracePt t="15754" x="4702175" y="1528763"/>
          <p14:tracePt t="15771" x="4911725" y="1616075"/>
          <p14:tracePt t="15788" x="5026025" y="1681163"/>
          <p14:tracePt t="15804" x="5080000" y="1728788"/>
          <p14:tracePt t="15821" x="5199063" y="1816100"/>
          <p14:tracePt t="15837" x="5284788" y="1874838"/>
          <p14:tracePt t="15855" x="5365750" y="1928813"/>
          <p14:tracePt t="15871" x="5468938" y="1973263"/>
          <p14:tracePt t="15887" x="5500688" y="1993900"/>
          <p14:tracePt t="15904" x="5511800" y="2016125"/>
          <p14:tracePt t="15921" x="5538788" y="2043113"/>
          <p14:tracePt t="15938" x="5572125" y="2081213"/>
          <p14:tracePt t="15954" x="5583238" y="2097088"/>
          <p14:tracePt t="15971" x="5603875" y="2124075"/>
          <p14:tracePt t="15987" x="5610225" y="2128838"/>
          <p14:tracePt t="16067" x="5603875" y="2128838"/>
          <p14:tracePt t="16087" x="5599113" y="2124075"/>
          <p14:tracePt t="16096" x="5592763" y="2124075"/>
          <p14:tracePt t="16117" x="5588000" y="2124075"/>
          <p14:tracePt t="16127" x="5576888" y="2124075"/>
          <p14:tracePt t="16137" x="5549900" y="2124075"/>
          <p14:tracePt t="16154" x="5534025" y="2124075"/>
          <p14:tracePt t="16171" x="5500688" y="2124075"/>
          <p14:tracePt t="16188" x="5464175" y="2124075"/>
          <p14:tracePt t="16204" x="5453063" y="2124075"/>
          <p14:tracePt t="16221" x="5410200" y="2124075"/>
          <p14:tracePt t="16237" x="5360988" y="2124075"/>
          <p14:tracePt t="16254" x="5334000" y="2124075"/>
          <p14:tracePt t="16272" x="5268913" y="2124075"/>
          <p14:tracePt t="16288" x="5226050" y="2124075"/>
          <p14:tracePt t="16304" x="5214938" y="2124075"/>
          <p14:tracePt t="16321" x="5192713" y="2124075"/>
          <p14:tracePt t="16337" x="5172075" y="2124075"/>
          <p14:tracePt t="16354" x="5165725" y="2124075"/>
          <p14:tracePt t="16371" x="5149850" y="2117725"/>
          <p14:tracePt t="16388" x="5138738" y="2117725"/>
          <p14:tracePt t="16567" x="5145088" y="2112963"/>
          <p14:tracePt t="16577" x="5156200" y="2112963"/>
          <p14:tracePt t="16587" x="5160963" y="2112963"/>
          <p14:tracePt t="16597" x="5172075" y="2112963"/>
          <p14:tracePt t="16607" x="5187950" y="2112963"/>
          <p14:tracePt t="16621" x="5192713" y="2112963"/>
          <p14:tracePt t="16637" x="5214938" y="2112963"/>
          <p14:tracePt t="16654" x="5219700" y="2112963"/>
          <p14:tracePt t="16671" x="5241925" y="2112963"/>
          <p14:tracePt t="16687" x="5273675" y="2112963"/>
          <p14:tracePt t="16704" x="5284788" y="2112963"/>
          <p14:tracePt t="16721" x="5329238" y="2112963"/>
          <p14:tracePt t="16738" x="5349875" y="2112963"/>
          <p14:tracePt t="16754" x="5360988" y="2112963"/>
          <p14:tracePt t="16771" x="5403850" y="2112963"/>
          <p14:tracePt t="16788" x="5464175" y="2112963"/>
          <p14:tracePt t="16804" x="5480050" y="2112963"/>
          <p14:tracePt t="16821" x="5549900" y="2101850"/>
          <p14:tracePt t="16838" x="5619750" y="2101850"/>
          <p14:tracePt t="16854" x="5646738" y="2101850"/>
          <p14:tracePt t="16871" x="5738813" y="2097088"/>
          <p14:tracePt t="16888" x="5799138" y="2085975"/>
          <p14:tracePt t="16904" x="5815013" y="2085975"/>
          <p14:tracePt t="16921" x="5868988" y="2081213"/>
          <p14:tracePt t="16937" x="5918200" y="2081213"/>
          <p14:tracePt t="16954" x="5972175" y="2081213"/>
          <p14:tracePt t="16971" x="6053138" y="2081213"/>
          <p14:tracePt t="16987" x="6096000" y="2081213"/>
          <p14:tracePt t="17004" x="6134100" y="2081213"/>
          <p14:tracePt t="17022" x="6192838" y="2081213"/>
          <p14:tracePt t="17038" x="6235700" y="2081213"/>
          <p14:tracePt t="17054" x="6273800" y="2081213"/>
          <p14:tracePt t="17071" x="6311900" y="2081213"/>
          <p14:tracePt t="17087" x="6372225" y="2081213"/>
          <p14:tracePt t="17104" x="6399213" y="2081213"/>
          <p14:tracePt t="17121" x="6446838" y="2081213"/>
          <p14:tracePt t="17138" x="6516688" y="2090738"/>
          <p14:tracePt t="17154" x="6554788" y="2097088"/>
          <p14:tracePt t="17171" x="6615113" y="2097088"/>
          <p14:tracePt t="17187" x="6646863" y="2097088"/>
          <p14:tracePt t="17204" x="6657975" y="2097088"/>
          <p14:tracePt t="17221" x="6689725" y="2097088"/>
          <p14:tracePt t="17238" x="6738938" y="2097088"/>
          <p14:tracePt t="17254" x="6750050" y="2097088"/>
          <p14:tracePt t="17272" x="6777038" y="2097088"/>
          <p14:tracePt t="17288" x="6788150" y="2097088"/>
          <p14:tracePt t="17304" x="6792913" y="2097088"/>
          <p14:tracePt t="17321" x="6804025" y="2097088"/>
          <p14:tracePt t="17337" x="6815138" y="2101850"/>
          <p14:tracePt t="17371" x="6819900" y="2101850"/>
          <p14:tracePt t="17388" x="6824663" y="2101850"/>
          <p14:tracePt t="17687" x="6835775" y="2108200"/>
          <p14:tracePt t="17697" x="6853238" y="2108200"/>
          <p14:tracePt t="17707" x="6869113" y="2117725"/>
          <p14:tracePt t="17721" x="6889750" y="2117725"/>
          <p14:tracePt t="17738" x="6923088" y="2117725"/>
          <p14:tracePt t="17754" x="6950075" y="2117725"/>
          <p14:tracePt t="17771" x="6992938" y="2117725"/>
          <p14:tracePt t="17788" x="7024688" y="2117725"/>
          <p14:tracePt t="17804" x="7051675" y="2117725"/>
          <p14:tracePt t="17821" x="7100888" y="2112963"/>
          <p14:tracePt t="17837" x="7143750" y="2108200"/>
          <p14:tracePt t="17854" x="7192963" y="2101850"/>
          <p14:tracePt t="17871" x="7242175" y="2090738"/>
          <p14:tracePt t="17887" x="7289800" y="2085975"/>
          <p14:tracePt t="17904" x="7312025" y="2081213"/>
          <p14:tracePt t="17921" x="7339013" y="2063750"/>
          <p14:tracePt t="17938" x="7354888" y="2054225"/>
          <p14:tracePt t="17954" x="7361238" y="2047875"/>
          <p14:tracePt t="17971" x="7392988" y="2043113"/>
          <p14:tracePt t="17988" x="7435850" y="2036763"/>
          <p14:tracePt t="18004" x="7451725" y="2036763"/>
          <p14:tracePt t="18021" x="7527925" y="2036763"/>
          <p14:tracePt t="18038" x="7624763" y="2036763"/>
          <p14:tracePt t="18054" x="7669213" y="2036763"/>
          <p14:tracePt t="18071" x="7759700" y="2036763"/>
          <p14:tracePt t="18087" x="7835900" y="2036763"/>
          <p14:tracePt t="18104" x="7862888" y="2036763"/>
          <p14:tracePt t="18121" x="7970838" y="2036763"/>
          <p14:tracePt t="18137" x="8139113" y="2036763"/>
          <p14:tracePt t="18154" x="8204200" y="2036763"/>
          <p14:tracePt t="18171" x="8366125" y="2058988"/>
          <p14:tracePt t="18187" x="8516938" y="2058988"/>
          <p14:tracePt t="18204" x="8570913" y="2058988"/>
          <p14:tracePt t="18221" x="8662988" y="2063750"/>
          <p14:tracePt t="18237" x="8712200" y="2063750"/>
          <p14:tracePt t="18254" x="8732838" y="2063750"/>
          <p14:tracePt t="18271" x="8793163" y="2063750"/>
          <p14:tracePt t="18288" x="8856663" y="2063750"/>
          <p14:tracePt t="18304" x="8912225" y="2063750"/>
          <p14:tracePt t="18321" x="8975725" y="2063750"/>
          <p14:tracePt t="18337" x="9020175" y="2074863"/>
          <p14:tracePt t="18354" x="9040813" y="2081213"/>
          <p14:tracePt t="18371" x="9056688" y="2081213"/>
          <p14:tracePt t="18387" x="9063038" y="2081213"/>
          <p14:tracePt t="18517" x="9056688" y="2081213"/>
          <p14:tracePt t="18527" x="9051925" y="2085975"/>
          <p14:tracePt t="18546" x="9047163" y="2085975"/>
          <p14:tracePt t="18687" x="9036050" y="2085975"/>
          <p14:tracePt t="18707" x="9029700" y="2085975"/>
          <p14:tracePt t="18717" x="9024938" y="2085975"/>
          <p14:tracePt t="18727" x="9020175" y="2090738"/>
          <p14:tracePt t="18737" x="9009063" y="2090738"/>
          <p14:tracePt t="18754" x="8986838" y="2090738"/>
          <p14:tracePt t="18771" x="8705850" y="2101850"/>
          <p14:tracePt t="18788" x="8312150" y="2124075"/>
          <p14:tracePt t="18821" x="7808913" y="2135188"/>
          <p14:tracePt t="18855" x="7442200" y="2135188"/>
          <p14:tracePt t="18888" x="6954838" y="2155825"/>
          <p14:tracePt t="18904" x="6765925" y="2155825"/>
          <p14:tracePt t="18921" x="6442075" y="2166938"/>
          <p14:tracePt t="18938" x="6253163" y="2166938"/>
          <p14:tracePt t="18954" x="6122988" y="2162175"/>
          <p14:tracePt t="18971" x="5922963" y="2151063"/>
          <p14:tracePt t="18988" x="5803900" y="2135188"/>
          <p14:tracePt t="19004" x="5691188" y="2135188"/>
          <p14:tracePt t="19021" x="5538788" y="2135188"/>
          <p14:tracePt t="19038" x="5268913" y="2135188"/>
          <p14:tracePt t="19055" x="5080000" y="2135188"/>
          <p14:tracePt t="19071" x="4911725" y="2139950"/>
          <p14:tracePt t="19087" x="4841875" y="2144713"/>
          <p14:tracePt t="19197" x="4841875" y="2139950"/>
          <p14:tracePt t="19527" x="4852988" y="2139950"/>
          <p14:tracePt t="19537" x="4875213" y="2155825"/>
          <p14:tracePt t="19547" x="4891088" y="2155825"/>
          <p14:tracePt t="19557" x="4929188" y="2155825"/>
          <p14:tracePt t="19587" x="5095875" y="2155825"/>
          <p14:tracePt t="19621" x="5230813" y="2155825"/>
          <p14:tracePt t="19654" x="5356225" y="2144713"/>
          <p14:tracePt t="19671" x="5430838" y="2144713"/>
          <p14:tracePt t="19687" x="5495925" y="2144713"/>
          <p14:tracePt t="19704" x="5545138" y="2144713"/>
          <p14:tracePt t="19721" x="5614988" y="2144713"/>
          <p14:tracePt t="19737" x="5653088" y="2144713"/>
          <p14:tracePt t="19754" x="5691188" y="2144713"/>
          <p14:tracePt t="19771" x="5738813" y="2144713"/>
          <p14:tracePt t="19788" x="5803900" y="2144713"/>
          <p14:tracePt t="19805" x="5864225" y="2144713"/>
          <p14:tracePt t="19821" x="5938838" y="2144713"/>
          <p14:tracePt t="19837" x="6046788" y="2135188"/>
          <p14:tracePt t="19854" x="6122988" y="2135188"/>
          <p14:tracePt t="19871" x="6188075" y="2135188"/>
          <p14:tracePt t="19887" x="6280150" y="2135188"/>
          <p14:tracePt t="19904" x="6318250" y="2135188"/>
          <p14:tracePt t="19921" x="6430963" y="2135188"/>
          <p14:tracePt t="19937" x="6534150" y="2135188"/>
          <p14:tracePt t="19954" x="6554788" y="2135188"/>
          <p14:tracePt t="19971" x="6588125" y="2135188"/>
          <p14:tracePt t="20057" x="6592888" y="2135188"/>
          <p14:tracePt t="20066" x="6599238" y="2135188"/>
          <p14:tracePt t="20076" x="6619875" y="2128838"/>
          <p14:tracePt t="20087" x="6657975" y="2128838"/>
          <p14:tracePt t="20104" x="6669088" y="2128838"/>
          <p14:tracePt t="20121" x="6711950" y="2124075"/>
          <p14:tracePt t="20137" x="6765925" y="2124075"/>
          <p14:tracePt t="20154" x="6788150" y="2124075"/>
          <p14:tracePt t="20171" x="6846888" y="2124075"/>
          <p14:tracePt t="20187" x="6884988" y="2124075"/>
          <p14:tracePt t="20204" x="6907213" y="2124075"/>
          <p14:tracePt t="20221" x="6943725" y="2124075"/>
          <p14:tracePt t="20237" x="6970713" y="2124075"/>
          <p14:tracePt t="20254" x="6997700" y="2124075"/>
          <p14:tracePt t="20272" x="7046913" y="2124075"/>
          <p14:tracePt t="20288" x="7073900" y="2124075"/>
          <p14:tracePt t="20304" x="7089775" y="2124075"/>
          <p14:tracePt t="20321" x="7123113" y="2128838"/>
          <p14:tracePt t="20337" x="7154863" y="2128838"/>
          <p14:tracePt t="20354" x="7188200" y="2128838"/>
          <p14:tracePt t="20371" x="7235825" y="2128838"/>
          <p14:tracePt t="20387" x="7300913" y="2128838"/>
          <p14:tracePt t="20404" x="7339013" y="2128838"/>
          <p14:tracePt t="20421" x="7370763" y="2128838"/>
          <p14:tracePt t="20437" x="7415213" y="2128838"/>
          <p14:tracePt t="20454" x="7451725" y="2128838"/>
          <p14:tracePt t="20471" x="7505700" y="2128838"/>
          <p14:tracePt t="20487" x="7593013" y="2117725"/>
          <p14:tracePt t="20504" x="7631113" y="2117725"/>
          <p14:tracePt t="20521" x="7723188" y="2117725"/>
          <p14:tracePt t="20537" x="7813675" y="2112963"/>
          <p14:tracePt t="20554" x="7840663" y="2112963"/>
          <p14:tracePt t="20571" x="7878763" y="2112963"/>
          <p14:tracePt t="20587" x="7923213" y="2101850"/>
          <p14:tracePt t="20604" x="7943850" y="2101850"/>
          <p14:tracePt t="20621" x="8020050" y="2097088"/>
          <p14:tracePt t="20638" x="8112125" y="2085975"/>
          <p14:tracePt t="20654" x="8139113" y="2085975"/>
          <p14:tracePt t="20671" x="8213725" y="2085975"/>
          <p14:tracePt t="20687" x="8274050" y="2085975"/>
          <p14:tracePt t="20704" x="8294688" y="2085975"/>
          <p14:tracePt t="20721" x="8332788" y="2085975"/>
          <p14:tracePt t="20737" x="8386763" y="2085975"/>
          <p14:tracePt t="20754" x="8413750" y="2085975"/>
          <p14:tracePt t="20771" x="8501063" y="2081213"/>
          <p14:tracePt t="20788" x="8629650" y="2070100"/>
          <p14:tracePt t="20804" x="8705850" y="2058988"/>
          <p14:tracePt t="20821" x="8782050" y="2054225"/>
          <p14:tracePt t="20837" x="8813800" y="2054225"/>
          <p14:tracePt t="20854" x="8847138" y="2043113"/>
          <p14:tracePt t="20871" x="8901113" y="2043113"/>
          <p14:tracePt t="20888" x="8982075" y="2036763"/>
          <p14:tracePt t="20904" x="9083675" y="2036763"/>
          <p14:tracePt t="20921" x="9197975" y="2027238"/>
          <p14:tracePt t="20937" x="9317038" y="2009775"/>
          <p14:tracePt t="20954" x="9359900" y="2009775"/>
          <p14:tracePt t="20971" x="9375775" y="2000250"/>
          <p14:tracePt t="20987" x="9382125" y="2000250"/>
          <p14:tracePt t="21022" x="9402763" y="1989138"/>
          <p14:tracePt t="21038" x="9429750" y="1989138"/>
          <p14:tracePt t="21054" x="9440863" y="1989138"/>
          <p14:tracePt t="21071" x="9474200" y="1989138"/>
          <p14:tracePt t="21087" x="9483725" y="1989138"/>
          <p14:tracePt t="21104" x="9490075" y="1989138"/>
          <p14:tracePt t="21121" x="9494838" y="1989138"/>
          <p14:tracePt t="21187" x="9501188" y="1989138"/>
          <p14:tracePt t="21197" x="9505950" y="1989138"/>
          <p14:tracePt t="21216" x="9510713" y="1989138"/>
          <p14:tracePt t="21537" x="9505950" y="1989138"/>
          <p14:tracePt t="21546" x="9501188" y="1989138"/>
          <p14:tracePt t="26472" x="7015163" y="5441950"/>
          <p14:tracePt t="26487" x="7015163" y="5468938"/>
          <p14:tracePt t="26504" x="7015163" y="5507038"/>
          <p14:tracePt t="26521" x="7015163" y="5545138"/>
          <p14:tracePt t="26538" x="7015163" y="5581650"/>
          <p14:tracePt t="26571" x="7015163" y="5664200"/>
          <p14:tracePt t="29228" x="7046913" y="5792788"/>
          <p14:tracePt t="29237" x="7062788" y="5788025"/>
          <p14:tracePt t="29239" x="7069138" y="5781675"/>
          <p14:tracePt t="29254" x="7073900" y="5765800"/>
          <p14:tracePt t="29271" x="7073900" y="5745163"/>
          <p14:tracePt t="29287" x="7019925" y="5707063"/>
          <p14:tracePt t="29304" x="6997700" y="5684838"/>
          <p14:tracePt t="29337" x="6862763" y="5554663"/>
          <p14:tracePt t="29371" x="6797675" y="5511800"/>
          <p14:tracePt t="29404" x="6754813" y="5480050"/>
          <p14:tracePt t="29421" x="6673850" y="5437188"/>
          <p14:tracePt t="29437" x="6599238" y="5403850"/>
          <p14:tracePt t="29454" x="6577013" y="5392738"/>
          <p14:tracePt t="29471" x="6543675" y="5356225"/>
          <p14:tracePt t="29487" x="6507163" y="5334000"/>
          <p14:tracePt t="29504" x="6496050" y="5322888"/>
          <p14:tracePt t="29522" x="6446838" y="5284788"/>
          <p14:tracePt t="29537" x="6415088" y="5257800"/>
          <p14:tracePt t="29554" x="6392863" y="5237163"/>
          <p14:tracePt t="29571" x="6365875" y="5214938"/>
          <p14:tracePt t="29587" x="6350000" y="5199063"/>
          <p14:tracePt t="29604" x="6334125" y="5183188"/>
          <p14:tracePt t="29621" x="6300788" y="5156200"/>
          <p14:tracePt t="29637" x="6242050" y="5118100"/>
          <p14:tracePt t="29654" x="6172200" y="5091113"/>
          <p14:tracePt t="29671" x="6073775" y="5053013"/>
          <p14:tracePt t="29687" x="5857875" y="5026025"/>
          <p14:tracePt t="29704" x="5646738" y="5010150"/>
          <p14:tracePt t="29721" x="5410200" y="5010150"/>
          <p14:tracePt t="29737" x="5037138" y="5014913"/>
          <p14:tracePt t="29754" x="4895850" y="5014913"/>
          <p14:tracePt t="29771" x="4560888" y="5014913"/>
          <p14:tracePt t="29788" x="4302125" y="5026025"/>
          <p14:tracePt t="29804" x="4210050" y="5026025"/>
          <p14:tracePt t="29821" x="3983038" y="5037138"/>
          <p14:tracePt t="29837" x="3783013" y="5046663"/>
          <p14:tracePt t="29854" x="3729038" y="5046663"/>
          <p14:tracePt t="29871" x="3578225" y="5046663"/>
          <p14:tracePt t="29887" x="3452813" y="5046663"/>
          <p14:tracePt t="29904" x="3387725" y="5046663"/>
          <p14:tracePt t="29921" x="3209925" y="5068888"/>
          <p14:tracePt t="29937" x="2955925" y="5111750"/>
          <p14:tracePt t="29954" x="2879725" y="5122863"/>
          <p14:tracePt t="29971" x="2663825" y="5156200"/>
          <p14:tracePt t="29987" x="2616200" y="5165725"/>
          <p14:tracePt t="30004" x="2609850" y="5165725"/>
          <p14:tracePt t="30046" x="2609850" y="5172075"/>
          <p14:tracePt t="30097" x="2609850" y="5176838"/>
          <p14:tracePt t="30107" x="2609850" y="5183188"/>
          <p14:tracePt t="30117" x="2620963" y="5183188"/>
          <p14:tracePt t="30126" x="2632075" y="5183188"/>
          <p14:tracePt t="30137" x="2643188" y="5199063"/>
          <p14:tracePt t="30154" x="2686050" y="5237163"/>
          <p14:tracePt t="30171" x="2744788" y="5264150"/>
          <p14:tracePt t="30187" x="2755900" y="5273675"/>
          <p14:tracePt t="30257" x="2762250" y="5273675"/>
          <p14:tracePt t="30267" x="2789238" y="5273675"/>
          <p14:tracePt t="30277" x="2820988" y="5264150"/>
          <p14:tracePt t="30287" x="2847975" y="5257800"/>
          <p14:tracePt t="30304" x="2940050" y="5237163"/>
          <p14:tracePt t="30321" x="3070225" y="5210175"/>
          <p14:tracePt t="30337" x="3167063" y="5183188"/>
          <p14:tracePt t="30354" x="3209925" y="5156200"/>
          <p14:tracePt t="30371" x="3317875" y="5102225"/>
          <p14:tracePt t="30387" x="3448050" y="5019675"/>
          <p14:tracePt t="30404" x="3513138" y="4992688"/>
          <p14:tracePt t="30421" x="3663950" y="4911725"/>
          <p14:tracePt t="30437" x="3836988" y="4830763"/>
          <p14:tracePt t="30454" x="3913188" y="4803775"/>
          <p14:tracePt t="30471" x="4086225" y="4722813"/>
          <p14:tracePt t="30487" x="4167188" y="4668838"/>
          <p14:tracePt t="30504" x="4176713" y="4657725"/>
          <p14:tracePt t="30521" x="4214813" y="4614863"/>
          <p14:tracePt t="30537" x="4295775" y="4533900"/>
          <p14:tracePt t="30554" x="4349750" y="4506913"/>
          <p14:tracePt t="30571" x="4556125" y="4398963"/>
          <p14:tracePt t="30587" x="4799013" y="4306888"/>
          <p14:tracePt t="30604" x="4868863" y="4279900"/>
          <p14:tracePt t="30621" x="4965700" y="4237038"/>
          <p14:tracePt t="30637" x="5010150" y="4203700"/>
          <p14:tracePt t="30654" x="5030788" y="4183063"/>
          <p14:tracePt t="30671" x="5075238" y="4144963"/>
          <p14:tracePt t="30687" x="5138738" y="4106863"/>
          <p14:tracePt t="30704" x="5192713" y="4079875"/>
          <p14:tracePt t="30721" x="5268913" y="4052888"/>
          <p14:tracePt t="30737" x="5284788" y="4041775"/>
          <p14:tracePt t="30754" x="5291138" y="4041775"/>
          <p14:tracePt t="30771" x="5291138" y="4037013"/>
          <p14:tracePt t="30788" x="5295900" y="4025900"/>
          <p14:tracePt t="30804" x="5302250" y="4021138"/>
          <p14:tracePt t="30821" x="5307013" y="4014788"/>
          <p14:tracePt t="30837" x="5307013" y="4010025"/>
          <p14:tracePt t="30871" x="5307013" y="4003675"/>
          <p14:tracePt t="30906" x="5311775" y="4003675"/>
          <p14:tracePt t="30918" x="5318125" y="4003675"/>
          <p14:tracePt t="30927" x="5329238" y="4003675"/>
          <p14:tracePt t="30937" x="5334000" y="4003675"/>
          <p14:tracePt t="30954" x="5338763" y="4003675"/>
          <p14:tracePt t="30971" x="5345113" y="4003675"/>
          <p14:tracePt t="30997" x="5349875" y="4003675"/>
          <p14:tracePt t="31007" x="5365750" y="3998913"/>
          <p14:tracePt t="31021" x="5376863" y="3998913"/>
          <p14:tracePt t="31038" x="5392738" y="3994150"/>
          <p14:tracePt t="31054" x="5403850" y="3994150"/>
          <p14:tracePt t="31071" x="5453063" y="3994150"/>
          <p14:tracePt t="31087" x="5480050" y="3994150"/>
          <p14:tracePt t="31104" x="5484813" y="3994150"/>
          <p14:tracePt t="31121" x="5518150" y="3994150"/>
          <p14:tracePt t="31138" x="5565775" y="3994150"/>
          <p14:tracePt t="31154" x="5588000" y="3987800"/>
          <p14:tracePt t="31171" x="5664200" y="3987800"/>
          <p14:tracePt t="31187" x="5722938" y="3987800"/>
          <p14:tracePt t="31204" x="5749925" y="3987800"/>
          <p14:tracePt t="31221" x="5815013" y="3976688"/>
          <p14:tracePt t="31237" x="5868988" y="3971925"/>
          <p14:tracePt t="31254" x="5884863" y="3971925"/>
          <p14:tracePt t="31271" x="5918200" y="3967163"/>
          <p14:tracePt t="31288" x="5961063" y="3967163"/>
          <p14:tracePt t="31304" x="5988050" y="3956050"/>
          <p14:tracePt t="31321" x="6057900" y="3949700"/>
          <p14:tracePt t="31337" x="6127750" y="3949700"/>
          <p14:tracePt t="31354" x="6154738" y="3949700"/>
          <p14:tracePt t="31371" x="6172200" y="3949700"/>
          <p14:tracePt t="31387" x="6181725" y="3944938"/>
          <p14:tracePt t="31421" x="6188075" y="3944938"/>
          <p14:tracePt t="31437" x="6192838" y="3944938"/>
          <p14:tracePt t="31454" x="6199188" y="3944938"/>
          <p14:tracePt t="31471" x="6230938" y="3944938"/>
          <p14:tracePt t="31487" x="6300788" y="3933825"/>
          <p14:tracePt t="31504" x="6323013" y="3933825"/>
          <p14:tracePt t="31521" x="6381750" y="3929063"/>
          <p14:tracePt t="31538" x="6415088" y="3929063"/>
          <p14:tracePt t="31554" x="6419850" y="3929063"/>
          <p14:tracePt t="31571" x="6430963" y="3929063"/>
          <p14:tracePt t="31587" x="6430963" y="3922713"/>
          <p14:tracePt t="31604" x="6435725" y="3922713"/>
          <p14:tracePt t="31621" x="6442075" y="3922713"/>
          <p14:tracePt t="31637" x="6469063" y="3922713"/>
          <p14:tracePt t="31654" x="6480175" y="3922713"/>
          <p14:tracePt t="31671" x="6523038" y="3922713"/>
          <p14:tracePt t="31687" x="6561138" y="3922713"/>
          <p14:tracePt t="31704" x="6570663" y="3929063"/>
          <p14:tracePt t="31721" x="6608763" y="3940175"/>
          <p14:tracePt t="31737" x="6626225" y="3944938"/>
          <p14:tracePt t="31754" x="6635750" y="3944938"/>
          <p14:tracePt t="31771" x="6680200" y="3949700"/>
          <p14:tracePt t="31788" x="6716713" y="3956050"/>
          <p14:tracePt t="31804" x="6765925" y="3967163"/>
          <p14:tracePt t="31821" x="6835775" y="3971925"/>
          <p14:tracePt t="31837" x="6873875" y="3976688"/>
          <p14:tracePt t="31854" x="6896100" y="3976688"/>
          <p14:tracePt t="31871" x="6911975" y="3987800"/>
          <p14:tracePt t="31887" x="6923088" y="3987800"/>
          <p14:tracePt t="31904" x="6934200" y="3994150"/>
          <p14:tracePt t="31921" x="6961188" y="3994150"/>
          <p14:tracePt t="31937" x="6977063" y="3998913"/>
          <p14:tracePt t="31954" x="6988175" y="3998913"/>
          <p14:tracePt t="31971" x="6997700" y="3998913"/>
          <p14:tracePt t="31987" x="7004050" y="3998913"/>
          <p14:tracePt t="32021" x="7004050" y="4003675"/>
          <p14:tracePt t="32317" x="7008813" y="4003675"/>
          <p14:tracePt t="32347" x="7015163" y="4003675"/>
          <p14:tracePt t="32427" x="7019925" y="4003675"/>
          <p14:tracePt t="32437" x="7024688" y="4003675"/>
          <p14:tracePt t="32457" x="7031038" y="4003675"/>
          <p14:tracePt t="32477" x="7035800" y="3998913"/>
          <p14:tracePt t="32526" x="7042150" y="3998913"/>
          <p14:tracePt t="32537" x="7069138" y="3998913"/>
          <p14:tracePt t="32547" x="7154863" y="3998913"/>
          <p14:tracePt t="32557" x="7219950" y="3998913"/>
          <p14:tracePt t="32571" x="7285038" y="3998913"/>
          <p14:tracePt t="32588" x="7354888" y="3998913"/>
          <p14:tracePt t="32604" x="7377113" y="3998913"/>
          <p14:tracePt t="32621" x="7388225" y="3994150"/>
          <p14:tracePt t="32637" x="7392988" y="3994150"/>
          <p14:tracePt t="32654" x="7404100" y="3994150"/>
          <p14:tracePt t="32671" x="7408863" y="3987800"/>
          <p14:tracePt t="32687" x="7446963" y="3987800"/>
          <p14:tracePt t="32704" x="7469188" y="3987800"/>
          <p14:tracePt t="32721" x="7527925" y="3987800"/>
          <p14:tracePt t="32737" x="7577138" y="3994150"/>
          <p14:tracePt t="32754" x="7597775" y="3994150"/>
          <p14:tracePt t="32771" x="7635875" y="4003675"/>
          <p14:tracePt t="32787" x="7696200" y="4003675"/>
          <p14:tracePt t="32804" x="7727950" y="4010025"/>
          <p14:tracePt t="32821" x="7831138" y="4010025"/>
          <p14:tracePt t="32837" x="7932738" y="4010025"/>
          <p14:tracePt t="32854" x="7959725" y="4010025"/>
          <p14:tracePt t="32871" x="8020050" y="4010025"/>
          <p14:tracePt t="32888" x="8040688" y="4010025"/>
          <p14:tracePt t="32904" x="8058150" y="4010025"/>
          <p14:tracePt t="32921" x="8094663" y="4010025"/>
          <p14:tracePt t="32937" x="8143875" y="4010025"/>
          <p14:tracePt t="32954" x="8166100" y="4010025"/>
          <p14:tracePt t="32971" x="8213725" y="4014788"/>
          <p14:tracePt t="32987" x="8251825" y="4014788"/>
          <p14:tracePt t="33004" x="8267700" y="4014788"/>
          <p14:tracePt t="33021" x="8274050" y="4014788"/>
          <p14:tracePt t="33038" x="8278813" y="4014788"/>
          <p14:tracePt t="33071" x="8285163" y="4014788"/>
          <p14:tracePt t="33087" x="8294688" y="4014788"/>
          <p14:tracePt t="33105" x="8301038" y="4014788"/>
          <p14:tracePt t="33121" x="8312150" y="4014788"/>
          <p14:tracePt t="33137" x="8316913" y="4010025"/>
          <p14:tracePt t="33171" x="8321675" y="4010025"/>
          <p14:tracePt t="33327" x="8294688" y="4010025"/>
          <p14:tracePt t="33336" x="8274050" y="4021138"/>
          <p14:tracePt t="33346" x="8193088" y="4052888"/>
          <p14:tracePt t="33356" x="8035925" y="4129088"/>
          <p14:tracePt t="33371" x="7932738" y="4176713"/>
          <p14:tracePt t="33387" x="7516813" y="4394200"/>
          <p14:tracePt t="33404" x="7316788" y="4491038"/>
          <p14:tracePt t="33421" x="6527800" y="4830763"/>
          <p14:tracePt t="33437" x="5264150" y="5311775"/>
          <p14:tracePt t="33454" x="4749800" y="5484813"/>
          <p14:tracePt t="33471" x="3605213" y="5776913"/>
          <p14:tracePt t="33487" x="2874963" y="5911850"/>
          <p14:tracePt t="33504" x="2701925" y="5949950"/>
          <p14:tracePt t="33521" x="2335213" y="6026150"/>
          <p14:tracePt t="33538" x="2058988" y="6069013"/>
          <p14:tracePt t="33554" x="1982788" y="6080125"/>
          <p14:tracePt t="33571" x="1843088" y="6089650"/>
          <p14:tracePt t="33587" x="1789113" y="6089650"/>
          <p14:tracePt t="33604" x="1773238" y="6096000"/>
          <p14:tracePt t="33621" x="1762125" y="6096000"/>
          <p14:tracePt t="33637" x="1746250" y="6096000"/>
          <p14:tracePt t="33654" x="1708150" y="6100763"/>
          <p14:tracePt t="33671" x="1620838" y="6111875"/>
          <p14:tracePt t="33687" x="1555750" y="6116638"/>
          <p14:tracePt t="33704" x="1519238" y="6127750"/>
          <p14:tracePt t="33721" x="1508125" y="6127750"/>
          <p14:tracePt t="33737" x="1501775" y="6127750"/>
          <p14:tracePt t="33771" x="1447800" y="6069013"/>
          <p14:tracePt t="33788" x="1308100" y="5938838"/>
          <p14:tracePt t="33804" x="1200150" y="5873750"/>
          <p14:tracePt t="33821" x="1065213" y="5776913"/>
          <p14:tracePt t="33837" x="946150" y="5691188"/>
          <p14:tracePt t="33854" x="935038" y="5668963"/>
          <p14:tracePt t="33871" x="919163" y="5626100"/>
          <p14:tracePt t="33887" x="919163" y="5572125"/>
          <p14:tracePt t="33904" x="919163" y="5538788"/>
          <p14:tracePt t="33921" x="946150" y="5468938"/>
          <p14:tracePt t="33937" x="977900" y="5392738"/>
          <p14:tracePt t="33954" x="984250" y="5383213"/>
          <p14:tracePt t="33971" x="993775" y="5356225"/>
          <p14:tracePt t="33987" x="1016000" y="5327650"/>
          <p14:tracePt t="34004" x="1020763" y="5322888"/>
          <p14:tracePt t="34021" x="1038225" y="5311775"/>
          <p14:tracePt t="34038" x="1058863" y="5300663"/>
          <p14:tracePt t="34071" x="1065213" y="5295900"/>
          <p14:tracePt t="35057" x="1065213" y="5300663"/>
          <p14:tracePt t="35067" x="1065213" y="5307013"/>
          <p14:tracePt t="35077" x="1065213" y="5318125"/>
          <p14:tracePt t="35087" x="1065213" y="5338763"/>
          <p14:tracePt t="35104" x="1146175" y="5495925"/>
          <p14:tracePt t="35121" x="1420813" y="5646738"/>
          <p14:tracePt t="35137" x="1546225" y="5745163"/>
          <p14:tracePt t="35154" x="1582738" y="5808663"/>
          <p14:tracePt t="35187" x="1593850" y="5868988"/>
          <p14:tracePt t="35221" x="1593850" y="5873750"/>
          <p14:tracePt t="35271" x="1593850" y="5884863"/>
          <p14:tracePt t="35287" x="1593850" y="5895975"/>
          <p14:tracePt t="35304" x="1593850" y="5900738"/>
          <p14:tracePt t="35321" x="1600200" y="5911850"/>
          <p14:tracePt t="35337" x="1600200" y="5918200"/>
          <p14:tracePt t="35407" x="1604963" y="5918200"/>
          <p14:tracePt t="35417" x="1604963" y="5922963"/>
          <p14:tracePt t="35427" x="1609725" y="5927725"/>
          <p14:tracePt t="35437" x="1616075" y="5934075"/>
          <p14:tracePt t="35454" x="1620838" y="5938838"/>
          <p14:tracePt t="36168" x="1631950" y="5934075"/>
          <p14:tracePt t="36177" x="1670050" y="5891213"/>
          <p14:tracePt t="36187" x="1712913" y="5853113"/>
          <p14:tracePt t="36197" x="1735138" y="5842000"/>
          <p14:tracePt t="36207" x="1739900" y="5826125"/>
          <p14:tracePt t="36221" x="1762125" y="5815013"/>
          <p14:tracePt t="36237" x="1773238" y="5808663"/>
          <p14:tracePt t="36254" x="1782763" y="5792788"/>
          <p14:tracePt t="36287" x="1800225" y="5781675"/>
          <p14:tracePt t="36321" x="1804988" y="5781675"/>
          <p14:tracePt t="36387" x="1809750" y="5781675"/>
          <p14:tracePt t="36397" x="1831975" y="5765800"/>
          <p14:tracePt t="36407" x="1843088" y="5761038"/>
          <p14:tracePt t="36421" x="1847850" y="5754688"/>
          <p14:tracePt t="36437" x="1854200" y="5754688"/>
          <p14:tracePt t="36487" x="1858963" y="5754688"/>
          <p14:tracePt t="36497" x="1863725" y="5754688"/>
          <p14:tracePt t="36507" x="1885950" y="5749925"/>
          <p14:tracePt t="36522" x="1897063" y="5749925"/>
          <p14:tracePt t="36538" x="1935163" y="5749925"/>
          <p14:tracePt t="36554" x="1951038" y="5749925"/>
          <p14:tracePt t="36571" x="2016125" y="5761038"/>
          <p14:tracePt t="36587" x="2101850" y="5761038"/>
          <p14:tracePt t="36604" x="2124075" y="5761038"/>
          <p14:tracePt t="36621" x="2171700" y="5754688"/>
          <p14:tracePt t="36637" x="2200275" y="5749925"/>
          <p14:tracePt t="36654" x="2209800" y="5749925"/>
          <p14:tracePt t="36671" x="2243138" y="5745163"/>
          <p14:tracePt t="36687" x="2270125" y="5734050"/>
          <p14:tracePt t="36704" x="2274888" y="5727700"/>
          <p14:tracePt t="36721" x="2281238" y="5722938"/>
          <p14:tracePt t="36737" x="2281238" y="5711825"/>
          <p14:tracePt t="36754" x="2281238" y="5707063"/>
          <p14:tracePt t="36771" x="2286000" y="5691188"/>
          <p14:tracePt t="36788" x="2297113" y="5668963"/>
          <p14:tracePt t="36804" x="2301875" y="5657850"/>
          <p14:tracePt t="36821" x="2312988" y="5646738"/>
          <p14:tracePt t="36837" x="2328863" y="5637213"/>
          <p14:tracePt t="36854" x="2339975" y="5630863"/>
          <p14:tracePt t="36871" x="2344738" y="5626100"/>
          <p14:tracePt t="36904" x="2344738" y="5619750"/>
          <p14:tracePt t="37007" x="2339975" y="5630863"/>
          <p14:tracePt t="37016" x="2324100" y="5641975"/>
          <p14:tracePt t="37026" x="2308225" y="5641975"/>
          <p14:tracePt t="37037" x="2290763" y="5646738"/>
          <p14:tracePt t="37054" x="2281238" y="5646738"/>
          <p14:tracePt t="37071" x="2274888" y="5646738"/>
          <p14:tracePt t="37147" x="2259013" y="5646738"/>
          <p14:tracePt t="37157" x="2216150" y="5637213"/>
          <p14:tracePt t="37167" x="2189163" y="5637213"/>
          <p14:tracePt t="37177" x="2162175" y="5637213"/>
          <p14:tracePt t="37187" x="2124075" y="5630863"/>
          <p14:tracePt t="37204" x="2101850" y="5630863"/>
          <p14:tracePt t="37221" x="2070100" y="5614988"/>
          <p14:tracePt t="37237" x="2063750" y="5610225"/>
          <p14:tracePt t="37271" x="2054225" y="5592763"/>
          <p14:tracePt t="37287" x="2047875" y="5581650"/>
          <p14:tracePt t="37304" x="2047875" y="5576888"/>
          <p14:tracePt t="37321" x="2036763" y="5565775"/>
          <p14:tracePt t="37337" x="2027238" y="5545138"/>
          <p14:tracePt t="37354" x="2020888" y="5538788"/>
          <p14:tracePt t="37371" x="2009775" y="5500688"/>
          <p14:tracePt t="37387" x="2009775" y="5473700"/>
          <p14:tracePt t="37404" x="2005013" y="5446713"/>
          <p14:tracePt t="37421" x="1982788" y="5403850"/>
          <p14:tracePt t="37437" x="1955800" y="5360988"/>
          <p14:tracePt t="37454" x="1946275" y="5334000"/>
          <p14:tracePt t="37471" x="1924050" y="5280025"/>
          <p14:tracePt t="37487" x="1908175" y="5210175"/>
          <p14:tracePt t="37504" x="1901825" y="5156200"/>
          <p14:tracePt t="37521" x="1890713" y="5106988"/>
          <p14:tracePt t="37538" x="1885950" y="5073650"/>
          <p14:tracePt t="37554" x="1885950" y="5064125"/>
          <p14:tracePt t="37571" x="1885950" y="5053013"/>
          <p14:tracePt t="37587" x="1885950" y="5041900"/>
          <p14:tracePt t="37604" x="1885950" y="5030788"/>
          <p14:tracePt t="37621" x="1890713" y="5026025"/>
          <p14:tracePt t="37637" x="1897063" y="5026025"/>
          <p14:tracePt t="37717" x="1901825" y="5026025"/>
          <p14:tracePt t="38148" x="1901825" y="5030788"/>
          <p14:tracePt t="38157" x="1901825" y="5037138"/>
          <p14:tracePt t="38176" x="1908175" y="5041900"/>
          <p14:tracePt t="38186" x="1908175" y="5046663"/>
          <p14:tracePt t="38277" x="1908175" y="5053013"/>
          <p14:tracePt t="38526" x="1912938" y="5053013"/>
          <p14:tracePt t="38537" x="1917700" y="5053013"/>
          <p14:tracePt t="38546" x="1935163" y="5053013"/>
          <p14:tracePt t="38556" x="1946275" y="5057775"/>
          <p14:tracePt t="38587" x="2005013" y="5057775"/>
          <p14:tracePt t="38621" x="2058988" y="5057775"/>
          <p14:tracePt t="38654" x="2074863" y="5057775"/>
          <p14:tracePt t="38671" x="2081213" y="5057775"/>
          <p14:tracePt t="38687" x="2085975" y="5057775"/>
          <p14:tracePt t="38704" x="2097088" y="5057775"/>
          <p14:tracePt t="38721" x="2117725" y="5057775"/>
          <p14:tracePt t="38737" x="2151063" y="5057775"/>
          <p14:tracePt t="38754" x="2162175" y="5057775"/>
          <p14:tracePt t="38771" x="2178050" y="5064125"/>
          <p14:tracePt t="38787" x="2182813" y="5064125"/>
          <p14:tracePt t="38807" x="2189163" y="5068888"/>
          <p14:tracePt t="38821" x="2200275" y="5073650"/>
          <p14:tracePt t="38837" x="2209800" y="5080000"/>
          <p14:tracePt t="38854" x="2216150" y="5084763"/>
          <p14:tracePt t="45073" x="2216150" y="5118100"/>
          <p14:tracePt t="45087" x="2216150" y="5160963"/>
          <p14:tracePt t="45105" x="2216150" y="5199063"/>
          <p14:tracePt t="45121" x="2216150" y="5237163"/>
          <p14:tracePt t="45138" x="2216150" y="5273675"/>
          <p14:tracePt t="45171" x="2216150" y="5356225"/>
          <p14:tracePt t="54909" x="4572000" y="5392738"/>
          <p14:tracePt t="54917" x="4772025" y="5383213"/>
          <p14:tracePt t="54937" x="4906963" y="5345113"/>
          <p14:tracePt t="54954" x="4949825" y="5327650"/>
          <p14:tracePt t="54971" x="4983163" y="5311775"/>
          <p14:tracePt t="54987" x="5053013" y="5300663"/>
          <p14:tracePt t="55021" x="5095875" y="5280025"/>
          <p14:tracePt t="55157" x="5091113" y="5268913"/>
          <p14:tracePt t="55167" x="5080000" y="5253038"/>
          <p14:tracePt t="55177" x="5064125" y="5241925"/>
          <p14:tracePt t="55187" x="5057775" y="5219700"/>
          <p14:tracePt t="55204" x="5053013" y="5199063"/>
          <p14:tracePt t="55220" x="5037138" y="5129213"/>
          <p14:tracePt t="55237" x="5010150" y="5030788"/>
          <p14:tracePt t="55254" x="4992688" y="4992688"/>
          <p14:tracePt t="55270" x="4895850" y="4875213"/>
          <p14:tracePt t="55287" x="4799013" y="4760913"/>
          <p14:tracePt t="55304" x="4765675" y="4722813"/>
          <p14:tracePt t="55321" x="4722813" y="4625975"/>
          <p14:tracePt t="55337" x="4706938" y="4545013"/>
          <p14:tracePt t="55354" x="4706938" y="4430713"/>
          <p14:tracePt t="55371" x="4738688" y="4237038"/>
          <p14:tracePt t="55387" x="4765675" y="4140200"/>
          <p14:tracePt t="55404" x="4803775" y="4075113"/>
          <p14:tracePt t="55421" x="4852988" y="3960813"/>
          <p14:tracePt t="55437" x="4929188" y="3848100"/>
          <p14:tracePt t="55454" x="4999038" y="3776663"/>
          <p14:tracePt t="55471" x="5118100" y="3690938"/>
          <p14:tracePt t="55487" x="5302250" y="3598863"/>
          <p14:tracePt t="55504" x="5430838" y="3556000"/>
          <p14:tracePt t="55520" x="5599113" y="3533775"/>
          <p14:tracePt t="55537" x="5846763" y="3524250"/>
          <p14:tracePt t="55554" x="5922963" y="3524250"/>
          <p14:tracePt t="55570" x="6100763" y="3529013"/>
          <p14:tracePt t="55587" x="6203950" y="3544888"/>
          <p14:tracePt t="55604" x="6235700" y="3560763"/>
          <p14:tracePt t="55621" x="6327775" y="3621088"/>
          <p14:tracePt t="55637" x="6430963" y="3729038"/>
          <p14:tracePt t="55654" x="6446838" y="3760788"/>
          <p14:tracePt t="55671" x="6484938" y="3859213"/>
          <p14:tracePt t="55687" x="6484938" y="3922713"/>
          <p14:tracePt t="55704" x="6473825" y="3956050"/>
          <p14:tracePt t="55721" x="6430963" y="4041775"/>
          <p14:tracePt t="55737" x="6381750" y="4106863"/>
          <p14:tracePt t="55754" x="6361113" y="4129088"/>
          <p14:tracePt t="55771" x="6284913" y="4176713"/>
          <p14:tracePt t="55787" x="6188075" y="4194175"/>
          <p14:tracePt t="55804" x="6149975" y="4194175"/>
          <p14:tracePt t="55821" x="6046788" y="4194175"/>
          <p14:tracePt t="55837" x="5976938" y="4183063"/>
          <p14:tracePt t="55854" x="5961063" y="4167188"/>
          <p14:tracePt t="55871" x="5891213" y="4113213"/>
          <p14:tracePt t="55887" x="5815013" y="4059238"/>
          <p14:tracePt t="55904" x="5754688" y="4021138"/>
          <p14:tracePt t="55920" x="5700713" y="3967163"/>
          <p14:tracePt t="55937" x="5695950" y="3917950"/>
          <p14:tracePt t="55954" x="5695950" y="3886200"/>
          <p14:tracePt t="55971" x="5700713" y="3836988"/>
          <p14:tracePt t="55987" x="5772150" y="3760788"/>
          <p14:tracePt t="56004" x="5826125" y="3713163"/>
          <p14:tracePt t="56021" x="5927725" y="3648075"/>
          <p14:tracePt t="56037" x="6073775" y="3609975"/>
          <p14:tracePt t="56054" x="6161088" y="3598863"/>
          <p14:tracePt t="56071" x="6242050" y="3598863"/>
          <p14:tracePt t="56087" x="6334125" y="3609975"/>
          <p14:tracePt t="56104" x="6354763" y="3621088"/>
          <p14:tracePt t="56121" x="6408738" y="3663950"/>
          <p14:tracePt t="56137" x="6457950" y="3729038"/>
          <p14:tracePt t="56154" x="6473825" y="3749675"/>
          <p14:tracePt t="56170" x="6489700" y="3810000"/>
          <p14:tracePt t="56187" x="6489700" y="3879850"/>
          <p14:tracePt t="56204" x="6484938" y="3906838"/>
          <p14:tracePt t="56220" x="6457950" y="3949700"/>
          <p14:tracePt t="56237" x="6392863" y="3998913"/>
          <p14:tracePt t="56254" x="6361113" y="4014788"/>
          <p14:tracePt t="56270" x="6219825" y="4037013"/>
          <p14:tracePt t="56287" x="6057900" y="4037013"/>
          <p14:tracePt t="56304" x="5992813" y="4030663"/>
          <p14:tracePt t="56321" x="5880100" y="3994150"/>
          <p14:tracePt t="56337" x="5826125" y="3944938"/>
          <p14:tracePt t="56354" x="5819775" y="3922713"/>
          <p14:tracePt t="56371" x="5803900" y="3863975"/>
          <p14:tracePt t="56387" x="5799138" y="3798888"/>
          <p14:tracePt t="56404" x="5799138" y="3776663"/>
          <p14:tracePt t="56420" x="5815013" y="3733800"/>
          <p14:tracePt t="56437" x="5868988" y="3702050"/>
          <p14:tracePt t="56454" x="5972175" y="3675063"/>
          <p14:tracePt t="56471" x="6199188" y="3663950"/>
          <p14:tracePt t="56487" x="6376988" y="3663950"/>
          <p14:tracePt t="56504" x="6500813" y="3663950"/>
          <p14:tracePt t="56521" x="6581775" y="3675063"/>
          <p14:tracePt t="56537" x="6642100" y="3713163"/>
          <p14:tracePt t="56554" x="6657975" y="3744913"/>
          <p14:tracePt t="56571" x="6662738" y="3794125"/>
          <p14:tracePt t="56587" x="6657975" y="3890963"/>
          <p14:tracePt t="56604" x="6630988" y="3983038"/>
          <p14:tracePt t="56621" x="6565900" y="4095750"/>
          <p14:tracePt t="56637" x="6426200" y="4203700"/>
          <p14:tracePt t="56654" x="6354763" y="4237038"/>
          <p14:tracePt t="56670" x="6165850" y="4268788"/>
          <p14:tracePt t="56687" x="5999163" y="4264025"/>
          <p14:tracePt t="56704" x="5954713" y="4248150"/>
          <p14:tracePt t="56721" x="5895975" y="4187825"/>
          <p14:tracePt t="56737" x="5868988" y="4075113"/>
          <p14:tracePt t="56754" x="5868988" y="4037013"/>
          <p14:tracePt t="56771" x="5884863" y="3944938"/>
          <p14:tracePt t="56787" x="5988050" y="3879850"/>
          <p14:tracePt t="56804" x="6053138" y="3875088"/>
          <p14:tracePt t="56821" x="6253163" y="3852863"/>
          <p14:tracePt t="56837" x="6469063" y="3852863"/>
          <p14:tracePt t="56854" x="6527800" y="3852863"/>
          <p14:tracePt t="56871" x="6588125" y="3863975"/>
          <p14:tracePt t="56887" x="6592888" y="3886200"/>
          <p14:tracePt t="56904" x="6592888" y="3906838"/>
          <p14:tracePt t="56920" x="6561138" y="3967163"/>
          <p14:tracePt t="56937" x="6480175" y="4025900"/>
          <p14:tracePt t="56954" x="6435725" y="4041775"/>
          <p14:tracePt t="56970" x="6284913" y="4075113"/>
          <p14:tracePt t="56987" x="6154738" y="4075113"/>
          <p14:tracePt t="57004" x="6053138" y="4068763"/>
          <p14:tracePt t="57020" x="5976938" y="4025900"/>
          <p14:tracePt t="57037" x="5965825" y="3994150"/>
          <p14:tracePt t="57054" x="5965825" y="3971925"/>
          <p14:tracePt t="57071" x="5972175" y="3960813"/>
          <p14:tracePt t="57087" x="6030913" y="3944938"/>
          <p14:tracePt t="57104" x="6084888" y="3944938"/>
          <p14:tracePt t="57121" x="6134100" y="3944938"/>
          <p14:tracePt t="57137" x="6188075" y="3944938"/>
          <p14:tracePt t="57154" x="6199188" y="3944938"/>
          <p14:tracePt t="57170" x="6219825" y="3944938"/>
          <p14:tracePt t="57187" x="6235700" y="3949700"/>
          <p14:tracePt t="57221" x="6235700" y="3960813"/>
          <p14:tracePt t="57237" x="6219825" y="3983038"/>
          <p14:tracePt t="57254" x="6208713" y="3987800"/>
          <p14:tracePt t="57270" x="6181725" y="3998913"/>
          <p14:tracePt t="57287" x="6165850" y="3998913"/>
          <p14:tracePt t="57304" x="6161088" y="3998913"/>
          <p14:tracePt t="57321" x="6154738" y="3998913"/>
          <p14:tracePt t="57337" x="6145213" y="3998913"/>
          <p14:tracePt t="57354" x="6134100" y="3998913"/>
          <p14:tracePt t="57387" x="6134100" y="3994150"/>
          <p14:tracePt t="57727" x="6134100" y="3998913"/>
          <p14:tracePt t="57737" x="6134100" y="4003675"/>
          <p14:tracePt t="57747" x="6134100" y="4014788"/>
          <p14:tracePt t="57757" x="6138863" y="4021138"/>
          <p14:tracePt t="57770" x="6145213" y="4037013"/>
          <p14:tracePt t="57787" x="6154738" y="4048125"/>
          <p14:tracePt t="57804" x="6165850" y="4059238"/>
          <p14:tracePt t="57837" x="6181725" y="4102100"/>
          <p14:tracePt t="57871" x="6188075" y="4122738"/>
          <p14:tracePt t="57904" x="6188075" y="4160838"/>
          <p14:tracePt t="57921" x="6188075" y="4183063"/>
          <p14:tracePt t="57937" x="6181725" y="4210050"/>
          <p14:tracePt t="57954" x="6181725" y="4221163"/>
          <p14:tracePt t="57970" x="6154738" y="4275138"/>
          <p14:tracePt t="57987" x="6127750" y="4322763"/>
          <p14:tracePt t="58004" x="6111875" y="4356100"/>
          <p14:tracePt t="58021" x="6053138" y="4430713"/>
          <p14:tracePt t="58037" x="5981700" y="4511675"/>
          <p14:tracePt t="58054" x="5965825" y="4522788"/>
          <p14:tracePt t="58071" x="5934075" y="4560888"/>
          <p14:tracePt t="58087" x="5922963" y="4572000"/>
          <p14:tracePt t="58104" x="5922963" y="4576763"/>
          <p14:tracePt t="58120" x="5918200" y="4594225"/>
          <p14:tracePt t="58137" x="5918200" y="4610100"/>
          <p14:tracePt t="58154" x="5918200" y="4621213"/>
          <p14:tracePt t="58170" x="5927725" y="4648200"/>
          <p14:tracePt t="58187" x="5938838" y="4657725"/>
          <p14:tracePt t="58220" x="5945188" y="4657725"/>
          <p14:tracePt t="58487" x="5938838" y="4657725"/>
          <p14:tracePt t="58737" x="5911850" y="4657725"/>
          <p14:tracePt t="58747" x="5846763" y="4648200"/>
          <p14:tracePt t="58757" x="5799138" y="4648200"/>
          <p14:tracePt t="58771" x="5684838" y="4648200"/>
          <p14:tracePt t="58787" x="5480050" y="4664075"/>
          <p14:tracePt t="58804" x="5280025" y="4711700"/>
          <p14:tracePt t="58820" x="4983163" y="4792663"/>
          <p14:tracePt t="58854" x="3686175" y="5111750"/>
          <p14:tracePt t="58887" x="1643063" y="5680075"/>
          <p14:tracePt t="58920" x="530225" y="6046788"/>
          <p14:tracePt t="58937" x="346075" y="6127750"/>
          <p14:tracePt t="58954" x="339725" y="6134100"/>
          <p14:tracePt t="58970" x="334963" y="6145213"/>
          <p14:tracePt t="58987" x="330200" y="6154738"/>
          <p14:tracePt t="59004" x="330200" y="6165850"/>
          <p14:tracePt t="59021" x="319088" y="6203950"/>
          <p14:tracePt t="59037" x="319088" y="6215063"/>
          <p14:tracePt t="59077" x="312738" y="6215063"/>
          <p14:tracePt t="59087" x="312738" y="6219825"/>
          <p14:tracePt t="59104" x="307975" y="6235700"/>
          <p14:tracePt t="59121" x="292100" y="6296025"/>
          <p14:tracePt t="59137" x="276225" y="6354763"/>
          <p14:tracePt t="59154" x="269875" y="6365875"/>
          <p14:tracePt t="59171" x="265113" y="6381750"/>
          <p14:tracePt t="59187" x="265113" y="6392863"/>
          <p14:tracePt t="59204" x="265113" y="6399213"/>
          <p14:tracePt t="59220" x="296863" y="6399213"/>
          <p14:tracePt t="59237" x="307975" y="6399213"/>
          <p14:tracePt t="59254" x="319088" y="6392863"/>
          <p14:tracePt t="59270" x="361950" y="6354763"/>
          <p14:tracePt t="59287" x="411163" y="6338888"/>
          <p14:tracePt t="59304" x="503238" y="6334125"/>
          <p14:tracePt t="59321" x="811213" y="6323013"/>
          <p14:tracePt t="59337" x="1285875" y="6296025"/>
          <p14:tracePt t="59354" x="1751013" y="6257925"/>
          <p14:tracePt t="59370" x="2128838" y="6230938"/>
          <p14:tracePt t="59387" x="2308225" y="6230938"/>
          <p14:tracePt t="59404" x="2324100" y="6230938"/>
          <p14:tracePt t="59437" x="2328863" y="6230938"/>
          <p14:tracePt t="59466" x="2335213" y="6246813"/>
          <p14:tracePt t="59478" x="2339975" y="6262688"/>
          <p14:tracePt t="59487" x="2339975" y="6269038"/>
          <p14:tracePt t="59504" x="2339975" y="6273800"/>
          <p14:tracePt t="59520" x="2335213" y="6273800"/>
          <p14:tracePt t="59537" x="2263775" y="6284913"/>
          <p14:tracePt t="59554" x="2200275" y="6284913"/>
          <p14:tracePt t="59571" x="2032000" y="6269038"/>
          <p14:tracePt t="59587" x="1962150" y="6253163"/>
          <p14:tracePt t="59604" x="1955800" y="6253163"/>
          <p14:tracePt t="59620" x="1951038" y="6253163"/>
          <p14:tracePt t="59654" x="1951038" y="6246813"/>
          <p14:tracePt t="59670" x="1973263" y="6246813"/>
          <p14:tracePt t="59687" x="2259013" y="6246813"/>
          <p14:tracePt t="59704" x="2420938" y="6235700"/>
          <p14:tracePt t="59720" x="2960688" y="6235700"/>
          <p14:tracePt t="59737" x="3198813" y="6242050"/>
          <p14:tracePt t="59754" x="3225800" y="6242050"/>
          <p14:tracePt t="59787" x="3221038" y="6242050"/>
          <p14:tracePt t="59804" x="3209925" y="6246813"/>
          <p14:tracePt t="59820" x="3167063" y="6262688"/>
          <p14:tracePt t="59837" x="3063875" y="6269038"/>
          <p14:tracePt t="59854" x="2852738" y="6269038"/>
          <p14:tracePt t="59871" x="2409825" y="6284913"/>
          <p14:tracePt t="59887" x="2090738" y="6284913"/>
          <p14:tracePt t="59904" x="1917700" y="6284913"/>
          <p14:tracePt t="59920" x="1827213" y="6284913"/>
          <p14:tracePt t="59977" x="1831975" y="6284913"/>
          <p14:tracePt t="59986" x="1870075" y="6280150"/>
          <p14:tracePt t="59996" x="2000250" y="6280150"/>
          <p14:tracePt t="60007" x="2097088" y="6280150"/>
          <p14:tracePt t="60021" x="2220913" y="6269038"/>
          <p14:tracePt t="60037" x="2609850" y="6269038"/>
          <p14:tracePt t="60054" x="2717800" y="6269038"/>
          <p14:tracePt t="60071" x="2874963" y="6269038"/>
          <p14:tracePt t="60087" x="2879725" y="6269038"/>
          <p14:tracePt t="60121" x="2805113" y="6289675"/>
          <p14:tracePt t="60137" x="2582863" y="6311900"/>
          <p14:tracePt t="60154" x="2459038" y="6311900"/>
          <p14:tracePt t="60171" x="2036763" y="6323013"/>
          <p14:tracePt t="60187" x="1663700" y="6316663"/>
          <p14:tracePt t="60204" x="1589088" y="6316663"/>
          <p14:tracePt t="60220" x="1528763" y="6307138"/>
          <p14:tracePt t="60257" x="1582738" y="6307138"/>
          <p14:tracePt t="60270" x="1739900" y="6296025"/>
          <p14:tracePt t="60287" x="2151063" y="6296025"/>
          <p14:tracePt t="60304" x="2286000" y="6296025"/>
          <p14:tracePt t="60321" x="2616200" y="6296025"/>
          <p14:tracePt t="60337" x="2767013" y="6296025"/>
          <p14:tracePt t="60354" x="2778125" y="6296025"/>
          <p14:tracePt t="60407" x="2755900" y="6296025"/>
          <p14:tracePt t="60417" x="2647950" y="6296025"/>
          <p14:tracePt t="60427" x="2524125" y="6296025"/>
          <p14:tracePt t="60437" x="2351088" y="6296025"/>
          <p14:tracePt t="60454" x="1962150" y="6307138"/>
          <p14:tracePt t="60470" x="1658938" y="6316663"/>
          <p14:tracePt t="60487" x="1582738" y="6316663"/>
          <p14:tracePt t="60520" x="1654175" y="6316663"/>
          <p14:tracePt t="60537" x="1951038" y="6311900"/>
          <p14:tracePt t="60554" x="2200275" y="6300788"/>
          <p14:tracePt t="60571" x="2425700" y="6300788"/>
          <p14:tracePt t="60587" x="2508250" y="6300788"/>
          <p14:tracePt t="60648" x="2490788" y="6300788"/>
          <p14:tracePt t="60657" x="2486025" y="6300788"/>
          <p14:tracePt t="60877" x="2517775" y="6316663"/>
          <p14:tracePt t="60887" x="2562225" y="6350000"/>
          <p14:tracePt t="60898" x="2582863" y="6376988"/>
          <p14:tracePt t="60907" x="2632075" y="6419850"/>
          <p14:tracePt t="60921" x="2679700" y="6457950"/>
          <p14:tracePt t="60937" x="2713038" y="6511925"/>
          <p14:tracePt t="60954" x="2724150" y="6523038"/>
          <p14:tracePt t="60970" x="2724150" y="6534150"/>
          <p14:tracePt t="61187" x="2717800" y="6534150"/>
          <p14:tracePt t="61267" x="2713038" y="6534150"/>
          <p14:tracePt t="61277" x="2659063" y="6534150"/>
          <p14:tracePt t="61287" x="2620963" y="6534150"/>
          <p14:tracePt t="61297" x="2578100" y="6534150"/>
          <p14:tracePt t="61354" x="2389188" y="6446838"/>
          <p14:tracePt t="61370" x="2389188" y="6399213"/>
          <p14:tracePt t="61387" x="2382838" y="6334125"/>
          <p14:tracePt t="61404" x="2382838" y="6311900"/>
          <p14:tracePt t="61420" x="2371725" y="6253163"/>
          <p14:tracePt t="61437" x="2371725" y="6203950"/>
          <p14:tracePt t="61454" x="2378075" y="6165850"/>
          <p14:tracePt t="61471" x="2405063" y="6107113"/>
          <p14:tracePt t="61487" x="2454275" y="6046788"/>
          <p14:tracePt t="61504" x="2517775" y="6008688"/>
          <p14:tracePt t="61521" x="2647950" y="5945188"/>
          <p14:tracePt t="61537" x="2778125" y="5907088"/>
          <p14:tracePt t="61554" x="2859088" y="5884863"/>
          <p14:tracePt t="61571" x="2913063" y="5884863"/>
          <p14:tracePt t="61587" x="2944813" y="5884863"/>
          <p14:tracePt t="61604" x="2951163" y="5900738"/>
          <p14:tracePt t="61621" x="2955925" y="5911850"/>
          <p14:tracePt t="61637" x="2960688" y="5934075"/>
          <p14:tracePt t="61654" x="2967038" y="5938838"/>
          <p14:tracePt t="61671" x="2967038" y="5945188"/>
          <p14:tracePt t="61687" x="2967038" y="5949950"/>
          <p14:tracePt t="61927" x="2967038" y="5961063"/>
          <p14:tracePt t="61937" x="2933700" y="6015038"/>
          <p14:tracePt t="61947" x="2901950" y="6046788"/>
          <p14:tracePt t="61956" x="2852738" y="6084888"/>
          <p14:tracePt t="61970" x="2782888" y="6154738"/>
          <p14:tracePt t="61987" x="2724150" y="6230938"/>
          <p14:tracePt t="62004" x="2674938" y="6280150"/>
          <p14:tracePt t="62021" x="2652713" y="6323013"/>
          <p14:tracePt t="62037" x="2647950" y="6327775"/>
          <p14:tracePt t="62054" x="2643188" y="6327775"/>
          <p14:tracePt t="62071" x="2632075" y="6334125"/>
          <p14:tracePt t="62087" x="2625725" y="6334125"/>
          <p14:tracePt t="62104" x="2620963" y="6334125"/>
          <p14:tracePt t="63067" x="2647950" y="6307138"/>
          <p14:tracePt t="63077" x="2701925" y="6269038"/>
          <p14:tracePt t="63087" x="2924175" y="6116638"/>
          <p14:tracePt t="63097" x="3052763" y="6019800"/>
          <p14:tracePt t="63107" x="3221038" y="5884863"/>
          <p14:tracePt t="63120" x="3836988" y="5430838"/>
          <p14:tracePt t="63137" x="4376738" y="5053013"/>
          <p14:tracePt t="63171" x="5403850" y="4491038"/>
          <p14:tracePt t="63204" x="5954713" y="4268788"/>
          <p14:tracePt t="63237" x="6235700" y="4241800"/>
          <p14:tracePt t="63254" x="6289675" y="4241800"/>
          <p14:tracePt t="63271" x="6334125" y="4237038"/>
          <p14:tracePt t="63287" x="6334125" y="4230688"/>
          <p14:tracePt t="63317" x="6338888" y="4230688"/>
          <p14:tracePt t="63327" x="6345238" y="4221163"/>
          <p14:tracePt t="63337" x="6350000" y="4210050"/>
          <p14:tracePt t="63354" x="6365875" y="4194175"/>
          <p14:tracePt t="63371" x="6426200" y="4156075"/>
          <p14:tracePt t="63387" x="6500813" y="4095750"/>
          <p14:tracePt t="63404" x="6543675" y="4064000"/>
          <p14:tracePt t="63420" x="6723063" y="3956050"/>
          <p14:tracePt t="63437" x="7004050" y="3805238"/>
          <p14:tracePt t="63454" x="7085013" y="3767138"/>
          <p14:tracePt t="63470" x="7197725" y="3729038"/>
          <p14:tracePt t="63536" x="7197725" y="3767138"/>
          <p14:tracePt t="63546" x="7204075" y="3810000"/>
          <p14:tracePt t="63556" x="7208838" y="3832225"/>
          <p14:tracePt t="63571" x="7219950" y="3868738"/>
          <p14:tracePt t="63587" x="7219950" y="3949700"/>
          <p14:tracePt t="63604" x="7215188" y="3971925"/>
          <p14:tracePt t="63620" x="7100888" y="4052888"/>
          <p14:tracePt t="63637" x="6846888" y="4095750"/>
          <p14:tracePt t="63654" x="6615113" y="4095750"/>
          <p14:tracePt t="63670" x="6208713" y="4090988"/>
          <p14:tracePt t="63687" x="5972175" y="4048125"/>
          <p14:tracePt t="63704" x="5868988" y="3994150"/>
          <p14:tracePt t="63720" x="5810250" y="3933825"/>
          <p14:tracePt t="63737" x="5803900" y="3895725"/>
          <p14:tracePt t="63754" x="5803900" y="3868738"/>
          <p14:tracePt t="63770" x="5826125" y="3814763"/>
          <p14:tracePt t="63787" x="5934075" y="3729038"/>
          <p14:tracePt t="63804" x="6035675" y="3668713"/>
          <p14:tracePt t="63820" x="6172200" y="3609975"/>
          <p14:tracePt t="63837" x="6365875" y="3567113"/>
          <p14:tracePt t="63854" x="6500813" y="3567113"/>
          <p14:tracePt t="63871" x="6669088" y="3567113"/>
          <p14:tracePt t="63887" x="6884988" y="3605213"/>
          <p14:tracePt t="63904" x="6954838" y="3625850"/>
          <p14:tracePt t="63921" x="7154863" y="3717925"/>
          <p14:tracePt t="63937" x="7289800" y="3814763"/>
          <p14:tracePt t="63954" x="7316788" y="3852863"/>
          <p14:tracePt t="63970" x="7343775" y="3922713"/>
          <p14:tracePt t="63987" x="7327900" y="4041775"/>
          <p14:tracePt t="64004" x="7300913" y="4075113"/>
          <p14:tracePt t="64020" x="7208838" y="4167188"/>
          <p14:tracePt t="64037" x="6934200" y="4268788"/>
          <p14:tracePt t="64054" x="6792913" y="4291013"/>
          <p14:tracePt t="64071" x="6334125" y="4322763"/>
          <p14:tracePt t="64087" x="6084888" y="4318000"/>
          <p14:tracePt t="64104" x="6042025" y="4291013"/>
          <p14:tracePt t="64121" x="6030913" y="4237038"/>
          <p14:tracePt t="64137" x="6080125" y="4171950"/>
          <p14:tracePt t="64154" x="6111875" y="4144963"/>
          <p14:tracePt t="64170" x="6257925" y="4079875"/>
          <p14:tracePt t="64187" x="6430963" y="4010025"/>
          <p14:tracePt t="64204" x="6496050" y="3987800"/>
          <p14:tracePt t="64220" x="6680200" y="3949700"/>
          <p14:tracePt t="64237" x="6804025" y="3940175"/>
          <p14:tracePt t="64254" x="6907213" y="3940175"/>
          <p14:tracePt t="64271" x="7015163" y="3971925"/>
          <p14:tracePt t="64287" x="7073900" y="4041775"/>
          <p14:tracePt t="64304" x="7112000" y="4106863"/>
          <p14:tracePt t="64321" x="7116763" y="4214813"/>
          <p14:tracePt t="64337" x="7051675" y="4318000"/>
          <p14:tracePt t="64354" x="6988175" y="4367213"/>
          <p14:tracePt t="64370" x="6842125" y="4403725"/>
          <p14:tracePt t="64387" x="6592888" y="4414838"/>
          <p14:tracePt t="64404" x="6457950" y="4410075"/>
          <p14:tracePt t="64420" x="6381750" y="4371975"/>
          <p14:tracePt t="64437" x="6361113" y="4284663"/>
          <p14:tracePt t="64454" x="6381750" y="4248150"/>
          <p14:tracePt t="64470" x="6523038" y="4122738"/>
          <p14:tracePt t="64487" x="6765925" y="4037013"/>
          <p14:tracePt t="64504" x="6853238" y="4025900"/>
          <p14:tracePt t="64520" x="7058025" y="4014788"/>
          <p14:tracePt t="64537" x="7161213" y="4021138"/>
          <p14:tracePt t="64554" x="7181850" y="4030663"/>
          <p14:tracePt t="64570" x="7231063" y="4106863"/>
          <p14:tracePt t="64587" x="7242175" y="4198938"/>
          <p14:tracePt t="64604" x="7231063" y="4230688"/>
          <p14:tracePt t="64620" x="7123113" y="4333875"/>
          <p14:tracePt t="64637" x="6977063" y="4414838"/>
          <p14:tracePt t="64654" x="6907213" y="4421188"/>
          <p14:tracePt t="64670" x="6819900" y="4421188"/>
          <p14:tracePt t="64687" x="6808788" y="4421188"/>
          <p14:tracePt t="64720" x="6808788" y="4398963"/>
          <p14:tracePt t="64737" x="6808788" y="4387850"/>
          <p14:tracePt t="64754" x="6808788" y="4383088"/>
          <p14:tracePt t="64967" x="6804025" y="4383088"/>
          <p14:tracePt t="65016" x="6797675" y="4387850"/>
          <p14:tracePt t="65026" x="6765925" y="4430713"/>
          <p14:tracePt t="65037" x="6716713" y="4479925"/>
          <p14:tracePt t="65046" x="6642100" y="4572000"/>
          <p14:tracePt t="65056" x="6592888" y="4630738"/>
          <p14:tracePt t="65071" x="6511925" y="4722813"/>
          <p14:tracePt t="65087" x="6462713" y="4787900"/>
          <p14:tracePt t="65104" x="6446838" y="4810125"/>
          <p14:tracePt t="65121" x="6419850" y="4848225"/>
          <p14:tracePt t="65137" x="6381750" y="4879975"/>
          <p14:tracePt t="65154" x="6361113" y="4911725"/>
          <p14:tracePt t="65171" x="6345238" y="4956175"/>
          <p14:tracePt t="65187" x="6289675" y="5026025"/>
          <p14:tracePt t="65204" x="6219825" y="5073650"/>
          <p14:tracePt t="65220" x="6145213" y="5118100"/>
          <p14:tracePt t="65237" x="6069013" y="5149850"/>
          <p14:tracePt t="65254" x="6046788" y="5160963"/>
          <p14:tracePt t="65270" x="6030913" y="5176838"/>
          <p14:tracePt t="65287" x="6019800" y="5203825"/>
          <p14:tracePt t="65304" x="6019800" y="5210175"/>
          <p14:tracePt t="65320" x="5999163" y="5246688"/>
          <p14:tracePt t="65337" x="5961063" y="5300663"/>
          <p14:tracePt t="65354" x="5945188" y="5322888"/>
          <p14:tracePt t="65371" x="5907088" y="5399088"/>
          <p14:tracePt t="65387" x="5864225" y="5484813"/>
          <p14:tracePt t="65404" x="5846763" y="5518150"/>
          <p14:tracePt t="65421" x="5810250" y="5614988"/>
          <p14:tracePt t="65437" x="5788025" y="5668963"/>
          <p14:tracePt t="65454" x="5788025" y="5673725"/>
          <p14:tracePt t="65470" x="5781675" y="5680075"/>
          <p14:tracePt t="65527" x="5776913" y="5680075"/>
          <p14:tracePt t="65537" x="5772150" y="5684838"/>
          <p14:tracePt t="65547" x="5765800" y="5691188"/>
          <p14:tracePt t="65557" x="5761038" y="5695950"/>
          <p14:tracePt t="71763" x="5761038" y="5727700"/>
          <p14:tracePt t="71775" x="5761038" y="5765800"/>
          <p14:tracePt t="71789" x="5761038" y="5803900"/>
          <p14:tracePt t="71805" x="5761038" y="5842000"/>
          <p14:tracePt t="71821" x="5761038" y="5884863"/>
          <p14:tracePt t="71854" x="5761038" y="5922963"/>
          <p14:tracePt t="75120" x="5761038" y="5999163"/>
          <p14:tracePt t="75137" x="5761038" y="6042025"/>
          <p14:tracePt t="75154" x="5761038" y="6080125"/>
          <p14:tracePt t="75171" x="5761038" y="6116638"/>
          <p14:tracePt t="75187" x="5761038" y="6154738"/>
          <p14:tracePt t="75220" x="5761038" y="62357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じゃあこれどんな意味？　</a:t>
            </a:r>
            <a:r>
              <a:rPr lang="en-US" altLang="ja-JP" dirty="0"/>
              <a:t>(</a:t>
            </a:r>
            <a:r>
              <a:rPr lang="ja-JP" altLang="en-US" dirty="0"/>
              <a:t>暗記例文</a:t>
            </a:r>
            <a:r>
              <a:rPr lang="en-US" altLang="ja-JP" dirty="0"/>
              <a:t>10)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26641" y="2047501"/>
            <a:ext cx="6931959" cy="2551393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To maintain that one can master a foreign language without learning its grammar </a:t>
            </a:r>
          </a:p>
          <a:p>
            <a:pPr marL="0" indent="0">
              <a:buNone/>
            </a:pPr>
            <a:r>
              <a:rPr lang="en-US" altLang="ja-JP" dirty="0"/>
              <a:t>is no more realistic than </a:t>
            </a:r>
          </a:p>
          <a:p>
            <a:pPr marL="0" indent="0">
              <a:buNone/>
            </a:pPr>
            <a:r>
              <a:rPr lang="en-US" altLang="ja-JP" dirty="0">
                <a:solidFill>
                  <a:srgbClr val="FF0000"/>
                </a:solidFill>
              </a:rPr>
              <a:t>to insist that one can play baseball without knowing its rules.</a:t>
            </a:r>
            <a:endParaRPr lang="ja-JP" altLang="ja-JP" dirty="0">
              <a:solidFill>
                <a:srgbClr val="FF0000"/>
              </a:solidFill>
            </a:endParaRPr>
          </a:p>
          <a:p>
            <a:endParaRPr kumimoji="1" lang="ja-JP" altLang="en-US" dirty="0"/>
          </a:p>
        </p:txBody>
      </p:sp>
      <p:cxnSp>
        <p:nvCxnSpPr>
          <p:cNvPr id="4" name="直線コネクタ 3"/>
          <p:cNvCxnSpPr/>
          <p:nvPr/>
        </p:nvCxnSpPr>
        <p:spPr>
          <a:xfrm>
            <a:off x="1658470" y="2330939"/>
            <a:ext cx="15689" cy="42043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タイトル 1"/>
          <p:cNvSpPr txBox="1">
            <a:spLocks/>
          </p:cNvSpPr>
          <p:nvPr/>
        </p:nvSpPr>
        <p:spPr>
          <a:xfrm>
            <a:off x="764241" y="1569113"/>
            <a:ext cx="2489947" cy="697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b="1" dirty="0"/>
              <a:t>realistic scale</a:t>
            </a:r>
            <a:endParaRPr lang="ja-JP" altLang="en-US" sz="2800" b="1" dirty="0"/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1907464" y="3979853"/>
            <a:ext cx="2558975" cy="2286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H="1" flipV="1">
            <a:off x="1869141" y="2474259"/>
            <a:ext cx="2561665" cy="12976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2077571" y="3710912"/>
            <a:ext cx="1808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/>
              <a:t>どっち？</a:t>
            </a: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DC7E6A34-FE59-4121-B8E4-0CA1DA033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3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45"/>
    </mc:Choice>
    <mc:Fallback>
      <p:transition spd="slow" advTm="5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" x="5761038" y="6350000"/>
          <p14:tracePt t="63" x="5761038" y="6388100"/>
          <p14:tracePt t="80" x="5761038" y="6408738"/>
          <p14:tracePt t="100" x="5761038" y="6403975"/>
          <p14:tracePt t="2564" x="6907213" y="2978150"/>
          <p14:tracePt t="2573" x="7143750" y="2789238"/>
          <p14:tracePt t="2580" x="7397750" y="2632075"/>
          <p14:tracePt t="2596" x="7840663" y="2405063"/>
          <p14:tracePt t="2613" x="8074025" y="2308225"/>
          <p14:tracePt t="2630" x="8085138" y="2308225"/>
          <p14:tracePt t="2647" x="8105775" y="2308225"/>
          <p14:tracePt t="2680" x="8154988" y="2328863"/>
          <p14:tracePt t="2713" x="8159750" y="2328863"/>
          <p14:tracePt t="2747" x="8159750" y="2335213"/>
          <p14:tracePt t="2943" x="8150225" y="2335213"/>
          <p14:tracePt t="2953" x="8067675" y="2324100"/>
          <p14:tracePt t="2963" x="7977188" y="2290763"/>
          <p14:tracePt t="2974" x="7786688" y="2227263"/>
          <p14:tracePt t="2983" x="7750175" y="2209800"/>
          <p14:tracePt t="2997" x="7696200" y="2117725"/>
          <p14:tracePt t="3013" x="7608888" y="1993900"/>
          <p14:tracePt t="3030" x="7554913" y="1885950"/>
          <p14:tracePt t="3046" x="7489825" y="1751013"/>
          <p14:tracePt t="3063" x="7419975" y="1604963"/>
          <p14:tracePt t="3080" x="7388225" y="1497013"/>
          <p14:tracePt t="3096" x="7377113" y="1393825"/>
          <p14:tracePt t="3113" x="7408863" y="1265238"/>
          <p14:tracePt t="3130" x="7458075" y="1193800"/>
          <p14:tracePt t="3147" x="7570788" y="1054100"/>
          <p14:tracePt t="3163" x="7723188" y="896938"/>
          <p14:tracePt t="3180" x="7781925" y="838200"/>
          <p14:tracePt t="3196" x="7959725" y="723900"/>
          <p14:tracePt t="3213" x="8123238" y="631825"/>
          <p14:tracePt t="3230" x="8204200" y="600075"/>
          <p14:tracePt t="3246" x="8489950" y="530225"/>
          <p14:tracePt t="3263" x="8966200" y="492125"/>
          <p14:tracePt t="3280" x="9144000" y="492125"/>
          <p14:tracePt t="3297" x="9690100" y="476250"/>
          <p14:tracePt t="3313" x="10029825" y="508000"/>
          <p14:tracePt t="3330" x="10121900" y="534988"/>
          <p14:tracePt t="3347" x="10310813" y="615950"/>
          <p14:tracePt t="3363" x="10414000" y="712788"/>
          <p14:tracePt t="3380" x="10440988" y="735013"/>
          <p14:tracePt t="3397" x="10452100" y="804863"/>
          <p14:tracePt t="3413" x="10440988" y="892175"/>
          <p14:tracePt t="3430" x="10425113" y="923925"/>
          <p14:tracePt t="3447" x="10337800" y="1074738"/>
          <p14:tracePt t="3463" x="10213975" y="1204913"/>
          <p14:tracePt t="3480" x="10072688" y="1296988"/>
          <p14:tracePt t="3497" x="9825038" y="1409700"/>
          <p14:tracePt t="3513" x="9629775" y="1465263"/>
          <p14:tracePt t="3530" x="9413875" y="1485900"/>
          <p14:tracePt t="3546" x="9013825" y="1485900"/>
          <p14:tracePt t="3563" x="8739188" y="1470025"/>
          <p14:tracePt t="3580" x="8512175" y="1404938"/>
          <p14:tracePt t="3596" x="8305800" y="1323975"/>
          <p14:tracePt t="3613" x="8123238" y="1193800"/>
          <p14:tracePt t="3630" x="8062913" y="1112838"/>
          <p14:tracePt t="3646" x="8035925" y="1020763"/>
          <p14:tracePt t="3663" x="8035925" y="892175"/>
          <p14:tracePt t="3680" x="8040688" y="827088"/>
          <p14:tracePt t="3697" x="8085138" y="703263"/>
          <p14:tracePt t="3713" x="8181975" y="620713"/>
          <p14:tracePt t="3730" x="8235950" y="584200"/>
          <p14:tracePt t="3747" x="8505825" y="481013"/>
          <p14:tracePt t="3763" x="9002713" y="411163"/>
          <p14:tracePt t="3780" x="9240838" y="395288"/>
          <p14:tracePt t="3796" x="9840913" y="422275"/>
          <p14:tracePt t="3813" x="10052050" y="512763"/>
          <p14:tracePt t="3830" x="10067925" y="546100"/>
          <p14:tracePt t="3846" x="10056813" y="654050"/>
          <p14:tracePt t="3863" x="9932988" y="793750"/>
          <p14:tracePt t="3880" x="9872663" y="865188"/>
          <p14:tracePt t="3897" x="9571038" y="1092200"/>
          <p14:tracePt t="3913" x="9398000" y="1173163"/>
          <p14:tracePt t="3930" x="9321800" y="1189038"/>
          <p14:tracePt t="3946" x="9105900" y="1200150"/>
          <p14:tracePt t="3963" x="8939213" y="1211263"/>
          <p14:tracePt t="3980" x="8921750" y="1211263"/>
          <p14:tracePt t="3996" x="8916988" y="1211263"/>
          <p14:tracePt t="8094" x="8462963" y="2054225"/>
          <p14:tracePt t="8103" x="8447088" y="2074863"/>
          <p14:tracePt t="8104" x="8413750" y="2090738"/>
          <p14:tracePt t="8113" x="8366125" y="2090738"/>
          <p14:tracePt t="8130" x="8355013" y="2090738"/>
          <p14:tracePt t="8147" x="8316913" y="2074863"/>
          <p14:tracePt t="8163" x="8258175" y="2043113"/>
          <p14:tracePt t="8196" x="8112125" y="2036763"/>
          <p14:tracePt t="8230" x="8020050" y="2043113"/>
          <p14:tracePt t="8563" x="8035925" y="2036763"/>
          <p14:tracePt t="8573" x="8058150" y="2016125"/>
          <p14:tracePt t="8583" x="8074025" y="2005013"/>
          <p14:tracePt t="8596" x="8085138" y="1993900"/>
          <p14:tracePt t="8613" x="8094663" y="1978025"/>
          <p14:tracePt t="8630" x="8112125" y="1962150"/>
          <p14:tracePt t="8663" x="8150225" y="1820863"/>
          <p14:tracePt t="8696" x="8181975" y="1701800"/>
          <p14:tracePt t="8730" x="8213725" y="1577975"/>
          <p14:tracePt t="8746" x="8235950" y="1546225"/>
          <p14:tracePt t="8763" x="8240713" y="1539875"/>
          <p14:tracePt t="8853" x="8240713" y="1535113"/>
          <p14:tracePt t="9013" x="8240713" y="1539875"/>
          <p14:tracePt t="9023" x="8240713" y="1546225"/>
          <p14:tracePt t="9033" x="8240713" y="1609725"/>
          <p14:tracePt t="9046" x="8240713" y="1674813"/>
          <p14:tracePt t="9063" x="8235950" y="1881188"/>
          <p14:tracePt t="9080" x="8224838" y="1944688"/>
          <p14:tracePt t="9096" x="8208963" y="2097088"/>
          <p14:tracePt t="9113" x="8181975" y="2232025"/>
          <p14:tracePt t="9130" x="8159750" y="2286000"/>
          <p14:tracePt t="9146" x="8085138" y="2409825"/>
          <p14:tracePt t="9163" x="7977188" y="2513013"/>
          <p14:tracePt t="9180" x="7943850" y="2551113"/>
          <p14:tracePt t="9197" x="7858125" y="2605088"/>
          <p14:tracePt t="9213" x="7781925" y="2643188"/>
          <p14:tracePt t="9230" x="7754938" y="2647950"/>
          <p14:tracePt t="9247" x="7586663" y="2679700"/>
          <p14:tracePt t="9263" x="7419975" y="2690813"/>
          <p14:tracePt t="9280" x="7361238" y="2690813"/>
          <p14:tracePt t="9296" x="7177088" y="2663825"/>
          <p14:tracePt t="9313" x="6981825" y="2605088"/>
          <p14:tracePt t="9330" x="6907213" y="2571750"/>
          <p14:tracePt t="9346" x="6754813" y="2490788"/>
          <p14:tracePt t="9363" x="6635750" y="2389188"/>
          <p14:tracePt t="9380" x="6588125" y="2328863"/>
          <p14:tracePt t="9396" x="6543675" y="2243138"/>
          <p14:tracePt t="9413" x="6543675" y="2193925"/>
          <p14:tracePt t="9430" x="6565900" y="2139950"/>
          <p14:tracePt t="9446" x="6653213" y="2047875"/>
          <p14:tracePt t="9463" x="6727825" y="1989138"/>
          <p14:tracePt t="9480" x="6846888" y="1935163"/>
          <p14:tracePt t="9496" x="7031038" y="1874838"/>
          <p14:tracePt t="9513" x="7343775" y="1816100"/>
          <p14:tracePt t="9530" x="7500938" y="1804988"/>
          <p14:tracePt t="9547" x="7642225" y="1793875"/>
          <p14:tracePt t="9563" x="7712075" y="1793875"/>
          <p14:tracePt t="9580" x="7727950" y="1793875"/>
          <p14:tracePt t="9596" x="7732713" y="1793875"/>
          <p14:tracePt t="9613" x="7750175" y="1793875"/>
          <p14:tracePt t="9630" x="7759700" y="1793875"/>
          <p14:tracePt t="9647" x="7847013" y="1793875"/>
          <p14:tracePt t="9663" x="7954963" y="1804988"/>
          <p14:tracePt t="9680" x="7981950" y="1804988"/>
          <p14:tracePt t="9696" x="8004175" y="1809750"/>
          <p14:tracePt t="9743" x="8004175" y="1816100"/>
          <p14:tracePt t="9753" x="8008938" y="1816100"/>
          <p14:tracePt t="9763" x="8020050" y="1816100"/>
          <p14:tracePt t="9780" x="8024813" y="1809750"/>
          <p14:tracePt t="9796" x="8058150" y="1793875"/>
          <p14:tracePt t="9813" x="8074025" y="1778000"/>
          <p14:tracePt t="9830" x="8078788" y="1773238"/>
          <p14:tracePt t="9846" x="8085138" y="1766888"/>
          <p14:tracePt t="9863" x="8105775" y="1746250"/>
          <p14:tracePt t="9880" x="8112125" y="1739900"/>
          <p14:tracePt t="9896" x="8132763" y="1719263"/>
          <p14:tracePt t="9913" x="8159750" y="1708150"/>
          <p14:tracePt t="9930" x="8181975" y="1685925"/>
          <p14:tracePt t="9947" x="8235950" y="1663700"/>
          <p14:tracePt t="9963" x="8258175" y="1647825"/>
          <p14:tracePt t="9980" x="8289925" y="1636713"/>
          <p14:tracePt t="9996" x="8321675" y="1631950"/>
          <p14:tracePt t="10013" x="8343900" y="1620838"/>
          <p14:tracePt t="10030" x="8343900" y="1616075"/>
          <p14:tracePt t="10046" x="8355013" y="1616075"/>
          <p14:tracePt t="10193" x="8355013" y="1609725"/>
          <p14:tracePt t="10263" x="8348663" y="1609725"/>
          <p14:tracePt t="12445" x="8420100" y="1546225"/>
          <p14:tracePt t="12453" x="8404225" y="1550988"/>
          <p14:tracePt t="12463" x="8386763" y="1550988"/>
          <p14:tracePt t="12480" x="8375650" y="1555750"/>
          <p14:tracePt t="12497" x="8343900" y="1566863"/>
          <p14:tracePt t="12513" x="8316913" y="1566863"/>
          <p14:tracePt t="12530" x="8312150" y="1566863"/>
          <p14:tracePt t="12563" x="8278813" y="1566863"/>
          <p14:tracePt t="12596" x="8213725" y="1566863"/>
          <p14:tracePt t="12630" x="8074025" y="1589088"/>
          <p14:tracePt t="12646" x="7977188" y="1600200"/>
          <p14:tracePt t="12663" x="7927975" y="1604963"/>
          <p14:tracePt t="12680" x="7923213" y="1604963"/>
          <p14:tracePt t="12723" x="7916863" y="1609725"/>
          <p14:tracePt t="12733" x="7905750" y="1616075"/>
          <p14:tracePt t="12746" x="7896225" y="1631950"/>
          <p14:tracePt t="12763" x="7820025" y="1663700"/>
          <p14:tracePt t="12780" x="7793038" y="1681163"/>
          <p14:tracePt t="12796" x="7658100" y="1724025"/>
          <p14:tracePt t="12813" x="7559675" y="1751013"/>
          <p14:tracePt t="12830" x="7523163" y="1762125"/>
          <p14:tracePt t="12846" x="7500938" y="1766888"/>
          <p14:tracePt t="12863" x="7489825" y="1773238"/>
          <p14:tracePt t="12880" x="7473950" y="1793875"/>
          <p14:tracePt t="12897" x="7388225" y="1827213"/>
          <p14:tracePt t="12913" x="7242175" y="1863725"/>
          <p14:tracePt t="12930" x="7069138" y="1928813"/>
          <p14:tracePt t="12946" x="6873875" y="1989138"/>
          <p14:tracePt t="12963" x="6680200" y="2036763"/>
          <p14:tracePt t="12980" x="6615113" y="2047875"/>
          <p14:tracePt t="12996" x="6565900" y="2063750"/>
          <p14:tracePt t="13013" x="6507163" y="2085975"/>
          <p14:tracePt t="13029" x="6446838" y="2101850"/>
          <p14:tracePt t="13046" x="6350000" y="2139950"/>
          <p14:tracePt t="13063" x="6176963" y="2189163"/>
          <p14:tracePt t="13080" x="6134100" y="2205038"/>
          <p14:tracePt t="13096" x="6035675" y="2247900"/>
          <p14:tracePt t="13113" x="5981700" y="2263775"/>
          <p14:tracePt t="13130" x="5972175" y="2263775"/>
          <p14:tracePt t="13146" x="5954713" y="2274888"/>
          <p14:tracePt t="13163" x="5922963" y="2290763"/>
          <p14:tracePt t="13180" x="5900738" y="2290763"/>
          <p14:tracePt t="13197" x="5853113" y="2312988"/>
          <p14:tracePt t="13213" x="5765800" y="2344738"/>
          <p14:tracePt t="13230" x="5738813" y="2351088"/>
          <p14:tracePt t="13246" x="5680075" y="2382838"/>
          <p14:tracePt t="13263" x="5664200" y="2405063"/>
          <p14:tracePt t="13280" x="5646738" y="2409825"/>
          <p14:tracePt t="13296" x="5630863" y="2416175"/>
          <p14:tracePt t="13313" x="5614988" y="2425700"/>
          <p14:tracePt t="13346" x="5603875" y="2432050"/>
          <p14:tracePt t="13884" x="5603875" y="2436813"/>
          <p14:tracePt t="13893" x="5603875" y="2443163"/>
          <p14:tracePt t="13913" x="5619750" y="2436813"/>
          <p14:tracePt t="13923" x="5700713" y="2436813"/>
          <p14:tracePt t="13933" x="5853113" y="2436813"/>
          <p14:tracePt t="13946" x="5976938" y="2436813"/>
          <p14:tracePt t="13963" x="6165850" y="2436813"/>
          <p14:tracePt t="13980" x="6203950" y="2436813"/>
          <p14:tracePt t="14013" x="6296025" y="2436813"/>
          <p14:tracePt t="14046" x="6327775" y="2425700"/>
          <p14:tracePt t="14080" x="6484938" y="2425700"/>
          <p14:tracePt t="14096" x="6588125" y="2425700"/>
          <p14:tracePt t="14113" x="6669088" y="2436813"/>
          <p14:tracePt t="14130" x="6689725" y="2443163"/>
          <p14:tracePt t="14146" x="6738938" y="2443163"/>
          <p14:tracePt t="14163" x="6815138" y="2447925"/>
          <p14:tracePt t="14180" x="6853238" y="2447925"/>
          <p14:tracePt t="14196" x="6954838" y="2447925"/>
          <p14:tracePt t="14213" x="7085013" y="2447925"/>
          <p14:tracePt t="14230" x="7123113" y="2447925"/>
          <p14:tracePt t="14246" x="7170738" y="2447925"/>
          <p14:tracePt t="14263" x="7192963" y="2447925"/>
          <p14:tracePt t="14280" x="7197725" y="2452688"/>
          <p14:tracePt t="14296" x="7242175" y="2470150"/>
          <p14:tracePt t="14313" x="7312025" y="2486025"/>
          <p14:tracePt t="14330" x="7388225" y="2486025"/>
          <p14:tracePt t="14346" x="7489825" y="2490788"/>
          <p14:tracePt t="14363" x="7532688" y="2501900"/>
          <p14:tracePt t="14380" x="7543800" y="2501900"/>
          <p14:tracePt t="14397" x="7559675" y="2508250"/>
          <p14:tracePt t="14413" x="7608888" y="2513013"/>
          <p14:tracePt t="14430" x="7658100" y="2513013"/>
          <p14:tracePt t="14447" x="7732713" y="2513013"/>
          <p14:tracePt t="14463" x="7820025" y="2508250"/>
          <p14:tracePt t="14480" x="7840663" y="2508250"/>
          <p14:tracePt t="14496" x="7840663" y="2501900"/>
          <p14:tracePt t="14513" x="7847013" y="2501900"/>
          <p14:tracePt t="14546" x="7869238" y="2501900"/>
          <p14:tracePt t="14563" x="7927975" y="2513013"/>
          <p14:tracePt t="14579" x="7950200" y="2513013"/>
          <p14:tracePt t="14596" x="7993063" y="2517775"/>
          <p14:tracePt t="14613" x="7997825" y="2517775"/>
          <p14:tracePt t="14663" x="8008938" y="2517775"/>
          <p14:tracePt t="14673" x="8020050" y="2517775"/>
          <p14:tracePt t="14683" x="8058150" y="2517775"/>
          <p14:tracePt t="14696" x="8085138" y="2517775"/>
          <p14:tracePt t="14713" x="8159750" y="2517775"/>
          <p14:tracePt t="14730" x="8193088" y="2517775"/>
          <p14:tracePt t="14746" x="8240713" y="2517775"/>
          <p14:tracePt t="14763" x="8258175" y="2517775"/>
          <p14:tracePt t="14796" x="8278813" y="2517775"/>
          <p14:tracePt t="14813" x="8332788" y="2517775"/>
          <p14:tracePt t="14830" x="8359775" y="2517775"/>
          <p14:tracePt t="14846" x="8451850" y="2508250"/>
          <p14:tracePt t="14863" x="8501063" y="2508250"/>
          <p14:tracePt t="14880" x="8528050" y="2508250"/>
          <p14:tracePt t="14896" x="8566150" y="2508250"/>
          <p14:tracePt t="14913" x="8613775" y="2508250"/>
          <p14:tracePt t="14930" x="8662988" y="2508250"/>
          <p14:tracePt t="14947" x="8748713" y="2508250"/>
          <p14:tracePt t="14963" x="8829675" y="2508250"/>
          <p14:tracePt t="14979" x="8867775" y="2508250"/>
          <p14:tracePt t="14996" x="8878888" y="2508250"/>
          <p14:tracePt t="15053" x="8890000" y="2508250"/>
          <p14:tracePt t="15063" x="8912225" y="2508250"/>
          <p14:tracePt t="15073" x="8928100" y="2508250"/>
          <p14:tracePt t="15083" x="8966200" y="2508250"/>
          <p14:tracePt t="15096" x="8982075" y="2508250"/>
          <p14:tracePt t="15113" x="9029700" y="2517775"/>
          <p14:tracePt t="15130" x="9040813" y="2517775"/>
          <p14:tracePt t="15147" x="9090025" y="2524125"/>
          <p14:tracePt t="15164" x="9132888" y="2524125"/>
          <p14:tracePt t="15180" x="9155113" y="2524125"/>
          <p14:tracePt t="15197" x="9193213" y="2524125"/>
          <p14:tracePt t="15213" x="9251950" y="2524125"/>
          <p14:tracePt t="15230" x="9274175" y="2524125"/>
          <p14:tracePt t="15246" x="9328150" y="2524125"/>
          <p14:tracePt t="15263" x="9364663" y="2524125"/>
          <p14:tracePt t="15280" x="9382125" y="2524125"/>
          <p14:tracePt t="15296" x="9413875" y="2524125"/>
          <p14:tracePt t="15313" x="9436100" y="2524125"/>
          <p14:tracePt t="15329" x="9447213" y="2524125"/>
          <p14:tracePt t="15346" x="9494838" y="2524125"/>
          <p14:tracePt t="15363" x="9528175" y="2524125"/>
          <p14:tracePt t="15380" x="9537700" y="2524125"/>
          <p14:tracePt t="15396" x="9544050" y="2524125"/>
          <p14:tracePt t="15413" x="9548813" y="2524125"/>
          <p14:tracePt t="15453" x="9555163" y="2517775"/>
          <p14:tracePt t="15463" x="9559925" y="2517775"/>
          <p14:tracePt t="15480" x="9575800" y="2513013"/>
          <p14:tracePt t="15496" x="9591675" y="2508250"/>
          <p14:tracePt t="15513" x="9602788" y="2508250"/>
          <p14:tracePt t="15530" x="9613900" y="2508250"/>
          <p14:tracePt t="15546" x="9636125" y="2508250"/>
          <p14:tracePt t="15563" x="9656763" y="2508250"/>
          <p14:tracePt t="15580" x="9667875" y="2508250"/>
          <p14:tracePt t="15596" x="9701213" y="2508250"/>
          <p14:tracePt t="15613" x="9748838" y="2517775"/>
          <p14:tracePt t="15630" x="9775825" y="2524125"/>
          <p14:tracePt t="15646" x="9825038" y="2524125"/>
          <p14:tracePt t="15663" x="9867900" y="2535238"/>
          <p14:tracePt t="15680" x="9879013" y="2535238"/>
          <p14:tracePt t="15697" x="9899650" y="2544763"/>
          <p14:tracePt t="15713" x="9921875" y="2544763"/>
          <p14:tracePt t="15729" x="9928225" y="2544763"/>
          <p14:tracePt t="15747" x="9948863" y="2544763"/>
          <p14:tracePt t="15763" x="9975850" y="2544763"/>
          <p14:tracePt t="15780" x="9986963" y="2544763"/>
          <p14:tracePt t="15796" x="10018713" y="2544763"/>
          <p14:tracePt t="15813" x="10056813" y="2544763"/>
          <p14:tracePt t="15830" x="10072688" y="2551113"/>
          <p14:tracePt t="15846" x="10110788" y="2551113"/>
          <p14:tracePt t="15863" x="10144125" y="2555875"/>
          <p14:tracePt t="15880" x="10160000" y="2555875"/>
          <p14:tracePt t="15896" x="10186988" y="2562225"/>
          <p14:tracePt t="15913" x="10245725" y="2571750"/>
          <p14:tracePt t="15930" x="10272713" y="2571750"/>
          <p14:tracePt t="15947" x="10353675" y="2578100"/>
          <p14:tracePt t="15963" x="10414000" y="2582863"/>
          <p14:tracePt t="15980" x="10440988" y="2582863"/>
          <p14:tracePt t="15996" x="10467975" y="2582863"/>
          <p14:tracePt t="16013" x="10479088" y="2582863"/>
          <p14:tracePt t="16030" x="10494963" y="2582863"/>
          <p14:tracePt t="16046" x="10537825" y="2582863"/>
          <p14:tracePt t="16063" x="10571163" y="2582863"/>
          <p14:tracePt t="16079" x="10598150" y="2582863"/>
          <p14:tracePt t="16096" x="10629900" y="2582863"/>
          <p14:tracePt t="16113" x="10641013" y="2582863"/>
          <p14:tracePt t="16203" x="10625138" y="2582863"/>
          <p14:tracePt t="16213" x="10614025" y="2582863"/>
          <p14:tracePt t="16224" x="10591800" y="2582863"/>
          <p14:tracePt t="16233" x="10533063" y="2582863"/>
          <p14:tracePt t="16246" x="10479088" y="2593975"/>
          <p14:tracePt t="16263" x="10290175" y="2605088"/>
          <p14:tracePt t="16279" x="10213975" y="2605088"/>
          <p14:tracePt t="16296" x="9986963" y="2620963"/>
          <p14:tracePt t="16313" x="9809163" y="2632075"/>
          <p14:tracePt t="16330" x="9782175" y="2632075"/>
          <p14:tracePt t="16346" x="9694863" y="2643188"/>
          <p14:tracePt t="16363" x="9517063" y="2659063"/>
          <p14:tracePt t="16380" x="9413875" y="2670175"/>
          <p14:tracePt t="16397" x="9110663" y="2706688"/>
          <p14:tracePt t="16413" x="8820150" y="2728913"/>
          <p14:tracePt t="16430" x="8728075" y="2733675"/>
          <p14:tracePt t="16446" x="8555038" y="2744788"/>
          <p14:tracePt t="16463" x="8348663" y="2755900"/>
          <p14:tracePt t="16480" x="8274050" y="2767013"/>
          <p14:tracePt t="16496" x="8008938" y="2789238"/>
          <p14:tracePt t="16513" x="7646988" y="2825750"/>
          <p14:tracePt t="16530" x="7523163" y="2825750"/>
          <p14:tracePt t="16546" x="7215188" y="2836863"/>
          <p14:tracePt t="16563" x="7112000" y="2836863"/>
          <p14:tracePt t="16580" x="7073900" y="2836863"/>
          <p14:tracePt t="16596" x="7051675" y="2836863"/>
          <p14:tracePt t="16613" x="7035800" y="2836863"/>
          <p14:tracePt t="16630" x="7015163" y="2836863"/>
          <p14:tracePt t="16646" x="6992938" y="2836863"/>
          <p14:tracePt t="16663" x="6977063" y="2843213"/>
          <p14:tracePt t="16743" x="6981825" y="2843213"/>
          <p14:tracePt t="16753" x="6988175" y="2843213"/>
          <p14:tracePt t="16773" x="6992938" y="2847975"/>
          <p14:tracePt t="16783" x="6997700" y="2847975"/>
          <p14:tracePt t="16793" x="7015163" y="2847975"/>
          <p14:tracePt t="16803" x="7024688" y="2852738"/>
          <p14:tracePt t="16813" x="7035800" y="2863850"/>
          <p14:tracePt t="16830" x="7058025" y="2863850"/>
          <p14:tracePt t="16846" x="7154863" y="2870200"/>
          <p14:tracePt t="16863" x="7285038" y="2870200"/>
          <p14:tracePt t="16880" x="7323138" y="2870200"/>
          <p14:tracePt t="16896" x="7415213" y="2870200"/>
          <p14:tracePt t="16913" x="7500938" y="2870200"/>
          <p14:tracePt t="16930" x="7527925" y="2870200"/>
          <p14:tracePt t="16946" x="7635875" y="2870200"/>
          <p14:tracePt t="16963" x="7754938" y="2870200"/>
          <p14:tracePt t="16980" x="7793038" y="2870200"/>
          <p14:tracePt t="16996" x="7896225" y="2870200"/>
          <p14:tracePt t="17013" x="7959725" y="2870200"/>
          <p14:tracePt t="17029" x="7981950" y="2870200"/>
          <p14:tracePt t="17046" x="8047038" y="2874963"/>
          <p14:tracePt t="17063" x="8105775" y="2886075"/>
          <p14:tracePt t="17079" x="8128000" y="2886075"/>
          <p14:tracePt t="17096" x="8170863" y="2886075"/>
          <p14:tracePt t="17113" x="8193088" y="2890838"/>
          <p14:tracePt t="17130" x="8231188" y="2890838"/>
          <p14:tracePt t="17146" x="8278813" y="2890838"/>
          <p14:tracePt t="17163" x="8328025" y="2890838"/>
          <p14:tracePt t="17180" x="8366125" y="2890838"/>
          <p14:tracePt t="17196" x="8424863" y="2890838"/>
          <p14:tracePt t="17213" x="8451850" y="2890838"/>
          <p14:tracePt t="17230" x="8462963" y="2890838"/>
          <p14:tracePt t="17246" x="8474075" y="2890838"/>
          <p14:tracePt t="17263" x="8485188" y="2890838"/>
          <p14:tracePt t="17279" x="8501063" y="2890838"/>
          <p14:tracePt t="17296" x="8532813" y="2890838"/>
          <p14:tracePt t="17313" x="8582025" y="2890838"/>
          <p14:tracePt t="17330" x="8602663" y="2890838"/>
          <p14:tracePt t="17346" x="8662988" y="2890838"/>
          <p14:tracePt t="17363" x="8716963" y="2890838"/>
          <p14:tracePt t="17380" x="8739188" y="2890838"/>
          <p14:tracePt t="17396" x="8820150" y="2897188"/>
          <p14:tracePt t="17413" x="8916988" y="2897188"/>
          <p14:tracePt t="17430" x="8970963" y="2897188"/>
          <p14:tracePt t="17446" x="9110663" y="2897188"/>
          <p14:tracePt t="17463" x="9240838" y="2897188"/>
          <p14:tracePt t="17479" x="9278938" y="2897188"/>
          <p14:tracePt t="17496" x="9359900" y="2897188"/>
          <p14:tracePt t="17513" x="9409113" y="2897188"/>
          <p14:tracePt t="17530" x="9424988" y="2897188"/>
          <p14:tracePt t="17546" x="9463088" y="2897188"/>
          <p14:tracePt t="17563" x="9494838" y="2897188"/>
          <p14:tracePt t="17580" x="9517063" y="2897188"/>
          <p14:tracePt t="17596" x="9571038" y="2897188"/>
          <p14:tracePt t="17613" x="9640888" y="2906713"/>
          <p14:tracePt t="17630" x="9663113" y="2906713"/>
          <p14:tracePt t="17647" x="9694863" y="2913063"/>
          <p14:tracePt t="17663" x="9721850" y="2917825"/>
          <p14:tracePt t="17680" x="9732963" y="2917825"/>
          <p14:tracePt t="17697" x="9748838" y="2924175"/>
          <p14:tracePt t="17713" x="9759950" y="2924175"/>
          <p14:tracePt t="17730" x="9764713" y="2928938"/>
          <p14:tracePt t="17746" x="9771063" y="2928938"/>
          <p14:tracePt t="17793" x="9775825" y="2933700"/>
          <p14:tracePt t="17823" x="9782175" y="2940050"/>
          <p14:tracePt t="17843" x="9786938" y="2940050"/>
          <p14:tracePt t="17853" x="9791700" y="2944813"/>
          <p14:tracePt t="17873" x="9802813" y="2951163"/>
          <p14:tracePt t="17883" x="9809163" y="2955925"/>
          <p14:tracePt t="17893" x="9813925" y="2955925"/>
          <p14:tracePt t="17903" x="9818688" y="2960688"/>
          <p14:tracePt t="17913" x="9825038" y="2960688"/>
          <p14:tracePt t="17930" x="9825038" y="2967038"/>
          <p14:tracePt t="17953" x="9825038" y="2971800"/>
          <p14:tracePt t="17963" x="9818688" y="2978150"/>
          <p14:tracePt t="17980" x="9809163" y="2982913"/>
          <p14:tracePt t="17996" x="9775825" y="2987675"/>
          <p14:tracePt t="18013" x="9755188" y="2987675"/>
          <p14:tracePt t="18030" x="9748838" y="2987675"/>
          <p14:tracePt t="18046" x="9728200" y="2987675"/>
          <p14:tracePt t="18080" x="9721850" y="2987675"/>
          <p14:tracePt t="18096" x="9710738" y="2994025"/>
          <p14:tracePt t="18113" x="9701213" y="2998788"/>
          <p14:tracePt t="18130" x="9690100" y="2998788"/>
          <p14:tracePt t="18146" x="9674225" y="3005138"/>
          <p14:tracePt t="18163" x="9663113" y="3009900"/>
          <p14:tracePt t="18180" x="9656763" y="3009900"/>
          <p14:tracePt t="18196" x="9645650" y="3016250"/>
          <p14:tracePt t="18213" x="9636125" y="3021013"/>
          <p14:tracePt t="18229" x="9625013" y="3021013"/>
          <p14:tracePt t="18246" x="9613900" y="3025775"/>
          <p14:tracePt t="18280" x="9609138" y="3025775"/>
          <p14:tracePt t="18343" x="9602788" y="3025775"/>
          <p14:tracePt t="18383" x="9602788" y="3032125"/>
          <p14:tracePt t="18393" x="9602788" y="3036888"/>
          <p14:tracePt t="18403" x="9609138" y="3043238"/>
          <p14:tracePt t="18423" x="9625013" y="3052763"/>
          <p14:tracePt t="18443" x="9636125" y="3059113"/>
          <p14:tracePt t="18453" x="9636125" y="3063875"/>
          <p14:tracePt t="18463" x="9640888" y="3070225"/>
          <p14:tracePt t="18479" x="9645650" y="3074988"/>
          <p14:tracePt t="18496" x="9645650" y="3079750"/>
          <p14:tracePt t="18693" x="9645650" y="3086100"/>
          <p14:tracePt t="18703" x="9645650" y="3090863"/>
          <p14:tracePt t="19143" x="9645650" y="3097213"/>
          <p14:tracePt t="19203" x="9613900" y="3106738"/>
          <p14:tracePt t="19213" x="9467850" y="3144838"/>
          <p14:tracePt t="19224" x="9348788" y="3171825"/>
          <p14:tracePt t="19233" x="9236075" y="3205163"/>
          <p14:tracePt t="19263" x="8705850" y="3313113"/>
          <p14:tracePt t="19296" x="7770813" y="3436938"/>
          <p14:tracePt t="19329" x="6846888" y="3517900"/>
          <p14:tracePt t="19346" x="6327775" y="3517900"/>
          <p14:tracePt t="19363" x="6161088" y="3513138"/>
          <p14:tracePt t="19380" x="6107113" y="3495675"/>
          <p14:tracePt t="19396" x="6084888" y="3479800"/>
          <p14:tracePt t="19413" x="6084888" y="3475038"/>
          <p14:tracePt t="19494" x="6084888" y="3468688"/>
          <p14:tracePt t="19573" x="6100763" y="3486150"/>
          <p14:tracePt t="19583" x="6111875" y="3490913"/>
          <p14:tracePt t="19593" x="6127750" y="3490913"/>
          <p14:tracePt t="19613" x="6134100" y="3490913"/>
          <p14:tracePt t="19793" x="6134100" y="3495675"/>
          <p14:tracePt t="19803" x="6145213" y="3495675"/>
          <p14:tracePt t="19813" x="6172200" y="3502025"/>
          <p14:tracePt t="19823" x="6192838" y="3513138"/>
          <p14:tracePt t="19833" x="6219825" y="3513138"/>
          <p14:tracePt t="19846" x="6269038" y="3529013"/>
          <p14:tracePt t="19863" x="6318250" y="3529013"/>
          <p14:tracePt t="19880" x="6365875" y="3533775"/>
          <p14:tracePt t="19897" x="6415088" y="3533775"/>
          <p14:tracePt t="19913" x="6446838" y="3533775"/>
          <p14:tracePt t="19930" x="6484938" y="3533775"/>
          <p14:tracePt t="19946" x="6527800" y="3533775"/>
          <p14:tracePt t="19963" x="6543675" y="3533775"/>
          <p14:tracePt t="19980" x="6561138" y="3533775"/>
          <p14:tracePt t="20043" x="6561138" y="3524250"/>
          <p14:tracePt t="20053" x="6554788" y="3517900"/>
          <p14:tracePt t="20063" x="6554788" y="3506788"/>
          <p14:tracePt t="20073" x="6554788" y="3502025"/>
          <p14:tracePt t="20083" x="6554788" y="3495675"/>
          <p14:tracePt t="20096" x="6554788" y="3490913"/>
          <p14:tracePt t="20113" x="6554788" y="3479800"/>
          <p14:tracePt t="20146" x="6592888" y="3468688"/>
          <p14:tracePt t="20163" x="6653213" y="3459163"/>
          <p14:tracePt t="20180" x="6669088" y="3452813"/>
          <p14:tracePt t="20196" x="6689725" y="3452813"/>
          <p14:tracePt t="20213" x="6700838" y="3452813"/>
          <p14:tracePt t="20246" x="6707188" y="3452813"/>
          <p14:tracePt t="20263" x="6711950" y="3452813"/>
          <p14:tracePt t="20280" x="6727825" y="3452813"/>
          <p14:tracePt t="20296" x="6750050" y="3452813"/>
          <p14:tracePt t="20313" x="6770688" y="3452813"/>
          <p14:tracePt t="20330" x="6777038" y="3452813"/>
          <p14:tracePt t="20346" x="6804025" y="3459163"/>
          <p14:tracePt t="20363" x="6819900" y="3459163"/>
          <p14:tracePt t="20380" x="6824663" y="3459163"/>
          <p14:tracePt t="20397" x="6842125" y="3463925"/>
          <p14:tracePt t="20413" x="6858000" y="3463925"/>
          <p14:tracePt t="20430" x="6862763" y="3468688"/>
          <p14:tracePt t="20446" x="6889750" y="3468688"/>
          <p14:tracePt t="20463" x="6923088" y="3468688"/>
          <p14:tracePt t="20479" x="6961188" y="3468688"/>
          <p14:tracePt t="20496" x="7042150" y="3459163"/>
          <p14:tracePt t="20513" x="7100888" y="3441700"/>
          <p14:tracePt t="20530" x="7150100" y="3436938"/>
          <p14:tracePt t="20546" x="7208838" y="3421063"/>
          <p14:tracePt t="20563" x="7269163" y="3421063"/>
          <p14:tracePt t="20579" x="7296150" y="3421063"/>
          <p14:tracePt t="20596" x="7339013" y="3421063"/>
          <p14:tracePt t="20613" x="7415213" y="3432175"/>
          <p14:tracePt t="20630" x="7473950" y="3432175"/>
          <p14:tracePt t="20646" x="7532688" y="3432175"/>
          <p14:tracePt t="20663" x="7597775" y="3432175"/>
          <p14:tracePt t="20680" x="7620000" y="3432175"/>
          <p14:tracePt t="20696" x="7662863" y="3432175"/>
          <p14:tracePt t="20713" x="7723188" y="3432175"/>
          <p14:tracePt t="20730" x="7743825" y="3436938"/>
          <p14:tracePt t="20746" x="7804150" y="3441700"/>
          <p14:tracePt t="20763" x="7869238" y="3459163"/>
          <p14:tracePt t="20780" x="7889875" y="3468688"/>
          <p14:tracePt t="20796" x="7927975" y="3479800"/>
          <p14:tracePt t="20813" x="7943850" y="3490913"/>
          <p14:tracePt t="20829" x="7954963" y="3495675"/>
          <p14:tracePt t="20846" x="7997825" y="3495675"/>
          <p14:tracePt t="20863" x="8031163" y="3495675"/>
          <p14:tracePt t="20880" x="8035925" y="3495675"/>
          <p14:tracePt t="20896" x="8051800" y="3490913"/>
          <p14:tracePt t="20913" x="8058150" y="3490913"/>
          <p14:tracePt t="20930" x="8062913" y="3490913"/>
          <p14:tracePt t="20946" x="8085138" y="3486150"/>
          <p14:tracePt t="20963" x="8101013" y="3479800"/>
          <p14:tracePt t="20980" x="8105775" y="3479800"/>
          <p14:tracePt t="20996" x="8116888" y="3479800"/>
          <p14:tracePt t="21013" x="8128000" y="3475038"/>
          <p14:tracePt t="21030" x="8132763" y="3475038"/>
          <p14:tracePt t="21046" x="8143875" y="3475038"/>
          <p14:tracePt t="21063" x="8150225" y="3475038"/>
          <p14:tracePt t="21080" x="8154988" y="3475038"/>
          <p14:tracePt t="21233" x="8150225" y="3475038"/>
          <p14:tracePt t="21243" x="8143875" y="3479800"/>
          <p14:tracePt t="21253" x="8132763" y="3486150"/>
          <p14:tracePt t="21263" x="8123238" y="3495675"/>
          <p14:tracePt t="21280" x="8105775" y="3502025"/>
          <p14:tracePt t="21296" x="8062913" y="3524250"/>
          <p14:tracePt t="21313" x="7970838" y="3544888"/>
          <p14:tracePt t="21330" x="7916863" y="3567113"/>
          <p14:tracePt t="21346" x="7759700" y="3614738"/>
          <p14:tracePt t="21363" x="7604125" y="3686175"/>
          <p14:tracePt t="21380" x="7550150" y="3702050"/>
          <p14:tracePt t="21396" x="7377113" y="3740150"/>
          <p14:tracePt t="21413" x="7188200" y="3783013"/>
          <p14:tracePt t="21430" x="7123113" y="3794125"/>
          <p14:tracePt t="21446" x="6938963" y="3821113"/>
          <p14:tracePt t="21463" x="6788150" y="3841750"/>
          <p14:tracePt t="21479" x="6743700" y="3841750"/>
          <p14:tracePt t="21496" x="6642100" y="3852863"/>
          <p14:tracePt t="21513" x="6538913" y="3852863"/>
          <p14:tracePt t="21529" x="6500813" y="3859213"/>
          <p14:tracePt t="21546" x="6372225" y="3868738"/>
          <p14:tracePt t="21563" x="6242050" y="3868738"/>
          <p14:tracePt t="21580" x="6215063" y="3868738"/>
          <p14:tracePt t="21596" x="6154738" y="3868738"/>
          <p14:tracePt t="21613" x="6118225" y="3868738"/>
          <p14:tracePt t="21630" x="6107113" y="3868738"/>
          <p14:tracePt t="21646" x="6091238" y="3868738"/>
          <p14:tracePt t="21663" x="6084888" y="3868738"/>
          <p14:tracePt t="21680" x="6064250" y="3863975"/>
          <p14:tracePt t="21696" x="6030913" y="3859213"/>
          <p14:tracePt t="21713" x="6008688" y="3859213"/>
          <p14:tracePt t="21730" x="5992813" y="3859213"/>
          <p14:tracePt t="21746" x="5988050" y="3859213"/>
          <p14:tracePt t="21779" x="5981700" y="3859213"/>
          <p14:tracePt t="21873" x="5999163" y="3859213"/>
          <p14:tracePt t="21883" x="6026150" y="3859213"/>
          <p14:tracePt t="21893" x="6035675" y="3859213"/>
          <p14:tracePt t="21903" x="6069013" y="3859213"/>
          <p14:tracePt t="21913" x="6080125" y="3859213"/>
          <p14:tracePt t="21930" x="6091238" y="3859213"/>
          <p14:tracePt t="21946" x="6100763" y="3859213"/>
          <p14:tracePt t="21963" x="6107113" y="3859213"/>
          <p14:tracePt t="22013" x="6127750" y="3859213"/>
          <p14:tracePt t="22023" x="6138863" y="3859213"/>
          <p14:tracePt t="22033" x="6149975" y="3859213"/>
          <p14:tracePt t="22046" x="6154738" y="3859213"/>
          <p14:tracePt t="22083" x="6161088" y="3859213"/>
          <p14:tracePt t="22103" x="6172200" y="3859213"/>
          <p14:tracePt t="22113" x="6188075" y="3859213"/>
          <p14:tracePt t="22123" x="6199188" y="3859213"/>
          <p14:tracePt t="22133" x="6208713" y="3859213"/>
          <p14:tracePt t="22146" x="6219825" y="3859213"/>
          <p14:tracePt t="22163" x="6246813" y="3859213"/>
          <p14:tracePt t="22180" x="6253163" y="3859213"/>
          <p14:tracePt t="22196" x="6257925" y="3859213"/>
          <p14:tracePt t="22229" x="6262688" y="3859213"/>
          <p14:tracePt t="22246" x="6280150" y="3859213"/>
          <p14:tracePt t="22263" x="6296025" y="3859213"/>
          <p14:tracePt t="22280" x="6307138" y="3859213"/>
          <p14:tracePt t="22296" x="6338888" y="3859213"/>
          <p14:tracePt t="22313" x="6354763" y="3859213"/>
          <p14:tracePt t="22330" x="6372225" y="3863975"/>
          <p14:tracePt t="22346" x="6381750" y="3863975"/>
          <p14:tracePt t="22363" x="6403975" y="3863975"/>
          <p14:tracePt t="22380" x="6415088" y="3868738"/>
          <p14:tracePt t="22396" x="6426200" y="3868738"/>
          <p14:tracePt t="22413" x="6453188" y="3875088"/>
          <p14:tracePt t="22430" x="6462713" y="3875088"/>
          <p14:tracePt t="22446" x="6489700" y="3879850"/>
          <p14:tracePt t="22463" x="6523038" y="3879850"/>
          <p14:tracePt t="22480" x="6534150" y="3879850"/>
          <p14:tracePt t="22496" x="6550025" y="3879850"/>
          <p14:tracePt t="22513" x="6577013" y="3879850"/>
          <p14:tracePt t="22529" x="6588125" y="3879850"/>
          <p14:tracePt t="22546" x="6619875" y="3879850"/>
          <p14:tracePt t="22563" x="6657975" y="3879850"/>
          <p14:tracePt t="22579" x="6673850" y="3879850"/>
          <p14:tracePt t="22596" x="6707188" y="3879850"/>
          <p14:tracePt t="22613" x="6723063" y="3890963"/>
          <p14:tracePt t="22630" x="6734175" y="3890963"/>
          <p14:tracePt t="22646" x="6761163" y="3890963"/>
          <p14:tracePt t="22663" x="6797675" y="3890963"/>
          <p14:tracePt t="22679" x="6819900" y="3895725"/>
          <p14:tracePt t="22696" x="6873875" y="3902075"/>
          <p14:tracePt t="22713" x="6934200" y="3906838"/>
          <p14:tracePt t="22730" x="6954838" y="3906838"/>
          <p14:tracePt t="22746" x="6992938" y="3906838"/>
          <p14:tracePt t="22763" x="7024688" y="3917950"/>
          <p14:tracePt t="22780" x="7042150" y="3917950"/>
          <p14:tracePt t="22796" x="7089775" y="3917950"/>
          <p14:tracePt t="22813" x="7123113" y="3922713"/>
          <p14:tracePt t="22830" x="7150100" y="3922713"/>
          <p14:tracePt t="22846" x="7208838" y="3929063"/>
          <p14:tracePt t="22863" x="7258050" y="3940175"/>
          <p14:tracePt t="22880" x="7296150" y="3940175"/>
          <p14:tracePt t="22897" x="7332663" y="3940175"/>
          <p14:tracePt t="22913" x="7366000" y="3944938"/>
          <p14:tracePt t="22930" x="7397750" y="3944938"/>
          <p14:tracePt t="22946" x="7419975" y="3944938"/>
          <p14:tracePt t="22963" x="7462838" y="3949700"/>
          <p14:tracePt t="22979" x="7489825" y="3949700"/>
          <p14:tracePt t="22996" x="7523163" y="3949700"/>
          <p14:tracePt t="23013" x="7566025" y="3960813"/>
          <p14:tracePt t="23030" x="7581900" y="3960813"/>
          <p14:tracePt t="23046" x="7597775" y="3960813"/>
          <p14:tracePt t="23063" x="7620000" y="3960813"/>
          <p14:tracePt t="23080" x="7624763" y="3960813"/>
          <p14:tracePt t="23096" x="7646988" y="3967163"/>
          <p14:tracePt t="23113" x="7678738" y="3971925"/>
          <p14:tracePt t="23130" x="7689850" y="3971925"/>
          <p14:tracePt t="23146" x="7732713" y="3971925"/>
          <p14:tracePt t="23163" x="7766050" y="3971925"/>
          <p14:tracePt t="23180" x="7777163" y="3971925"/>
          <p14:tracePt t="23196" x="7804150" y="3971925"/>
          <p14:tracePt t="23213" x="7820025" y="3976688"/>
          <p14:tracePt t="23230" x="7824788" y="3976688"/>
          <p14:tracePt t="23246" x="7858125" y="3983038"/>
          <p14:tracePt t="23263" x="7896225" y="3983038"/>
          <p14:tracePt t="23279" x="7905750" y="3983038"/>
          <p14:tracePt t="23296" x="7954963" y="3983038"/>
          <p14:tracePt t="23313" x="7997825" y="3983038"/>
          <p14:tracePt t="23329" x="8008938" y="3983038"/>
          <p14:tracePt t="23346" x="8040688" y="3983038"/>
          <p14:tracePt t="23363" x="8062913" y="3983038"/>
          <p14:tracePt t="23380" x="8078788" y="3983038"/>
          <p14:tracePt t="23396" x="8116888" y="3983038"/>
          <p14:tracePt t="23413" x="8166100" y="3983038"/>
          <p14:tracePt t="23430" x="8204200" y="3983038"/>
          <p14:tracePt t="23446" x="8289925" y="3983038"/>
          <p14:tracePt t="23463" x="8348663" y="3983038"/>
          <p14:tracePt t="23480" x="8404225" y="3983038"/>
          <p14:tracePt t="23496" x="8478838" y="3983038"/>
          <p14:tracePt t="23513" x="8521700" y="3983038"/>
          <p14:tracePt t="23529" x="8570913" y="3983038"/>
          <p14:tracePt t="23546" x="8624888" y="3983038"/>
          <p14:tracePt t="23563" x="8712200" y="3983038"/>
          <p14:tracePt t="23580" x="8782050" y="3983038"/>
          <p14:tracePt t="23596" x="8847138" y="3983038"/>
          <p14:tracePt t="23613" x="8916988" y="3983038"/>
          <p14:tracePt t="23630" x="8948738" y="3983038"/>
          <p14:tracePt t="23646" x="8970963" y="3983038"/>
          <p14:tracePt t="23663" x="9002713" y="3983038"/>
          <p14:tracePt t="23679" x="9040813" y="3983038"/>
          <p14:tracePt t="23696" x="9170988" y="3983038"/>
          <p14:tracePt t="23713" x="9344025" y="3983038"/>
          <p14:tracePt t="23729" x="9386888" y="3983038"/>
          <p14:tracePt t="23746" x="9451975" y="3994150"/>
          <p14:tracePt t="23763" x="9456738" y="3994150"/>
          <p14:tracePt t="23813" x="9494838" y="3994150"/>
          <p14:tracePt t="23823" x="9586913" y="3994150"/>
          <p14:tracePt t="23834" x="9737725" y="3994150"/>
          <p14:tracePt t="23846" x="9813925" y="3994150"/>
          <p14:tracePt t="23863" x="9928225" y="3994150"/>
          <p14:tracePt t="23880" x="9944100" y="3994150"/>
          <p14:tracePt t="23897" x="9948863" y="3994150"/>
          <p14:tracePt t="23963" x="9955213" y="3994150"/>
          <p14:tracePt t="23973" x="9971088" y="3994150"/>
          <p14:tracePt t="23983" x="10029825" y="3994150"/>
          <p14:tracePt t="23996" x="10133013" y="3994150"/>
          <p14:tracePt t="24013" x="10186988" y="3994150"/>
          <p14:tracePt t="24029" x="10198100" y="3994150"/>
          <p14:tracePt t="24046" x="10213975" y="3994150"/>
          <p14:tracePt t="24273" x="10213975" y="3998913"/>
          <p14:tracePt t="24283" x="10171113" y="3998913"/>
          <p14:tracePt t="24293" x="10137775" y="4010025"/>
          <p14:tracePt t="24303" x="10052050" y="4010025"/>
          <p14:tracePt t="24313" x="10009188" y="4014788"/>
          <p14:tracePt t="24330" x="9971088" y="4014788"/>
          <p14:tracePt t="24346" x="9840913" y="4025900"/>
          <p14:tracePt t="24363" x="9678988" y="4037013"/>
          <p14:tracePt t="24380" x="9586913" y="4048125"/>
          <p14:tracePt t="24396" x="9236075" y="4068763"/>
          <p14:tracePt t="24413" x="8766175" y="4113213"/>
          <p14:tracePt t="24429" x="8636000" y="4122738"/>
          <p14:tracePt t="24446" x="8431213" y="4133850"/>
          <p14:tracePt t="24463" x="8413750" y="4133850"/>
          <p14:tracePt t="24496" x="8408988" y="4133850"/>
          <p14:tracePt t="24513" x="8321675" y="4133850"/>
          <p14:tracePt t="24530" x="8258175" y="4133850"/>
          <p14:tracePt t="24546" x="8031163" y="4144963"/>
          <p14:tracePt t="24563" x="7824788" y="4167188"/>
          <p14:tracePt t="24580" x="7786688" y="4167188"/>
          <p14:tracePt t="24596" x="7723188" y="4167188"/>
          <p14:tracePt t="24613" x="7678738" y="4167188"/>
          <p14:tracePt t="24630" x="7624763" y="4167188"/>
          <p14:tracePt t="24646" x="7469188" y="4183063"/>
          <p14:tracePt t="24663" x="7327900" y="4203700"/>
          <p14:tracePt t="24680" x="7224713" y="4214813"/>
          <p14:tracePt t="24697" x="7134225" y="4221163"/>
          <p14:tracePt t="24713" x="7089775" y="4225925"/>
          <p14:tracePt t="24793" x="7085013" y="4225925"/>
          <p14:tracePt t="24823" x="7078663" y="4225925"/>
          <p14:tracePt t="24983" x="7116763" y="4241800"/>
          <p14:tracePt t="24993" x="7154863" y="4252913"/>
          <p14:tracePt t="25003" x="7208838" y="4257675"/>
          <p14:tracePt t="25013" x="7273925" y="4268788"/>
          <p14:tracePt t="25030" x="7316788" y="4275138"/>
          <p14:tracePt t="25046" x="7446963" y="4295775"/>
          <p14:tracePt t="25063" x="7496175" y="4306888"/>
          <p14:tracePt t="25079" x="7505700" y="4306888"/>
          <p14:tracePt t="25096" x="7512050" y="4306888"/>
          <p14:tracePt t="29184" x="7489825" y="4333875"/>
          <p14:tracePt t="29193" x="7435850" y="4360863"/>
          <p14:tracePt t="29203" x="7215188" y="4430713"/>
          <p14:tracePt t="29213" x="7134225" y="4457700"/>
          <p14:tracePt t="29230" x="7069138" y="4479925"/>
          <p14:tracePt t="29246" x="6873875" y="4518025"/>
          <p14:tracePt t="29279" x="6873875" y="4511675"/>
          <p14:tracePt t="29313" x="6765925" y="4464050"/>
          <p14:tracePt t="29346" x="6534150" y="4414838"/>
          <p14:tracePt t="29380" x="6399213" y="4356100"/>
          <p14:tracePt t="29396" x="6338888" y="4306888"/>
          <p14:tracePt t="29413" x="6284913" y="4252913"/>
          <p14:tracePt t="29430" x="6253163" y="4237038"/>
          <p14:tracePt t="29446" x="6172200" y="4171950"/>
          <p14:tracePt t="29463" x="6111875" y="4122738"/>
          <p14:tracePt t="29479" x="6091238" y="4086225"/>
          <p14:tracePt t="29496" x="6073775" y="4041775"/>
          <p14:tracePt t="29513" x="6073775" y="4025900"/>
          <p14:tracePt t="29529" x="6096000" y="4010025"/>
          <p14:tracePt t="29546" x="6161088" y="3976688"/>
          <p14:tracePt t="29563" x="6230938" y="3971925"/>
          <p14:tracePt t="29579" x="6280150" y="3971925"/>
          <p14:tracePt t="29596" x="6345238" y="3971925"/>
          <p14:tracePt t="29613" x="6426200" y="3976688"/>
          <p14:tracePt t="29630" x="6462713" y="3994150"/>
          <p14:tracePt t="29646" x="6507163" y="4003675"/>
          <p14:tracePt t="29663" x="6534150" y="4025900"/>
          <p14:tracePt t="29680" x="6543675" y="4030663"/>
          <p14:tracePt t="29696" x="6543675" y="4041775"/>
          <p14:tracePt t="29713" x="6550025" y="4048125"/>
          <p14:tracePt t="29729" x="6554788" y="4052888"/>
          <p14:tracePt t="29746" x="6561138" y="4059238"/>
          <p14:tracePt t="29763" x="6570663" y="4059238"/>
          <p14:tracePt t="29796" x="6581775" y="4059238"/>
          <p14:tracePt t="29813" x="6608763" y="4059238"/>
          <p14:tracePt t="29829" x="6619875" y="4059238"/>
          <p14:tracePt t="29846" x="6669088" y="4059238"/>
          <p14:tracePt t="29863" x="6738938" y="4059238"/>
          <p14:tracePt t="29880" x="6754813" y="4059238"/>
          <p14:tracePt t="29896" x="6835775" y="4059238"/>
          <p14:tracePt t="29913" x="6923088" y="4048125"/>
          <p14:tracePt t="29929" x="6970713" y="4048125"/>
          <p14:tracePt t="29946" x="7127875" y="4037013"/>
          <p14:tracePt t="29963" x="7269163" y="4021138"/>
          <p14:tracePt t="29979" x="7323138" y="4010025"/>
          <p14:tracePt t="29996" x="7462838" y="4010025"/>
          <p14:tracePt t="30013" x="7615238" y="4010025"/>
          <p14:tracePt t="30030" x="7689850" y="4010025"/>
          <p14:tracePt t="30046" x="7900988" y="3998913"/>
          <p14:tracePt t="30062" x="8047038" y="3994150"/>
          <p14:tracePt t="30080" x="8132763" y="3994150"/>
          <p14:tracePt t="30096" x="8224838" y="3983038"/>
          <p14:tracePt t="30113" x="8278813" y="3983038"/>
          <p14:tracePt t="30130" x="8339138" y="3983038"/>
          <p14:tracePt t="30147" x="8467725" y="3983038"/>
          <p14:tracePt t="30163" x="8640763" y="3983038"/>
          <p14:tracePt t="30180" x="8732838" y="3983038"/>
          <p14:tracePt t="30196" x="8824913" y="3987800"/>
          <p14:tracePt t="30213" x="8874125" y="3987800"/>
          <p14:tracePt t="30229" x="8894763" y="3987800"/>
          <p14:tracePt t="30246" x="8901113" y="3987800"/>
          <p14:tracePt t="30323" x="8901113" y="3994150"/>
          <p14:tracePt t="30333" x="8890000" y="3998913"/>
          <p14:tracePt t="30343" x="8874125" y="3998913"/>
          <p14:tracePt t="30353" x="8847138" y="3998913"/>
          <p14:tracePt t="30363" x="8824913" y="4003675"/>
          <p14:tracePt t="30380" x="8797925" y="4003675"/>
          <p14:tracePt t="30396" x="8712200" y="4003675"/>
          <p14:tracePt t="30413" x="8582025" y="4003675"/>
          <p14:tracePt t="30430" x="8543925" y="4003675"/>
          <p14:tracePt t="30446" x="8440738" y="3998913"/>
          <p14:tracePt t="30463" x="8397875" y="3987800"/>
          <p14:tracePt t="30479" x="8386763" y="3976688"/>
          <p14:tracePt t="30496" x="8366125" y="3956050"/>
          <p14:tracePt t="30513" x="8343900" y="3913188"/>
          <p14:tracePt t="30530" x="8339138" y="3895725"/>
          <p14:tracePt t="30546" x="8328025" y="3863975"/>
          <p14:tracePt t="30563" x="8316913" y="3832225"/>
          <p14:tracePt t="30579" x="8316913" y="3821113"/>
          <p14:tracePt t="30596" x="8316913" y="3787775"/>
          <p14:tracePt t="30613" x="8332788" y="3749675"/>
          <p14:tracePt t="30629" x="8355013" y="3722688"/>
          <p14:tracePt t="30646" x="8413750" y="3675063"/>
          <p14:tracePt t="30663" x="8447088" y="3636963"/>
          <p14:tracePt t="30679" x="8478838" y="3614738"/>
          <p14:tracePt t="30696" x="8555038" y="3571875"/>
          <p14:tracePt t="30713" x="8613775" y="3560763"/>
          <p14:tracePt t="30729" x="8640763" y="3551238"/>
          <p14:tracePt t="30746" x="8674100" y="3544888"/>
          <p14:tracePt t="30763" x="8732838" y="3544888"/>
          <p14:tracePt t="30779" x="8770938" y="3544888"/>
          <p14:tracePt t="30796" x="8820150" y="3544888"/>
          <p14:tracePt t="30813" x="8867775" y="3556000"/>
          <p14:tracePt t="30829" x="8878888" y="3560763"/>
          <p14:tracePt t="30846" x="8883650" y="3571875"/>
          <p14:tracePt t="30863" x="8894763" y="3587750"/>
          <p14:tracePt t="30880" x="8901113" y="3594100"/>
          <p14:tracePt t="30896" x="8905875" y="3614738"/>
          <p14:tracePt t="30913" x="8905875" y="3632200"/>
          <p14:tracePt t="30930" x="8905875" y="3648075"/>
          <p14:tracePt t="30946" x="8901113" y="3668713"/>
          <p14:tracePt t="30963" x="8874125" y="3706813"/>
          <p14:tracePt t="30979" x="8856663" y="3717925"/>
          <p14:tracePt t="30996" x="8824913" y="3760788"/>
          <p14:tracePt t="31013" x="8766175" y="3794125"/>
          <p14:tracePt t="31029" x="8743950" y="3805238"/>
          <p14:tracePt t="31046" x="8674100" y="3832225"/>
          <p14:tracePt t="31063" x="8586788" y="3852863"/>
          <p14:tracePt t="31080" x="8559800" y="3863975"/>
          <p14:tracePt t="31096" x="8462963" y="3879850"/>
          <p14:tracePt t="31113" x="8348663" y="3895725"/>
          <p14:tracePt t="31130" x="8305800" y="3895725"/>
          <p14:tracePt t="31146" x="8204200" y="3895725"/>
          <p14:tracePt t="31163" x="8139113" y="3895725"/>
          <p14:tracePt t="31180" x="8128000" y="3895725"/>
          <p14:tracePt t="31196" x="8094663" y="3879850"/>
          <p14:tracePt t="31213" x="8051800" y="3875088"/>
          <p14:tracePt t="31230" x="8024813" y="3868738"/>
          <p14:tracePt t="31246" x="7966075" y="3863975"/>
          <p14:tracePt t="31263" x="7932738" y="3848100"/>
          <p14:tracePt t="31279" x="7916863" y="3841750"/>
          <p14:tracePt t="31296" x="7905750" y="3836988"/>
          <p14:tracePt t="31313" x="7900988" y="3832225"/>
          <p14:tracePt t="31329" x="7896225" y="3832225"/>
          <p14:tracePt t="31363" x="7896225" y="3825875"/>
          <p14:tracePt t="31603" x="7862888" y="3825875"/>
          <p14:tracePt t="31613" x="7824788" y="3836988"/>
          <p14:tracePt t="31623" x="7732713" y="3852863"/>
          <p14:tracePt t="31633" x="7631113" y="3875088"/>
          <p14:tracePt t="31646" x="7577138" y="3895725"/>
          <p14:tracePt t="31663" x="7451725" y="3940175"/>
          <p14:tracePt t="31679" x="7419975" y="3956050"/>
          <p14:tracePt t="31696" x="7323138" y="3998913"/>
          <p14:tracePt t="31713" x="7224713" y="4041775"/>
          <p14:tracePt t="31729" x="7192963" y="4052888"/>
          <p14:tracePt t="31746" x="7073900" y="4079875"/>
          <p14:tracePt t="31763" x="6954838" y="4102100"/>
          <p14:tracePt t="31780" x="6916738" y="4102100"/>
          <p14:tracePt t="31796" x="6788150" y="4106863"/>
          <p14:tracePt t="31813" x="6635750" y="4106863"/>
          <p14:tracePt t="31830" x="6588125" y="4106863"/>
          <p14:tracePt t="31846" x="6457950" y="4106863"/>
          <p14:tracePt t="31863" x="6318250" y="4106863"/>
          <p14:tracePt t="31880" x="6280150" y="4106863"/>
          <p14:tracePt t="31896" x="6165850" y="4095750"/>
          <p14:tracePt t="31913" x="6046788" y="4086225"/>
          <p14:tracePt t="31930" x="6019800" y="4079875"/>
          <p14:tracePt t="31946" x="5891213" y="4059238"/>
          <p14:tracePt t="31963" x="5792788" y="4030663"/>
          <p14:tracePt t="31979" x="5749925" y="4025900"/>
          <p14:tracePt t="31996" x="5668963" y="4010025"/>
          <p14:tracePt t="32013" x="5599113" y="3994150"/>
          <p14:tracePt t="32029" x="5556250" y="3976688"/>
          <p14:tracePt t="32046" x="5495925" y="3944938"/>
          <p14:tracePt t="32063" x="5468938" y="3917950"/>
          <p14:tracePt t="32079" x="5437188" y="3886200"/>
          <p14:tracePt t="32096" x="5392738" y="3841750"/>
          <p14:tracePt t="32113" x="5360988" y="3787775"/>
          <p14:tracePt t="32130" x="5349875" y="3756025"/>
          <p14:tracePt t="32146" x="5349875" y="3722688"/>
          <p14:tracePt t="32162" x="5356225" y="3686175"/>
          <p14:tracePt t="32179" x="5360988" y="3663950"/>
          <p14:tracePt t="32196" x="5365750" y="3636963"/>
          <p14:tracePt t="32213" x="5387975" y="3609975"/>
          <p14:tracePt t="32230" x="5392738" y="3605213"/>
          <p14:tracePt t="32246" x="5441950" y="3571875"/>
          <p14:tracePt t="32262" x="5545138" y="3529013"/>
          <p14:tracePt t="32279" x="5610225" y="3517900"/>
          <p14:tracePt t="32296" x="5776913" y="3490913"/>
          <p14:tracePt t="32313" x="5918200" y="3479800"/>
          <p14:tracePt t="32329" x="5949950" y="3479800"/>
          <p14:tracePt t="32346" x="6026150" y="3479800"/>
          <p14:tracePt t="32363" x="6100763" y="3479800"/>
          <p14:tracePt t="32380" x="6127750" y="3479800"/>
          <p14:tracePt t="32397" x="6253163" y="3506788"/>
          <p14:tracePt t="32413" x="6426200" y="3544888"/>
          <p14:tracePt t="32430" x="6489700" y="3567113"/>
          <p14:tracePt t="32446" x="6653213" y="3648075"/>
          <p14:tracePt t="32463" x="6673850" y="3668713"/>
          <p14:tracePt t="32479" x="6700838" y="3722688"/>
          <p14:tracePt t="32497" x="6700838" y="3771900"/>
          <p14:tracePt t="32513" x="6696075" y="3836988"/>
          <p14:tracePt t="32529" x="6680200" y="3859213"/>
          <p14:tracePt t="32546" x="6619875" y="3940175"/>
          <p14:tracePt t="32563" x="6570663" y="3994150"/>
          <p14:tracePt t="32580" x="6516688" y="4041775"/>
          <p14:tracePt t="32596" x="6453188" y="4079875"/>
          <p14:tracePt t="32613" x="6419850" y="4090988"/>
          <p14:tracePt t="32629" x="6372225" y="4090988"/>
          <p14:tracePt t="32646" x="6242050" y="4090988"/>
          <p14:tracePt t="32663" x="6084888" y="4059238"/>
          <p14:tracePt t="32680" x="5972175" y="4025900"/>
          <p14:tracePt t="32696" x="5846763" y="3949700"/>
          <p14:tracePt t="32713" x="5761038" y="3848100"/>
          <p14:tracePt t="32729" x="5761038" y="3810000"/>
          <p14:tracePt t="32746" x="5761038" y="3776663"/>
          <p14:tracePt t="32763" x="5826125" y="3733800"/>
          <p14:tracePt t="32779" x="5891213" y="3717925"/>
          <p14:tracePt t="32796" x="6019800" y="3695700"/>
          <p14:tracePt t="32813" x="6122988" y="3695700"/>
          <p14:tracePt t="32829" x="6138863" y="3702050"/>
          <p14:tracePt t="32846" x="6145213" y="3717925"/>
          <p14:tracePt t="32863" x="6145213" y="3756025"/>
          <p14:tracePt t="32879" x="6145213" y="3776663"/>
          <p14:tracePt t="32896" x="6145213" y="3805238"/>
          <p14:tracePt t="32913" x="6127750" y="3821113"/>
          <p14:tracePt t="32929" x="6122988" y="3825875"/>
          <p14:tracePt t="32963" x="6118225" y="3825875"/>
          <p14:tracePt t="33023" x="6111875" y="3825875"/>
          <p14:tracePt t="33513" x="6100763" y="3825875"/>
          <p14:tracePt t="33523" x="6064250" y="3825875"/>
          <p14:tracePt t="33533" x="5927725" y="3825875"/>
          <p14:tracePt t="33546" x="5842000" y="3825875"/>
          <p14:tracePt t="33563" x="5457825" y="3794125"/>
          <p14:tracePt t="33579" x="5345113" y="3771900"/>
          <p14:tracePt t="33596" x="4918075" y="3695700"/>
          <p14:tracePt t="33613" x="4794250" y="3663950"/>
          <p14:tracePt t="33614" x="4648200" y="3632200"/>
          <p14:tracePt t="33646" x="3798888" y="3394075"/>
          <p14:tracePt t="33680" x="2825750" y="3133725"/>
          <p14:tracePt t="33713" x="2501900" y="3043238"/>
          <p14:tracePt t="33729" x="2490788" y="3032125"/>
          <p14:tracePt t="33746" x="2490788" y="3025775"/>
          <p14:tracePt t="33763" x="2497138" y="3021013"/>
          <p14:tracePt t="33779" x="2501900" y="3016250"/>
          <p14:tracePt t="33796" x="2508250" y="3009900"/>
          <p14:tracePt t="33813" x="2508250" y="2987675"/>
          <p14:tracePt t="33829" x="2508250" y="2978150"/>
          <p14:tracePt t="33846" x="2501900" y="2940050"/>
          <p14:tracePt t="33863" x="2470150" y="2913063"/>
          <p14:tracePt t="33880" x="2425700" y="2890838"/>
          <p14:tracePt t="33896" x="2328863" y="2863850"/>
          <p14:tracePt t="33913" x="2205038" y="2832100"/>
          <p14:tracePt t="33929" x="1982788" y="2794000"/>
          <p14:tracePt t="33946" x="1663700" y="2744788"/>
          <p14:tracePt t="33963" x="1420813" y="2686050"/>
          <p14:tracePt t="33979" x="1355725" y="2670175"/>
          <p14:tracePt t="33996" x="1162050" y="2620963"/>
          <p14:tracePt t="34013" x="930275" y="2544763"/>
          <p14:tracePt t="34029" x="865188" y="2517775"/>
          <p14:tracePt t="34046" x="665163" y="2420938"/>
          <p14:tracePt t="34063" x="512763" y="2312988"/>
          <p14:tracePt t="34079" x="469900" y="2274888"/>
          <p14:tracePt t="34096" x="373063" y="2171700"/>
          <p14:tracePt t="34113" x="312738" y="2090738"/>
          <p14:tracePt t="34129" x="296863" y="2058988"/>
          <p14:tracePt t="34146" x="269875" y="2000250"/>
          <p14:tracePt t="34163" x="242888" y="1917700"/>
          <p14:tracePt t="34180" x="238125" y="1885950"/>
          <p14:tracePt t="34196" x="227013" y="1816100"/>
          <p14:tracePt t="34213" x="227013" y="1762125"/>
          <p14:tracePt t="34230" x="227013" y="1728788"/>
          <p14:tracePt t="34246" x="249238" y="1647825"/>
          <p14:tracePt t="34263" x="285750" y="1593850"/>
          <p14:tracePt t="34279" x="334963" y="1550988"/>
          <p14:tracePt t="34296" x="422275" y="1474788"/>
          <p14:tracePt t="34313" x="508000" y="1443038"/>
          <p14:tracePt t="34329" x="588963" y="1409700"/>
          <p14:tracePt t="34346" x="757238" y="1382713"/>
          <p14:tracePt t="34363" x="935038" y="1362075"/>
          <p14:tracePt t="34380" x="1047750" y="1350963"/>
          <p14:tracePt t="34396" x="1216025" y="1335088"/>
          <p14:tracePt t="34413" x="1481138" y="1319213"/>
          <p14:tracePt t="34430" x="1604963" y="1308100"/>
          <p14:tracePt t="34446" x="1746250" y="1308100"/>
          <p14:tracePt t="34463" x="1885950" y="1323975"/>
          <p14:tracePt t="34479" x="1928813" y="1328738"/>
          <p14:tracePt t="34496" x="2108200" y="1373188"/>
          <p14:tracePt t="34513" x="2389188" y="1427163"/>
          <p14:tracePt t="34529" x="2501900" y="1458913"/>
          <p14:tracePt t="34546" x="2782888" y="1550988"/>
          <p14:tracePt t="34563" x="2955925" y="1647825"/>
          <p14:tracePt t="34580" x="3005138" y="1681163"/>
          <p14:tracePt t="34596" x="3117850" y="1789113"/>
          <p14:tracePt t="34613" x="3248025" y="1897063"/>
          <p14:tracePt t="34630" x="3290888" y="1935163"/>
          <p14:tracePt t="34646" x="3378200" y="2036763"/>
          <p14:tracePt t="34662" x="3409950" y="2124075"/>
          <p14:tracePt t="34680" x="3421063" y="2151063"/>
          <p14:tracePt t="34696" x="3421063" y="2243138"/>
          <p14:tracePt t="34713" x="3378200" y="2339975"/>
          <p14:tracePt t="34729" x="3355975" y="2371725"/>
          <p14:tracePt t="34746" x="3263900" y="2443163"/>
          <p14:tracePt t="34763" x="3140075" y="2513013"/>
          <p14:tracePt t="34779" x="3086100" y="2528888"/>
          <p14:tracePt t="34796" x="2870200" y="2551113"/>
          <p14:tracePt t="34813" x="2540000" y="2589213"/>
          <p14:tracePt t="34829" x="2254250" y="2589213"/>
          <p14:tracePt t="34846" x="1831975" y="2598738"/>
          <p14:tracePt t="34863" x="1550988" y="2598738"/>
          <p14:tracePt t="34879" x="1319213" y="2589213"/>
          <p14:tracePt t="34896" x="1020763" y="2535238"/>
          <p14:tracePt t="34913" x="815975" y="2481263"/>
          <p14:tracePt t="34929" x="654050" y="2447925"/>
          <p14:tracePt t="34946" x="449263" y="2382838"/>
          <p14:tracePt t="34962" x="204788" y="2270125"/>
          <p14:tracePt t="34980" x="85725" y="2205038"/>
          <p14:tracePt t="34996" x="4763" y="2144713"/>
          <p14:tracePt t="35013" x="0" y="2047875"/>
          <p14:tracePt t="35029" x="0" y="1982788"/>
          <p14:tracePt t="35046" x="4763" y="1912938"/>
          <p14:tracePt t="35063" x="69850" y="1809750"/>
          <p14:tracePt t="35079" x="112713" y="1766888"/>
          <p14:tracePt t="35096" x="346075" y="1643063"/>
          <p14:tracePt t="35113" x="654050" y="1512888"/>
          <p14:tracePt t="35130" x="784225" y="1492250"/>
          <p14:tracePt t="35146" x="1200150" y="1438275"/>
          <p14:tracePt t="35162" x="1924050" y="1420813"/>
          <p14:tracePt t="35180" x="2128838" y="1420813"/>
          <p14:tracePt t="35196" x="2598738" y="1470025"/>
          <p14:tracePt t="35212" x="2820988" y="1555750"/>
          <p14:tracePt t="35229" x="2879725" y="1593850"/>
          <p14:tracePt t="35246" x="3032125" y="1708150"/>
          <p14:tracePt t="35263" x="3128963" y="1843088"/>
          <p14:tracePt t="35279" x="3140075" y="1885950"/>
          <p14:tracePt t="35296" x="3128963" y="1962150"/>
          <p14:tracePt t="35313" x="3021013" y="2047875"/>
          <p14:tracePt t="35330" x="2967038" y="2074863"/>
          <p14:tracePt t="35346" x="2659063" y="2128838"/>
          <p14:tracePt t="35363" x="2286000" y="2128838"/>
          <p14:tracePt t="35380" x="2151063" y="2128838"/>
          <p14:tracePt t="35396" x="1935163" y="2085975"/>
          <p14:tracePt t="35413" x="1890713" y="2063750"/>
          <p14:tracePt t="35430" x="1885950" y="2032000"/>
          <p14:tracePt t="35446" x="1928813" y="1989138"/>
          <p14:tracePt t="35463" x="1993900" y="1955800"/>
          <p14:tracePt t="35479" x="2166938" y="1944688"/>
          <p14:tracePt t="35496" x="2728913" y="1890713"/>
          <p14:tracePt t="35513" x="3079750" y="1874838"/>
          <p14:tracePt t="35530" x="3236913" y="1874838"/>
          <p14:tracePt t="35546" x="3263900" y="1874838"/>
          <p14:tracePt t="35579" x="3225800" y="1912938"/>
          <p14:tracePt t="35596" x="3113088" y="1966913"/>
          <p14:tracePt t="35613" x="2967038" y="2016125"/>
          <p14:tracePt t="35629" x="2879725" y="2036763"/>
          <p14:tracePt t="35646" x="2782888" y="2036763"/>
          <p14:tracePt t="35663" x="2771775" y="2036763"/>
          <p14:tracePt t="35696" x="2798763" y="2020888"/>
          <p14:tracePt t="35713" x="2836863" y="2016125"/>
          <p14:tracePt t="35729" x="2886075" y="2016125"/>
          <p14:tracePt t="35746" x="2906713" y="2016125"/>
          <p14:tracePt t="35762" x="2917825" y="2027238"/>
          <p14:tracePt t="35780" x="2917825" y="2047875"/>
          <p14:tracePt t="35796" x="2933700" y="2144713"/>
          <p14:tracePt t="35813" x="2982913" y="2490788"/>
          <p14:tracePt t="35829" x="3005138" y="2636838"/>
          <p14:tracePt t="35846" x="3128963" y="3167063"/>
          <p14:tracePt t="35863" x="3194050" y="3414713"/>
          <p14:tracePt t="35880" x="3205163" y="3506788"/>
          <p14:tracePt t="35896" x="3198813" y="3740150"/>
          <p14:tracePt t="35913" x="3063875" y="4048125"/>
          <p14:tracePt t="35930" x="3016250" y="4129088"/>
          <p14:tracePt t="35946" x="2994025" y="4210050"/>
          <p14:tracePt t="35963" x="3052763" y="4241800"/>
          <p14:tracePt t="35979" x="3117850" y="4241800"/>
          <p14:tracePt t="35996" x="3248025" y="4264025"/>
          <p14:tracePt t="36013" x="3270250" y="4275138"/>
          <p14:tracePt t="36029" x="3270250" y="4291013"/>
          <p14:tracePt t="36046" x="3248025" y="4344988"/>
          <p14:tracePt t="36063" x="3171825" y="4398963"/>
          <p14:tracePt t="36080" x="3079750" y="4448175"/>
          <p14:tracePt t="36096" x="2960688" y="4533900"/>
          <p14:tracePt t="36113" x="2820988" y="4675188"/>
          <p14:tracePt t="36129" x="2728913" y="4803775"/>
          <p14:tracePt t="36146" x="2609850" y="4945063"/>
          <p14:tracePt t="36163" x="2443163" y="5145088"/>
          <p14:tracePt t="36180" x="2355850" y="5253038"/>
          <p14:tracePt t="36196" x="2281238" y="5365750"/>
          <p14:tracePt t="36213" x="2236788" y="5414963"/>
          <p14:tracePt t="36229" x="2232025" y="5419725"/>
          <p14:tracePt t="36246" x="2216150" y="5430838"/>
          <p14:tracePt t="36262" x="2193925" y="5441950"/>
          <p14:tracePt t="36279" x="2171700" y="5457825"/>
          <p14:tracePt t="36296" x="2108200" y="5522913"/>
          <p14:tracePt t="36312" x="2020888" y="5626100"/>
          <p14:tracePt t="36329" x="2000250" y="5657850"/>
          <p14:tracePt t="36346" x="1955800" y="5711825"/>
          <p14:tracePt t="36363" x="1924050" y="5765800"/>
          <p14:tracePt t="36379" x="1912938" y="5788025"/>
          <p14:tracePt t="36396" x="1881188" y="5846763"/>
          <p14:tracePt t="36413" x="1836738" y="5922963"/>
          <p14:tracePt t="36429" x="1827213" y="5945188"/>
          <p14:tracePt t="36446" x="1809750" y="5972175"/>
          <p14:tracePt t="36463" x="1804988" y="5976938"/>
          <p14:tracePt t="36479" x="1804988" y="5981700"/>
          <p14:tracePt t="36683" x="1831975" y="5900738"/>
          <p14:tracePt t="36693" x="1874838" y="5754688"/>
          <p14:tracePt t="36703" x="1908175" y="5626100"/>
          <p14:tracePt t="36713" x="1917700" y="5549900"/>
          <p14:tracePt t="36729" x="1946275" y="5334000"/>
          <p14:tracePt t="36746" x="1955800" y="5080000"/>
          <p14:tracePt t="36763" x="1966913" y="4776788"/>
          <p14:tracePt t="36779" x="1966913" y="4684713"/>
          <p14:tracePt t="36796" x="1993900" y="4484688"/>
          <p14:tracePt t="36813" x="2081213" y="4275138"/>
          <p14:tracePt t="36829" x="2128838" y="4194175"/>
          <p14:tracePt t="36846" x="2301875" y="3949700"/>
          <p14:tracePt t="36863" x="2416175" y="3810000"/>
          <p14:tracePt t="36880" x="2447925" y="3776663"/>
          <p14:tracePt t="36896" x="2508250" y="3706813"/>
          <p14:tracePt t="36913" x="2535238" y="3679825"/>
          <p14:tracePt t="36930" x="2540000" y="3675063"/>
          <p14:tracePt t="36946" x="2540000" y="3668713"/>
          <p14:tracePt t="36962" x="2544763" y="3659188"/>
          <p14:tracePt t="36979" x="2551113" y="3652838"/>
          <p14:tracePt t="36996" x="2555875" y="3636963"/>
          <p14:tracePt t="37013" x="2555875" y="3486150"/>
          <p14:tracePt t="37029" x="2555875" y="3409950"/>
          <p14:tracePt t="37046" x="2517775" y="3097213"/>
          <p14:tracePt t="37062" x="2432050" y="2897188"/>
          <p14:tracePt t="37079" x="2393950" y="2843213"/>
          <p14:tracePt t="37096" x="2308225" y="2717800"/>
          <p14:tracePt t="37113" x="2263775" y="2625725"/>
          <p14:tracePt t="37129" x="2243138" y="2562225"/>
          <p14:tracePt t="37146" x="2209800" y="2463800"/>
          <p14:tracePt t="37163" x="2205038" y="2405063"/>
          <p14:tracePt t="37179" x="2205038" y="2389188"/>
          <p14:tracePt t="37244" x="2193925" y="2409825"/>
          <p14:tracePt t="37253" x="2254250" y="2528888"/>
          <p14:tracePt t="37263" x="2339975" y="2593975"/>
          <p14:tracePt t="37274" x="2528888" y="2679700"/>
          <p14:tracePt t="37283" x="2636838" y="2755900"/>
          <p14:tracePt t="37296" x="2778125" y="2836863"/>
          <p14:tracePt t="37312" x="3286125" y="3155950"/>
          <p14:tracePt t="37329" x="3686175" y="3378200"/>
          <p14:tracePt t="37346" x="4171950" y="3587750"/>
          <p14:tracePt t="37362" x="4868863" y="3917950"/>
          <p14:tracePt t="37380" x="5010150" y="3994150"/>
          <p14:tracePt t="37396" x="5334000" y="4183063"/>
          <p14:tracePt t="37413" x="5468938" y="4268788"/>
          <p14:tracePt t="37429" x="5491163" y="4284663"/>
          <p14:tracePt t="37446" x="5556250" y="4329113"/>
          <p14:tracePt t="37463" x="5842000" y="4464050"/>
          <p14:tracePt t="37479" x="6003925" y="4522788"/>
          <p14:tracePt t="37496" x="6846888" y="4760913"/>
          <p14:tracePt t="37513" x="7959725" y="5010150"/>
          <p14:tracePt t="37529" x="8339138" y="5095875"/>
          <p14:tracePt t="37546" x="9240838" y="5237163"/>
          <p14:tracePt t="37563" x="9717088" y="5322888"/>
          <p14:tracePt t="37579" x="9802813" y="5334000"/>
          <p14:tracePt t="37596" x="9852025" y="5345113"/>
          <p14:tracePt t="37613" x="9856788" y="5345113"/>
          <p14:tracePt t="37653" x="9856788" y="5338763"/>
          <p14:tracePt t="37663" x="9863138" y="5334000"/>
          <p14:tracePt t="37673" x="9867900" y="5334000"/>
          <p14:tracePt t="37683" x="9872663" y="5327650"/>
          <p14:tracePt t="37696" x="9879013" y="5322888"/>
          <p14:tracePt t="37713" x="9883775" y="5311775"/>
          <p14:tracePt t="37729" x="9894888" y="5295900"/>
          <p14:tracePt t="37746" x="9906000" y="5273675"/>
          <p14:tracePt t="37763" x="9906000" y="5241925"/>
          <p14:tracePt t="37779" x="9894888" y="5219700"/>
          <p14:tracePt t="37796" x="9883775" y="5199063"/>
          <p14:tracePt t="37812" x="9856788" y="5176838"/>
          <p14:tracePt t="37829" x="9845675" y="5165725"/>
          <p14:tracePt t="37846" x="9829800" y="5145088"/>
          <p14:tracePt t="37862" x="9813925" y="5111750"/>
          <p14:tracePt t="37879" x="9798050" y="5095875"/>
          <p14:tracePt t="37896" x="9786938" y="5068888"/>
          <p14:tracePt t="37912" x="9775825" y="5057775"/>
          <p14:tracePt t="37929" x="9775825" y="5053013"/>
          <p14:tracePt t="37946" x="9771063" y="5030788"/>
          <p14:tracePt t="37963" x="9759950" y="5026025"/>
          <p14:tracePt t="37980" x="9759950" y="5019675"/>
          <p14:tracePt t="37996" x="9755188" y="5014913"/>
          <p14:tracePt t="38013" x="9748838" y="5014913"/>
          <p14:tracePt t="39713" x="9732963" y="5014913"/>
          <p14:tracePt t="39724" x="9683750" y="5030788"/>
          <p14:tracePt t="39733" x="9602788" y="5084763"/>
          <p14:tracePt t="39746" x="9490075" y="5111750"/>
          <p14:tracePt t="39763" x="9256713" y="5165725"/>
          <p14:tracePt t="39779" x="9144000" y="5176838"/>
          <p14:tracePt t="39796" x="8955088" y="5187950"/>
          <p14:tracePt t="39813" x="8786813" y="5183188"/>
          <p14:tracePt t="39846" x="8366125" y="5102225"/>
          <p14:tracePt t="39880" x="7754938" y="4956175"/>
          <p14:tracePt t="39913" x="7127875" y="4772025"/>
          <p14:tracePt t="39930" x="6896100" y="4695825"/>
          <p14:tracePt t="39946" x="6792913" y="4587875"/>
          <p14:tracePt t="39963" x="6657975" y="4421188"/>
          <p14:tracePt t="39979" x="6577013" y="4360863"/>
          <p14:tracePt t="39996" x="6361113" y="4183063"/>
          <p14:tracePt t="40012" x="6242050" y="4041775"/>
          <p14:tracePt t="40029" x="6172200" y="3944938"/>
          <p14:tracePt t="40046" x="6111875" y="3798888"/>
          <p14:tracePt t="40063" x="6100763" y="3706813"/>
          <p14:tracePt t="40079" x="6107113" y="3621088"/>
          <p14:tracePt t="40096" x="6165850" y="3448050"/>
          <p14:tracePt t="40113" x="6235700" y="3302000"/>
          <p14:tracePt t="40129" x="6327775" y="3171825"/>
          <p14:tracePt t="40146" x="6430963" y="3009900"/>
          <p14:tracePt t="40162" x="6604000" y="2825750"/>
          <p14:tracePt t="40180" x="6750050" y="2717800"/>
          <p14:tracePt t="40196" x="6934200" y="2593975"/>
          <p14:tracePt t="40213" x="7204075" y="2474913"/>
          <p14:tracePt t="40229" x="7305675" y="2447925"/>
          <p14:tracePt t="40246" x="7615238" y="2389188"/>
          <p14:tracePt t="40262" x="7954963" y="2351088"/>
          <p14:tracePt t="40279" x="8067675" y="2339975"/>
          <p14:tracePt t="40296" x="8404225" y="2308225"/>
          <p14:tracePt t="40313" x="8624888" y="2286000"/>
          <p14:tracePt t="40329" x="8678863" y="2286000"/>
          <p14:tracePt t="40346" x="8786813" y="2297113"/>
          <p14:tracePt t="40363" x="8921750" y="2382838"/>
          <p14:tracePt t="40380" x="9002713" y="2432050"/>
          <p14:tracePt t="40396" x="9229725" y="2589213"/>
          <p14:tracePt t="40412" x="9409113" y="2740025"/>
          <p14:tracePt t="40430" x="9451975" y="2782888"/>
          <p14:tracePt t="40446" x="9559925" y="2913063"/>
          <p14:tracePt t="40463" x="9618663" y="3036888"/>
          <p14:tracePt t="40479" x="9645650" y="3090863"/>
          <p14:tracePt t="40496" x="9717088" y="3236913"/>
          <p14:tracePt t="40512" x="9791700" y="3448050"/>
          <p14:tracePt t="40529" x="9809163" y="3529013"/>
          <p14:tracePt t="40546" x="9809163" y="3787775"/>
          <p14:tracePt t="40562" x="9802813" y="3890963"/>
          <p14:tracePt t="40579" x="9678988" y="4241800"/>
          <p14:tracePt t="40596" x="9586913" y="4394200"/>
          <p14:tracePt t="40613" x="9537700" y="4457700"/>
          <p14:tracePt t="40629" x="9505950" y="4491038"/>
          <p14:tracePt t="40646" x="9402763" y="4567238"/>
          <p14:tracePt t="40662" x="9278938" y="4641850"/>
          <p14:tracePt t="40680" x="9137650" y="4722813"/>
          <p14:tracePt t="40696" x="8948738" y="4810125"/>
          <p14:tracePt t="40712" x="8782050" y="4879975"/>
          <p14:tracePt t="40730" x="8739188" y="4906963"/>
          <p14:tracePt t="40746" x="8732838" y="4911725"/>
          <p14:tracePt t="40762" x="8728075" y="4911725"/>
          <p14:tracePt t="40796" x="8728075" y="49180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84F041-9E1D-4760-89AA-3EA1A57A2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分詞の復習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A87E93D-932A-4E03-9664-678D8A7CE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6725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現在分詞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　</a:t>
            </a:r>
            <a:r>
              <a:rPr lang="en-US" altLang="ja-JP" dirty="0"/>
              <a:t>The baby is sleeping.   be+</a:t>
            </a:r>
            <a:r>
              <a:rPr lang="ja-JP" altLang="en-US" dirty="0"/>
              <a:t>現在分詞で現在進行形を作る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　　</a:t>
            </a:r>
            <a:r>
              <a:rPr lang="en-US" altLang="ja-JP" dirty="0"/>
              <a:t>the</a:t>
            </a:r>
            <a:r>
              <a:rPr kumimoji="1" lang="en-US" altLang="ja-JP" dirty="0"/>
              <a:t> baby sleeping in the bed    </a:t>
            </a:r>
            <a:r>
              <a:rPr kumimoji="1" lang="ja-JP" altLang="en-US" dirty="0"/>
              <a:t>　自動詞：～しているＸ </a:t>
            </a:r>
            <a:r>
              <a:rPr kumimoji="1" lang="en-US" altLang="ja-JP" dirty="0"/>
              <a:t>=</a:t>
            </a:r>
            <a:r>
              <a:rPr lang="ja-JP" altLang="en-US" dirty="0"/>
              <a:t> </a:t>
            </a:r>
            <a:r>
              <a:rPr kumimoji="1" lang="ja-JP" altLang="en-US" dirty="0"/>
              <a:t>形容詞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an interesting story</a:t>
            </a:r>
            <a:r>
              <a:rPr lang="ja-JP" altLang="en-US" dirty="0"/>
              <a:t>　他動詞：人を～するようなＸ </a:t>
            </a:r>
            <a:r>
              <a:rPr lang="en-US" altLang="ja-JP" dirty="0"/>
              <a:t>= </a:t>
            </a:r>
            <a:r>
              <a:rPr lang="ja-JP" altLang="en-US" dirty="0"/>
              <a:t>形容詞</a:t>
            </a:r>
            <a:endParaRPr lang="en-US" altLang="ja-JP" dirty="0"/>
          </a:p>
          <a:p>
            <a:r>
              <a:rPr kumimoji="1" lang="ja-JP" altLang="en-US" dirty="0"/>
              <a:t>過去分詞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　</a:t>
            </a:r>
            <a:r>
              <a:rPr lang="en-US" altLang="ja-JP" dirty="0"/>
              <a:t>She has gone.    have/has + </a:t>
            </a:r>
            <a:r>
              <a:rPr lang="ja-JP" altLang="en-US" dirty="0"/>
              <a:t>過去分詞で現在完了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      The door was opened. </a:t>
            </a:r>
            <a:r>
              <a:rPr kumimoji="1" lang="ja-JP" altLang="en-US" dirty="0"/>
              <a:t>　</a:t>
            </a:r>
            <a:r>
              <a:rPr kumimoji="1" lang="en-US" altLang="ja-JP" dirty="0"/>
              <a:t>be + </a:t>
            </a:r>
            <a:r>
              <a:rPr kumimoji="1" lang="ja-JP" altLang="en-US" dirty="0"/>
              <a:t>過去分詞</a:t>
            </a:r>
            <a:r>
              <a:rPr lang="ja-JP" altLang="en-US" dirty="0"/>
              <a:t>で受身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　　</a:t>
            </a:r>
            <a:r>
              <a:rPr lang="en-US" altLang="ja-JP" dirty="0"/>
              <a:t>fallen leaves   </a:t>
            </a:r>
            <a:r>
              <a:rPr lang="ja-JP" altLang="en-US" dirty="0"/>
              <a:t>自動詞：～してしまったＸ  </a:t>
            </a:r>
            <a:r>
              <a:rPr lang="en-US" altLang="ja-JP" dirty="0"/>
              <a:t>= </a:t>
            </a:r>
            <a:r>
              <a:rPr lang="ja-JP" altLang="en-US" dirty="0"/>
              <a:t>形容詞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　　</a:t>
            </a:r>
            <a:r>
              <a:rPr kumimoji="1" lang="en-US" altLang="ja-JP" dirty="0"/>
              <a:t>interested people   </a:t>
            </a:r>
            <a:r>
              <a:rPr kumimoji="1" lang="ja-JP" altLang="en-US" dirty="0"/>
              <a:t>他動詞</a:t>
            </a:r>
            <a:r>
              <a:rPr lang="en-US" altLang="ja-JP" dirty="0"/>
              <a:t>:</a:t>
            </a:r>
            <a:r>
              <a:rPr lang="ja-JP" altLang="en-US" dirty="0"/>
              <a:t>　～されたＸ </a:t>
            </a:r>
            <a:r>
              <a:rPr lang="en-US" altLang="ja-JP" dirty="0"/>
              <a:t>= </a:t>
            </a:r>
            <a:r>
              <a:rPr lang="ja-JP" altLang="en-US" dirty="0"/>
              <a:t>形容詞</a:t>
            </a:r>
            <a:endParaRPr lang="en-US" altLang="ja-JP" dirty="0"/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B4F9AAA8-2BE6-4B4B-BEED-12FF5C782A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52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112"/>
    </mc:Choice>
    <mc:Fallback>
      <p:transition spd="slow" advTm="135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" x="831850" y="5084763"/>
          <p14:tracePt t="85" x="831850" y="5165725"/>
          <p14:tracePt t="90" x="831850" y="5203825"/>
          <p14:tracePt t="7018" x="2112963" y="3486150"/>
          <p14:tracePt t="7216" x="2097088" y="3513138"/>
          <p14:tracePt t="7226" x="2009775" y="3609975"/>
          <p14:tracePt t="7240" x="1989138" y="3641725"/>
          <p14:tracePt t="7257" x="2009775" y="3587750"/>
          <p14:tracePt t="7275" x="2054225" y="3479800"/>
          <p14:tracePt t="7291" x="2054225" y="3394075"/>
          <p14:tracePt t="7323" x="1766888" y="3248025"/>
          <p14:tracePt t="7357" x="1355725" y="3263900"/>
          <p14:tracePt t="7373" x="1220788" y="3205163"/>
          <p14:tracePt t="7390" x="1038225" y="3101975"/>
          <p14:tracePt t="7406" x="939800" y="2982913"/>
          <p14:tracePt t="7423" x="908050" y="2859088"/>
          <p14:tracePt t="7440" x="885825" y="2701925"/>
          <p14:tracePt t="7456" x="912813" y="2535238"/>
          <p14:tracePt t="7473" x="939800" y="2432050"/>
          <p14:tracePt t="7490" x="962025" y="2301875"/>
          <p14:tracePt t="7506" x="993775" y="2124075"/>
          <p14:tracePt t="7524" x="1000125" y="2032000"/>
          <p14:tracePt t="7541" x="1011238" y="1951038"/>
          <p14:tracePt t="7556" x="1038225" y="1831975"/>
          <p14:tracePt t="7573" x="1065213" y="1789113"/>
          <p14:tracePt t="7590" x="1193800" y="1670050"/>
          <p14:tracePt t="7606" x="1427163" y="1535113"/>
          <p14:tracePt t="7624" x="1555750" y="1492250"/>
          <p14:tracePt t="7640" x="1966913" y="1393825"/>
          <p14:tracePt t="7656" x="2328863" y="1328738"/>
          <p14:tracePt t="7673" x="2393950" y="1328738"/>
          <p14:tracePt t="7690" x="2486025" y="1335088"/>
          <p14:tracePt t="7706" x="2582863" y="1438275"/>
          <p14:tracePt t="7724" x="2620963" y="1497013"/>
          <p14:tracePt t="7740" x="2701925" y="1670050"/>
          <p14:tracePt t="7756" x="2740025" y="1836738"/>
          <p14:tracePt t="7774" x="2755900" y="1881188"/>
          <p14:tracePt t="7790" x="2762250" y="1973263"/>
          <p14:tracePt t="7807" x="2740025" y="2032000"/>
          <p14:tracePt t="7824" x="2708275" y="2058988"/>
          <p14:tracePt t="7840" x="2562225" y="2108200"/>
          <p14:tracePt t="7856" x="2393950" y="2112963"/>
          <p14:tracePt t="7874" x="2339975" y="2112963"/>
          <p14:tracePt t="7890" x="2290763" y="2112963"/>
          <p14:tracePt t="7947" x="2290763" y="2108200"/>
          <p14:tracePt t="7955" x="2301875" y="2097088"/>
          <p14:tracePt t="7965" x="2308225" y="2097088"/>
          <p14:tracePt t="8005" x="2312988" y="2090738"/>
          <p14:tracePt t="8015" x="2371725" y="2101850"/>
          <p14:tracePt t="8025" x="2474913" y="2139950"/>
          <p14:tracePt t="8040" x="2659063" y="2178050"/>
          <p14:tracePt t="8057" x="3297238" y="2362200"/>
          <p14:tracePt t="8073" x="3686175" y="2501900"/>
          <p14:tracePt t="8090" x="3983038" y="2609850"/>
          <p14:tracePt t="8106" x="4225925" y="2724150"/>
          <p14:tracePt t="8123" x="4259263" y="2744788"/>
          <p14:tracePt t="8140" x="4329113" y="2825750"/>
          <p14:tracePt t="8156" x="4410075" y="2906713"/>
          <p14:tracePt t="8174" x="4448175" y="2940050"/>
          <p14:tracePt t="8190" x="4502150" y="3032125"/>
          <p14:tracePt t="8206" x="4502150" y="3079750"/>
          <p14:tracePt t="8224" x="4484688" y="3090863"/>
          <p14:tracePt t="8240" x="4383088" y="3117850"/>
          <p14:tracePt t="8256" x="4167188" y="3117850"/>
          <p14:tracePt t="8273" x="4090988" y="3113088"/>
          <p14:tracePt t="8290" x="3906838" y="3063875"/>
          <p14:tracePt t="8306" x="3798888" y="3009900"/>
          <p14:tracePt t="8323" x="3767138" y="2994025"/>
          <p14:tracePt t="8340" x="3702050" y="2955925"/>
          <p14:tracePt t="8356" x="3675063" y="2928938"/>
          <p14:tracePt t="8373" x="3659188" y="2917825"/>
          <p14:tracePt t="8390" x="3625850" y="2890838"/>
          <p14:tracePt t="8406" x="3621088" y="2870200"/>
          <p14:tracePt t="8424" x="3621088" y="2863850"/>
          <p14:tracePt t="8440" x="3663950" y="2832100"/>
          <p14:tracePt t="8456" x="3810000" y="2805113"/>
          <p14:tracePt t="8474" x="4005263" y="2778125"/>
          <p14:tracePt t="8490" x="4349750" y="2755900"/>
          <p14:tracePt t="8507" x="4518025" y="2755900"/>
          <p14:tracePt t="8524" x="4545013" y="2755900"/>
          <p14:tracePt t="8540" x="4545013" y="2767013"/>
          <p14:tracePt t="8556" x="4540250" y="2778125"/>
          <p14:tracePt t="8573" x="4495800" y="2805113"/>
          <p14:tracePt t="8590" x="4437063" y="2832100"/>
          <p14:tracePt t="8606" x="4230688" y="2863850"/>
          <p14:tracePt t="8623" x="4059238" y="2874963"/>
          <p14:tracePt t="8640" x="3879850" y="2874963"/>
          <p14:tracePt t="8656" x="3760788" y="2863850"/>
          <p14:tracePt t="8673" x="3744913" y="2843213"/>
          <p14:tracePt t="8690" x="3740150" y="2843213"/>
          <p14:tracePt t="8706" x="3740150" y="2825750"/>
          <p14:tracePt t="8724" x="3751263" y="2820988"/>
          <p14:tracePt t="8740" x="3767138" y="2816225"/>
          <p14:tracePt t="8756" x="3767138" y="2809875"/>
          <p14:tracePt t="9446" x="3722688" y="2809875"/>
          <p14:tracePt t="9455" x="3659188" y="2820988"/>
          <p14:tracePt t="9465" x="3582988" y="2832100"/>
          <p14:tracePt t="9476" x="3328988" y="2859088"/>
          <p14:tracePt t="9491" x="3225800" y="2863850"/>
          <p14:tracePt t="9507" x="2778125" y="2879725"/>
          <p14:tracePt t="9525" x="2551113" y="2879725"/>
          <p14:tracePt t="9556" x="2058988" y="2832100"/>
          <p14:tracePt t="9589" x="1627188" y="2701925"/>
          <p14:tracePt t="9606" x="1409700" y="2616200"/>
          <p14:tracePt t="9623" x="1362075" y="2589213"/>
          <p14:tracePt t="9640" x="1247775" y="2490788"/>
          <p14:tracePt t="9656" x="1150938" y="2389188"/>
          <p14:tracePt t="9674" x="1123950" y="2344738"/>
          <p14:tracePt t="9690" x="1069975" y="2209800"/>
          <p14:tracePt t="9706" x="1058863" y="2112963"/>
          <p14:tracePt t="9724" x="1058863" y="2085975"/>
          <p14:tracePt t="9740" x="1058863" y="2000250"/>
          <p14:tracePt t="9756" x="1069975" y="1939925"/>
          <p14:tracePt t="9774" x="1074738" y="1917700"/>
          <p14:tracePt t="9790" x="1119188" y="1858963"/>
          <p14:tracePt t="9806" x="1166813" y="1800225"/>
          <p14:tracePt t="9823" x="1247775" y="1751013"/>
          <p14:tracePt t="9840" x="1454150" y="1663700"/>
          <p14:tracePt t="9856" x="1674813" y="1600200"/>
          <p14:tracePt t="9873" x="1831975" y="1577975"/>
          <p14:tracePt t="9890" x="2027238" y="1562100"/>
          <p14:tracePt t="9906" x="2112963" y="1562100"/>
          <p14:tracePt t="9924" x="2155825" y="1562100"/>
          <p14:tracePt t="9940" x="2209800" y="1600200"/>
          <p14:tracePt t="9956" x="2274888" y="1690688"/>
          <p14:tracePt t="9974" x="2301875" y="1755775"/>
          <p14:tracePt t="9990" x="2324100" y="1827213"/>
          <p14:tracePt t="10006" x="2335213" y="1901825"/>
          <p14:tracePt t="10024" x="2335213" y="1912938"/>
          <p14:tracePt t="10946" x="2328863" y="1993900"/>
          <p14:tracePt t="10955" x="2328863" y="2058988"/>
          <p14:tracePt t="10965" x="2344738" y="2135188"/>
          <p14:tracePt t="10975" x="2382838" y="2371725"/>
          <p14:tracePt t="10991" x="2393950" y="2459038"/>
          <p14:tracePt t="11023" x="2474913" y="2847975"/>
          <p14:tracePt t="11057" x="2513013" y="3155950"/>
          <p14:tracePt t="11073" x="2517775" y="3209925"/>
          <p14:tracePt t="11090" x="2540000" y="3302000"/>
          <p14:tracePt t="11106" x="2540000" y="3360738"/>
          <p14:tracePt t="11124" x="2544763" y="3463925"/>
          <p14:tracePt t="11140" x="2555875" y="3529013"/>
          <p14:tracePt t="11156" x="2571750" y="3587750"/>
          <p14:tracePt t="11174" x="2589213" y="3641725"/>
          <p14:tracePt t="11190" x="2620963" y="3706813"/>
          <p14:tracePt t="11206" x="2652713" y="3794125"/>
          <p14:tracePt t="11224" x="2674938" y="3848100"/>
          <p14:tracePt t="11240" x="2686050" y="3890963"/>
          <p14:tracePt t="11256" x="2697163" y="3917950"/>
          <p14:tracePt t="11273" x="2701925" y="3933825"/>
          <p14:tracePt t="11290" x="2708275" y="3960813"/>
          <p14:tracePt t="11306" x="2740025" y="4010025"/>
          <p14:tracePt t="11322" x="2751138" y="4030663"/>
          <p14:tracePt t="11340" x="2794000" y="4113213"/>
          <p14:tracePt t="11356" x="2825750" y="4198938"/>
          <p14:tracePt t="11373" x="2836863" y="4225925"/>
          <p14:tracePt t="11390" x="2847975" y="4291013"/>
          <p14:tracePt t="11406" x="2863850" y="4360863"/>
          <p14:tracePt t="11423" x="2870200" y="4371975"/>
          <p14:tracePt t="11440" x="2886075" y="4421188"/>
          <p14:tracePt t="11456" x="2897188" y="4448175"/>
          <p14:tracePt t="11474" x="2901950" y="4452938"/>
          <p14:tracePt t="11490" x="2917825" y="4464050"/>
          <p14:tracePt t="12005" x="2989263" y="4495800"/>
          <p14:tracePt t="12015" x="3032125" y="4522788"/>
          <p14:tracePt t="12026" x="3113088" y="4583113"/>
          <p14:tracePt t="12056" x="3317875" y="4711700"/>
          <p14:tracePt t="12090" x="3567113" y="4852988"/>
          <p14:tracePt t="12106" x="3751263" y="4933950"/>
          <p14:tracePt t="12124" x="3814763" y="4965700"/>
          <p14:tracePt t="12140" x="3940175" y="5019675"/>
          <p14:tracePt t="12156" x="4041775" y="5095875"/>
          <p14:tracePt t="12173" x="4086225" y="5133975"/>
          <p14:tracePt t="12190" x="4194175" y="5226050"/>
          <p14:tracePt t="12206" x="4248150" y="5280025"/>
          <p14:tracePt t="12223" x="4264025" y="5295900"/>
          <p14:tracePt t="12240" x="4264025" y="5300663"/>
          <p14:tracePt t="12274" x="4264025" y="5307013"/>
          <p14:tracePt t="12290" x="4268788" y="5345113"/>
          <p14:tracePt t="12306" x="4275138" y="5372100"/>
          <p14:tracePt t="12324" x="4275138" y="5399088"/>
          <p14:tracePt t="12340" x="4264025" y="5403850"/>
          <p14:tracePt t="12356" x="4225925" y="5403850"/>
          <p14:tracePt t="12374" x="4171950" y="5392738"/>
          <p14:tracePt t="12390" x="4095750" y="5345113"/>
          <p14:tracePt t="12406" x="4010025" y="5237163"/>
          <p14:tracePt t="12424" x="3976688" y="5192713"/>
          <p14:tracePt t="12440" x="3956050" y="5138738"/>
          <p14:tracePt t="12456" x="3940175" y="5073650"/>
          <p14:tracePt t="12473" x="3940175" y="5053013"/>
          <p14:tracePt t="12490" x="3949700" y="4992688"/>
          <p14:tracePt t="12506" x="4010025" y="4906963"/>
          <p14:tracePt t="12523" x="4041775" y="4884738"/>
          <p14:tracePt t="12540" x="4133850" y="4803775"/>
          <p14:tracePt t="12557" x="4259263" y="4722813"/>
          <p14:tracePt t="12573" x="4313238" y="4706938"/>
          <p14:tracePt t="12590" x="4441825" y="4684713"/>
          <p14:tracePt t="12606" x="4583113" y="4684713"/>
          <p14:tracePt t="12624" x="4637088" y="4691063"/>
          <p14:tracePt t="12640" x="4783138" y="4738688"/>
          <p14:tracePt t="12656" x="4906963" y="4814888"/>
          <p14:tracePt t="12674" x="4938713" y="4852988"/>
          <p14:tracePt t="12690" x="5026025" y="4965700"/>
          <p14:tracePt t="12706" x="5026025" y="5053013"/>
          <p14:tracePt t="12724" x="5026025" y="5091113"/>
          <p14:tracePt t="12740" x="4945063" y="5230813"/>
          <p14:tracePt t="12756" x="4852988" y="5322888"/>
          <p14:tracePt t="12773" x="4821238" y="5349875"/>
          <p14:tracePt t="12790" x="4776788" y="5365750"/>
          <p14:tracePt t="12806" x="4749800" y="5387975"/>
          <p14:tracePt t="12823" x="4729163" y="5387975"/>
          <p14:tracePt t="12840" x="4718050" y="5392738"/>
          <p14:tracePt t="12955" x="4711700" y="5392738"/>
          <p14:tracePt t="13465" x="4706938" y="5399088"/>
          <p14:tracePt t="13496" x="4695825" y="5399088"/>
          <p14:tracePt t="13506" x="4675188" y="5383213"/>
          <p14:tracePt t="13515" x="4657725" y="5349875"/>
          <p14:tracePt t="13526" x="4621213" y="5284788"/>
          <p14:tracePt t="13541" x="4594225" y="5253038"/>
          <p14:tracePt t="13573" x="4513263" y="5160963"/>
          <p14:tracePt t="13606" x="4414838" y="5073650"/>
          <p14:tracePt t="13623" x="4394200" y="5064125"/>
          <p14:tracePt t="13640" x="4318000" y="5026025"/>
          <p14:tracePt t="13656" x="4268788" y="4999038"/>
          <p14:tracePt t="13673" x="4252913" y="4992688"/>
          <p14:tracePt t="13690" x="4221163" y="4972050"/>
          <p14:tracePt t="13706" x="4203700" y="4938713"/>
          <p14:tracePt t="13724" x="4194175" y="4922838"/>
          <p14:tracePt t="13740" x="4167188" y="4895850"/>
          <p14:tracePt t="13757" x="4140200" y="4879975"/>
          <p14:tracePt t="13773" x="4117975" y="4852988"/>
          <p14:tracePt t="13790" x="4086225" y="4837113"/>
          <p14:tracePt t="13806" x="4064000" y="4819650"/>
          <p14:tracePt t="13823" x="4052888" y="4810125"/>
          <p14:tracePt t="13840" x="4041775" y="4799013"/>
          <p14:tracePt t="13856" x="4014788" y="4765675"/>
          <p14:tracePt t="13874" x="3983038" y="4745038"/>
          <p14:tracePt t="13890" x="3949700" y="4718050"/>
          <p14:tracePt t="13906" x="3895725" y="4679950"/>
          <p14:tracePt t="13924" x="3868738" y="4657725"/>
          <p14:tracePt t="13940" x="3836988" y="4621213"/>
          <p14:tracePt t="13956" x="3794125" y="4576763"/>
          <p14:tracePt t="13974" x="3771900" y="4556125"/>
          <p14:tracePt t="13990" x="3740150" y="4511675"/>
          <p14:tracePt t="14006" x="3690938" y="4464050"/>
          <p14:tracePt t="14024" x="3668713" y="4457700"/>
          <p14:tracePt t="14040" x="3609975" y="4430713"/>
          <p14:tracePt t="14057" x="3497263" y="4421188"/>
          <p14:tracePt t="14073" x="3475038" y="4414838"/>
          <p14:tracePt t="14090" x="3409950" y="4403725"/>
          <p14:tracePt t="14106" x="3360738" y="4398963"/>
          <p14:tracePt t="14124" x="3344863" y="4398963"/>
          <p14:tracePt t="14140" x="3324225" y="4398963"/>
          <p14:tracePt t="14156" x="3313113" y="4398963"/>
          <p14:tracePt t="14174" x="3306763" y="4398963"/>
          <p14:tracePt t="14190" x="3297238" y="4398963"/>
          <p14:tracePt t="14206" x="3279775" y="4398963"/>
          <p14:tracePt t="14240" x="3275013" y="4398963"/>
          <p14:tracePt t="14276" x="3270250" y="4398963"/>
          <p14:tracePt t="14286" x="3263900" y="4398963"/>
          <p14:tracePt t="14306" x="3259138" y="4403725"/>
          <p14:tracePt t="14315" x="3252788" y="4410075"/>
          <p14:tracePt t="14325" x="3248025" y="4414838"/>
          <p14:tracePt t="14340" x="3232150" y="4425950"/>
          <p14:tracePt t="14357" x="3214688" y="4437063"/>
          <p14:tracePt t="14373" x="3194050" y="4448175"/>
          <p14:tracePt t="14390" x="3160713" y="4464050"/>
          <p14:tracePt t="14406" x="3113088" y="4484688"/>
          <p14:tracePt t="14424" x="3032125" y="4518025"/>
          <p14:tracePt t="14440" x="2897188" y="4556125"/>
          <p14:tracePt t="14456" x="2740025" y="4594225"/>
          <p14:tracePt t="14474" x="2652713" y="4614863"/>
          <p14:tracePt t="14490" x="2566988" y="4641850"/>
          <p14:tracePt t="14506" x="2486025" y="4648200"/>
          <p14:tracePt t="14524" x="2436813" y="4657725"/>
          <p14:tracePt t="14540" x="2378075" y="4657725"/>
          <p14:tracePt t="14556" x="2335213" y="4657725"/>
          <p14:tracePt t="14573" x="2328863" y="4657725"/>
          <p14:tracePt t="14590" x="2324100" y="4648200"/>
          <p14:tracePt t="14606" x="2324100" y="4641850"/>
          <p14:tracePt t="14623" x="2317750" y="4637088"/>
          <p14:tracePt t="14656" x="2290763" y="4637088"/>
          <p14:tracePt t="14673" x="2259013" y="4641850"/>
          <p14:tracePt t="14690" x="2236788" y="4652963"/>
          <p14:tracePt t="14706" x="2227263" y="4657725"/>
          <p14:tracePt t="14724" x="2220913" y="4657725"/>
          <p14:tracePt t="14765" x="2220913" y="4664075"/>
          <p14:tracePt t="14775" x="2216150" y="4668838"/>
          <p14:tracePt t="14790" x="2209800" y="4675188"/>
          <p14:tracePt t="14806" x="2182813" y="4679950"/>
          <p14:tracePt t="14824" x="2178050" y="4679950"/>
          <p14:tracePt t="14840" x="2166938" y="4684713"/>
          <p14:tracePt t="14876" x="2166938" y="4691063"/>
          <p14:tracePt t="14906" x="2166938" y="4695825"/>
          <p14:tracePt t="14925" x="2166938" y="4702175"/>
          <p14:tracePt t="14936" x="2166938" y="4706938"/>
          <p14:tracePt t="14955" x="2166938" y="4711700"/>
          <p14:tracePt t="14965" x="2166938" y="4718050"/>
          <p14:tracePt t="14985" x="2171700" y="4722813"/>
          <p14:tracePt t="14995" x="2171700" y="4729163"/>
          <p14:tracePt t="15006" x="2182813" y="4733925"/>
          <p14:tracePt t="15024" x="2193925" y="4745038"/>
          <p14:tracePt t="15040" x="2200275" y="4760913"/>
          <p14:tracePt t="15057" x="2205038" y="4772025"/>
          <p14:tracePt t="15090" x="2205038" y="4776788"/>
          <p14:tracePt t="15146" x="2209800" y="4776788"/>
          <p14:tracePt t="15176" x="2209800" y="4783138"/>
          <p14:tracePt t="15186" x="2216150" y="4783138"/>
          <p14:tracePt t="15196" x="2216150" y="4787900"/>
          <p14:tracePt t="15206" x="2220913" y="4787900"/>
          <p14:tracePt t="15226" x="2220913" y="4792663"/>
          <p14:tracePt t="15240" x="2227263" y="4792663"/>
          <p14:tracePt t="15256" x="2232025" y="4799013"/>
          <p14:tracePt t="15274" x="2236788" y="4799013"/>
          <p14:tracePt t="15290" x="2243138" y="4803775"/>
          <p14:tracePt t="15307" x="2259013" y="4803775"/>
          <p14:tracePt t="15323" x="2270125" y="4803775"/>
          <p14:tracePt t="15340" x="2312988" y="4803775"/>
          <p14:tracePt t="15356" x="2389188" y="4803775"/>
          <p14:tracePt t="15373" x="2425700" y="4803775"/>
          <p14:tracePt t="15390" x="2513013" y="4803775"/>
          <p14:tracePt t="15406" x="2578100" y="4803775"/>
          <p14:tracePt t="15424" x="2598738" y="4803775"/>
          <p14:tracePt t="15440" x="2609850" y="4803775"/>
          <p14:tracePt t="15456" x="2620963" y="4803775"/>
          <p14:tracePt t="15476" x="2632075" y="4803775"/>
          <p14:tracePt t="15489" x="2636838" y="4803775"/>
          <p14:tracePt t="15506" x="2652713" y="4803775"/>
          <p14:tracePt t="15523" x="2663825" y="4803775"/>
          <p14:tracePt t="15540" x="2670175" y="4803775"/>
          <p14:tracePt t="15675" x="2674938" y="4803775"/>
          <p14:tracePt t="15685" x="2686050" y="4803775"/>
          <p14:tracePt t="15695" x="2708275" y="4803775"/>
          <p14:tracePt t="15706" x="2735263" y="4803775"/>
          <p14:tracePt t="15723" x="2762250" y="4803775"/>
          <p14:tracePt t="15740" x="2859088" y="4803775"/>
          <p14:tracePt t="15756" x="2978150" y="4803775"/>
          <p14:tracePt t="15774" x="3005138" y="4803775"/>
          <p14:tracePt t="15790" x="3063875" y="4803775"/>
          <p14:tracePt t="15807" x="3074988" y="4803775"/>
          <p14:tracePt t="16086" x="3090863" y="4803775"/>
          <p14:tracePt t="16105" x="3097213" y="4810125"/>
          <p14:tracePt t="16125" x="3097213" y="4814888"/>
          <p14:tracePt t="16146" x="3097213" y="4819650"/>
          <p14:tracePt t="16156" x="3074988" y="4837113"/>
          <p14:tracePt t="16166" x="3005138" y="4852988"/>
          <p14:tracePt t="16176" x="2967038" y="4852988"/>
          <p14:tracePt t="16190" x="2879725" y="4864100"/>
          <p14:tracePt t="16206" x="2751138" y="4864100"/>
          <p14:tracePt t="16224" x="2659063" y="4852988"/>
          <p14:tracePt t="16240" x="2571750" y="4799013"/>
          <p14:tracePt t="16257" x="2508250" y="4706938"/>
          <p14:tracePt t="16274" x="2490788" y="4641850"/>
          <p14:tracePt t="16290" x="2490788" y="4576763"/>
          <p14:tracePt t="16306" x="2508250" y="4506913"/>
          <p14:tracePt t="16324" x="2524125" y="4464050"/>
          <p14:tracePt t="16340" x="2562225" y="4387850"/>
          <p14:tracePt t="16356" x="2663825" y="4313238"/>
          <p14:tracePt t="16373" x="2735263" y="4284663"/>
          <p14:tracePt t="16390" x="2982913" y="4230688"/>
          <p14:tracePt t="16406" x="3232150" y="4210050"/>
          <p14:tracePt t="16423" x="3317875" y="4210050"/>
          <p14:tracePt t="16440" x="3486150" y="4210050"/>
          <p14:tracePt t="16456" x="3605213" y="4248150"/>
          <p14:tracePt t="16474" x="3625850" y="4268788"/>
          <p14:tracePt t="16490" x="3668713" y="4344988"/>
          <p14:tracePt t="16507" x="3679825" y="4437063"/>
          <p14:tracePt t="16524" x="3679825" y="4468813"/>
          <p14:tracePt t="16540" x="3641725" y="4572000"/>
          <p14:tracePt t="16557" x="3533775" y="4675188"/>
          <p14:tracePt t="16574" x="3502025" y="4702175"/>
          <p14:tracePt t="16590" x="3405188" y="4733925"/>
          <p14:tracePt t="16606" x="3306763" y="4745038"/>
          <p14:tracePt t="16623" x="3270250" y="4745038"/>
          <p14:tracePt t="16639" x="3160713" y="4691063"/>
          <p14:tracePt t="16656" x="3059113" y="4621213"/>
          <p14:tracePt t="16673" x="3032125" y="4583113"/>
          <p14:tracePt t="16690" x="3005138" y="4511675"/>
          <p14:tracePt t="16706" x="2994025" y="4464050"/>
          <p14:tracePt t="16723" x="2994025" y="4437063"/>
          <p14:tracePt t="16740" x="2994025" y="4403725"/>
          <p14:tracePt t="16756" x="2994025" y="4398963"/>
          <p14:tracePt t="16774" x="3016250" y="4394200"/>
          <p14:tracePt t="16790" x="3052763" y="4394200"/>
          <p14:tracePt t="16806" x="3113088" y="4394200"/>
          <p14:tracePt t="16824" x="3140075" y="4394200"/>
          <p14:tracePt t="16840" x="3167063" y="4410075"/>
          <p14:tracePt t="16856" x="3198813" y="4437063"/>
          <p14:tracePt t="16874" x="3214688" y="4448175"/>
          <p14:tracePt t="16890" x="3232150" y="4475163"/>
          <p14:tracePt t="16906" x="3248025" y="4495800"/>
          <p14:tracePt t="16924" x="3248025" y="4502150"/>
          <p14:tracePt t="17035" x="3248025" y="4506913"/>
          <p14:tracePt t="17486" x="3236913" y="4506913"/>
          <p14:tracePt t="17495" x="3167063" y="4506913"/>
          <p14:tracePt t="17506" x="3144838" y="4506913"/>
          <p14:tracePt t="17525" x="3090863" y="4506913"/>
          <p14:tracePt t="17541" x="3074988" y="4511675"/>
          <p14:tracePt t="17557" x="3074988" y="4518025"/>
          <p14:tracePt t="17575" x="3079750" y="4518025"/>
          <p14:tracePt t="17606" x="3048000" y="4522788"/>
          <p14:tracePt t="17640" x="2767013" y="4533900"/>
          <p14:tracePt t="17656" x="2566988" y="4545013"/>
          <p14:tracePt t="17673" x="2371725" y="4538663"/>
          <p14:tracePt t="17690" x="2171700" y="4518025"/>
          <p14:tracePt t="17706" x="1897063" y="4457700"/>
          <p14:tracePt t="17724" x="1746250" y="4403725"/>
          <p14:tracePt t="17740" x="1550988" y="4329113"/>
          <p14:tracePt t="17756" x="1319213" y="4225925"/>
          <p14:tracePt t="17774" x="1200150" y="4176713"/>
          <p14:tracePt t="17790" x="1085850" y="4102100"/>
          <p14:tracePt t="17807" x="1016000" y="4030663"/>
          <p14:tracePt t="17824" x="1004888" y="4010025"/>
          <p14:tracePt t="17840" x="993775" y="3960813"/>
          <p14:tracePt t="17856" x="993775" y="3913188"/>
          <p14:tracePt t="17873" x="993775" y="3890963"/>
          <p14:tracePt t="17890" x="1031875" y="3836988"/>
          <p14:tracePt t="17906" x="1128713" y="3787775"/>
          <p14:tracePt t="17923" x="1184275" y="3756025"/>
          <p14:tracePt t="17940" x="1328738" y="3706813"/>
          <p14:tracePt t="17956" x="1550988" y="3668713"/>
          <p14:tracePt t="17974" x="1654175" y="3659188"/>
          <p14:tracePt t="17990" x="1978025" y="3641725"/>
          <p14:tracePt t="18007" x="2205038" y="3648075"/>
          <p14:tracePt t="18024" x="2270125" y="3659188"/>
          <p14:tracePt t="18040" x="2355850" y="3702050"/>
          <p14:tracePt t="18056" x="2389188" y="3729038"/>
          <p14:tracePt t="18073" x="2409825" y="3740150"/>
          <p14:tracePt t="18090" x="2459038" y="3783013"/>
          <p14:tracePt t="18106" x="2490788" y="3825875"/>
          <p14:tracePt t="18124" x="2517775" y="3859213"/>
          <p14:tracePt t="18140" x="2528888" y="3917950"/>
          <p14:tracePt t="18156" x="2528888" y="3949700"/>
          <p14:tracePt t="18173" x="2528888" y="3971925"/>
          <p14:tracePt t="18189" x="2528888" y="3987800"/>
          <p14:tracePt t="18206" x="2528888" y="3998913"/>
          <p14:tracePt t="20627" x="2425700" y="3313113"/>
          <p14:tracePt t="20635" x="2416175" y="3198813"/>
          <p14:tracePt t="20645" x="2405063" y="3124200"/>
          <p14:tracePt t="20657" x="2405063" y="3048000"/>
          <p14:tracePt t="20675" x="2405063" y="2897188"/>
          <p14:tracePt t="20690" x="2409825" y="2832100"/>
          <p14:tracePt t="20724" x="2416175" y="2767013"/>
          <p14:tracePt t="20756" x="2416175" y="2670175"/>
          <p14:tracePt t="20774" x="2416175" y="2632075"/>
          <p14:tracePt t="20789" x="2425700" y="2571750"/>
          <p14:tracePt t="20807" x="2432050" y="2551113"/>
          <p14:tracePt t="20840" x="2432050" y="2544763"/>
          <p14:tracePt t="20856" x="2436813" y="2540000"/>
          <p14:tracePt t="20873" x="2443163" y="2524125"/>
          <p14:tracePt t="20890" x="2454275" y="2508250"/>
          <p14:tracePt t="20906" x="2474913" y="2463800"/>
          <p14:tracePt t="20923" x="2474913" y="2447925"/>
          <p14:tracePt t="20940" x="2474913" y="2405063"/>
          <p14:tracePt t="20956" x="2474913" y="2366963"/>
          <p14:tracePt t="20974" x="2470150" y="2335213"/>
          <p14:tracePt t="20990" x="2459038" y="2286000"/>
          <p14:tracePt t="21007" x="2436813" y="2236788"/>
          <p14:tracePt t="21024" x="2425700" y="2216150"/>
          <p14:tracePt t="21040" x="2416175" y="2198688"/>
          <p14:tracePt t="21057" x="2409825" y="2193925"/>
          <p14:tracePt t="21096" x="2405063" y="2193925"/>
          <p14:tracePt t="21106" x="2398713" y="2193925"/>
          <p14:tracePt t="21116" x="2393950" y="2193925"/>
          <p14:tracePt t="21575" x="2432050" y="2236788"/>
          <p14:tracePt t="21586" x="2778125" y="2382838"/>
          <p14:tracePt t="21596" x="3151188" y="2436813"/>
          <p14:tracePt t="21607" x="3313113" y="2447925"/>
          <p14:tracePt t="21625" x="3686175" y="2513013"/>
          <p14:tracePt t="21640" x="3814763" y="2524125"/>
          <p14:tracePt t="21673" x="4387850" y="2659063"/>
          <p14:tracePt t="21706" x="4799013" y="2771775"/>
          <p14:tracePt t="21723" x="4848225" y="2798763"/>
          <p14:tracePt t="21740" x="4902200" y="2836863"/>
          <p14:tracePt t="21757" x="4933950" y="2886075"/>
          <p14:tracePt t="21774" x="4938713" y="2890838"/>
          <p14:tracePt t="21790" x="4945063" y="2901950"/>
          <p14:tracePt t="21846" x="4945063" y="2897188"/>
          <p14:tracePt t="21896" x="4945063" y="2890838"/>
          <p14:tracePt t="21926" x="4938713" y="2890838"/>
          <p14:tracePt t="21966" x="4938713" y="2886075"/>
          <p14:tracePt t="22166" x="4938713" y="2879725"/>
          <p14:tracePt t="22186" x="4938713" y="2874963"/>
          <p14:tracePt t="22257" x="4938713" y="2870200"/>
          <p14:tracePt t="22276" x="4933950" y="2863850"/>
          <p14:tracePt t="22295" x="4933950" y="2859088"/>
          <p14:tracePt t="22323" x="4933950" y="2847975"/>
          <p14:tracePt t="22340" x="4933950" y="2836863"/>
          <p14:tracePt t="22356" x="4945063" y="2825750"/>
          <p14:tracePt t="22373" x="4960938" y="2805113"/>
          <p14:tracePt t="22390" x="4987925" y="2789238"/>
          <p14:tracePt t="22406" x="5010150" y="2767013"/>
          <p14:tracePt t="22423" x="5014913" y="2762250"/>
          <p14:tracePt t="22440" x="5019675" y="2755900"/>
          <p14:tracePt t="22456" x="5026025" y="2744788"/>
          <p14:tracePt t="22474" x="5030788" y="2744788"/>
          <p14:tracePt t="22490" x="5037138" y="2733675"/>
          <p14:tracePt t="22507" x="5037138" y="2728913"/>
          <p14:tracePt t="22539" x="5037138" y="2724150"/>
          <p14:tracePt t="22556" x="5041900" y="2724150"/>
          <p14:tracePt t="22726" x="5057775" y="2717800"/>
          <p14:tracePt t="22735" x="5095875" y="2717800"/>
          <p14:tracePt t="22745" x="5118100" y="2713038"/>
          <p14:tracePt t="22756" x="5156200" y="2713038"/>
          <p14:tracePt t="22773" x="5176838" y="2713038"/>
          <p14:tracePt t="22790" x="5237163" y="2697163"/>
          <p14:tracePt t="22806" x="5284788" y="2697163"/>
          <p14:tracePt t="22823" x="5311775" y="2697163"/>
          <p14:tracePt t="22840" x="5399088" y="2690813"/>
          <p14:tracePt t="22856" x="5457825" y="2690813"/>
          <p14:tracePt t="22874" x="5500688" y="2690813"/>
          <p14:tracePt t="22890" x="5561013" y="2679700"/>
          <p14:tracePt t="22906" x="5603875" y="2679700"/>
          <p14:tracePt t="22923" x="5641975" y="2679700"/>
          <p14:tracePt t="22940" x="5680075" y="2674938"/>
          <p14:tracePt t="22956" x="5722938" y="2674938"/>
          <p14:tracePt t="22973" x="5749925" y="2674938"/>
          <p14:tracePt t="22990" x="5781675" y="2674938"/>
          <p14:tracePt t="23007" x="5826125" y="2674938"/>
          <p14:tracePt t="23023" x="5837238" y="2674938"/>
          <p14:tracePt t="23039" x="5842000" y="2674938"/>
          <p14:tracePt t="23056" x="5846763" y="2670175"/>
          <p14:tracePt t="24637" x="5819775" y="2674938"/>
          <p14:tracePt t="24656" x="5754688" y="2686050"/>
          <p14:tracePt t="24665" x="5668963" y="2686050"/>
          <p14:tracePt t="24676" x="5565775" y="2686050"/>
          <p14:tracePt t="24691" x="5441950" y="2686050"/>
          <p14:tracePt t="24707" x="5214938" y="2686050"/>
          <p14:tracePt t="24726" x="5075238" y="2674938"/>
          <p14:tracePt t="24757" x="5068888" y="2582863"/>
          <p14:tracePt t="24789" x="5111750" y="2452688"/>
          <p14:tracePt t="24807" x="5138738" y="2351088"/>
          <p14:tracePt t="24823" x="5156200" y="2317750"/>
          <p14:tracePt t="24840" x="5230813" y="2205038"/>
          <p14:tracePt t="24856" x="5345113" y="2085975"/>
          <p14:tracePt t="24873" x="5403850" y="2047875"/>
          <p14:tracePt t="24890" x="5603875" y="1962150"/>
          <p14:tracePt t="24906" x="5765800" y="1901825"/>
          <p14:tracePt t="24923" x="5803900" y="1890713"/>
          <p14:tracePt t="24940" x="5880100" y="1870075"/>
          <p14:tracePt t="24956" x="5972175" y="1870075"/>
          <p14:tracePt t="24973" x="6015038" y="1870075"/>
          <p14:tracePt t="24990" x="6165850" y="1870075"/>
          <p14:tracePt t="25006" x="6246813" y="1881188"/>
          <p14:tracePt t="25024" x="6257925" y="1890713"/>
          <p14:tracePt t="25040" x="6311900" y="1924050"/>
          <p14:tracePt t="25056" x="6381750" y="1962150"/>
          <p14:tracePt t="25073" x="6415088" y="1989138"/>
          <p14:tracePt t="25090" x="6534150" y="2097088"/>
          <p14:tracePt t="25106" x="6615113" y="2166938"/>
          <p14:tracePt t="25123" x="6657975" y="2209800"/>
          <p14:tracePt t="25140" x="6707188" y="2263775"/>
          <p14:tracePt t="25156" x="6716713" y="2286000"/>
          <p14:tracePt t="25173" x="6723063" y="2290763"/>
          <p14:tracePt t="25190" x="6723063" y="2297113"/>
          <p14:tracePt t="26386" x="6727825" y="2297113"/>
          <p14:tracePt t="26395" x="6743700" y="2301875"/>
          <p14:tracePt t="26407" x="6788150" y="2317750"/>
          <p14:tracePt t="26425" x="6954838" y="2378075"/>
          <p14:tracePt t="26440" x="7008813" y="2389188"/>
          <p14:tracePt t="26457" x="7235825" y="2443163"/>
          <p14:tracePt t="26476" x="7343775" y="2470150"/>
          <p14:tracePt t="26506" x="7408863" y="2470150"/>
          <p14:tracePt t="28276" x="7381875" y="2470150"/>
          <p14:tracePt t="28286" x="7305675" y="2470150"/>
          <p14:tracePt t="28296" x="7181850" y="2481263"/>
          <p14:tracePt t="28307" x="7008813" y="2481263"/>
          <p14:tracePt t="28325" x="6100763" y="2513013"/>
          <p14:tracePt t="28340" x="5868988" y="2513013"/>
          <p14:tracePt t="28373" x="4992688" y="2528888"/>
          <p14:tracePt t="28406" x="4652963" y="2528888"/>
          <p14:tracePt t="28423" x="4603750" y="2528888"/>
          <p14:tracePt t="28439" x="4414838" y="2528888"/>
          <p14:tracePt t="28456" x="4237038" y="2524125"/>
          <p14:tracePt t="28473" x="4086225" y="2524125"/>
          <p14:tracePt t="28490" x="3886200" y="2513013"/>
          <p14:tracePt t="28506" x="3805238" y="2508250"/>
          <p14:tracePt t="28524" x="3771900" y="2497138"/>
          <p14:tracePt t="28540" x="3751263" y="2490788"/>
          <p14:tracePt t="28556" x="3729038" y="2481263"/>
          <p14:tracePt t="28573" x="3690938" y="2481263"/>
          <p14:tracePt t="28590" x="3605213" y="2481263"/>
          <p14:tracePt t="28606" x="3414713" y="2481263"/>
          <p14:tracePt t="28623" x="3290888" y="2481263"/>
          <p14:tracePt t="28640" x="3171825" y="2486025"/>
          <p14:tracePt t="28656" x="3113088" y="2486025"/>
          <p14:tracePt t="28673" x="3106738" y="2486025"/>
          <p14:tracePt t="28689" x="3101975" y="2486025"/>
          <p14:tracePt t="28706" x="3097213" y="2486025"/>
          <p14:tracePt t="28723" x="3063875" y="2486025"/>
          <p14:tracePt t="28740" x="2933700" y="2490788"/>
          <p14:tracePt t="28756" x="2744788" y="2513013"/>
          <p14:tracePt t="28773" x="2679700" y="2513013"/>
          <p14:tracePt t="28790" x="2551113" y="2524125"/>
          <p14:tracePt t="28806" x="2513013" y="2528888"/>
          <p14:tracePt t="28823" x="2508250" y="2528888"/>
          <p14:tracePt t="28840" x="2497138" y="2535238"/>
          <p14:tracePt t="28856" x="2454275" y="2551113"/>
          <p14:tracePt t="28873" x="2425700" y="2555875"/>
          <p14:tracePt t="28889" x="2335213" y="2562225"/>
          <p14:tracePt t="28906" x="2263775" y="2562225"/>
          <p14:tracePt t="28924" x="2254250" y="2562225"/>
          <p14:tracePt t="28940" x="2247900" y="2562225"/>
          <p14:tracePt t="29206" x="2236788" y="2562225"/>
          <p14:tracePt t="29215" x="2166938" y="2562225"/>
          <p14:tracePt t="29225" x="2128838" y="2562225"/>
          <p14:tracePt t="29256" x="2020888" y="2562225"/>
          <p14:tracePt t="29290" x="1973263" y="2562225"/>
          <p14:tracePt t="29366" x="1966913" y="2562225"/>
          <p14:tracePt t="29425" x="1955800" y="2562225"/>
          <p14:tracePt t="29435" x="1939925" y="2562225"/>
          <p14:tracePt t="29456" x="1935163" y="2562225"/>
          <p14:tracePt t="29816" x="1939925" y="2566988"/>
          <p14:tracePt t="29826" x="1939925" y="2571750"/>
          <p14:tracePt t="29836" x="1946275" y="2578100"/>
          <p14:tracePt t="29866" x="1951038" y="2578100"/>
          <p14:tracePt t="29886" x="1955800" y="2582863"/>
          <p14:tracePt t="29896" x="1966913" y="2593975"/>
          <p14:tracePt t="29922" x="1993900" y="2598738"/>
          <p14:tracePt t="29956" x="2036763" y="2616200"/>
          <p14:tracePt t="29958" x="2043113" y="2616200"/>
          <p14:tracePt t="29975" x="2047875" y="2620963"/>
          <p14:tracePt t="29991" x="2054225" y="2620963"/>
          <p14:tracePt t="30006" x="2074863" y="2625725"/>
          <p14:tracePt t="30024" x="2097088" y="2625725"/>
          <p14:tracePt t="30040" x="2171700" y="2625725"/>
          <p14:tracePt t="30056" x="2270125" y="2625725"/>
          <p14:tracePt t="30073" x="2308225" y="2625725"/>
          <p14:tracePt t="30090" x="2436813" y="2625725"/>
          <p14:tracePt t="30106" x="2571750" y="2625725"/>
          <p14:tracePt t="30123" x="2636838" y="2625725"/>
          <p14:tracePt t="30140" x="2836863" y="2625725"/>
          <p14:tracePt t="30156" x="3043238" y="2625725"/>
          <p14:tracePt t="30173" x="3117850" y="2625725"/>
          <p14:tracePt t="30190" x="3306763" y="2609850"/>
          <p14:tracePt t="30206" x="3425825" y="2605088"/>
          <p14:tracePt t="30223" x="3441700" y="2605088"/>
          <p14:tracePt t="30240" x="3463925" y="2605088"/>
          <p14:tracePt t="30257" x="3468688" y="2605088"/>
          <p14:tracePt t="30435" x="3486150" y="2605088"/>
          <p14:tracePt t="30445" x="3533775" y="2605088"/>
          <p14:tracePt t="30456" x="3560763" y="2605088"/>
          <p14:tracePt t="30474" x="3609975" y="2605088"/>
          <p14:tracePt t="30490" x="3648075" y="2605088"/>
          <p14:tracePt t="30506" x="3690938" y="2605088"/>
          <p14:tracePt t="30523" x="3717925" y="2609850"/>
          <p14:tracePt t="30540" x="3760788" y="2609850"/>
          <p14:tracePt t="30557" x="3810000" y="2609850"/>
          <p14:tracePt t="30573" x="3821113" y="2609850"/>
          <p14:tracePt t="30590" x="3825875" y="2605088"/>
          <p14:tracePt t="30606" x="3832225" y="2605088"/>
          <p14:tracePt t="33777" x="3825875" y="2605088"/>
          <p14:tracePt t="33785" x="3821113" y="2605088"/>
          <p14:tracePt t="33795" x="3814763" y="2605088"/>
          <p14:tracePt t="33885" x="3805238" y="2609850"/>
          <p14:tracePt t="33896" x="3783013" y="2632075"/>
          <p14:tracePt t="33907" x="3760788" y="2632075"/>
          <p14:tracePt t="33940" x="3751263" y="2636838"/>
          <p14:tracePt t="34135" x="3751263" y="2643188"/>
          <p14:tracePt t="34475" x="3744913" y="2643188"/>
          <p14:tracePt t="34485" x="3729038" y="2647950"/>
          <p14:tracePt t="34495" x="3695700" y="2659063"/>
          <p14:tracePt t="34508" x="3641725" y="2686050"/>
          <p14:tracePt t="34525" x="3486150" y="2744788"/>
          <p14:tracePt t="34541" x="3382963" y="2778125"/>
          <p14:tracePt t="34573" x="2994025" y="2886075"/>
          <p14:tracePt t="34606" x="2544763" y="2955925"/>
          <p14:tracePt t="34696" x="2540000" y="2955925"/>
          <p14:tracePt t="35836" x="2589213" y="2967038"/>
          <p14:tracePt t="35845" x="2663825" y="2987675"/>
          <p14:tracePt t="35857" x="2755900" y="2998788"/>
          <p14:tracePt t="35875" x="3106738" y="3025775"/>
          <p14:tracePt t="35891" x="3209925" y="3036888"/>
          <p14:tracePt t="35906" x="3497263" y="3036888"/>
          <p14:tracePt t="35940" x="3675063" y="3036888"/>
          <p14:tracePt t="35973" x="3940175" y="3032125"/>
          <p14:tracePt t="35990" x="4214813" y="3021013"/>
          <p14:tracePt t="36007" x="4430713" y="3021013"/>
          <p14:tracePt t="36023" x="4479925" y="3021013"/>
          <p14:tracePt t="36040" x="4506913" y="3021013"/>
          <p14:tracePt t="37186" x="4502150" y="3021013"/>
          <p14:tracePt t="37336" x="4495800" y="3021013"/>
          <p14:tracePt t="37366" x="4491038" y="3021013"/>
          <p14:tracePt t="39036" x="4479925" y="3025775"/>
          <p14:tracePt t="39039" x="4475163" y="3032125"/>
          <p14:tracePt t="39057" x="4437063" y="3052763"/>
          <p14:tracePt t="39075" x="4376738" y="3074988"/>
          <p14:tracePt t="39090" x="4313238" y="3086100"/>
          <p14:tracePt t="39108" x="4230688" y="3101975"/>
          <p14:tracePt t="39140" x="4194175" y="3113088"/>
          <p14:tracePt t="39189" x="4176713" y="3113088"/>
          <p14:tracePt t="39206" x="4144963" y="3113088"/>
          <p14:tracePt t="39224" x="4117975" y="3113088"/>
          <p14:tracePt t="39239" x="4102100" y="3113088"/>
          <p14:tracePt t="39286" x="4102100" y="3106738"/>
          <p14:tracePt t="39315" x="4102100" y="3101975"/>
          <p14:tracePt t="40016" x="4102100" y="3090863"/>
          <p14:tracePt t="40026" x="4095750" y="3059113"/>
          <p14:tracePt t="40036" x="4086225" y="3048000"/>
          <p14:tracePt t="40046" x="4079875" y="3036888"/>
          <p14:tracePt t="40073" x="4064000" y="2978150"/>
          <p14:tracePt t="40106" x="4037013" y="2874963"/>
          <p14:tracePt t="40123" x="4025900" y="2852738"/>
          <p14:tracePt t="40140" x="3983038" y="2755900"/>
          <p14:tracePt t="40156" x="3913188" y="2670175"/>
          <p14:tracePt t="40173" x="3868738" y="2643188"/>
          <p14:tracePt t="40189" x="3778250" y="2562225"/>
          <p14:tracePt t="40206" x="3675063" y="2497138"/>
          <p14:tracePt t="40224" x="3641725" y="2470150"/>
          <p14:tracePt t="40240" x="3533775" y="2425700"/>
          <p14:tracePt t="40257" x="3448050" y="2398713"/>
          <p14:tracePt t="40274" x="3355975" y="2389188"/>
          <p14:tracePt t="40290" x="3194050" y="2371725"/>
          <p14:tracePt t="40306" x="3090863" y="2371725"/>
          <p14:tracePt t="40323" x="2989263" y="2371725"/>
          <p14:tracePt t="40339" x="2832100" y="2382838"/>
          <p14:tracePt t="40356" x="2728913" y="2398713"/>
          <p14:tracePt t="40373" x="2674938" y="2409825"/>
          <p14:tracePt t="40389" x="2625725" y="2420938"/>
          <p14:tracePt t="40406" x="2571750" y="2452688"/>
          <p14:tracePt t="40423" x="2528888" y="2470150"/>
          <p14:tracePt t="40439" x="2490788" y="2497138"/>
          <p14:tracePt t="40456" x="2436813" y="2535238"/>
          <p14:tracePt t="40473" x="2393950" y="2578100"/>
          <p14:tracePt t="40490" x="2344738" y="2643188"/>
          <p14:tracePt t="40506" x="2270125" y="2771775"/>
          <p14:tracePt t="40524" x="2254250" y="2798763"/>
          <p14:tracePt t="40540" x="2216150" y="2886075"/>
          <p14:tracePt t="40557" x="2209800" y="2928938"/>
          <p14:tracePt t="40896" x="2216150" y="2928938"/>
          <p14:tracePt t="40916" x="2220913" y="2928938"/>
          <p14:tracePt t="42226" x="2220913" y="2933700"/>
          <p14:tracePt t="42235" x="2220913" y="2944813"/>
          <p14:tracePt t="42245" x="2232025" y="2951163"/>
          <p14:tracePt t="42257" x="2344738" y="2967038"/>
          <p14:tracePt t="42274" x="2420938" y="2978150"/>
          <p14:tracePt t="42290" x="2740025" y="2994025"/>
          <p14:tracePt t="42323" x="3155950" y="2998788"/>
          <p14:tracePt t="42356" x="3436938" y="3009900"/>
          <p14:tracePt t="42373" x="3490913" y="3021013"/>
          <p14:tracePt t="42390" x="3659188" y="3036888"/>
          <p14:tracePt t="42406" x="3787775" y="3059113"/>
          <p14:tracePt t="42423" x="3814763" y="3059113"/>
          <p14:tracePt t="42440" x="3879850" y="3063875"/>
          <p14:tracePt t="42456" x="3886200" y="3070225"/>
          <p14:tracePt t="42507" x="3868738" y="3079750"/>
          <p14:tracePt t="42516" x="3859213" y="3086100"/>
          <p14:tracePt t="42526" x="3836988" y="3097213"/>
          <p14:tracePt t="42540" x="3814763" y="3097213"/>
          <p14:tracePt t="42556" x="3798888" y="3101975"/>
          <p14:tracePt t="42589" x="3787775" y="3106738"/>
          <p14:tracePt t="42606" x="3751263" y="3113088"/>
          <p14:tracePt t="42623" x="3729038" y="3117850"/>
          <p14:tracePt t="42639" x="3641725" y="3128963"/>
          <p14:tracePt t="42656" x="3560763" y="3133725"/>
          <p14:tracePt t="42673" x="3468688" y="3133725"/>
          <p14:tracePt t="42689" x="3333750" y="3133725"/>
          <p14:tracePt t="42706" x="3225800" y="3124200"/>
          <p14:tracePt t="42724" x="3133725" y="3101975"/>
          <p14:tracePt t="42740" x="3005138" y="3074988"/>
          <p14:tracePt t="42757" x="2906713" y="3036888"/>
          <p14:tracePt t="42773" x="2874963" y="3005138"/>
          <p14:tracePt t="42790" x="2852738" y="2971800"/>
          <p14:tracePt t="42806" x="2836863" y="2933700"/>
          <p14:tracePt t="42823" x="2832100" y="2917825"/>
          <p14:tracePt t="42840" x="2832100" y="2874963"/>
          <p14:tracePt t="42856" x="2863850" y="2825750"/>
          <p14:tracePt t="42873" x="2890838" y="2798763"/>
          <p14:tracePt t="42890" x="3043238" y="2717800"/>
          <p14:tracePt t="42906" x="3275013" y="2659063"/>
          <p14:tracePt t="42923" x="3378200" y="2636838"/>
          <p14:tracePt t="42940" x="3594100" y="2616200"/>
          <p14:tracePt t="42956" x="3783013" y="2616200"/>
          <p14:tracePt t="42973" x="3832225" y="2616200"/>
          <p14:tracePt t="42990" x="3944938" y="2647950"/>
          <p14:tracePt t="43006" x="4021138" y="2717800"/>
          <p14:tracePt t="43024" x="4048125" y="2751138"/>
          <p14:tracePt t="43039" x="4064000" y="2825750"/>
          <p14:tracePt t="43056" x="4075113" y="2890838"/>
          <p14:tracePt t="43073" x="4075113" y="2913063"/>
          <p14:tracePt t="43090" x="4052888" y="2971800"/>
          <p14:tracePt t="43106" x="4021138" y="3009900"/>
          <p14:tracePt t="43123" x="4005263" y="3016250"/>
          <p14:tracePt t="43139" x="3983038" y="3021013"/>
          <p14:tracePt t="43156" x="3967163" y="3021013"/>
          <p14:tracePt t="43173" x="3960813" y="3021013"/>
          <p14:tracePt t="43190" x="3949700" y="3021013"/>
          <p14:tracePt t="43606" x="3956050" y="3021013"/>
          <p14:tracePt t="43615" x="4005263" y="3021013"/>
          <p14:tracePt t="43625" x="4079875" y="3016250"/>
          <p14:tracePt t="43640" x="4203700" y="3016250"/>
          <p14:tracePt t="43657" x="4722813" y="2994025"/>
          <p14:tracePt t="43674" x="4864100" y="2982913"/>
          <p14:tracePt t="43690" x="5219700" y="2967038"/>
          <p14:tracePt t="43722" x="5273675" y="2967038"/>
          <p14:tracePt t="44027" x="5307013" y="2967038"/>
          <p14:tracePt t="44036" x="5383213" y="2967038"/>
          <p14:tracePt t="44046" x="5446713" y="2967038"/>
          <p14:tracePt t="44056" x="5522913" y="2967038"/>
          <p14:tracePt t="44073" x="5646738" y="2967038"/>
          <p14:tracePt t="44089" x="5853113" y="2967038"/>
          <p14:tracePt t="44106" x="6035675" y="2967038"/>
          <p14:tracePt t="44123" x="6127750" y="2955925"/>
          <p14:tracePt t="44139" x="6269038" y="2955925"/>
          <p14:tracePt t="44156" x="6361113" y="2960688"/>
          <p14:tracePt t="44173" x="6426200" y="2960688"/>
          <p14:tracePt t="44189" x="6507163" y="2978150"/>
          <p14:tracePt t="44206" x="6561138" y="2994025"/>
          <p14:tracePt t="44224" x="6588125" y="2998788"/>
          <p14:tracePt t="44240" x="6592888" y="3005138"/>
          <p14:tracePt t="44315" x="6588125" y="3016250"/>
          <p14:tracePt t="44326" x="6565900" y="3032125"/>
          <p14:tracePt t="44336" x="6543675" y="3036888"/>
          <p14:tracePt t="44346" x="6507163" y="3048000"/>
          <p14:tracePt t="44356" x="6480175" y="3052763"/>
          <p14:tracePt t="44373" x="6426200" y="3052763"/>
          <p14:tracePt t="44389" x="6262688" y="3052763"/>
          <p14:tracePt t="44406" x="6145213" y="3052763"/>
          <p14:tracePt t="44423" x="6118225" y="3043238"/>
          <p14:tracePt t="44440" x="6080125" y="3021013"/>
          <p14:tracePt t="44456" x="6069013" y="2987675"/>
          <p14:tracePt t="44473" x="6057900" y="2967038"/>
          <p14:tracePt t="44489" x="6057900" y="2917825"/>
          <p14:tracePt t="44507" x="6064250" y="2870200"/>
          <p14:tracePt t="44523" x="6073775" y="2847975"/>
          <p14:tracePt t="44540" x="6138863" y="2798763"/>
          <p14:tracePt t="44557" x="6226175" y="2778125"/>
          <p14:tracePt t="44573" x="6253163" y="2767013"/>
          <p14:tracePt t="44590" x="6372225" y="2755900"/>
          <p14:tracePt t="44606" x="6496050" y="2755900"/>
          <p14:tracePt t="44623" x="6534150" y="2755900"/>
          <p14:tracePt t="44639" x="6608763" y="2778125"/>
          <p14:tracePt t="44656" x="6635750" y="2809875"/>
          <p14:tracePt t="44673" x="6657975" y="2843213"/>
          <p14:tracePt t="44690" x="6673850" y="2874963"/>
          <p14:tracePt t="44706" x="6680200" y="2901950"/>
          <p14:tracePt t="44724" x="6680200" y="2906713"/>
          <p14:tracePt t="44740" x="6680200" y="2917825"/>
          <p14:tracePt t="45745" x="6588125" y="2924175"/>
          <p14:tracePt t="45758" x="6489700" y="2924175"/>
          <p14:tracePt t="45765" x="6376988" y="2933700"/>
          <p14:tracePt t="45776" x="6015038" y="2933700"/>
          <p14:tracePt t="45791" x="5857875" y="2933700"/>
          <p14:tracePt t="45806" x="5241925" y="2933700"/>
          <p14:tracePt t="45839" x="4987925" y="2933700"/>
          <p14:tracePt t="45873" x="4668838" y="2901950"/>
          <p14:tracePt t="45890" x="4457700" y="2890838"/>
          <p14:tracePt t="45906" x="4176713" y="2847975"/>
          <p14:tracePt t="45923" x="4106863" y="2825750"/>
          <p14:tracePt t="45940" x="3987800" y="2798763"/>
          <p14:tracePt t="45956" x="3933825" y="2778125"/>
          <p14:tracePt t="45973" x="3917950" y="2771775"/>
          <p14:tracePt t="45990" x="3863975" y="2762250"/>
          <p14:tracePt t="46006" x="3787775" y="2762250"/>
          <p14:tracePt t="46024" x="3771900" y="2762250"/>
          <p14:tracePt t="46039" x="3756025" y="2762250"/>
          <p14:tracePt t="46105" x="3756025" y="2771775"/>
          <p14:tracePt t="46115" x="3756025" y="2778125"/>
          <p14:tracePt t="46125" x="3756025" y="2782888"/>
          <p14:tracePt t="46139" x="3760788" y="2782888"/>
          <p14:tracePt t="46156" x="3760788" y="2789238"/>
          <p14:tracePt t="46825" x="3767138" y="2794000"/>
          <p14:tracePt t="46836" x="3783013" y="2805113"/>
          <p14:tracePt t="46845" x="3922713" y="2832100"/>
          <p14:tracePt t="46856" x="4322763" y="2886075"/>
          <p14:tracePt t="46875" x="4826000" y="2913063"/>
          <p14:tracePt t="46889" x="5010150" y="2924175"/>
          <p14:tracePt t="46923" x="5815013" y="2940050"/>
          <p14:tracePt t="46956" x="7085013" y="2971800"/>
          <p14:tracePt t="46975" x="7408863" y="2994025"/>
          <p14:tracePt t="46990" x="7732713" y="3043238"/>
          <p14:tracePt t="47006" x="8074025" y="3079750"/>
          <p14:tracePt t="47023" x="8166100" y="3090863"/>
          <p14:tracePt t="47040" x="8343900" y="3106738"/>
          <p14:tracePt t="47056" x="8413750" y="3117850"/>
          <p14:tracePt t="47073" x="8462963" y="3124200"/>
          <p14:tracePt t="47090" x="8512175" y="3140075"/>
          <p14:tracePt t="47106" x="8555038" y="3160713"/>
          <p14:tracePt t="47123" x="8593138" y="3178175"/>
          <p14:tracePt t="47139" x="8651875" y="3198813"/>
          <p14:tracePt t="47156" x="8667750" y="3198813"/>
          <p14:tracePt t="47426" x="8586788" y="3209925"/>
          <p14:tracePt t="47436" x="8521700" y="3214688"/>
          <p14:tracePt t="47447" x="8413750" y="3214688"/>
          <p14:tracePt t="47456" x="8359775" y="3225800"/>
          <p14:tracePt t="47473" x="8316913" y="3225800"/>
          <p14:tracePt t="47489" x="8267700" y="3225800"/>
          <p14:tracePt t="47506" x="8251825" y="3225800"/>
          <p14:tracePt t="47524" x="8240713" y="3225800"/>
          <p14:tracePt t="47539" x="8150225" y="3225800"/>
          <p14:tracePt t="47556" x="7950200" y="3225800"/>
          <p14:tracePt t="47573" x="7858125" y="3221038"/>
          <p14:tracePt t="47589" x="7620000" y="3198813"/>
          <p14:tracePt t="47606" x="7489825" y="3171825"/>
          <p14:tracePt t="47623" x="7446963" y="3155950"/>
          <p14:tracePt t="47640" x="7388225" y="3124200"/>
          <p14:tracePt t="47656" x="7332663" y="3090863"/>
          <p14:tracePt t="47673" x="7312025" y="3079750"/>
          <p14:tracePt t="47689" x="7246938" y="3032125"/>
          <p14:tracePt t="47706" x="7208838" y="2978150"/>
          <p14:tracePt t="47723" x="7188200" y="2928938"/>
          <p14:tracePt t="47740" x="7161213" y="2859088"/>
          <p14:tracePt t="47756" x="7154863" y="2789238"/>
          <p14:tracePt t="47773" x="7154863" y="2740025"/>
          <p14:tracePt t="47790" x="7154863" y="2674938"/>
          <p14:tracePt t="47806" x="7177088" y="2620963"/>
          <p14:tracePt t="47823" x="7208838" y="2582863"/>
          <p14:tracePt t="47840" x="7269163" y="2524125"/>
          <p14:tracePt t="47856" x="7354888" y="2470150"/>
          <p14:tracePt t="47873" x="7424738" y="2443163"/>
          <p14:tracePt t="47889" x="7543800" y="2405063"/>
          <p14:tracePt t="47906" x="7766050" y="2371725"/>
          <p14:tracePt t="47923" x="7878763" y="2362200"/>
          <p14:tracePt t="47939" x="7981950" y="2362200"/>
          <p14:tracePt t="47956" x="8074025" y="2362200"/>
          <p14:tracePt t="47973" x="8101013" y="2362200"/>
          <p14:tracePt t="47990" x="8193088" y="2378075"/>
          <p14:tracePt t="48006" x="8305800" y="2416175"/>
          <p14:tracePt t="48024" x="8332788" y="2432050"/>
          <p14:tracePt t="48040" x="8413750" y="2474913"/>
          <p14:tracePt t="48056" x="8458200" y="2517775"/>
          <p14:tracePt t="48073" x="8462963" y="2535238"/>
          <p14:tracePt t="48090" x="8474075" y="2571750"/>
          <p14:tracePt t="48106" x="8474075" y="2605088"/>
          <p14:tracePt t="48123" x="8478838" y="2620963"/>
          <p14:tracePt t="48139" x="8489950" y="2659063"/>
          <p14:tracePt t="48156" x="8489950" y="2690813"/>
          <p14:tracePt t="48173" x="8489950" y="2706688"/>
          <p14:tracePt t="48189" x="8489950" y="2762250"/>
          <p14:tracePt t="48206" x="8451850" y="2859088"/>
          <p14:tracePt t="48223" x="8435975" y="2890838"/>
          <p14:tracePt t="48239" x="8382000" y="2987675"/>
          <p14:tracePt t="48257" x="8355013" y="3043238"/>
          <p14:tracePt t="48273" x="8332788" y="3052763"/>
          <p14:tracePt t="48289" x="8301038" y="3086100"/>
          <p14:tracePt t="48306" x="8289925" y="3090863"/>
          <p14:tracePt t="48755" x="8294688" y="3090863"/>
          <p14:tracePt t="48765" x="8301038" y="3090863"/>
          <p14:tracePt t="48775" x="8316913" y="3090863"/>
          <p14:tracePt t="48789" x="8366125" y="3074988"/>
          <p14:tracePt t="48807" x="8559800" y="3074988"/>
          <p14:tracePt t="48823" x="8662988" y="3070225"/>
          <p14:tracePt t="48856" x="8932863" y="3059113"/>
          <p14:tracePt t="50776" x="8943975" y="3052763"/>
          <p14:tracePt t="50785" x="8966200" y="3052763"/>
          <p14:tracePt t="50795" x="8993188" y="3052763"/>
          <p14:tracePt t="50807" x="9051925" y="3052763"/>
          <p14:tracePt t="50825" x="9193213" y="3074988"/>
          <p14:tracePt t="50840" x="9224963" y="3079750"/>
          <p14:tracePt t="50856" x="9294813" y="3086100"/>
          <p14:tracePt t="50889" x="9382125" y="3117850"/>
          <p14:tracePt t="50923" x="9591675" y="3133725"/>
          <p14:tracePt t="50939" x="9694863" y="3144838"/>
          <p14:tracePt t="50956" x="9717088" y="3144838"/>
          <p14:tracePt t="51006" x="9694863" y="3144838"/>
          <p14:tracePt t="51016" x="9683750" y="3144838"/>
          <p14:tracePt t="51026" x="9645650" y="3140075"/>
          <p14:tracePt t="51040" x="9625013" y="3140075"/>
          <p14:tracePt t="51056" x="9575800" y="3128963"/>
          <p14:tracePt t="51073" x="9555163" y="3124200"/>
          <p14:tracePt t="51089" x="9505950" y="3106738"/>
          <p14:tracePt t="51106" x="9478963" y="3097213"/>
          <p14:tracePt t="51123" x="9371013" y="3063875"/>
          <p14:tracePt t="51139" x="9220200" y="2998788"/>
          <p14:tracePt t="51156" x="9155113" y="2955925"/>
          <p14:tracePt t="51173" x="9144000" y="2933700"/>
          <p14:tracePt t="51190" x="9128125" y="2897188"/>
          <p14:tracePt t="51206" x="9128125" y="2852738"/>
          <p14:tracePt t="51223" x="9137650" y="2832100"/>
          <p14:tracePt t="51240" x="9175750" y="2771775"/>
          <p14:tracePt t="51256" x="9236075" y="2713038"/>
          <p14:tracePt t="51273" x="9278938" y="2663825"/>
          <p14:tracePt t="51290" x="9382125" y="2616200"/>
          <p14:tracePt t="51306" x="9490075" y="2589213"/>
          <p14:tracePt t="51323" x="9629775" y="2566988"/>
          <p14:tracePt t="51340" x="9818688" y="2555875"/>
          <p14:tracePt t="51356" x="10009188" y="2555875"/>
          <p14:tracePt t="51373" x="10110788" y="2555875"/>
          <p14:tracePt t="51389" x="10213975" y="2555875"/>
          <p14:tracePt t="51406" x="10333038" y="2566988"/>
          <p14:tracePt t="51423" x="10398125" y="2593975"/>
          <p14:tracePt t="51439" x="10472738" y="2636838"/>
          <p14:tracePt t="51456" x="10575925" y="2724150"/>
          <p14:tracePt t="51473" x="10602913" y="2755900"/>
          <p14:tracePt t="51489" x="10641013" y="2809875"/>
          <p14:tracePt t="51506" x="10641013" y="2832100"/>
          <p14:tracePt t="51523" x="10641013" y="2847975"/>
          <p14:tracePt t="51540" x="10629900" y="2863850"/>
          <p14:tracePt t="51556" x="10618788" y="2879725"/>
          <p14:tracePt t="51573" x="10614025" y="2886075"/>
          <p14:tracePt t="51590" x="10598150" y="2890838"/>
          <p14:tracePt t="53135" x="10560050" y="2897188"/>
          <p14:tracePt t="53139" x="10494963" y="2917825"/>
          <p14:tracePt t="53157" x="10402888" y="2933700"/>
          <p14:tracePt t="53175" x="9955213" y="2987675"/>
          <p14:tracePt t="53190" x="9829800" y="2987675"/>
          <p14:tracePt t="53206" x="9332913" y="3021013"/>
          <p14:tracePt t="53225" x="9117013" y="3043238"/>
          <p14:tracePt t="53256" x="8793163" y="3048000"/>
          <p14:tracePt t="53289" x="8404225" y="3070225"/>
          <p14:tracePt t="53307" x="8112125" y="3079750"/>
          <p14:tracePt t="53323" x="7997825" y="3079750"/>
          <p14:tracePt t="53340" x="7759700" y="3079750"/>
          <p14:tracePt t="53356" x="7723188" y="3079750"/>
          <p14:tracePt t="53373" x="7716838" y="3086100"/>
          <p14:tracePt t="53389" x="7662863" y="3097213"/>
          <p14:tracePt t="53406" x="7543800" y="3113088"/>
          <p14:tracePt t="53423" x="7478713" y="3124200"/>
          <p14:tracePt t="53439" x="7262813" y="3155950"/>
          <p14:tracePt t="53456" x="7085013" y="3171825"/>
          <p14:tracePt t="53473" x="6981825" y="3182938"/>
          <p14:tracePt t="53489" x="6869113" y="3182938"/>
          <p14:tracePt t="53506" x="6797675" y="3182938"/>
          <p14:tracePt t="53523" x="6700838" y="3182938"/>
          <p14:tracePt t="53540" x="6469063" y="3194050"/>
          <p14:tracePt t="53556" x="6253163" y="3214688"/>
          <p14:tracePt t="53573" x="6073775" y="3236913"/>
          <p14:tracePt t="53589" x="5907088" y="3259138"/>
          <p14:tracePt t="53606" x="5765800" y="3286125"/>
          <p14:tracePt t="53622" x="5684838" y="3306763"/>
          <p14:tracePt t="53639" x="5576888" y="3333750"/>
          <p14:tracePt t="53656" x="5419725" y="3351213"/>
          <p14:tracePt t="53673" x="5356225" y="3371850"/>
          <p14:tracePt t="53689" x="5329238" y="3378200"/>
          <p14:tracePt t="53706" x="5322888" y="3378200"/>
          <p14:tracePt t="53745" x="5318125" y="3378200"/>
          <p14:tracePt t="53756" x="5307013" y="3382963"/>
          <p14:tracePt t="53774" x="5295900" y="3387725"/>
          <p14:tracePt t="53790" x="5253038" y="3409950"/>
          <p14:tracePt t="53806" x="5237163" y="3414713"/>
          <p14:tracePt t="54705" x="5219700" y="3425825"/>
          <p14:tracePt t="54725" x="5145088" y="3432175"/>
          <p14:tracePt t="54740" x="5003800" y="3441700"/>
          <p14:tracePt t="54757" x="4852988" y="3463925"/>
          <p14:tracePt t="54775" x="4668838" y="3479800"/>
          <p14:tracePt t="54790" x="4637088" y="3486150"/>
          <p14:tracePt t="54823" x="4572000" y="3529013"/>
          <p14:tracePt t="54856" x="4360863" y="3571875"/>
          <p14:tracePt t="54873" x="4286250" y="3571875"/>
          <p14:tracePt t="54889" x="4079875" y="3582988"/>
          <p14:tracePt t="54906" x="3967163" y="3582988"/>
          <p14:tracePt t="54923" x="3949700" y="3582988"/>
          <p14:tracePt t="54939" x="3929063" y="3582988"/>
          <p14:tracePt t="54956" x="3886200" y="3582988"/>
          <p14:tracePt t="54974" x="3868738" y="3582988"/>
          <p14:tracePt t="54990" x="3798888" y="3582988"/>
          <p14:tracePt t="55006" x="3751263" y="3578225"/>
          <p14:tracePt t="55023" x="3729038" y="3578225"/>
          <p14:tracePt t="55040" x="3695700" y="3567113"/>
          <p14:tracePt t="55056" x="3668713" y="3560763"/>
          <p14:tracePt t="55073" x="3663950" y="3560763"/>
          <p14:tracePt t="55089" x="3648075" y="3560763"/>
          <p14:tracePt t="55106" x="3641725" y="3560763"/>
          <p14:tracePt t="55196" x="3641725" y="3556000"/>
          <p14:tracePt t="55216" x="3636963" y="3556000"/>
          <p14:tracePt t="55226" x="3625850" y="3556000"/>
          <p14:tracePt t="55235" x="3614738" y="3556000"/>
          <p14:tracePt t="55245" x="3609975" y="3556000"/>
          <p14:tracePt t="55256" x="3609975" y="3551238"/>
          <p14:tracePt t="55396" x="3598863" y="3551238"/>
          <p14:tracePt t="55406" x="3594100" y="3551238"/>
          <p14:tracePt t="55416" x="3582988" y="3551238"/>
          <p14:tracePt t="55426" x="3567113" y="3556000"/>
          <p14:tracePt t="55439" x="3560763" y="3556000"/>
          <p14:tracePt t="55456" x="3544888" y="3560763"/>
          <p14:tracePt t="55473" x="3544888" y="3567113"/>
          <p14:tracePt t="55489" x="3524250" y="3567113"/>
          <p14:tracePt t="55507" x="3452813" y="3594100"/>
          <p14:tracePt t="55524" x="3387725" y="3594100"/>
          <p14:tracePt t="55540" x="3221038" y="3621088"/>
          <p14:tracePt t="55556" x="3117850" y="3632200"/>
          <p14:tracePt t="55573" x="3097213" y="3632200"/>
          <p14:tracePt t="55589" x="3070225" y="3632200"/>
          <p14:tracePt t="57907" x="3079750" y="3632200"/>
          <p14:tracePt t="58496" x="3101975" y="3625850"/>
          <p14:tracePt t="58506" x="3113088" y="3614738"/>
          <p14:tracePt t="58516" x="3124200" y="3609975"/>
          <p14:tracePt t="58525" x="3140075" y="3609975"/>
          <p14:tracePt t="58540" x="3151188" y="3605213"/>
          <p14:tracePt t="58556" x="3160713" y="3598863"/>
          <p14:tracePt t="58590" x="3182938" y="3594100"/>
          <p14:tracePt t="58623" x="3194050" y="3587750"/>
          <p14:tracePt t="58639" x="3198813" y="3587750"/>
          <p14:tracePt t="58656" x="3198813" y="3582988"/>
          <p14:tracePt t="58705" x="3198813" y="3578225"/>
          <p14:tracePt t="61008" x="5172075" y="3614738"/>
          <p14:tracePt t="61015" x="5295900" y="3609975"/>
          <p14:tracePt t="61023" x="5349875" y="3609975"/>
          <p14:tracePt t="61056" x="5322888" y="3609975"/>
          <p14:tracePt t="61090" x="5280025" y="3609975"/>
          <p14:tracePt t="61106" x="5172075" y="3614738"/>
          <p14:tracePt t="61122" x="5095875" y="3632200"/>
          <p14:tracePt t="61139" x="4706938" y="3679825"/>
          <p14:tracePt t="61156" x="3971925" y="3749675"/>
          <p14:tracePt t="61173" x="3690938" y="3749675"/>
          <p14:tracePt t="61189" x="3021013" y="3749675"/>
          <p14:tracePt t="61206" x="2501900" y="3740150"/>
          <p14:tracePt t="61223" x="2355850" y="3713163"/>
          <p14:tracePt t="61239" x="2139950" y="3652838"/>
          <p14:tracePt t="61256" x="2027238" y="3598863"/>
          <p14:tracePt t="61274" x="2005013" y="3587750"/>
          <p14:tracePt t="61290" x="1989138" y="3540125"/>
          <p14:tracePt t="61306" x="1993900" y="3468688"/>
          <p14:tracePt t="61323" x="2027238" y="3425825"/>
          <p14:tracePt t="61340" x="2139950" y="3360738"/>
          <p14:tracePt t="61356" x="2335213" y="3313113"/>
          <p14:tracePt t="61373" x="2508250" y="3313113"/>
          <p14:tracePt t="61389" x="2620963" y="3313113"/>
          <p14:tracePt t="61406" x="2643188" y="3324225"/>
          <p14:tracePt t="61439" x="2643188" y="3340100"/>
          <p14:tracePt t="61456" x="2620963" y="3378200"/>
          <p14:tracePt t="61473" x="2616200" y="3387725"/>
          <p14:tracePt t="61490" x="2605088" y="3398838"/>
          <p14:tracePt t="61506" x="2605088" y="3409950"/>
          <p14:tracePt t="61539" x="2598738" y="3409950"/>
          <p14:tracePt t="61906" x="2636838" y="3414713"/>
          <p14:tracePt t="61916" x="2751138" y="3436938"/>
          <p14:tracePt t="61925" x="2816225" y="3448050"/>
          <p14:tracePt t="61940" x="2879725" y="3459163"/>
          <p14:tracePt t="61956" x="2989263" y="3486150"/>
          <p14:tracePt t="61989" x="3021013" y="3490913"/>
          <p14:tracePt t="62023" x="3025775" y="3495675"/>
          <p14:tracePt t="64447" x="2674938" y="3436938"/>
          <p14:tracePt t="64456" x="2679700" y="3421063"/>
          <p14:tracePt t="64466" x="2686050" y="3414713"/>
          <p14:tracePt t="64475" x="2686050" y="3405188"/>
          <p14:tracePt t="64496" x="2686050" y="3398838"/>
          <p14:tracePt t="64506" x="2690813" y="3398838"/>
          <p14:tracePt t="64525" x="2697163" y="3387725"/>
          <p14:tracePt t="64556" x="2724150" y="3367088"/>
          <p14:tracePt t="64589" x="2794000" y="3328988"/>
          <p14:tracePt t="64606" x="2852738" y="3313113"/>
          <p14:tracePt t="64623" x="2879725" y="3306763"/>
          <p14:tracePt t="64639" x="2951163" y="3302000"/>
          <p14:tracePt t="64656" x="2998788" y="3302000"/>
          <p14:tracePt t="64673" x="3016250" y="3302000"/>
          <p14:tracePt t="64689" x="3043238" y="3306763"/>
          <p14:tracePt t="64706" x="3052763" y="3317875"/>
          <p14:tracePt t="64723" x="3059113" y="3328988"/>
          <p14:tracePt t="64739" x="3070225" y="3344863"/>
          <p14:tracePt t="64756" x="3079750" y="3367088"/>
          <p14:tracePt t="64773" x="3097213" y="3378200"/>
          <p14:tracePt t="64790" x="3106738" y="3405188"/>
          <p14:tracePt t="64806" x="3117850" y="3421063"/>
          <p14:tracePt t="64823" x="3117850" y="3425825"/>
          <p14:tracePt t="64839" x="3117850" y="3436938"/>
          <p14:tracePt t="66036" x="3124200" y="3436938"/>
          <p14:tracePt t="66046" x="3140075" y="3436938"/>
          <p14:tracePt t="66057" x="3182938" y="3436938"/>
          <p14:tracePt t="66074" x="3236913" y="3436938"/>
          <p14:tracePt t="66091" x="3378200" y="3436938"/>
          <p14:tracePt t="66107" x="3441700" y="3436938"/>
          <p14:tracePt t="66125" x="3463925" y="3436938"/>
          <p14:tracePt t="66156" x="3971925" y="3468688"/>
          <p14:tracePt t="66189" x="4711700" y="3502025"/>
          <p14:tracePt t="66206" x="4756150" y="3506788"/>
          <p14:tracePt t="66223" x="4756150" y="3513138"/>
          <p14:tracePt t="66240" x="4576763" y="3551238"/>
          <p14:tracePt t="66256" x="4403725" y="3551238"/>
          <p14:tracePt t="66273" x="4360863" y="3556000"/>
          <p14:tracePt t="66289" x="4340225" y="3556000"/>
          <p14:tracePt t="66326" x="4313238" y="3560763"/>
          <p14:tracePt t="66339" x="4241800" y="3594100"/>
          <p14:tracePt t="66356" x="4064000" y="3632200"/>
          <p14:tracePt t="66373" x="3841750" y="3668713"/>
          <p14:tracePt t="66389" x="3540125" y="3668713"/>
          <p14:tracePt t="66406" x="3405188" y="3632200"/>
          <p14:tracePt t="66423" x="3387725" y="3587750"/>
          <p14:tracePt t="66439" x="3409950" y="3517900"/>
          <p14:tracePt t="66456" x="3497263" y="3394075"/>
          <p14:tracePt t="66473" x="3556000" y="3333750"/>
          <p14:tracePt t="66490" x="3632200" y="3279775"/>
          <p14:tracePt t="66506" x="3744913" y="3236913"/>
          <p14:tracePt t="66523" x="3832225" y="3225800"/>
          <p14:tracePt t="66539" x="3922713" y="3232150"/>
          <p14:tracePt t="66556" x="4025900" y="3313113"/>
          <p14:tracePt t="66573" x="4052888" y="3355975"/>
          <p14:tracePt t="66589" x="4102100" y="3468688"/>
          <p14:tracePt t="66606" x="4122738" y="3524250"/>
          <p14:tracePt t="67726" x="4140200" y="3524250"/>
          <p14:tracePt t="67736" x="4259263" y="3540125"/>
          <p14:tracePt t="67746" x="4826000" y="3717925"/>
          <p14:tracePt t="67757" x="5095875" y="3760788"/>
          <p14:tracePt t="67775" x="5253038" y="3760788"/>
          <p14:tracePt t="67790" x="5673725" y="3805238"/>
          <p14:tracePt t="67823" x="5981700" y="3814763"/>
          <p14:tracePt t="67856" x="6069013" y="3832225"/>
          <p14:tracePt t="67873" x="6084888" y="3836988"/>
          <p14:tracePt t="67889" x="6165850" y="3841750"/>
          <p14:tracePt t="67906" x="6318250" y="3841750"/>
          <p14:tracePt t="67923" x="6365875" y="3841750"/>
          <p14:tracePt t="67939" x="6516688" y="3841750"/>
          <p14:tracePt t="67956" x="6599238" y="3841750"/>
          <p14:tracePt t="67972" x="6608763" y="3841750"/>
          <p14:tracePt t="67990" x="6619875" y="3841750"/>
          <p14:tracePt t="68106" x="6619875" y="3836988"/>
          <p14:tracePt t="68136" x="6619875" y="3832225"/>
          <p14:tracePt t="68146" x="6619875" y="3821113"/>
          <p14:tracePt t="68156" x="6619875" y="3814763"/>
          <p14:tracePt t="68173" x="6615113" y="3810000"/>
          <p14:tracePt t="68189" x="6608763" y="3794125"/>
          <p14:tracePt t="68206" x="6604000" y="3787775"/>
          <p14:tracePt t="68222" x="6604000" y="3783013"/>
          <p14:tracePt t="68325" x="6599238" y="3776663"/>
          <p14:tracePt t="68336" x="6570663" y="3771900"/>
          <p14:tracePt t="68346" x="6523038" y="3771900"/>
          <p14:tracePt t="68356" x="6489700" y="3760788"/>
          <p14:tracePt t="68373" x="6462713" y="3760788"/>
          <p14:tracePt t="68389" x="6365875" y="3744913"/>
          <p14:tracePt t="68406" x="6289675" y="3740150"/>
          <p14:tracePt t="68423" x="6280150" y="3740150"/>
          <p14:tracePt t="68455" x="6273800" y="3733800"/>
          <p14:tracePt t="68473" x="6273800" y="3722688"/>
          <p14:tracePt t="68489" x="6257925" y="3679825"/>
          <p14:tracePt t="68506" x="6246813" y="3636963"/>
          <p14:tracePt t="68523" x="6246813" y="3614738"/>
          <p14:tracePt t="68540" x="6246813" y="3556000"/>
          <p14:tracePt t="68556" x="6307138" y="3479800"/>
          <p14:tracePt t="68573" x="6345238" y="3459163"/>
          <p14:tracePt t="68589" x="6457950" y="3382963"/>
          <p14:tracePt t="68606" x="6626225" y="3340100"/>
          <p14:tracePt t="68622" x="6689725" y="3333750"/>
          <p14:tracePt t="68639" x="6804025" y="3333750"/>
          <p14:tracePt t="68656" x="6889750" y="3351213"/>
          <p14:tracePt t="68673" x="6900863" y="3367088"/>
          <p14:tracePt t="68689" x="6923088" y="3394075"/>
          <p14:tracePt t="68706" x="6927850" y="3432175"/>
          <p14:tracePt t="68723" x="6927850" y="3452813"/>
          <p14:tracePt t="68739" x="6927850" y="3486150"/>
          <p14:tracePt t="68756" x="6923088" y="3495675"/>
          <p14:tracePt t="68773" x="6911975" y="3506788"/>
          <p14:tracePt t="68789" x="6884988" y="3529013"/>
          <p14:tracePt t="68806" x="6835775" y="3544888"/>
          <p14:tracePt t="68823" x="6808788" y="3544888"/>
          <p14:tracePt t="68839" x="6750050" y="3544888"/>
          <p14:tracePt t="68856" x="6716713" y="3544888"/>
          <p14:tracePt t="68873" x="6696075" y="3533775"/>
          <p14:tracePt t="68889" x="6684963" y="3513138"/>
          <p14:tracePt t="68906" x="6669088" y="3468688"/>
          <p14:tracePt t="68923" x="6669088" y="3441700"/>
          <p14:tracePt t="68939" x="6680200" y="3382963"/>
          <p14:tracePt t="68955" x="6723063" y="3317875"/>
          <p14:tracePt t="68974" x="6734175" y="3302000"/>
          <p14:tracePt t="68989" x="6815138" y="3270250"/>
          <p14:tracePt t="69006" x="6907213" y="3252788"/>
          <p14:tracePt t="69023" x="6934200" y="3252788"/>
          <p14:tracePt t="69039" x="6981825" y="3259138"/>
          <p14:tracePt t="69056" x="6988175" y="3286125"/>
          <p14:tracePt t="69073" x="6988175" y="3306763"/>
          <p14:tracePt t="69089" x="6970713" y="3355975"/>
          <p14:tracePt t="69106" x="6961188" y="3382963"/>
          <p14:tracePt t="69122" x="6954838" y="3387725"/>
          <p14:tracePt t="69139" x="6954838" y="3398838"/>
          <p14:tracePt t="69156" x="6954838" y="3405188"/>
          <p14:tracePt t="69195" x="6950075" y="3405188"/>
          <p14:tracePt t="69826" x="6961188" y="3405188"/>
          <p14:tracePt t="69836" x="6977063" y="3409950"/>
          <p14:tracePt t="69846" x="7089775" y="3432175"/>
          <p14:tracePt t="69857" x="7138988" y="3432175"/>
          <p14:tracePt t="69874" x="7332663" y="3441700"/>
          <p14:tracePt t="69889" x="7451725" y="3452813"/>
          <p14:tracePt t="69923" x="7505700" y="3452813"/>
          <p14:tracePt t="70315" x="7516813" y="3452813"/>
          <p14:tracePt t="70326" x="7532688" y="3452813"/>
          <p14:tracePt t="70336" x="7559675" y="3452813"/>
          <p14:tracePt t="70345" x="7631113" y="3468688"/>
          <p14:tracePt t="70356" x="7685088" y="3475038"/>
          <p14:tracePt t="70374" x="7750175" y="3495675"/>
          <p14:tracePt t="70390" x="7885113" y="3540125"/>
          <p14:tracePt t="70423" x="7923213" y="3560763"/>
          <p14:tracePt t="70456" x="7923213" y="3567113"/>
          <p14:tracePt t="70473" x="7923213" y="3571875"/>
          <p14:tracePt t="70696" x="7932738" y="3571875"/>
          <p14:tracePt t="70705" x="7939088" y="3571875"/>
          <p14:tracePt t="70715" x="7959725" y="3567113"/>
          <p14:tracePt t="70726" x="8004175" y="3567113"/>
          <p14:tracePt t="70740" x="8062913" y="3567113"/>
          <p14:tracePt t="70756" x="8085138" y="3567113"/>
          <p14:tracePt t="71386" x="8089900" y="3567113"/>
          <p14:tracePt t="71397" x="8112125" y="3567113"/>
          <p14:tracePt t="71407" x="8154988" y="3567113"/>
          <p14:tracePt t="71424" x="8289925" y="3578225"/>
          <p14:tracePt t="71440" x="8431213" y="3578225"/>
          <p14:tracePt t="71456" x="8716963" y="3594100"/>
          <p14:tracePt t="71489" x="8883650" y="3594100"/>
          <p14:tracePt t="71523" x="8970963" y="3594100"/>
          <p14:tracePt t="71539" x="9013825" y="3594100"/>
          <p14:tracePt t="71556" x="9051925" y="3598863"/>
          <p14:tracePt t="71573" x="9067800" y="3598863"/>
          <p14:tracePt t="71589" x="9083675" y="3609975"/>
          <p14:tracePt t="74217" x="9182100" y="3578225"/>
          <p14:tracePt t="74536" x="9182100" y="3571875"/>
          <p14:tracePt t="74546" x="9175750" y="3571875"/>
          <p14:tracePt t="74557" x="9159875" y="3567113"/>
          <p14:tracePt t="74574" x="9155113" y="3567113"/>
          <p14:tracePt t="74590" x="9132888" y="3560763"/>
          <p14:tracePt t="74606" x="9132888" y="3556000"/>
          <p14:tracePt t="74656" x="9128125" y="3556000"/>
          <p14:tracePt t="74815" x="9094788" y="3556000"/>
          <p14:tracePt t="74826" x="8966200" y="3587750"/>
          <p14:tracePt t="74836" x="8582025" y="3648075"/>
          <p14:tracePt t="74845" x="8112125" y="3686175"/>
          <p14:tracePt t="74856" x="7824788" y="3702050"/>
          <p14:tracePt t="74873" x="7258050" y="3740150"/>
          <p14:tracePt t="74889" x="6673850" y="3783013"/>
          <p14:tracePt t="74906" x="6096000" y="3814763"/>
          <p14:tracePt t="74922" x="5803900" y="3841750"/>
          <p14:tracePt t="74939" x="5565775" y="3863975"/>
          <p14:tracePt t="74956" x="5302250" y="3875088"/>
          <p14:tracePt t="74972" x="5149850" y="3875088"/>
          <p14:tracePt t="74990" x="4922838" y="3886200"/>
          <p14:tracePt t="75005" x="4776788" y="3886200"/>
          <p14:tracePt t="75023" x="4749800" y="3886200"/>
          <p14:tracePt t="75039" x="4702175" y="3879850"/>
          <p14:tracePt t="75056" x="4637088" y="3879850"/>
          <p14:tracePt t="75073" x="4598988" y="3879850"/>
          <p14:tracePt t="75089" x="4468813" y="3879850"/>
          <p14:tracePt t="75106" x="4367213" y="3879850"/>
          <p14:tracePt t="75122" x="4349750" y="3879850"/>
          <p14:tracePt t="75139" x="4279900" y="3863975"/>
          <p14:tracePt t="75156" x="4230688" y="3841750"/>
          <p14:tracePt t="75173" x="4210050" y="3832225"/>
          <p14:tracePt t="75189" x="4183063" y="3825875"/>
          <p14:tracePt t="75206" x="4176713" y="3825875"/>
          <p14:tracePt t="75286" x="4171950" y="3821113"/>
          <p14:tracePt t="75296" x="4167188" y="3810000"/>
          <p14:tracePt t="75306" x="4149725" y="3805238"/>
          <p14:tracePt t="75323" x="4149725" y="3794125"/>
          <p14:tracePt t="75339" x="4133850" y="3771900"/>
          <p14:tracePt t="75356" x="4129088" y="3760788"/>
          <p14:tracePt t="75373" x="4122738" y="3756025"/>
          <p14:tracePt t="75389" x="4122738" y="3749675"/>
          <p14:tracePt t="75426" x="4129088" y="3749675"/>
          <p14:tracePt t="75439" x="4149725" y="3756025"/>
          <p14:tracePt t="75456" x="4156075" y="3767138"/>
          <p14:tracePt t="75473" x="4160838" y="3767138"/>
          <p14:tracePt t="75489" x="4167188" y="3771900"/>
          <p14:tracePt t="75506" x="4167188" y="3776663"/>
          <p14:tracePt t="75539" x="4171950" y="3783013"/>
          <p14:tracePt t="75573" x="4171950" y="3787775"/>
          <p14:tracePt t="75589" x="4187825" y="3810000"/>
          <p14:tracePt t="75606" x="4259263" y="3832225"/>
          <p14:tracePt t="75623" x="4333875" y="3841750"/>
          <p14:tracePt t="75639" x="4572000" y="3852863"/>
          <p14:tracePt t="75656" x="4857750" y="3836988"/>
          <p14:tracePt t="75673" x="4987925" y="3814763"/>
          <p14:tracePt t="75689" x="5365750" y="3756025"/>
          <p14:tracePt t="75706" x="5873750" y="3713163"/>
          <p14:tracePt t="75723" x="6064250" y="3695700"/>
          <p14:tracePt t="75740" x="6716713" y="3663950"/>
          <p14:tracePt t="75756" x="7415213" y="3648075"/>
          <p14:tracePt t="75773" x="7620000" y="3648075"/>
          <p14:tracePt t="75789" x="8105775" y="3632200"/>
          <p14:tracePt t="75805" x="8312150" y="3636963"/>
          <p14:tracePt t="75823" x="8359775" y="3648075"/>
          <p14:tracePt t="75839" x="8447088" y="3663950"/>
          <p14:tracePt t="75856" x="8494713" y="3675063"/>
          <p14:tracePt t="75873" x="8505825" y="3679825"/>
          <p14:tracePt t="75889" x="8548688" y="3679825"/>
          <p14:tracePt t="75906" x="8559800" y="3679825"/>
          <p14:tracePt t="75923" x="8620125" y="3679825"/>
          <p14:tracePt t="75939" x="8640763" y="3679825"/>
          <p14:tracePt t="75956" x="8647113" y="3679825"/>
          <p14:tracePt t="75975" x="8658225" y="3679825"/>
          <p14:tracePt t="75989" x="8678863" y="3679825"/>
          <p14:tracePt t="76006" x="8728075" y="3679825"/>
          <p14:tracePt t="76023" x="8786813" y="3679825"/>
          <p14:tracePt t="76040" x="8901113" y="3679825"/>
          <p14:tracePt t="76056" x="8993188" y="3679825"/>
          <p14:tracePt t="76073" x="9040813" y="3679825"/>
          <p14:tracePt t="76089" x="9101138" y="3679825"/>
          <p14:tracePt t="76105" x="9155113" y="3679825"/>
          <p14:tracePt t="76123" x="9213850" y="3679825"/>
          <p14:tracePt t="76139" x="9317038" y="3679825"/>
          <p14:tracePt t="76155" x="9494838" y="3679825"/>
          <p14:tracePt t="76172" x="9598025" y="3668713"/>
          <p14:tracePt t="76189" x="9678988" y="3663950"/>
          <p14:tracePt t="76206" x="9701213" y="3663950"/>
          <p14:tracePt t="76240" x="9701213" y="3659188"/>
          <p14:tracePt t="76276" x="9694863" y="3659188"/>
          <p14:tracePt t="76286" x="9683750" y="3659188"/>
          <p14:tracePt t="76295" x="9674225" y="3659188"/>
          <p14:tracePt t="76316" x="9667875" y="3659188"/>
          <p14:tracePt t="78500" x="7642225" y="3787775"/>
          <p14:tracePt t="78505" x="7539038" y="3787775"/>
          <p14:tracePt t="78524" x="7154863" y="3787775"/>
          <p14:tracePt t="78540" x="6797675" y="3787775"/>
          <p14:tracePt t="78557" x="6462713" y="3787775"/>
          <p14:tracePt t="78573" x="6323013" y="3787775"/>
          <p14:tracePt t="78606" x="5507038" y="3787775"/>
          <p14:tracePt t="78639" x="5014913" y="3798888"/>
          <p14:tracePt t="78656" x="4794250" y="3798888"/>
          <p14:tracePt t="78673" x="4484688" y="3798888"/>
          <p14:tracePt t="78689" x="4275138" y="3798888"/>
          <p14:tracePt t="78706" x="4041775" y="3798888"/>
          <p14:tracePt t="78739" x="4032250" y="3771900"/>
          <p14:tracePt t="78756" x="3944938" y="3760788"/>
          <p14:tracePt t="78773" x="3863975" y="3767138"/>
          <p14:tracePt t="78789" x="3556000" y="3810000"/>
          <p14:tracePt t="78806" x="3263900" y="3841750"/>
          <p14:tracePt t="78823" x="3160713" y="3852863"/>
          <p14:tracePt t="78839" x="2960688" y="3852863"/>
          <p14:tracePt t="78855" x="2870200" y="3852863"/>
          <p14:tracePt t="78873" x="2847975" y="3848100"/>
          <p14:tracePt t="78889" x="2816225" y="3836988"/>
          <p14:tracePt t="78905" x="2767013" y="3832225"/>
          <p14:tracePt t="78923" x="2744788" y="3832225"/>
          <p14:tracePt t="78939" x="2697163" y="3825875"/>
          <p14:tracePt t="78956" x="2679700" y="3825875"/>
          <p14:tracePt t="78974" x="2674938" y="3825875"/>
          <p14:tracePt t="78989" x="2670175" y="3832225"/>
          <p14:tracePt t="79006" x="2663825" y="3841750"/>
          <p14:tracePt t="79024" x="2663825" y="3848100"/>
          <p14:tracePt t="79040" x="2659063" y="3848100"/>
          <p14:tracePt t="79625" x="2659063" y="3852863"/>
          <p14:tracePt t="79635" x="2670175" y="3902075"/>
          <p14:tracePt t="79645" x="2690813" y="3949700"/>
          <p14:tracePt t="79657" x="2713038" y="3956050"/>
          <p14:tracePt t="79673" x="2735263" y="3956050"/>
          <p14:tracePt t="79690" x="2744788" y="3967163"/>
          <p14:tracePt t="79723" x="2744788" y="3976688"/>
          <p14:tracePt t="79756" x="2751138" y="4010025"/>
          <p14:tracePt t="79773" x="2755900" y="4014788"/>
          <p14:tracePt t="79790" x="2755900" y="4041775"/>
          <p14:tracePt t="79805" x="2755900" y="4079875"/>
          <p14:tracePt t="79823" x="2755900" y="4106863"/>
          <p14:tracePt t="79839" x="2751138" y="4129088"/>
          <p14:tracePt t="79855" x="2728913" y="4144963"/>
          <p14:tracePt t="79873" x="2717800" y="4149725"/>
          <p14:tracePt t="79889" x="2686050" y="4160838"/>
          <p14:tracePt t="79905" x="2670175" y="4160838"/>
          <p14:tracePt t="79923" x="2663825" y="4160838"/>
          <p14:tracePt t="79939" x="2659063" y="4160838"/>
          <p14:tracePt t="79956" x="2647950" y="4156075"/>
          <p14:tracePt t="79974" x="2643188" y="4156075"/>
          <p14:tracePt t="79989" x="2632075" y="4156075"/>
          <p14:tracePt t="80005" x="2625725" y="4156075"/>
          <p14:tracePt t="80156" x="2632075" y="4187825"/>
          <p14:tracePt t="80166" x="2647950" y="4210050"/>
          <p14:tracePt t="80176" x="2670175" y="4248150"/>
          <p14:tracePt t="80189" x="2701925" y="4340225"/>
          <p14:tracePt t="80205" x="2740025" y="4437063"/>
          <p14:tracePt t="80223" x="2755900" y="4495800"/>
          <p14:tracePt t="80239" x="2755900" y="4545013"/>
          <p14:tracePt t="80256" x="2755900" y="4556125"/>
          <p14:tracePt t="80273" x="2755900" y="4567238"/>
          <p14:tracePt t="80289" x="2755900" y="4572000"/>
          <p14:tracePt t="80306" x="2755900" y="4576763"/>
          <p14:tracePt t="80322" x="2755900" y="4583113"/>
          <p14:tracePt t="80339" x="2755900" y="4587875"/>
          <p14:tracePt t="80445" x="2762250" y="4587875"/>
          <p14:tracePt t="80455" x="2771775" y="4583113"/>
          <p14:tracePt t="80465" x="2794000" y="4576763"/>
          <p14:tracePt t="80476" x="2852738" y="4567238"/>
          <p14:tracePt t="80489" x="2890838" y="4567238"/>
          <p14:tracePt t="80506" x="3032125" y="4556125"/>
          <p14:tracePt t="80524" x="3097213" y="4556125"/>
          <p14:tracePt t="80540" x="3297238" y="4560888"/>
          <p14:tracePt t="80556" x="3540125" y="4572000"/>
          <p14:tracePt t="80573" x="3636963" y="4583113"/>
          <p14:tracePt t="80590" x="3852863" y="4583113"/>
          <p14:tracePt t="80605" x="3933825" y="4587875"/>
          <p14:tracePt t="80622" x="3940175" y="4587875"/>
          <p14:tracePt t="81075" x="3933825" y="4587875"/>
          <p14:tracePt t="81085" x="3906838" y="4587875"/>
          <p14:tracePt t="81095" x="3879850" y="4587875"/>
          <p14:tracePt t="81107" x="3821113" y="4587875"/>
          <p14:tracePt t="81124" x="3783013" y="4587875"/>
          <p14:tracePt t="81139" x="3632200" y="4587875"/>
          <p14:tracePt t="81173" x="3328988" y="4610100"/>
          <p14:tracePt t="81206" x="2836863" y="4610100"/>
          <p14:tracePt t="81222" x="2782888" y="4603750"/>
          <p14:tracePt t="81239" x="2690813" y="4603750"/>
          <p14:tracePt t="81256" x="2652713" y="4598988"/>
          <p14:tracePt t="81273" x="2647950" y="4598988"/>
          <p14:tracePt t="81289" x="2636838" y="4598988"/>
          <p14:tracePt t="81306" x="2632075" y="4594225"/>
          <p14:tracePt t="81339" x="2625725" y="4594225"/>
          <p14:tracePt t="81356" x="2620963" y="4594225"/>
          <p14:tracePt t="81373" x="2609850" y="4594225"/>
          <p14:tracePt t="81389" x="2578100" y="4594225"/>
          <p14:tracePt t="81405" x="2551113" y="4594225"/>
          <p14:tracePt t="81422" x="2544763" y="4594225"/>
          <p14:tracePt t="81439" x="2540000" y="4594225"/>
          <p14:tracePt t="81605" x="2551113" y="4594225"/>
          <p14:tracePt t="81615" x="2582863" y="4594225"/>
          <p14:tracePt t="81626" x="2632075" y="4594225"/>
          <p14:tracePt t="81639" x="2670175" y="4594225"/>
          <p14:tracePt t="81656" x="2832100" y="4598988"/>
          <p14:tracePt t="81673" x="2913063" y="4610100"/>
          <p14:tracePt t="81689" x="3101975" y="4637088"/>
          <p14:tracePt t="81705" x="3209925" y="4657725"/>
          <p14:tracePt t="81723" x="3232150" y="4657725"/>
          <p14:tracePt t="81739" x="3252788" y="4664075"/>
          <p14:tracePt t="81756" x="3259138" y="4664075"/>
          <p14:tracePt t="81915" x="3252788" y="4664075"/>
          <p14:tracePt t="81925" x="3248025" y="4668838"/>
          <p14:tracePt t="81935" x="3243263" y="4675188"/>
          <p14:tracePt t="83226" x="3270250" y="4675188"/>
          <p14:tracePt t="83236" x="3371850" y="4675188"/>
          <p14:tracePt t="83246" x="3652838" y="4756150"/>
          <p14:tracePt t="83257" x="3821113" y="4783138"/>
          <p14:tracePt t="83275" x="3960813" y="4792663"/>
          <p14:tracePt t="83290" x="4210050" y="4803775"/>
          <p14:tracePt t="83323" x="4502150" y="4799013"/>
          <p14:tracePt t="83356" x="4884738" y="4772025"/>
          <p14:tracePt t="83372" x="4945063" y="4772025"/>
          <p14:tracePt t="83389" x="5075238" y="4749800"/>
          <p14:tracePt t="83406" x="5122863" y="4749800"/>
          <p14:tracePt t="83423" x="5145088" y="4745038"/>
          <p14:tracePt t="83439" x="5187950" y="4745038"/>
          <p14:tracePt t="83456" x="5219700" y="4733925"/>
          <p14:tracePt t="83473" x="5226050" y="4733925"/>
          <p14:tracePt t="83489" x="5237163" y="4729163"/>
          <p14:tracePt t="83506" x="5257800" y="4718050"/>
          <p14:tracePt t="83523" x="5273675" y="4711700"/>
          <p14:tracePt t="83540" x="5383213" y="4706938"/>
          <p14:tracePt t="83556" x="5527675" y="4684713"/>
          <p14:tracePt t="83573" x="5664200" y="4675188"/>
          <p14:tracePt t="83589" x="5895975" y="4641850"/>
          <p14:tracePt t="83605" x="6073775" y="4625975"/>
          <p14:tracePt t="83622" x="6219825" y="4587875"/>
          <p14:tracePt t="83639" x="6426200" y="4560888"/>
          <p14:tracePt t="83656" x="6554788" y="4538663"/>
          <p14:tracePt t="83673" x="6669088" y="4529138"/>
          <p14:tracePt t="83689" x="6770688" y="4511675"/>
          <p14:tracePt t="83706" x="6835775" y="4502150"/>
          <p14:tracePt t="83723" x="6896100" y="4495800"/>
          <p14:tracePt t="83739" x="6911975" y="4495800"/>
          <p14:tracePt t="83756" x="6923088" y="4491038"/>
          <p14:tracePt t="83789" x="6927850" y="4484688"/>
          <p14:tracePt t="83806" x="6961188" y="4475163"/>
          <p14:tracePt t="83823" x="6992938" y="4464050"/>
          <p14:tracePt t="83839" x="7096125" y="4448175"/>
          <p14:tracePt t="83855" x="7134225" y="4448175"/>
          <p14:tracePt t="83896" x="7112000" y="4448175"/>
          <p14:tracePt t="83906" x="7078663" y="4457700"/>
          <p14:tracePt t="83922" x="7069138" y="4464050"/>
          <p14:tracePt t="83939" x="7042150" y="4468813"/>
          <p14:tracePt t="83956" x="6927850" y="4468813"/>
          <p14:tracePt t="83974" x="6862763" y="4452938"/>
          <p14:tracePt t="83989" x="6657975" y="4403725"/>
          <p14:tracePt t="84006" x="6588125" y="4371975"/>
          <p14:tracePt t="84023" x="6473825" y="4306888"/>
          <p14:tracePt t="84040" x="6442075" y="4275138"/>
          <p14:tracePt t="84056" x="6388100" y="4183063"/>
          <p14:tracePt t="84073" x="6376988" y="4149725"/>
          <p14:tracePt t="84089" x="6372225" y="4079875"/>
          <p14:tracePt t="84105" x="6372225" y="4059238"/>
          <p14:tracePt t="84123" x="6376988" y="4037013"/>
          <p14:tracePt t="84139" x="6489700" y="3956050"/>
          <p14:tracePt t="84155" x="6653213" y="3886200"/>
          <p14:tracePt t="84173" x="6819900" y="3836988"/>
          <p14:tracePt t="84189" x="7150100" y="3776663"/>
          <p14:tracePt t="84205" x="7415213" y="3767138"/>
          <p14:tracePt t="84223" x="7642225" y="3776663"/>
          <p14:tracePt t="84239" x="7950200" y="3886200"/>
          <p14:tracePt t="84255" x="8101013" y="3994150"/>
          <p14:tracePt t="84273" x="8186738" y="4079875"/>
          <p14:tracePt t="84290" x="8251825" y="4194175"/>
          <p14:tracePt t="84306" x="8285163" y="4284663"/>
          <p14:tracePt t="84323" x="8294688" y="4329113"/>
          <p14:tracePt t="84339" x="8294688" y="4356100"/>
          <p14:tracePt t="84356" x="8251825" y="4387850"/>
          <p14:tracePt t="84373" x="8231188" y="4403725"/>
          <p14:tracePt t="84389" x="8204200" y="4421188"/>
          <p14:tracePt t="84405" x="8197850" y="4421188"/>
          <p14:tracePt t="87949" x="7527925" y="5019675"/>
          <p14:tracePt t="87958" x="7505700" y="5010150"/>
          <p14:tracePt t="87974" x="7451725" y="5003800"/>
          <p14:tracePt t="87990" x="7316788" y="4983163"/>
          <p14:tracePt t="88007" x="7177088" y="4965700"/>
          <p14:tracePt t="88039" x="6934200" y="4933950"/>
          <p14:tracePt t="88073" x="6846888" y="4929188"/>
          <p14:tracePt t="88089" x="6842125" y="4929188"/>
          <p14:tracePt t="88576" x="6819900" y="4929188"/>
          <p14:tracePt t="88586" x="6788150" y="4938713"/>
          <p14:tracePt t="88596" x="6743700" y="4956175"/>
          <p14:tracePt t="88607" x="6734175" y="4956175"/>
          <p14:tracePt t="88624" x="6696075" y="4972050"/>
          <p14:tracePt t="88639" x="6635750" y="4992688"/>
          <p14:tracePt t="88673" x="6511925" y="5026025"/>
          <p14:tracePt t="88705" x="6199188" y="5073650"/>
          <p14:tracePt t="88723" x="5999163" y="5095875"/>
          <p14:tracePt t="88739" x="5815013" y="5095875"/>
          <p14:tracePt t="88757" x="5588000" y="5095875"/>
          <p14:tracePt t="88773" x="5464175" y="5095875"/>
          <p14:tracePt t="88789" x="5322888" y="5095875"/>
          <p14:tracePt t="88806" x="5192713" y="5095875"/>
          <p14:tracePt t="88823" x="5138738" y="5095875"/>
          <p14:tracePt t="88839" x="4987925" y="5084763"/>
          <p14:tracePt t="88856" x="4814888" y="5084763"/>
          <p14:tracePt t="88873" x="4745038" y="5073650"/>
          <p14:tracePt t="88889" x="4594225" y="5073650"/>
          <p14:tracePt t="88906" x="4479925" y="5073650"/>
          <p14:tracePt t="88923" x="4441825" y="5073650"/>
          <p14:tracePt t="88939" x="4340225" y="5073650"/>
          <p14:tracePt t="88955" x="4160838" y="5073650"/>
          <p14:tracePt t="88972" x="4086225" y="5080000"/>
          <p14:tracePt t="88990" x="3859213" y="5080000"/>
          <p14:tracePt t="89005" x="3648075" y="5080000"/>
          <p14:tracePt t="89022" x="3594100" y="5073650"/>
          <p14:tracePt t="89039" x="3479800" y="5073650"/>
          <p14:tracePt t="89056" x="3398838" y="5068888"/>
          <p14:tracePt t="89073" x="3371850" y="5068888"/>
          <p14:tracePt t="89089" x="3302000" y="5057775"/>
          <p14:tracePt t="89106" x="3232150" y="5037138"/>
          <p14:tracePt t="89123" x="3209925" y="5030788"/>
          <p14:tracePt t="89139" x="3187700" y="5010150"/>
          <p14:tracePt t="89156" x="3182938" y="4999038"/>
          <p14:tracePt t="89189" x="3178175" y="4992688"/>
          <p14:tracePt t="89206" x="3178175" y="4987925"/>
          <p14:tracePt t="89223" x="3171825" y="4987925"/>
          <p14:tracePt t="89239" x="3171825" y="4983163"/>
          <p14:tracePt t="89256" x="3167063" y="4976813"/>
          <p14:tracePt t="89273" x="3167063" y="4972050"/>
          <p14:tracePt t="89726" x="3214688" y="4983163"/>
          <p14:tracePt t="89736" x="3306763" y="5014913"/>
          <p14:tracePt t="89746" x="3360738" y="5019675"/>
          <p14:tracePt t="89757" x="3425825" y="5030788"/>
          <p14:tracePt t="89774" x="3452813" y="5037138"/>
          <p14:tracePt t="89790" x="3524250" y="5053013"/>
          <p14:tracePt t="89823" x="3625850" y="5073650"/>
          <p14:tracePt t="89855" x="3751263" y="5111750"/>
          <p14:tracePt t="89872" x="3794125" y="5133975"/>
          <p14:tracePt t="89889" x="3821113" y="5138738"/>
          <p14:tracePt t="89905" x="3836988" y="5145088"/>
          <p14:tracePt t="89922" x="3848100" y="5145088"/>
          <p14:tracePt t="89939" x="3868738" y="5149850"/>
          <p14:tracePt t="89956" x="3902075" y="5149850"/>
          <p14:tracePt t="89974" x="3917950" y="5149850"/>
          <p14:tracePt t="89989" x="3929063" y="5149850"/>
          <p14:tracePt t="90136" x="3922713" y="5149850"/>
          <p14:tracePt t="90146" x="3886200" y="5129213"/>
          <p14:tracePt t="90156" x="3825875" y="5091113"/>
          <p14:tracePt t="90173" x="3805238" y="5080000"/>
          <p14:tracePt t="90189" x="3767138" y="5014913"/>
          <p14:tracePt t="90205" x="3778250" y="4938713"/>
          <p14:tracePt t="90222" x="3798888" y="4918075"/>
          <p14:tracePt t="90239" x="3922713" y="4857750"/>
          <p14:tracePt t="90256" x="4102100" y="4841875"/>
          <p14:tracePt t="90273" x="4176713" y="4830763"/>
          <p14:tracePt t="90289" x="4306888" y="4841875"/>
          <p14:tracePt t="90306" x="4360863" y="4879975"/>
          <p14:tracePt t="90323" x="4367213" y="4895850"/>
          <p14:tracePt t="90339" x="4383088" y="4938713"/>
          <p14:tracePt t="90356" x="4398963" y="4987925"/>
          <p14:tracePt t="90373" x="4403725" y="5010150"/>
          <p14:tracePt t="90389" x="4414838" y="5030788"/>
          <p14:tracePt t="90405" x="4414838" y="5041900"/>
          <p14:tracePt t="91226" x="4457700" y="5041900"/>
          <p14:tracePt t="91235" x="4479925" y="5037138"/>
          <p14:tracePt t="91246" x="4491038" y="5037138"/>
          <p14:tracePt t="91256" x="4529138" y="5037138"/>
          <p14:tracePt t="91274" x="4560888" y="5046663"/>
          <p14:tracePt t="91290" x="4652963" y="5053013"/>
          <p14:tracePt t="91323" x="4810125" y="5064125"/>
          <p14:tracePt t="91355" x="5172075" y="5057775"/>
          <p14:tracePt t="91373" x="5273675" y="5057775"/>
          <p14:tracePt t="91389" x="5565775" y="5057775"/>
          <p14:tracePt t="91405" x="5754688" y="5064125"/>
          <p14:tracePt t="91422" x="5803900" y="5064125"/>
          <p14:tracePt t="91439" x="5873750" y="5068888"/>
          <p14:tracePt t="91456" x="5895975" y="5080000"/>
          <p14:tracePt t="91473" x="5911850" y="5080000"/>
          <p14:tracePt t="91490" x="5949950" y="5080000"/>
          <p14:tracePt t="91505" x="5976938" y="5080000"/>
          <p14:tracePt t="91523" x="5992813" y="5084763"/>
          <p14:tracePt t="91539" x="6015038" y="5084763"/>
          <p14:tracePt t="91555" x="6019800" y="5084763"/>
          <p14:tracePt t="93036" x="6008688" y="5084763"/>
          <p14:tracePt t="93045" x="5961063" y="5091113"/>
          <p14:tracePt t="93057" x="5873750" y="5091113"/>
          <p14:tracePt t="93074" x="5749925" y="5102225"/>
          <p14:tracePt t="93090" x="5253038" y="5102225"/>
          <p14:tracePt t="93106" x="4999038" y="5102225"/>
          <p14:tracePt t="93125" x="4664075" y="5102225"/>
          <p14:tracePt t="93155" x="4349750" y="5122863"/>
          <p14:tracePt t="93189" x="4052888" y="5122863"/>
          <p14:tracePt t="93205" x="3902075" y="5122863"/>
          <p14:tracePt t="93222" x="3879850" y="5122863"/>
          <p14:tracePt t="93239" x="3868738" y="5122863"/>
          <p14:tracePt t="93405" x="3863975" y="5122863"/>
          <p14:tracePt t="93436" x="3859213" y="5122863"/>
          <p14:tracePt t="93446" x="3848100" y="5122863"/>
          <p14:tracePt t="93676" x="3859213" y="5122863"/>
          <p14:tracePt t="93685" x="3875088" y="5122863"/>
          <p14:tracePt t="93695" x="3886200" y="5111750"/>
          <p14:tracePt t="93706" x="3890963" y="5111750"/>
          <p14:tracePt t="93739" x="3906838" y="5106988"/>
          <p14:tracePt t="93773" x="3929063" y="5102225"/>
          <p14:tracePt t="93790" x="3998913" y="5102225"/>
          <p14:tracePt t="93806" x="4102100" y="5102225"/>
          <p14:tracePt t="93822" x="4144963" y="5102225"/>
          <p14:tracePt t="93839" x="4210050" y="5095875"/>
          <p14:tracePt t="93855" x="4237038" y="5095875"/>
          <p14:tracePt t="93873" x="4248150" y="5095875"/>
          <p14:tracePt t="93889" x="4259263" y="5095875"/>
          <p14:tracePt t="93905" x="4268788" y="5095875"/>
          <p14:tracePt t="93946" x="4275138" y="5095875"/>
          <p14:tracePt t="94536" x="4268788" y="5095875"/>
          <p14:tracePt t="94545" x="4259263" y="5095875"/>
          <p14:tracePt t="94557" x="4252913" y="5095875"/>
          <p14:tracePt t="94574" x="4237038" y="5102225"/>
          <p14:tracePt t="94590" x="4221163" y="5106988"/>
          <p14:tracePt t="94896" x="4225925" y="5106988"/>
          <p14:tracePt t="94905" x="4241800" y="5106988"/>
          <p14:tracePt t="94915" x="4248150" y="5106988"/>
          <p14:tracePt t="94939" x="4264025" y="5106988"/>
          <p14:tracePt t="94972" x="4291013" y="5118100"/>
          <p14:tracePt t="94989" x="4306888" y="5129213"/>
          <p14:tracePt t="95006" x="4322763" y="5138738"/>
          <p14:tracePt t="95023" x="4340225" y="5138738"/>
          <p14:tracePt t="95039" x="4356100" y="5145088"/>
          <p14:tracePt t="95056" x="4387850" y="5145088"/>
          <p14:tracePt t="95072" x="4425950" y="5145088"/>
          <p14:tracePt t="95089" x="4502150" y="5145088"/>
          <p14:tracePt t="95105" x="4545013" y="5145088"/>
          <p14:tracePt t="95122" x="4560888" y="5145088"/>
          <p14:tracePt t="95139" x="4567238" y="5145088"/>
          <p14:tracePt t="96236" x="4583113" y="5145088"/>
          <p14:tracePt t="96245" x="4610100" y="5145088"/>
          <p14:tracePt t="96256" x="4706938" y="5145088"/>
          <p14:tracePt t="96273" x="4857750" y="5145088"/>
          <p14:tracePt t="96290" x="5165725" y="5149850"/>
          <p14:tracePt t="96306" x="5307013" y="5160963"/>
          <p14:tracePt t="96325" x="5345113" y="5172075"/>
          <p14:tracePt t="96936" x="5437188" y="5156200"/>
          <p14:tracePt t="96946" x="5538788" y="5133975"/>
          <p14:tracePt t="96956" x="5603875" y="5118100"/>
          <p14:tracePt t="96975" x="5718175" y="5106988"/>
          <p14:tracePt t="96990" x="5846763" y="5084763"/>
          <p14:tracePt t="97006" x="5988050" y="5084763"/>
          <p14:tracePt t="97039" x="6073775" y="5091113"/>
          <p14:tracePt t="97072" x="6127750" y="5118100"/>
          <p14:tracePt t="97089" x="6230938" y="5138738"/>
          <p14:tracePt t="97105" x="6372225" y="5149850"/>
          <p14:tracePt t="97122" x="6419850" y="5149850"/>
          <p14:tracePt t="97139" x="6516688" y="5160963"/>
          <p14:tracePt t="97156" x="6538913" y="5160963"/>
          <p14:tracePt t="97746" x="6550025" y="5160963"/>
          <p14:tracePt t="97757" x="6619875" y="5149850"/>
          <p14:tracePt t="97765" x="6684963" y="5138738"/>
          <p14:tracePt t="97776" x="6815138" y="5129213"/>
          <p14:tracePt t="97790" x="6900863" y="5129213"/>
          <p14:tracePt t="97807" x="7208838" y="5095875"/>
          <p14:tracePt t="97823" x="7312025" y="5095875"/>
          <p14:tracePt t="97855" x="7766050" y="5053013"/>
          <p14:tracePt t="97889" x="7959725" y="5053013"/>
          <p14:tracePt t="97905" x="8074025" y="5053013"/>
          <p14:tracePt t="97923" x="8123238" y="5053013"/>
          <p14:tracePt t="97939" x="8213725" y="5053013"/>
          <p14:tracePt t="97955" x="8251825" y="5064125"/>
          <p14:tracePt t="97972" x="8251825" y="5068888"/>
          <p14:tracePt t="97990" x="8251825" y="5073650"/>
          <p14:tracePt t="98005" x="8251825" y="5080000"/>
          <p14:tracePt t="98036" x="8251825" y="5084763"/>
          <p14:tracePt t="98045" x="8247063" y="5084763"/>
          <p14:tracePt t="98056" x="8240713" y="5091113"/>
          <p14:tracePt t="98072" x="8204200" y="5095875"/>
          <p14:tracePt t="98089" x="8101013" y="5111750"/>
          <p14:tracePt t="98106" x="7943850" y="5122863"/>
          <p14:tracePt t="98123" x="7770813" y="5133975"/>
          <p14:tracePt t="98139" x="7581900" y="5133975"/>
          <p14:tracePt t="98155" x="7377113" y="5118100"/>
          <p14:tracePt t="98173" x="7289800" y="5102225"/>
          <p14:tracePt t="98189" x="7215188" y="5057775"/>
          <p14:tracePt t="98205" x="7138988" y="4976813"/>
          <p14:tracePt t="98223" x="7112000" y="4922838"/>
          <p14:tracePt t="98239" x="7096125" y="4852988"/>
          <p14:tracePt t="98256" x="7085013" y="4783138"/>
          <p14:tracePt t="98273" x="7089775" y="4760913"/>
          <p14:tracePt t="98289" x="7123113" y="4718050"/>
          <p14:tracePt t="98306" x="7224713" y="4664075"/>
          <p14:tracePt t="98322" x="7305675" y="4637088"/>
          <p14:tracePt t="98339" x="7566025" y="4594225"/>
          <p14:tracePt t="98355" x="7874000" y="4567238"/>
          <p14:tracePt t="98372" x="7954963" y="4567238"/>
          <p14:tracePt t="98389" x="8089900" y="4567238"/>
          <p14:tracePt t="98405" x="8112125" y="4567238"/>
          <p14:tracePt t="98423" x="8150225" y="4603750"/>
          <p14:tracePt t="98439" x="8166100" y="4675188"/>
          <p14:tracePt t="98455" x="8166100" y="4738688"/>
          <p14:tracePt t="98473" x="8166100" y="4765675"/>
          <p14:tracePt t="98489" x="8154988" y="4819650"/>
          <p14:tracePt t="98506" x="8150225" y="4852988"/>
          <p14:tracePt t="98523" x="8150225" y="4857750"/>
          <p14:tracePt t="98539" x="8143875" y="4868863"/>
          <p14:tracePt t="98555" x="8143875" y="4875213"/>
          <p14:tracePt t="98589" x="8139113" y="4875213"/>
          <p14:tracePt t="98606" x="8132763" y="4875213"/>
          <p14:tracePt t="98626" x="8128000" y="4875213"/>
          <p14:tracePt t="98639" x="8128000" y="4879975"/>
          <p14:tracePt t="101857" x="6896100" y="5057775"/>
          <p14:tracePt t="101866" x="6858000" y="5057775"/>
          <p14:tracePt t="101876" x="6792913" y="5046663"/>
          <p14:tracePt t="101890" x="6770688" y="5046663"/>
          <p14:tracePt t="101906" x="6680200" y="5041900"/>
          <p14:tracePt t="101923" x="6642100" y="5041900"/>
          <p14:tracePt t="101939" x="6446838" y="5053013"/>
          <p14:tracePt t="101972" x="6091238" y="5073650"/>
          <p14:tracePt t="102005" x="5664200" y="5073650"/>
          <p14:tracePt t="102023" x="5626100" y="5073650"/>
          <p14:tracePt t="102039" x="5538788" y="5073650"/>
          <p14:tracePt t="102055" x="5426075" y="5095875"/>
          <p14:tracePt t="102072" x="5372100" y="5102225"/>
          <p14:tracePt t="102089" x="5246688" y="5138738"/>
          <p14:tracePt t="102106" x="5138738" y="5165725"/>
          <p14:tracePt t="102122" x="5111750" y="5183188"/>
          <p14:tracePt t="102139" x="5026025" y="5219700"/>
          <p14:tracePt t="102155" x="4965700" y="5241925"/>
          <p14:tracePt t="102172" x="4911725" y="5257800"/>
          <p14:tracePt t="102189" x="4765675" y="5307013"/>
          <p14:tracePt t="102205" x="4594225" y="5345113"/>
          <p14:tracePt t="102222" x="4430713" y="5392738"/>
          <p14:tracePt t="102239" x="4149725" y="5464175"/>
          <p14:tracePt t="102256" x="3890963" y="5534025"/>
          <p14:tracePt t="102272" x="3771900" y="5565775"/>
          <p14:tracePt t="102289" x="3652838" y="5610225"/>
          <p14:tracePt t="102305" x="3524250" y="5630863"/>
          <p14:tracePt t="102322" x="3441700" y="5641975"/>
          <p14:tracePt t="102339" x="3367088" y="5646738"/>
          <p14:tracePt t="102355" x="3270250" y="5657850"/>
          <p14:tracePt t="102372" x="3232150" y="5657850"/>
          <p14:tracePt t="102389" x="3194050" y="5668963"/>
          <p14:tracePt t="102405" x="3151188" y="5691188"/>
          <p14:tracePt t="102423" x="3133725" y="5695950"/>
          <p14:tracePt t="102439" x="3097213" y="5711825"/>
          <p14:tracePt t="102456" x="3043238" y="5727700"/>
          <p14:tracePt t="102473" x="3025775" y="5734050"/>
          <p14:tracePt t="102489" x="2967038" y="5734050"/>
          <p14:tracePt t="102506" x="2924175" y="5734050"/>
          <p14:tracePt t="102523" x="2917825" y="5734050"/>
          <p14:tracePt t="102539" x="2897188" y="5734050"/>
          <p14:tracePt t="102556" x="2874963" y="5727700"/>
          <p14:tracePt t="102572" x="2859088" y="5727700"/>
          <p14:tracePt t="102589" x="2809875" y="5727700"/>
          <p14:tracePt t="102605" x="2744788" y="5722938"/>
          <p14:tracePt t="102623" x="2728913" y="5711825"/>
          <p14:tracePt t="102639" x="2697163" y="5707063"/>
          <p14:tracePt t="102655" x="2679700" y="5700713"/>
          <p14:tracePt t="102673" x="2674938" y="5700713"/>
          <p14:tracePt t="102689" x="2643188" y="5700713"/>
          <p14:tracePt t="102705" x="2578100" y="5700713"/>
          <p14:tracePt t="102723" x="2544763" y="5700713"/>
          <p14:tracePt t="102739" x="2490788" y="5700713"/>
          <p14:tracePt t="102756" x="2486025" y="5700713"/>
          <p14:tracePt t="102773" x="2481263" y="5700713"/>
          <p14:tracePt t="102789" x="2463800" y="5700713"/>
          <p14:tracePt t="102806" x="2436813" y="5700713"/>
          <p14:tracePt t="102822" x="2409825" y="5700713"/>
          <p14:tracePt t="102839" x="2362200" y="5700713"/>
          <p14:tracePt t="102855" x="2328863" y="5700713"/>
          <p14:tracePt t="102872" x="2308225" y="5700713"/>
          <p14:tracePt t="102889" x="2297113" y="5700713"/>
          <p14:tracePt t="102905" x="2286000" y="5695950"/>
          <p14:tracePt t="102923" x="2281238" y="5691188"/>
          <p14:tracePt t="102939" x="2274888" y="5691188"/>
          <p14:tracePt t="102955" x="2263775" y="5691188"/>
          <p14:tracePt t="102972" x="2259013" y="5691188"/>
          <p14:tracePt t="102990" x="2236788" y="5691188"/>
          <p14:tracePt t="103006" x="2193925" y="5684838"/>
          <p14:tracePt t="103023" x="2182813" y="5684838"/>
          <p14:tracePt t="103039" x="2155825" y="5684838"/>
          <p14:tracePt t="103056" x="2139950" y="5684838"/>
          <p14:tracePt t="103072" x="2128838" y="5684838"/>
          <p14:tracePt t="103089" x="2097088" y="5684838"/>
          <p14:tracePt t="103105" x="2081213" y="5684838"/>
          <p14:tracePt t="103122" x="2074863" y="5684838"/>
          <p14:tracePt t="103139" x="2058988" y="5684838"/>
          <p14:tracePt t="103156" x="2047875" y="5684838"/>
          <p14:tracePt t="103172" x="2043113" y="5684838"/>
          <p14:tracePt t="103189" x="2027238" y="5684838"/>
          <p14:tracePt t="103205" x="2000250" y="5684838"/>
          <p14:tracePt t="103222" x="1989138" y="5684838"/>
          <p14:tracePt t="103239" x="1973263" y="5684838"/>
          <p14:tracePt t="103626" x="1989138" y="5684838"/>
          <p14:tracePt t="103636" x="2009775" y="5684838"/>
          <p14:tracePt t="103646" x="2036763" y="5684838"/>
          <p14:tracePt t="103656" x="2070100" y="5684838"/>
          <p14:tracePt t="103689" x="2182813" y="5691188"/>
          <p14:tracePt t="103722" x="2328863" y="5718175"/>
          <p14:tracePt t="103739" x="2436813" y="5738813"/>
          <p14:tracePt t="103756" x="2497138" y="5738813"/>
          <p14:tracePt t="103773" x="2508250" y="5738813"/>
          <p14:tracePt t="103789" x="2528888" y="5738813"/>
          <p14:tracePt t="103805" x="2540000" y="5738813"/>
          <p14:tracePt t="103839" x="2544763" y="5738813"/>
          <p14:tracePt t="105007" x="2501900" y="5738813"/>
          <p14:tracePt t="105015" x="2389188" y="5749925"/>
          <p14:tracePt t="105026" x="2351088" y="5749925"/>
          <p14:tracePt t="105039" x="2297113" y="5749925"/>
          <p14:tracePt t="105073" x="2270125" y="5749925"/>
          <p14:tracePt t="105136" x="2270125" y="5754688"/>
          <p14:tracePt t="105156" x="2274888" y="5754688"/>
          <p14:tracePt t="105166" x="2286000" y="5754688"/>
          <p14:tracePt t="105176" x="2290763" y="5754688"/>
          <p14:tracePt t="105189" x="2301875" y="5754688"/>
          <p14:tracePt t="105205" x="2366963" y="5754688"/>
          <p14:tracePt t="105222" x="2436813" y="5754688"/>
          <p14:tracePt t="105239" x="2513013" y="5754688"/>
          <p14:tracePt t="105255" x="2605088" y="5749925"/>
          <p14:tracePt t="105273" x="2632075" y="5749925"/>
          <p14:tracePt t="105289" x="2713038" y="5745163"/>
          <p14:tracePt t="105306" x="2890838" y="5722938"/>
          <p14:tracePt t="105323" x="3016250" y="5711825"/>
          <p14:tracePt t="105339" x="3421063" y="5700713"/>
          <p14:tracePt t="105355" x="3686175" y="5700713"/>
          <p14:tracePt t="105372" x="3722688" y="5700713"/>
          <p14:tracePt t="105389" x="3760788" y="5700713"/>
          <p14:tracePt t="105405" x="3771900" y="5700713"/>
          <p14:tracePt t="105422" x="3783013" y="5707063"/>
          <p14:tracePt t="105439" x="3863975" y="5718175"/>
          <p14:tracePt t="105455" x="3956050" y="5722938"/>
          <p14:tracePt t="105472" x="3976688" y="5727700"/>
          <p14:tracePt t="105489" x="3983038" y="5727700"/>
          <p14:tracePt t="105816" x="3976688" y="5727700"/>
          <p14:tracePt t="105866" x="3917950" y="5727700"/>
          <p14:tracePt t="105876" x="3814763" y="5738813"/>
          <p14:tracePt t="105886" x="3733800" y="5749925"/>
          <p14:tracePt t="105896" x="3598863" y="5761038"/>
          <p14:tracePt t="105906" x="3524250" y="5772150"/>
          <p14:tracePt t="105939" x="3205163" y="5792788"/>
          <p14:tracePt t="105973" x="2652713" y="5815013"/>
          <p14:tracePt t="105975" x="2324100" y="5815013"/>
          <p14:tracePt t="105989" x="2166938" y="5815013"/>
          <p14:tracePt t="106007" x="1881188" y="5799138"/>
          <p14:tracePt t="106023" x="1816100" y="5788025"/>
          <p14:tracePt t="106039" x="1697038" y="5761038"/>
          <p14:tracePt t="106056" x="1643063" y="5738813"/>
          <p14:tracePt t="106072" x="1631950" y="5727700"/>
          <p14:tracePt t="106089" x="1582738" y="5707063"/>
          <p14:tracePt t="106106" x="1519238" y="5680075"/>
          <p14:tracePt t="106123" x="1497013" y="5668963"/>
          <p14:tracePt t="106139" x="1481138" y="5641975"/>
          <p14:tracePt t="106155" x="1474788" y="5614988"/>
          <p14:tracePt t="106172" x="1474788" y="5603875"/>
          <p14:tracePt t="106189" x="1492250" y="5592763"/>
          <p14:tracePt t="106205" x="1501775" y="5588000"/>
          <p14:tracePt t="106223" x="1512888" y="5588000"/>
          <p14:tracePt t="106239" x="1546225" y="5588000"/>
          <p14:tracePt t="106256" x="1562100" y="5592763"/>
          <p14:tracePt t="106273" x="1577975" y="5599113"/>
          <p14:tracePt t="106289" x="1593850" y="5603875"/>
          <p14:tracePt t="106306" x="1609725" y="5610225"/>
          <p14:tracePt t="106323" x="1616075" y="5610225"/>
          <p14:tracePt t="106339" x="1620838" y="5614988"/>
          <p14:tracePt t="106606" x="1627188" y="5614988"/>
          <p14:tracePt t="106616" x="1647825" y="5614988"/>
          <p14:tracePt t="106626" x="1724025" y="5614988"/>
          <p14:tracePt t="106639" x="1778000" y="5614988"/>
          <p14:tracePt t="106655" x="1951038" y="5614988"/>
          <p14:tracePt t="106672" x="1982788" y="5614988"/>
          <p14:tracePt t="106689" x="2016125" y="5630863"/>
          <p14:tracePt t="106705" x="2036763" y="5646738"/>
          <p14:tracePt t="106722" x="2058988" y="5657850"/>
          <p14:tracePt t="106739" x="2209800" y="5673725"/>
          <p14:tracePt t="106755" x="2378075" y="5695950"/>
          <p14:tracePt t="106773" x="2490788" y="5711825"/>
          <p14:tracePt t="106789" x="2551113" y="5738813"/>
          <p14:tracePt t="106836" x="2535238" y="5738813"/>
          <p14:tracePt t="106845" x="2513013" y="5738813"/>
          <p14:tracePt t="106856" x="2490788" y="5734050"/>
          <p14:tracePt t="106872" x="2463800" y="5727700"/>
          <p14:tracePt t="106889" x="2398713" y="5695950"/>
          <p14:tracePt t="106905" x="2366963" y="5668963"/>
          <p14:tracePt t="106922" x="2351088" y="5646738"/>
          <p14:tracePt t="106939" x="2351088" y="5626100"/>
          <p14:tracePt t="106955" x="2362200" y="5576888"/>
          <p14:tracePt t="106974" x="2371725" y="5554663"/>
          <p14:tracePt t="106989" x="2398713" y="5527675"/>
          <p14:tracePt t="107006" x="2463800" y="5484813"/>
          <p14:tracePt t="107023" x="2501900" y="5480050"/>
          <p14:tracePt t="107039" x="2674938" y="5437188"/>
          <p14:tracePt t="107055" x="2874963" y="5419725"/>
          <p14:tracePt t="107072" x="2928938" y="5419725"/>
          <p14:tracePt t="107089" x="3036888" y="5446713"/>
          <p14:tracePt t="107105" x="3086100" y="5495925"/>
          <p14:tracePt t="107123" x="3090863" y="5507038"/>
          <p14:tracePt t="107139" x="3097213" y="5565775"/>
          <p14:tracePt t="107155" x="3097213" y="5599113"/>
          <p14:tracePt t="107173" x="3097213" y="5610225"/>
          <p14:tracePt t="107189" x="3086100" y="5630863"/>
          <p14:tracePt t="107205" x="3070225" y="5641975"/>
          <p14:tracePt t="107222" x="3063875" y="5646738"/>
          <p14:tracePt t="107239" x="3052763" y="5653088"/>
          <p14:tracePt t="107256" x="3043238" y="5653088"/>
          <p14:tracePt t="107273" x="3043238" y="5657850"/>
          <p14:tracePt t="107289" x="3036888" y="5657850"/>
          <p14:tracePt t="107326" x="3032125" y="5657850"/>
          <p14:tracePt t="108616" x="3032125" y="5664200"/>
          <p14:tracePt t="108625" x="3032125" y="5668963"/>
          <p14:tracePt t="108635" x="3070225" y="5668963"/>
          <p14:tracePt t="108646" x="3313113" y="5668963"/>
          <p14:tracePt t="108656" x="3825875" y="5668963"/>
          <p14:tracePt t="108674" x="4037013" y="5657850"/>
          <p14:tracePt t="108690" x="4572000" y="5619750"/>
          <p14:tracePt t="108722" x="4841875" y="5599113"/>
          <p14:tracePt t="108755" x="4852988" y="5599113"/>
          <p14:tracePt t="108773" x="4864100" y="5603875"/>
          <p14:tracePt t="108789" x="4949825" y="5619750"/>
          <p14:tracePt t="108806" x="5057775" y="5630863"/>
          <p14:tracePt t="108822" x="5095875" y="5637213"/>
          <p14:tracePt t="108839" x="5106988" y="5641975"/>
          <p14:tracePt t="108872" x="5106988" y="5646738"/>
          <p14:tracePt t="108896" x="5106988" y="5653088"/>
          <p14:tracePt t="109006" x="5102225" y="5653088"/>
          <p14:tracePt t="109015" x="5095875" y="5653088"/>
          <p14:tracePt t="109026" x="5091113" y="5653088"/>
          <p14:tracePt t="109039" x="5084763" y="5653088"/>
          <p14:tracePt t="109055" x="5080000" y="5641975"/>
          <p14:tracePt t="109072" x="5080000" y="5630863"/>
          <p14:tracePt t="109089" x="5080000" y="5614988"/>
          <p14:tracePt t="109105" x="5080000" y="5603875"/>
          <p14:tracePt t="109122" x="5080000" y="5599113"/>
          <p14:tracePt t="109139" x="5084763" y="5588000"/>
          <p14:tracePt t="109155" x="5091113" y="5576888"/>
          <p14:tracePt t="109172" x="5095875" y="5572125"/>
          <p14:tracePt t="109189" x="5106988" y="5554663"/>
          <p14:tracePt t="109205" x="5122863" y="5522913"/>
          <p14:tracePt t="109223" x="5129213" y="5507038"/>
          <p14:tracePt t="109239" x="5133975" y="5473700"/>
          <p14:tracePt t="109256" x="5172075" y="5419725"/>
          <p14:tracePt t="109273" x="5192713" y="5410200"/>
          <p14:tracePt t="109289" x="5257800" y="5360988"/>
          <p14:tracePt t="109306" x="5365750" y="5318125"/>
          <p14:tracePt t="109323" x="5426075" y="5284788"/>
          <p14:tracePt t="109339" x="5572125" y="5241925"/>
          <p14:tracePt t="109355" x="5700713" y="5219700"/>
          <p14:tracePt t="109373" x="5738813" y="5219700"/>
          <p14:tracePt t="109388" x="5803900" y="5219700"/>
          <p14:tracePt t="109405" x="5873750" y="5226050"/>
          <p14:tracePt t="109422" x="5895975" y="5230813"/>
          <p14:tracePt t="109439" x="5965825" y="5253038"/>
          <p14:tracePt t="109455" x="5992813" y="5264150"/>
          <p14:tracePt t="109472" x="6003925" y="5273675"/>
          <p14:tracePt t="109489" x="6015038" y="5307013"/>
          <p14:tracePt t="109506" x="6026150" y="5338763"/>
          <p14:tracePt t="109523" x="6030913" y="5372100"/>
          <p14:tracePt t="109539" x="6053138" y="5403850"/>
          <p14:tracePt t="109556" x="6064250" y="5430838"/>
          <p14:tracePt t="109573" x="6064250" y="5441950"/>
          <p14:tracePt t="109589" x="6064250" y="5453063"/>
          <p14:tracePt t="109605" x="6064250" y="5468938"/>
          <p14:tracePt t="109623" x="6057900" y="5473700"/>
          <p14:tracePt t="109639" x="6053138" y="5484813"/>
          <p14:tracePt t="109655" x="6042025" y="5491163"/>
          <p14:tracePt t="109672" x="6042025" y="5495925"/>
          <p14:tracePt t="109746" x="6042025" y="5500688"/>
          <p14:tracePt t="109795" x="6035675" y="5500688"/>
          <p14:tracePt t="109875" x="6035675" y="5507038"/>
          <p14:tracePt t="110666" x="6046788" y="5507038"/>
          <p14:tracePt t="110676" x="6053138" y="5511800"/>
          <p14:tracePt t="110686" x="6064250" y="5511800"/>
          <p14:tracePt t="110696" x="6080125" y="5511800"/>
          <p14:tracePt t="110707" x="6096000" y="5511800"/>
          <p14:tracePt t="110724" x="6134100" y="5511800"/>
          <p14:tracePt t="110756" x="6289675" y="5511800"/>
          <p14:tracePt t="110789" x="6484938" y="5534025"/>
          <p14:tracePt t="110805" x="6588125" y="5538788"/>
          <p14:tracePt t="110823" x="6653213" y="5538788"/>
          <p14:tracePt t="110839" x="6700838" y="5545138"/>
          <p14:tracePt t="110855" x="6750050" y="5554663"/>
          <p14:tracePt t="110872" x="6770688" y="5554663"/>
          <p14:tracePt t="110889" x="6831013" y="5561013"/>
          <p14:tracePt t="110905" x="6869113" y="5572125"/>
          <p14:tracePt t="110922" x="6884988" y="5572125"/>
          <p14:tracePt t="110939" x="6889750" y="5572125"/>
          <p14:tracePt t="111295" x="6884988" y="5572125"/>
          <p14:tracePt t="111336" x="6880225" y="5572125"/>
          <p14:tracePt t="111456" x="6862763" y="5576888"/>
          <p14:tracePt t="111466" x="6858000" y="5581650"/>
          <p14:tracePt t="111476" x="6853238" y="5581650"/>
          <p14:tracePt t="111496" x="6846888" y="5581650"/>
          <p14:tracePt t="112926" x="6835775" y="5581650"/>
          <p14:tracePt t="112935" x="6815138" y="5610225"/>
          <p14:tracePt t="112945" x="6707188" y="5684838"/>
          <p14:tracePt t="112957" x="6642100" y="5722938"/>
          <p14:tracePt t="112975" x="6599238" y="5745163"/>
          <p14:tracePt t="112990" x="6496050" y="5788025"/>
          <p14:tracePt t="113022" x="6334125" y="5853113"/>
          <p14:tracePt t="113055" x="5907088" y="5938838"/>
          <p14:tracePt t="113072" x="5776913" y="5961063"/>
          <p14:tracePt t="113089" x="5307013" y="6026150"/>
          <p14:tracePt t="113105" x="4722813" y="6084888"/>
          <p14:tracePt t="113123" x="4549775" y="6111875"/>
          <p14:tracePt t="113139" x="4203700" y="6122988"/>
          <p14:tracePt t="113155" x="3917950" y="6134100"/>
          <p14:tracePt t="113172" x="3825875" y="6134100"/>
          <p14:tracePt t="113189" x="3614738" y="6149975"/>
          <p14:tracePt t="113205" x="3421063" y="6161088"/>
          <p14:tracePt t="113222" x="3344863" y="6161088"/>
          <p14:tracePt t="113239" x="3194050" y="6172200"/>
          <p14:tracePt t="113256" x="3117850" y="6172200"/>
          <p14:tracePt t="113273" x="3074988" y="6172200"/>
          <p14:tracePt t="113289" x="3025775" y="6172200"/>
          <p14:tracePt t="113305" x="2994025" y="6172200"/>
          <p14:tracePt t="113321" x="2955925" y="6172200"/>
          <p14:tracePt t="113339" x="2874963" y="6172200"/>
          <p14:tracePt t="113355" x="2820988" y="6176963"/>
          <p14:tracePt t="113372" x="2794000" y="6176963"/>
          <p14:tracePt t="113389" x="2789238" y="6176963"/>
          <p14:tracePt t="113466" x="2782888" y="6176963"/>
          <p14:tracePt t="116028" x="3571875" y="6246813"/>
          <p14:tracePt t="116086" x="3567113" y="6246813"/>
          <p14:tracePt t="116176" x="3560763" y="6246813"/>
          <p14:tracePt t="116206" x="3560763" y="6253163"/>
          <p14:tracePt t="116445" x="3560763" y="6257925"/>
          <p14:tracePt t="117616" x="3582988" y="6257925"/>
          <p14:tracePt t="117626" x="3609975" y="6257925"/>
          <p14:tracePt t="117635" x="3706813" y="6257925"/>
          <p14:tracePt t="117646" x="3760788" y="6257925"/>
          <p14:tracePt t="117656" x="3825875" y="6257925"/>
          <p14:tracePt t="117675" x="4090988" y="6257925"/>
          <p14:tracePt t="117705" x="4556125" y="6257925"/>
          <p14:tracePt t="117739" x="5295900" y="6226175"/>
          <p14:tracePt t="117756" x="6026150" y="6192838"/>
          <p14:tracePt t="117773" x="6165850" y="6192838"/>
          <p14:tracePt t="117789" x="6403975" y="6192838"/>
          <p14:tracePt t="117805" x="6592888" y="6199188"/>
          <p14:tracePt t="117822" x="6630988" y="6199188"/>
          <p14:tracePt t="117839" x="6673850" y="6219825"/>
          <p14:tracePt t="117896" x="6673850" y="6226175"/>
          <p14:tracePt t="117906" x="6673850" y="6246813"/>
          <p14:tracePt t="117916" x="6657975" y="6269038"/>
          <p14:tracePt t="117926" x="6635750" y="6300788"/>
          <p14:tracePt t="117939" x="6615113" y="6316663"/>
          <p14:tracePt t="117956" x="6554788" y="6354763"/>
          <p14:tracePt t="117973" x="6511925" y="6361113"/>
          <p14:tracePt t="117989" x="6323013" y="6381750"/>
          <p14:tracePt t="118006" x="6080125" y="6381750"/>
          <p14:tracePt t="118023" x="5992813" y="6381750"/>
          <p14:tracePt t="118039" x="5734050" y="6365875"/>
          <p14:tracePt t="118055" x="5500688" y="6323013"/>
          <p14:tracePt t="118072" x="5410200" y="6289675"/>
          <p14:tracePt t="118089" x="5210175" y="6208713"/>
          <p14:tracePt t="118105" x="5075238" y="6149975"/>
          <p14:tracePt t="118121" x="4983163" y="6100763"/>
          <p14:tracePt t="118139" x="4879975" y="6026150"/>
          <p14:tracePt t="118155" x="4852988" y="5972175"/>
          <p14:tracePt t="118172" x="4841875" y="5922963"/>
          <p14:tracePt t="118189" x="4841875" y="5873750"/>
          <p14:tracePt t="118205" x="4857750" y="5826125"/>
          <p14:tracePt t="118222" x="4884738" y="5781675"/>
          <p14:tracePt t="118239" x="4945063" y="5745163"/>
          <p14:tracePt t="118256" x="5091113" y="5695950"/>
          <p14:tracePt t="118273" x="5203825" y="5684838"/>
          <p14:tracePt t="118289" x="5311775" y="5668963"/>
          <p14:tracePt t="118306" x="5473700" y="5668963"/>
          <p14:tracePt t="118323" x="5576888" y="5668963"/>
          <p14:tracePt t="118339" x="5718175" y="5673725"/>
          <p14:tracePt t="118355" x="5895975" y="5711825"/>
          <p14:tracePt t="118372" x="5965825" y="5745163"/>
          <p14:tracePt t="118389" x="6138863" y="5826125"/>
          <p14:tracePt t="118405" x="6219825" y="5911850"/>
          <p14:tracePt t="118421" x="6235700" y="5945188"/>
          <p14:tracePt t="118438" x="6246813" y="6015038"/>
          <p14:tracePt t="118455" x="6246813" y="6057900"/>
          <p14:tracePt t="118472" x="6246813" y="6069013"/>
          <p14:tracePt t="118489" x="6246813" y="6080125"/>
          <p14:tracePt t="118505" x="6246813" y="6084888"/>
          <p14:tracePt t="118526" x="6246813" y="6089650"/>
          <p14:tracePt t="118566" x="6242050" y="6089650"/>
          <p14:tracePt t="118596" x="6235700" y="6089650"/>
          <p14:tracePt t="118616" x="6230938" y="6089650"/>
          <p14:tracePt t="118666" x="6226175" y="6089650"/>
          <p14:tracePt t="118926" x="6242050" y="6089650"/>
          <p14:tracePt t="118936" x="6280150" y="6096000"/>
          <p14:tracePt t="118945" x="6318250" y="6096000"/>
          <p14:tracePt t="118956" x="6338888" y="6096000"/>
          <p14:tracePt t="118974" x="6361113" y="6096000"/>
          <p14:tracePt t="118989" x="6388100" y="6107113"/>
          <p14:tracePt t="119022" x="6399213" y="6111875"/>
          <p14:tracePt t="119166" x="6392863" y="6111875"/>
          <p14:tracePt t="119226" x="6388100" y="6111875"/>
          <p14:tracePt t="119376" x="6388100" y="6116638"/>
          <p14:tracePt t="121887" x="5053013" y="6453188"/>
          <p14:tracePt t="121896" x="4760913" y="6484938"/>
          <p14:tracePt t="121907" x="4621213" y="6484938"/>
          <p14:tracePt t="121924" x="4371975" y="6500813"/>
          <p14:tracePt t="121940" x="4095750" y="6496050"/>
          <p14:tracePt t="121956" x="3740150" y="6457950"/>
          <p14:tracePt t="121974" x="3517900" y="6419850"/>
          <p14:tracePt t="122006" x="3101975" y="6307138"/>
          <p14:tracePt t="122038" x="2874963" y="6208713"/>
          <p14:tracePt t="122056" x="2762250" y="6122988"/>
          <p14:tracePt t="122072" x="2728913" y="6084888"/>
          <p14:tracePt t="122089" x="2674938" y="5999163"/>
          <p14:tracePt t="122105" x="2647950" y="5911850"/>
          <p14:tracePt t="122122" x="2647950" y="5895975"/>
          <p14:tracePt t="122139" x="2701925" y="5808663"/>
          <p14:tracePt t="122156" x="2863850" y="5734050"/>
          <p14:tracePt t="122172" x="2940050" y="5700713"/>
          <p14:tracePt t="122188" x="3144838" y="5680075"/>
          <p14:tracePt t="122205" x="3387725" y="5680075"/>
          <p14:tracePt t="122222" x="3475038" y="5680075"/>
          <p14:tracePt t="122239" x="3841750" y="5668963"/>
          <p14:tracePt t="122256" x="4495800" y="5554663"/>
          <p14:tracePt t="122272" x="4772025" y="5507038"/>
          <p14:tracePt t="122289" x="5549900" y="5349875"/>
          <p14:tracePt t="122306" x="6118225" y="5273675"/>
          <p14:tracePt t="122322" x="6242050" y="5264150"/>
          <p14:tracePt t="122339" x="6480175" y="5264150"/>
          <p14:tracePt t="122355" x="6657975" y="5280025"/>
          <p14:tracePt t="122372" x="6750050" y="5284788"/>
          <p14:tracePt t="122389" x="6938963" y="5327650"/>
          <p14:tracePt t="122405" x="7123113" y="5365750"/>
          <p14:tracePt t="122422" x="7305675" y="5419725"/>
          <p14:tracePt t="122439" x="7597775" y="5500688"/>
          <p14:tracePt t="122455" x="7777163" y="5549900"/>
          <p14:tracePt t="122472" x="7905750" y="5581650"/>
          <p14:tracePt t="122489" x="8040688" y="5630863"/>
          <p14:tracePt t="122506" x="8139113" y="5673725"/>
          <p14:tracePt t="122522" x="8204200" y="5707063"/>
          <p14:tracePt t="122539" x="8289925" y="5738813"/>
          <p14:tracePt t="122556" x="8375650" y="5792788"/>
          <p14:tracePt t="122572" x="8408988" y="5808663"/>
          <p14:tracePt t="122589" x="8420100" y="5826125"/>
          <p14:tracePt t="122605" x="8420100" y="5873750"/>
          <p14:tracePt t="122622" x="8413750" y="5900738"/>
          <p14:tracePt t="122638" x="8386763" y="5972175"/>
          <p14:tracePt t="122655" x="8355013" y="6046788"/>
          <p14:tracePt t="122672" x="8339138" y="6080125"/>
          <p14:tracePt t="122689" x="8267700" y="6161088"/>
          <p14:tracePt t="122705" x="8166100" y="6230938"/>
          <p14:tracePt t="122723" x="8101013" y="6262688"/>
          <p14:tracePt t="122739" x="7878763" y="6323013"/>
          <p14:tracePt t="122755" x="7505700" y="6361113"/>
          <p14:tracePt t="122773" x="7350125" y="6361113"/>
          <p14:tracePt t="122789" x="6938963" y="6361113"/>
          <p14:tracePt t="122806" x="6723063" y="6334125"/>
          <p14:tracePt t="122822" x="6657975" y="6307138"/>
          <p14:tracePt t="122839" x="6516688" y="6215063"/>
          <p14:tracePt t="122856" x="6415088" y="6111875"/>
          <p14:tracePt t="122872" x="6399213" y="6069013"/>
          <p14:tracePt t="122889" x="6354763" y="5981700"/>
          <p14:tracePt t="122906" x="6338888" y="5922963"/>
          <p14:tracePt t="122922" x="6334125" y="5891213"/>
          <p14:tracePt t="122939" x="6345238" y="5826125"/>
          <p14:tracePt t="122956" x="6365875" y="5761038"/>
          <p14:tracePt t="122973" x="6381750" y="5734050"/>
          <p14:tracePt t="122989" x="6442075" y="5653088"/>
          <p14:tracePt t="123006" x="6496050" y="5599113"/>
          <p14:tracePt t="123023" x="6604000" y="5554663"/>
          <p14:tracePt t="123039" x="6819900" y="5468938"/>
          <p14:tracePt t="123055" x="7024688" y="5419725"/>
          <p14:tracePt t="123072" x="7208838" y="5383213"/>
          <p14:tracePt t="123089" x="7512050" y="5322888"/>
          <p14:tracePt t="123105" x="7739063" y="5300663"/>
          <p14:tracePt t="123123" x="7932738" y="5280025"/>
          <p14:tracePt t="123139" x="8132763" y="5280025"/>
          <p14:tracePt t="123155" x="8375650" y="5280025"/>
          <p14:tracePt t="123172" x="8521700" y="5307013"/>
          <p14:tracePt t="123188" x="8640763" y="5345113"/>
          <p14:tracePt t="123205" x="8755063" y="5399088"/>
          <p14:tracePt t="123222" x="8775700" y="5414963"/>
          <p14:tracePt t="123239" x="8786813" y="5426075"/>
          <p14:tracePt t="123467" x="8793163" y="5392738"/>
          <p14:tracePt t="123470" x="8829675" y="5349875"/>
          <p14:tracePt t="123489" x="8856663" y="5311775"/>
          <p14:tracePt t="123506" x="8932863" y="5253038"/>
          <p14:tracePt t="123522" x="8982075" y="5219700"/>
          <p14:tracePt t="123539" x="9105900" y="5138738"/>
          <p14:tracePt t="123556" x="9240838" y="5064125"/>
          <p14:tracePt t="123572" x="9283700" y="5046663"/>
          <p14:tracePt t="123589" x="9359900" y="5003800"/>
          <p14:tracePt t="123605" x="9386888" y="4992688"/>
          <p14:tracePt t="123623" x="9398000" y="4983163"/>
          <p14:tracePt t="123639" x="9420225" y="4972050"/>
          <p14:tracePt t="123655" x="9440863" y="4965700"/>
          <p14:tracePt t="123672" x="9451975" y="4960938"/>
          <p14:tracePt t="123688" x="9478963" y="4949825"/>
          <p14:tracePt t="123705" x="9494838" y="4933950"/>
          <p14:tracePt t="123723" x="9517063" y="4922838"/>
          <p14:tracePt t="123739" x="9521825" y="4922838"/>
          <p14:tracePt t="123755" x="9528175" y="4922838"/>
          <p14:tracePt t="126697" x="6970713" y="4291013"/>
          <p14:tracePt t="126706" x="6923088" y="4230688"/>
          <p14:tracePt t="126715" x="6900863" y="4198938"/>
          <p14:tracePt t="126726" x="6853238" y="4171950"/>
          <p14:tracePt t="126740" x="6750050" y="4122738"/>
          <p14:tracePt t="126757" x="6550025" y="4025900"/>
          <p14:tracePt t="126789" x="6084888" y="3836988"/>
          <p14:tracePt t="126822" x="5810250" y="3690938"/>
          <p14:tracePt t="126839" x="5691188" y="3594100"/>
          <p14:tracePt t="126855" x="5619750" y="3513138"/>
          <p14:tracePt t="126872" x="5549900" y="3432175"/>
          <p14:tracePt t="126889" x="5441950" y="3313113"/>
          <p14:tracePt t="126905" x="5264150" y="3187700"/>
          <p14:tracePt t="126922" x="5145088" y="3133725"/>
          <p14:tracePt t="126939" x="4999038" y="3074988"/>
          <p14:tracePt t="126955" x="4783138" y="2978150"/>
          <p14:tracePt t="126972" x="4641850" y="2897188"/>
          <p14:tracePt t="126990" x="4452938" y="2782888"/>
          <p14:tracePt t="127006" x="4248150" y="2674938"/>
          <p14:tracePt t="127023" x="4187825" y="2647950"/>
          <p14:tracePt t="127039" x="4032250" y="2605088"/>
          <p14:tracePt t="127056" x="3906838" y="2605088"/>
          <p14:tracePt t="127072" x="3852863" y="2609850"/>
          <p14:tracePt t="127089" x="3675063" y="2647950"/>
          <p14:tracePt t="127105" x="3452813" y="2690813"/>
          <p14:tracePt t="127122" x="3367088" y="2690813"/>
          <p14:tracePt t="127139" x="3151188" y="2713038"/>
          <p14:tracePt t="127155" x="3009900" y="2717800"/>
          <p14:tracePt t="127172" x="2998788" y="2717800"/>
          <p14:tracePt t="127189" x="2994025" y="2717800"/>
          <p14:tracePt t="127476" x="2994025" y="2789238"/>
          <p14:tracePt t="127485" x="3009900" y="2870200"/>
          <p14:tracePt t="127495" x="3048000" y="3086100"/>
          <p14:tracePt t="127507" x="3063875" y="3160713"/>
          <p14:tracePt t="127523" x="3086100" y="3252788"/>
          <p14:tracePt t="127539" x="3178175" y="3529013"/>
          <p14:tracePt t="127556" x="3248025" y="3686175"/>
          <p14:tracePt t="127572" x="3263900" y="3717925"/>
          <p14:tracePt t="127589" x="3279775" y="3760788"/>
          <p14:tracePt t="127606" x="3286125" y="3776663"/>
          <p14:tracePt t="128666" x="3290888" y="3776663"/>
          <p14:tracePt t="128676" x="3317875" y="3717925"/>
          <p14:tracePt t="128686" x="3333750" y="3695700"/>
          <p14:tracePt t="128696" x="3355975" y="3663950"/>
          <p14:tracePt t="128706" x="3441700" y="3567113"/>
          <p14:tracePt t="128724" x="3490913" y="3495675"/>
          <p14:tracePt t="128739" x="3706813" y="3270250"/>
          <p14:tracePt t="128773" x="3859213" y="3106738"/>
          <p14:tracePt t="128805" x="3868738" y="3074988"/>
          <p14:tracePt t="128822" x="3868738" y="3070225"/>
          <p14:tracePt t="128839" x="3868738" y="3063875"/>
          <p14:tracePt t="128855" x="3868738" y="3059113"/>
          <p14:tracePt t="128916" x="3863975" y="3059113"/>
          <p14:tracePt t="128925" x="3848100" y="3052763"/>
          <p14:tracePt t="128935" x="3841750" y="3048000"/>
          <p14:tracePt t="128947" x="3825875" y="3043238"/>
          <p14:tracePt t="128957" x="3814763" y="3032125"/>
          <p14:tracePt t="128972" x="3805238" y="3016250"/>
          <p14:tracePt t="128989" x="3744913" y="2987675"/>
          <p14:tracePt t="129006" x="3598863" y="2940050"/>
          <p14:tracePt t="129023" x="3544888" y="2917825"/>
          <p14:tracePt t="129039" x="3394075" y="2843213"/>
          <p14:tracePt t="129055" x="3290888" y="2744788"/>
          <p14:tracePt t="129072" x="3243263" y="2697163"/>
          <p14:tracePt t="129089" x="3140075" y="2632075"/>
          <p14:tracePt t="129105" x="3032125" y="2598738"/>
          <p14:tracePt t="129122" x="2994025" y="2589213"/>
          <p14:tracePt t="129139" x="2897188" y="2571750"/>
          <p14:tracePt t="129155" x="2836863" y="2551113"/>
          <p14:tracePt t="129172" x="2825750" y="2544763"/>
          <p14:tracePt t="129189" x="2782888" y="2524125"/>
          <p14:tracePt t="129205" x="2735263" y="2513013"/>
          <p14:tracePt t="129222" x="2728913" y="2513013"/>
          <p14:tracePt t="129256" x="2728913" y="2501900"/>
          <p14:tracePt t="129272" x="2728913" y="2490788"/>
          <p14:tracePt t="129289" x="2728913" y="2474913"/>
          <p14:tracePt t="129305" x="2728913" y="2452688"/>
          <p14:tracePt t="129322" x="2735263" y="2432050"/>
          <p14:tracePt t="129339" x="2782888" y="2382838"/>
          <p14:tracePt t="129355" x="2863850" y="2301875"/>
          <p14:tracePt t="129372" x="2917825" y="2263775"/>
          <p14:tracePt t="129389" x="2960688" y="2243138"/>
          <p14:tracePt t="129406" x="3009900" y="2209800"/>
          <p14:tracePt t="129422" x="3052763" y="2198688"/>
          <p14:tracePt t="129439" x="3133725" y="2178050"/>
          <p14:tracePt t="129455" x="3313113" y="2178050"/>
          <p14:tracePt t="129472" x="3448050" y="2182813"/>
          <p14:tracePt t="129489" x="3686175" y="2227263"/>
          <p14:tracePt t="129506" x="3832225" y="2274888"/>
          <p14:tracePt t="129522" x="3848100" y="2290763"/>
          <p14:tracePt t="129538" x="3852863" y="2312988"/>
          <p14:tracePt t="129555" x="3852863" y="2328863"/>
          <p14:tracePt t="129572" x="3852863" y="2335213"/>
          <p14:tracePt t="129589" x="3852863" y="2339975"/>
          <p14:tracePt t="129605" x="3848100" y="2339975"/>
          <p14:tracePt t="130226" x="3848100" y="2344738"/>
          <p14:tracePt t="130235" x="3825875" y="2398713"/>
          <p14:tracePt t="130245" x="3787775" y="2470150"/>
          <p14:tracePt t="130257" x="3771900" y="2513013"/>
          <p14:tracePt t="130274" x="3751263" y="2589213"/>
          <p14:tracePt t="130290" x="3722688" y="2697163"/>
          <p14:tracePt t="130322" x="3686175" y="2928938"/>
          <p14:tracePt t="130355" x="3652838" y="3333750"/>
          <p14:tracePt t="130372" x="3652838" y="3409950"/>
          <p14:tracePt t="130389" x="3641725" y="3614738"/>
          <p14:tracePt t="130405" x="3605213" y="3832225"/>
          <p14:tracePt t="130421" x="3582988" y="3886200"/>
          <p14:tracePt t="130439" x="3524250" y="4030663"/>
          <p14:tracePt t="130455" x="3479800" y="4176713"/>
          <p14:tracePt t="130472" x="3459163" y="4230688"/>
          <p14:tracePt t="130488" x="3452813" y="4349750"/>
          <p14:tracePt t="130505" x="3441700" y="4464050"/>
          <p14:tracePt t="130523" x="3441700" y="4506913"/>
          <p14:tracePt t="130539" x="3441700" y="4679950"/>
          <p14:tracePt t="130555" x="3441700" y="4810125"/>
          <p14:tracePt t="130572" x="3441700" y="4837113"/>
          <p14:tracePt t="130589" x="3448050" y="4879975"/>
          <p14:tracePt t="130605" x="3468688" y="4906963"/>
          <p14:tracePt t="130623" x="3475038" y="4911725"/>
          <p14:tracePt t="130639" x="3486150" y="4918075"/>
          <p14:tracePt t="130796" x="3490913" y="4918075"/>
          <p14:tracePt t="131406" x="3524250" y="4911725"/>
          <p14:tracePt t="131416" x="3556000" y="4906963"/>
          <p14:tracePt t="131426" x="3594100" y="4895850"/>
          <p14:tracePt t="131440" x="3614738" y="4895850"/>
          <p14:tracePt t="131456" x="3859213" y="4830763"/>
          <p14:tracePt t="131473" x="4041775" y="4765675"/>
          <p14:tracePt t="131489" x="4738688" y="4545013"/>
          <p14:tracePt t="131522" x="5853113" y="4183063"/>
          <p14:tracePt t="131555" x="7116763" y="3787775"/>
          <p14:tracePt t="131572" x="7300913" y="3733800"/>
          <p14:tracePt t="131589" x="7705725" y="3652838"/>
          <p14:tracePt t="131605" x="7997825" y="3621088"/>
          <p14:tracePt t="131622" x="8085138" y="3609975"/>
          <p14:tracePt t="131638" x="8278813" y="3578225"/>
          <p14:tracePt t="131655" x="8359775" y="3556000"/>
          <p14:tracePt t="131672" x="8366125" y="3551238"/>
          <p14:tracePt t="131688" x="8370888" y="3544888"/>
          <p14:tracePt t="131885" x="8321675" y="3544888"/>
          <p14:tracePt t="131896" x="8247063" y="3544888"/>
          <p14:tracePt t="131906" x="8159750" y="3544888"/>
          <p14:tracePt t="131922" x="8031163" y="3533775"/>
          <p14:tracePt t="131939" x="7851775" y="3513138"/>
          <p14:tracePt t="131955" x="7777163" y="3479800"/>
          <p14:tracePt t="131973" x="7754938" y="3448050"/>
          <p14:tracePt t="131989" x="7727950" y="3398838"/>
          <p14:tracePt t="132006" x="7685088" y="3333750"/>
          <p14:tracePt t="132023" x="7662863" y="3290888"/>
          <p14:tracePt t="132039" x="7646988" y="3241675"/>
          <p14:tracePt t="132055" x="7646988" y="3198813"/>
          <p14:tracePt t="132072" x="7658100" y="3160713"/>
          <p14:tracePt t="132088" x="7727950" y="3090863"/>
          <p14:tracePt t="132105" x="7862888" y="2994025"/>
          <p14:tracePt t="132122" x="7932738" y="2951163"/>
          <p14:tracePt t="132139" x="8116888" y="2879725"/>
          <p14:tracePt t="132155" x="8312150" y="2836863"/>
          <p14:tracePt t="132172" x="8386763" y="2832100"/>
          <p14:tracePt t="132189" x="8593138" y="2809875"/>
          <p14:tracePt t="132205" x="8782050" y="2816225"/>
          <p14:tracePt t="132222" x="8809038" y="2820988"/>
          <p14:tracePt t="132239" x="8894763" y="2863850"/>
          <p14:tracePt t="132255" x="8948738" y="2901950"/>
          <p14:tracePt t="132272" x="8970963" y="2924175"/>
          <p14:tracePt t="132289" x="9040813" y="2971800"/>
          <p14:tracePt t="132306" x="9067800" y="3025775"/>
          <p14:tracePt t="132322" x="9074150" y="3048000"/>
          <p14:tracePt t="132339" x="9078913" y="3097213"/>
          <p14:tracePt t="132355" x="9078913" y="3133725"/>
          <p14:tracePt t="132372" x="9078913" y="3144838"/>
          <p14:tracePt t="132388" x="9078913" y="3171825"/>
          <p14:tracePt t="132405" x="9078913" y="3178175"/>
          <p14:tracePt t="132438" x="9074150" y="3178175"/>
          <p14:tracePt t="133036" x="9074150" y="3221038"/>
          <p14:tracePt t="133046" x="9074150" y="3248025"/>
          <p14:tracePt t="133056" x="9074150" y="3275013"/>
          <p14:tracePt t="133073" x="9074150" y="3313113"/>
          <p14:tracePt t="133090" x="9083675" y="3371850"/>
          <p14:tracePt t="133106" x="9090025" y="3421063"/>
          <p14:tracePt t="133123" x="9090025" y="3463925"/>
          <p14:tracePt t="133155" x="9101138" y="3556000"/>
          <p14:tracePt t="133188" x="9101138" y="3702050"/>
          <p14:tracePt t="133205" x="9101138" y="3771900"/>
          <p14:tracePt t="133222" x="9105900" y="3810000"/>
          <p14:tracePt t="133238" x="9105900" y="3832225"/>
          <p14:tracePt t="133256" x="9105900" y="3863975"/>
          <p14:tracePt t="133273" x="9117013" y="3895725"/>
          <p14:tracePt t="133289" x="9117013" y="3913188"/>
          <p14:tracePt t="133305" x="9117013" y="3929063"/>
          <p14:tracePt t="133322" x="9117013" y="393382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分詞構文 </a:t>
            </a:r>
            <a:r>
              <a:rPr lang="en-US" altLang="ja-JP" dirty="0"/>
              <a:t>(</a:t>
            </a:r>
            <a:r>
              <a:rPr lang="ja-JP" altLang="en-US" dirty="0"/>
              <a:t>分詞の副詞的用法）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199" y="1825625"/>
            <a:ext cx="10860741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Since the audience was satisfied with the performance, they applauded.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/>
              <a:t>The audience was satisfied with the performance, and they applauded.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While he was walking down the street, he happened to see an old friend.</a:t>
            </a:r>
          </a:p>
          <a:p>
            <a:pPr marL="0" indent="0">
              <a:buNone/>
            </a:pPr>
            <a:r>
              <a:rPr kumimoji="1" lang="en-US" altLang="ja-JP" dirty="0"/>
              <a:t>He was walking down the street, and </a:t>
            </a:r>
            <a:r>
              <a:rPr lang="en-US" altLang="ja-JP" dirty="0"/>
              <a:t>happened to see an old friend</a:t>
            </a:r>
            <a:r>
              <a:rPr kumimoji="1" lang="en-US" altLang="ja-JP" dirty="0"/>
              <a:t>.</a:t>
            </a: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69B0E4E3-63C1-416B-8BF7-DB04C3CC845C}"/>
              </a:ext>
            </a:extLst>
          </p:cNvPr>
          <p:cNvSpPr txBox="1">
            <a:spLocks/>
          </p:cNvSpPr>
          <p:nvPr/>
        </p:nvSpPr>
        <p:spPr>
          <a:xfrm>
            <a:off x="838199" y="2871536"/>
            <a:ext cx="10860741" cy="1114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b="1" u="sng" dirty="0">
                <a:solidFill>
                  <a:srgbClr val="FF0000"/>
                </a:solidFill>
              </a:rPr>
              <a:t>Satisfied with the performance</a:t>
            </a:r>
            <a:r>
              <a:rPr lang="en-US" altLang="ja-JP" b="1" dirty="0">
                <a:solidFill>
                  <a:srgbClr val="FF0000"/>
                </a:solidFill>
              </a:rPr>
              <a:t>, the audience applauded.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/>
          </a:p>
        </p:txBody>
      </p:sp>
      <p:sp>
        <p:nvSpPr>
          <p:cNvPr id="10" name="上カーブ矢印 3">
            <a:extLst>
              <a:ext uri="{FF2B5EF4-FFF2-40B4-BE49-F238E27FC236}">
                <a16:creationId xmlns:a16="http://schemas.microsoft.com/office/drawing/2014/main" id="{3BD6355E-73F4-4F5C-8B40-D6DE761A7011}"/>
              </a:ext>
            </a:extLst>
          </p:cNvPr>
          <p:cNvSpPr/>
          <p:nvPr/>
        </p:nvSpPr>
        <p:spPr>
          <a:xfrm>
            <a:off x="2867996" y="3346749"/>
            <a:ext cx="5593977" cy="4572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267550EA-F512-4474-B2B6-30148F56AE1E}"/>
              </a:ext>
            </a:extLst>
          </p:cNvPr>
          <p:cNvSpPr txBox="1">
            <a:spLocks/>
          </p:cNvSpPr>
          <p:nvPr/>
        </p:nvSpPr>
        <p:spPr>
          <a:xfrm>
            <a:off x="838199" y="4886236"/>
            <a:ext cx="10860741" cy="891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b="1" u="sng" dirty="0">
                <a:solidFill>
                  <a:srgbClr val="FF0000"/>
                </a:solidFill>
              </a:rPr>
              <a:t>Walking down the street</a:t>
            </a:r>
            <a:r>
              <a:rPr lang="en-US" altLang="ja-JP" b="1" dirty="0">
                <a:solidFill>
                  <a:srgbClr val="FF0000"/>
                </a:solidFill>
              </a:rPr>
              <a:t>, he happened</a:t>
            </a:r>
            <a:r>
              <a:rPr lang="ja-JP" altLang="en-US" b="1" dirty="0">
                <a:solidFill>
                  <a:srgbClr val="FF0000"/>
                </a:solidFill>
              </a:rPr>
              <a:t> </a:t>
            </a:r>
            <a:r>
              <a:rPr lang="en-US" altLang="ja-JP" b="1" dirty="0">
                <a:solidFill>
                  <a:srgbClr val="FF0000"/>
                </a:solidFill>
              </a:rPr>
              <a:t>to see an old friend.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" name="上カーブ矢印 5">
            <a:extLst>
              <a:ext uri="{FF2B5EF4-FFF2-40B4-BE49-F238E27FC236}">
                <a16:creationId xmlns:a16="http://schemas.microsoft.com/office/drawing/2014/main" id="{505A0CEF-9C12-4649-85BF-CAD5B50E469E}"/>
              </a:ext>
            </a:extLst>
          </p:cNvPr>
          <p:cNvSpPr/>
          <p:nvPr/>
        </p:nvSpPr>
        <p:spPr>
          <a:xfrm>
            <a:off x="2585816" y="5344947"/>
            <a:ext cx="3603812" cy="74631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4" name="オーディオ 13">
            <a:hlinkClick r:id="" action="ppaction://media"/>
            <a:extLst>
              <a:ext uri="{FF2B5EF4-FFF2-40B4-BE49-F238E27FC236}">
                <a16:creationId xmlns:a16="http://schemas.microsoft.com/office/drawing/2014/main" id="{9CE77BC2-E0D6-45F8-994B-624023FCF7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477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571"/>
    </mc:Choice>
    <mc:Fallback>
      <p:transition spd="slow" advTm="16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/>
      <p:bldP spid="10" grpId="0" animBg="1"/>
      <p:bldP spid="11" grpId="0"/>
      <p:bldP spid="12" grpId="0" animBg="1"/>
    </p:bldLst>
  </p:timing>
  <p:extLst>
    <p:ext uri="{3A86A75C-4F4B-4683-9AE1-C65F6400EC91}">
      <p14:laserTraceLst xmlns:p14="http://schemas.microsoft.com/office/powerpoint/2010/main">
        <p14:tracePtLst>
          <p14:tracePt t="62" x="831850" y="5307013"/>
          <p14:tracePt t="63" x="831850" y="5345113"/>
          <p14:tracePt t="94" x="831850" y="5383213"/>
          <p14:tracePt t="126" x="831850" y="5464175"/>
          <p14:tracePt t="1175" x="1773238" y="4344988"/>
          <p14:tracePt t="1183" x="1917700" y="4090988"/>
          <p14:tracePt t="1194" x="2036763" y="3848100"/>
          <p14:tracePt t="1211" x="2205038" y="3425825"/>
          <p14:tracePt t="1227" x="2308225" y="2928938"/>
          <p14:tracePt t="1244" x="2335213" y="2697163"/>
          <p14:tracePt t="1260" x="2344738" y="2582863"/>
          <p14:tracePt t="1293" x="2355850" y="2447925"/>
          <p14:tracePt t="1326" x="2355850" y="2443163"/>
          <p14:tracePt t="1724" x="2382838" y="2416175"/>
          <p14:tracePt t="1733" x="2432050" y="2344738"/>
          <p14:tracePt t="1745" x="2447925" y="2328863"/>
          <p14:tracePt t="1776" x="2463800" y="2232025"/>
          <p14:tracePt t="1810" x="2481263" y="2139950"/>
          <p14:tracePt t="1826" x="2501900" y="2058988"/>
          <p14:tracePt t="1842" x="2535238" y="1962150"/>
          <p14:tracePt t="1861" x="2551113" y="1928813"/>
          <p14:tracePt t="1876" x="2566988" y="1885950"/>
          <p14:tracePt t="1893" x="2566988" y="1847850"/>
          <p14:tracePt t="1910" x="2566988" y="1836738"/>
          <p14:tracePt t="1926" x="2540000" y="1816100"/>
          <p14:tracePt t="1943" x="2535238" y="1804988"/>
          <p14:tracePt t="1960" x="2528888" y="1800225"/>
          <p14:tracePt t="1976" x="2528888" y="1789113"/>
          <p14:tracePt t="1993" x="2528888" y="1762125"/>
          <p14:tracePt t="2026" x="2528888" y="1751013"/>
          <p14:tracePt t="2060" x="2524125" y="1751013"/>
          <p14:tracePt t="2076" x="2517775" y="1751013"/>
          <p14:tracePt t="2093" x="2513013" y="1739900"/>
          <p14:tracePt t="2253" x="2513013" y="1735138"/>
          <p14:tracePt t="3814" x="2513013" y="1739900"/>
          <p14:tracePt t="3833" x="2513013" y="1746250"/>
          <p14:tracePt t="3843" x="2513013" y="1751013"/>
          <p14:tracePt t="3853" x="2513013" y="1755775"/>
          <p14:tracePt t="3863" x="2540000" y="1766888"/>
          <p14:tracePt t="3877" x="2605088" y="1766888"/>
          <p14:tracePt t="3895" x="2870200" y="1766888"/>
          <p14:tracePt t="3926" x="3097213" y="1766888"/>
          <p14:tracePt t="3959" x="3128963" y="1755775"/>
          <p14:tracePt t="3976" x="3133725" y="1751013"/>
          <p14:tracePt t="3993" x="3160713" y="1739900"/>
          <p14:tracePt t="4009" x="3198813" y="1724025"/>
          <p14:tracePt t="4026" x="3259138" y="1712913"/>
          <p14:tracePt t="4042" x="3290888" y="1701800"/>
          <p14:tracePt t="4059" x="3306763" y="1697038"/>
          <p14:tracePt t="4113" x="3313113" y="1697038"/>
          <p14:tracePt t="4133" x="3324225" y="1697038"/>
          <p14:tracePt t="4143" x="3344863" y="1697038"/>
          <p14:tracePt t="4153" x="3360738" y="1697038"/>
          <p14:tracePt t="4163" x="3378200" y="1697038"/>
          <p14:tracePt t="4176" x="3387725" y="1697038"/>
          <p14:tracePt t="4193" x="3405188" y="1697038"/>
          <p14:tracePt t="4225" x="3409950" y="1697038"/>
          <p14:tracePt t="4243" x="3425825" y="1690688"/>
          <p14:tracePt t="4260" x="3436938" y="1690688"/>
          <p14:tracePt t="4276" x="3479800" y="1674813"/>
          <p14:tracePt t="4293" x="3513138" y="1674813"/>
          <p14:tracePt t="4309" x="3517900" y="1674813"/>
          <p14:tracePt t="4373" x="3517900" y="1670050"/>
          <p14:tracePt t="6273" x="3540125" y="1697038"/>
          <p14:tracePt t="6283" x="3648075" y="1836738"/>
          <p14:tracePt t="6294" x="3778250" y="1924050"/>
          <p14:tracePt t="6311" x="4010025" y="1993900"/>
          <p14:tracePt t="6327" x="4171950" y="2074863"/>
          <p14:tracePt t="6343" x="4291013" y="2112963"/>
          <p14:tracePt t="6363" x="4322763" y="2124075"/>
          <p14:tracePt t="6393" x="4356100" y="2151063"/>
          <p14:tracePt t="6426" x="4491038" y="2193925"/>
          <p14:tracePt t="6443" x="4583113" y="2209800"/>
          <p14:tracePt t="6460" x="4603750" y="2216150"/>
          <p14:tracePt t="6476" x="4657725" y="2227263"/>
          <p14:tracePt t="6493" x="4691063" y="2236788"/>
          <p14:tracePt t="6510" x="4711700" y="2243138"/>
          <p14:tracePt t="6526" x="4760913" y="2263775"/>
          <p14:tracePt t="6543" x="4857750" y="2301875"/>
          <p14:tracePt t="6560" x="4884738" y="2308225"/>
          <p14:tracePt t="6576" x="4983163" y="2344738"/>
          <p14:tracePt t="6593" x="5037138" y="2355850"/>
          <p14:tracePt t="6610" x="5048250" y="2355850"/>
          <p14:tracePt t="6626" x="5064125" y="2366963"/>
          <p14:tracePt t="6643" x="5106988" y="2378075"/>
          <p14:tracePt t="6660" x="5129213" y="2382838"/>
          <p14:tracePt t="6676" x="5230813" y="2398713"/>
          <p14:tracePt t="6693" x="5329238" y="2420938"/>
          <p14:tracePt t="6709" x="5356225" y="2420938"/>
          <p14:tracePt t="6727" x="5365750" y="2420938"/>
          <p14:tracePt t="7003" x="5360988" y="2420938"/>
          <p14:tracePt t="7013" x="5345113" y="2420938"/>
          <p14:tracePt t="7027" x="5338763" y="2420938"/>
          <p14:tracePt t="7044" x="5318125" y="2416175"/>
          <p14:tracePt t="7060" x="5302250" y="2405063"/>
          <p14:tracePt t="7077" x="5253038" y="2398713"/>
          <p14:tracePt t="7094" x="5219700" y="2398713"/>
          <p14:tracePt t="7126" x="5187950" y="2398713"/>
          <p14:tracePt t="7160" x="5041900" y="2389188"/>
          <p14:tracePt t="7176" x="4837113" y="2378075"/>
          <p14:tracePt t="7193" x="4684713" y="2362200"/>
          <p14:tracePt t="7209" x="4572000" y="2339975"/>
          <p14:tracePt t="7226" x="4425950" y="2317750"/>
          <p14:tracePt t="7243" x="4376738" y="2317750"/>
          <p14:tracePt t="7260" x="4371975" y="2317750"/>
          <p14:tracePt t="7463" x="4371975" y="2312988"/>
          <p14:tracePt t="7483" x="4376738" y="2312988"/>
          <p14:tracePt t="7803" x="4376738" y="2308225"/>
          <p14:tracePt t="7843" x="4360863" y="2308225"/>
          <p14:tracePt t="7853" x="4322763" y="2301875"/>
          <p14:tracePt t="7863" x="4198938" y="2281238"/>
          <p14:tracePt t="7892" x="3524250" y="2198688"/>
          <p14:tracePt t="7926" x="2825750" y="2128838"/>
          <p14:tracePt t="7943" x="2562225" y="2117725"/>
          <p14:tracePt t="7959" x="2463800" y="2117725"/>
          <p14:tracePt t="7976" x="2274888" y="2117725"/>
          <p14:tracePt t="7993" x="2205038" y="2117725"/>
          <p14:tracePt t="8009" x="2182813" y="2128838"/>
          <p14:tracePt t="8026" x="2171700" y="2135188"/>
          <p14:tracePt t="8043" x="2171700" y="2139950"/>
          <p14:tracePt t="8183" x="2178050" y="2139950"/>
          <p14:tracePt t="8193" x="2189163" y="2139950"/>
          <p14:tracePt t="8204" x="2193925" y="2139950"/>
          <p14:tracePt t="8213" x="2200275" y="2139950"/>
          <p14:tracePt t="8226" x="2205038" y="2139950"/>
          <p14:tracePt t="9883" x="2216150" y="2139950"/>
          <p14:tracePt t="9903" x="2259013" y="2139950"/>
          <p14:tracePt t="9913" x="2335213" y="2139950"/>
          <p14:tracePt t="9926" x="2566988" y="2155825"/>
          <p14:tracePt t="9959" x="3182938" y="2144713"/>
          <p14:tracePt t="9992" x="3702050" y="2135188"/>
          <p14:tracePt t="10009" x="3706813" y="2135188"/>
          <p14:tracePt t="10026" x="3713163" y="2135188"/>
          <p14:tracePt t="10042" x="3722688" y="2135188"/>
          <p14:tracePt t="10059" x="3733800" y="2135188"/>
          <p14:tracePt t="10076" x="3787775" y="2135188"/>
          <p14:tracePt t="10092" x="3848100" y="2135188"/>
          <p14:tracePt t="10110" x="3868738" y="2135188"/>
          <p14:tracePt t="10126" x="3906838" y="2135188"/>
          <p14:tracePt t="10143" x="3922713" y="2135188"/>
          <p14:tracePt t="10160" x="3940175" y="2135188"/>
          <p14:tracePt t="10176" x="3976688" y="2135188"/>
          <p14:tracePt t="10193" x="4021138" y="2135188"/>
          <p14:tracePt t="10209" x="4068763" y="2128838"/>
          <p14:tracePt t="10226" x="4144963" y="2117725"/>
          <p14:tracePt t="10243" x="4203700" y="2112963"/>
          <p14:tracePt t="10260" x="4241800" y="2112963"/>
          <p14:tracePt t="10276" x="4291013" y="2108200"/>
          <p14:tracePt t="10293" x="4333875" y="2097088"/>
          <p14:tracePt t="10309" x="4371975" y="2097088"/>
          <p14:tracePt t="10326" x="4425950" y="2090738"/>
          <p14:tracePt t="10343" x="4506913" y="2090738"/>
          <p14:tracePt t="10359" x="4545013" y="2090738"/>
          <p14:tracePt t="10376" x="4583113" y="2090738"/>
          <p14:tracePt t="10393" x="4625975" y="2090738"/>
          <p14:tracePt t="10410" x="4648200" y="2090738"/>
          <p14:tracePt t="10426" x="4668838" y="2090738"/>
          <p14:tracePt t="10443" x="4718050" y="2090738"/>
          <p14:tracePt t="10460" x="4738688" y="2090738"/>
          <p14:tracePt t="10476" x="4826000" y="2090738"/>
          <p14:tracePt t="10493" x="4884738" y="2101850"/>
          <p14:tracePt t="10510" x="4902200" y="2101850"/>
          <p14:tracePt t="10526" x="4933950" y="2101850"/>
          <p14:tracePt t="10543" x="4956175" y="2101850"/>
          <p14:tracePt t="10559" x="4965700" y="2101850"/>
          <p14:tracePt t="10576" x="5026025" y="2108200"/>
          <p14:tracePt t="10593" x="5091113" y="2108200"/>
          <p14:tracePt t="10609" x="5111750" y="2108200"/>
          <p14:tracePt t="10626" x="5160963" y="2108200"/>
          <p14:tracePt t="10643" x="5187950" y="2108200"/>
          <p14:tracePt t="10660" x="5199063" y="2108200"/>
          <p14:tracePt t="10676" x="5226050" y="2108200"/>
          <p14:tracePt t="10692" x="5273675" y="2097088"/>
          <p14:tracePt t="10710" x="5291138" y="2097088"/>
          <p14:tracePt t="10726" x="5349875" y="2097088"/>
          <p14:tracePt t="10743" x="5399088" y="2090738"/>
          <p14:tracePt t="10760" x="5410200" y="2090738"/>
          <p14:tracePt t="10776" x="5437188" y="2090738"/>
          <p14:tracePt t="10793" x="5453063" y="2090738"/>
          <p14:tracePt t="10810" x="5480050" y="2090738"/>
          <p14:tracePt t="10826" x="5538788" y="2090738"/>
          <p14:tracePt t="10843" x="5592763" y="2090738"/>
          <p14:tracePt t="10860" x="5653088" y="2101850"/>
          <p14:tracePt t="10876" x="5711825" y="2108200"/>
          <p14:tracePt t="10893" x="5727700" y="2124075"/>
          <p14:tracePt t="10909" x="5745163" y="2124075"/>
          <p14:tracePt t="10926" x="5754688" y="2124075"/>
          <p14:tracePt t="10943" x="5765800" y="2124075"/>
          <p14:tracePt t="10959" x="5776913" y="2124075"/>
          <p14:tracePt t="10976" x="5788025" y="2124075"/>
          <p14:tracePt t="10993" x="5803900" y="2124075"/>
          <p14:tracePt t="11233" x="5781675" y="2124075"/>
          <p14:tracePt t="11243" x="5772150" y="2124075"/>
          <p14:tracePt t="11253" x="5761038" y="2124075"/>
          <p14:tracePt t="11263" x="5738813" y="2124075"/>
          <p14:tracePt t="11276" x="5734050" y="2124075"/>
          <p14:tracePt t="11293" x="5711825" y="2124075"/>
          <p14:tracePt t="11309" x="5707063" y="2124075"/>
          <p14:tracePt t="11326" x="5700713" y="2124075"/>
          <p14:tracePt t="11343" x="5695950" y="2124075"/>
          <p14:tracePt t="11360" x="5691188" y="2124075"/>
          <p14:tracePt t="11376" x="5680075" y="2124075"/>
          <p14:tracePt t="11392" x="5664200" y="2117725"/>
          <p14:tracePt t="11410" x="5653088" y="2117725"/>
          <p14:tracePt t="11426" x="5641975" y="2117725"/>
          <p14:tracePt t="11443" x="5637213" y="2117725"/>
          <p14:tracePt t="11533" x="5630863" y="2112963"/>
          <p14:tracePt t="11543" x="5614988" y="2108200"/>
          <p14:tracePt t="11554" x="5603875" y="2101850"/>
          <p14:tracePt t="11563" x="5599113" y="2090738"/>
          <p14:tracePt t="11576" x="5592763" y="2090738"/>
          <p14:tracePt t="11592" x="5583238" y="2074863"/>
          <p14:tracePt t="11610" x="5565775" y="2063750"/>
          <p14:tracePt t="11626" x="5556250" y="2054225"/>
          <p14:tracePt t="11643" x="5556250" y="2047875"/>
          <p14:tracePt t="11660" x="5549900" y="2043113"/>
          <p14:tracePt t="11676" x="5549900" y="2016125"/>
          <p14:tracePt t="11693" x="5538788" y="1982788"/>
          <p14:tracePt t="11709" x="5538788" y="1978025"/>
          <p14:tracePt t="11726" x="5538788" y="1962150"/>
          <p14:tracePt t="11743" x="5538788" y="1944688"/>
          <p14:tracePt t="11759" x="5538788" y="1939925"/>
          <p14:tracePt t="11776" x="5538788" y="1908175"/>
          <p14:tracePt t="11792" x="5538788" y="1874838"/>
          <p14:tracePt t="11809" x="5538788" y="1863725"/>
          <p14:tracePt t="11826" x="5534025" y="1831975"/>
          <p14:tracePt t="11843" x="5534025" y="1804988"/>
          <p14:tracePt t="11860" x="5534025" y="1800225"/>
          <p14:tracePt t="11876" x="5527675" y="1789113"/>
          <p14:tracePt t="11893" x="5522913" y="1782763"/>
          <p14:tracePt t="11910" x="5522913" y="1778000"/>
          <p14:tracePt t="11926" x="5518150" y="1762125"/>
          <p14:tracePt t="11943" x="5511800" y="1751013"/>
          <p14:tracePt t="11976" x="5511800" y="1746250"/>
          <p14:tracePt t="11993" x="5507038" y="1739900"/>
          <p14:tracePt t="12026" x="5500688" y="1728788"/>
          <p14:tracePt t="12043" x="5500688" y="1724025"/>
          <p14:tracePt t="12076" x="5500688" y="1719263"/>
          <p14:tracePt t="12103" x="5500688" y="1712913"/>
          <p14:tracePt t="12114" x="5500688" y="1708150"/>
          <p14:tracePt t="12126" x="5495925" y="1701800"/>
          <p14:tracePt t="12144" x="5495925" y="1697038"/>
          <p14:tracePt t="12159" x="5495925" y="1690688"/>
          <p14:tracePt t="12176" x="5495925" y="1685925"/>
          <p14:tracePt t="12193" x="5495925" y="1663700"/>
          <p14:tracePt t="12209" x="5495925" y="1654175"/>
          <p14:tracePt t="12226" x="5495925" y="1643063"/>
          <p14:tracePt t="12243" x="5507038" y="1627188"/>
          <p14:tracePt t="12260" x="5507038" y="1620838"/>
          <p14:tracePt t="12276" x="5507038" y="1609725"/>
          <p14:tracePt t="12292" x="5511800" y="1604963"/>
          <p14:tracePt t="12309" x="5511800" y="1600200"/>
          <p14:tracePt t="12326" x="5527675" y="1582738"/>
          <p14:tracePt t="12343" x="5534025" y="1577975"/>
          <p14:tracePt t="12403" x="5534025" y="1573213"/>
          <p14:tracePt t="12433" x="5534025" y="1566863"/>
          <p14:tracePt t="12513" x="5534025" y="1562100"/>
          <p14:tracePt t="13043" x="5534025" y="1566863"/>
          <p14:tracePt t="13093" x="5534025" y="1573213"/>
          <p14:tracePt t="13123" x="5527675" y="1573213"/>
          <p14:tracePt t="13133" x="5522913" y="1577975"/>
          <p14:tracePt t="13183" x="5518150" y="1577975"/>
          <p14:tracePt t="13194" x="5511800" y="1577975"/>
          <p14:tracePt t="13209" x="5507038" y="1577975"/>
          <p14:tracePt t="13226" x="5500688" y="1577975"/>
          <p14:tracePt t="13242" x="5491163" y="1582738"/>
          <p14:tracePt t="13276" x="5468938" y="1589088"/>
          <p14:tracePt t="13293" x="5437188" y="1600200"/>
          <p14:tracePt t="13309" x="5426075" y="1600200"/>
          <p14:tracePt t="13326" x="5392738" y="1604963"/>
          <p14:tracePt t="13342" x="5372100" y="1604963"/>
          <p14:tracePt t="13359" x="5365750" y="1604963"/>
          <p14:tracePt t="13376" x="5349875" y="1609725"/>
          <p14:tracePt t="13393" x="5322888" y="1609725"/>
          <p14:tracePt t="13410" x="5311775" y="1616075"/>
          <p14:tracePt t="13426" x="5230813" y="1620838"/>
          <p14:tracePt t="13443" x="5102225" y="1631950"/>
          <p14:tracePt t="13459" x="5003800" y="1631950"/>
          <p14:tracePt t="13476" x="4852988" y="1631950"/>
          <p14:tracePt t="13493" x="4783138" y="1631950"/>
          <p14:tracePt t="13509" x="4733925" y="1627188"/>
          <p14:tracePt t="13526" x="4652963" y="1604963"/>
          <p14:tracePt t="13543" x="4576763" y="1577975"/>
          <p14:tracePt t="13560" x="4522788" y="1550988"/>
          <p14:tracePt t="13576" x="4425950" y="1519238"/>
          <p14:tracePt t="13593" x="4340225" y="1481138"/>
          <p14:tracePt t="13609" x="4286250" y="1454150"/>
          <p14:tracePt t="13626" x="4230688" y="1427163"/>
          <p14:tracePt t="13643" x="4160838" y="1377950"/>
          <p14:tracePt t="13659" x="4122738" y="1350963"/>
          <p14:tracePt t="13676" x="4090988" y="1323975"/>
          <p14:tracePt t="13693" x="4037013" y="1281113"/>
          <p14:tracePt t="13709" x="4014788" y="1247775"/>
          <p14:tracePt t="13726" x="3983038" y="1193800"/>
          <p14:tracePt t="13743" x="3967163" y="1135063"/>
          <p14:tracePt t="13759" x="3967163" y="1112838"/>
          <p14:tracePt t="13776" x="3976688" y="1042988"/>
          <p14:tracePt t="13793" x="4010025" y="973138"/>
          <p14:tracePt t="13809" x="4014788" y="950913"/>
          <p14:tracePt t="13826" x="4048125" y="901700"/>
          <p14:tracePt t="13843" x="4075113" y="847725"/>
          <p14:tracePt t="13861" x="4090988" y="815975"/>
          <p14:tracePt t="13876" x="4129088" y="750888"/>
          <p14:tracePt t="13893" x="4167188" y="708025"/>
          <p14:tracePt t="13910" x="4187825" y="685800"/>
          <p14:tracePt t="13926" x="4252913" y="638175"/>
          <p14:tracePt t="13943" x="4340225" y="593725"/>
          <p14:tracePt t="13959" x="4371975" y="577850"/>
          <p14:tracePt t="13976" x="4448175" y="557213"/>
          <p14:tracePt t="13993" x="4518025" y="539750"/>
          <p14:tracePt t="14009" x="4545013" y="539750"/>
          <p14:tracePt t="14025" x="4625975" y="530225"/>
          <p14:tracePt t="14043" x="4749800" y="530225"/>
          <p14:tracePt t="14060" x="4803775" y="530225"/>
          <p14:tracePt t="14076" x="4956175" y="530225"/>
          <p14:tracePt t="14092" x="5057775" y="530225"/>
          <p14:tracePt t="14110" x="5133975" y="534988"/>
          <p14:tracePt t="14126" x="5253038" y="550863"/>
          <p14:tracePt t="14143" x="5329238" y="550863"/>
          <p14:tracePt t="14160" x="5392738" y="561975"/>
          <p14:tracePt t="14176" x="5500688" y="573088"/>
          <p14:tracePt t="14193" x="5565775" y="577850"/>
          <p14:tracePt t="14209" x="5619750" y="588963"/>
          <p14:tracePt t="14226" x="5668963" y="593725"/>
          <p14:tracePt t="14243" x="5722938" y="611188"/>
          <p14:tracePt t="14259" x="5749925" y="627063"/>
          <p14:tracePt t="14276" x="5788025" y="642938"/>
          <p14:tracePt t="14293" x="5868988" y="685800"/>
          <p14:tracePt t="14309" x="5938838" y="723900"/>
          <p14:tracePt t="14326" x="6026150" y="777875"/>
          <p14:tracePt t="14343" x="6127750" y="820738"/>
          <p14:tracePt t="14359" x="6145213" y="838200"/>
          <p14:tracePt t="14376" x="6199188" y="874713"/>
          <p14:tracePt t="14393" x="6219825" y="901700"/>
          <p14:tracePt t="14409" x="6219825" y="912813"/>
          <p14:tracePt t="14426" x="6226175" y="923925"/>
          <p14:tracePt t="14443" x="6226175" y="935038"/>
          <p14:tracePt t="14460" x="6226175" y="939800"/>
          <p14:tracePt t="14476" x="6226175" y="950913"/>
          <p14:tracePt t="14492" x="6226175" y="957263"/>
          <p14:tracePt t="14526" x="6226175" y="962025"/>
          <p14:tracePt t="14543" x="6219825" y="966788"/>
          <p14:tracePt t="14559" x="6208713" y="973138"/>
          <p14:tracePt t="14576" x="6181725" y="993775"/>
          <p14:tracePt t="14593" x="6138863" y="1016000"/>
          <p14:tracePt t="14610" x="6127750" y="1020763"/>
          <p14:tracePt t="14626" x="6080125" y="1027113"/>
          <p14:tracePt t="14643" x="6035675" y="1031875"/>
          <p14:tracePt t="14660" x="6030913" y="1038225"/>
          <p14:tracePt t="14676" x="6008688" y="1047750"/>
          <p14:tracePt t="14693" x="5981700" y="1058863"/>
          <p14:tracePt t="14710" x="5972175" y="1058863"/>
          <p14:tracePt t="14726" x="5949950" y="1065213"/>
          <p14:tracePt t="14743" x="5938838" y="1069975"/>
          <p14:tracePt t="14760" x="5927725" y="1069975"/>
          <p14:tracePt t="14776" x="5900738" y="1074738"/>
          <p14:tracePt t="14792" x="5873750" y="1081088"/>
          <p14:tracePt t="14809" x="5837238" y="1081088"/>
          <p14:tracePt t="14826" x="5772150" y="1092200"/>
          <p14:tracePt t="14842" x="5738813" y="1092200"/>
          <p14:tracePt t="14860" x="5707063" y="1096963"/>
          <p14:tracePt t="14876" x="5691188" y="1101725"/>
          <p14:tracePt t="14893" x="5680075" y="1101725"/>
          <p14:tracePt t="14910" x="5668963" y="1108075"/>
          <p14:tracePt t="14926" x="5664200" y="1108075"/>
          <p14:tracePt t="14943" x="5653088" y="1112838"/>
          <p14:tracePt t="14959" x="5637213" y="1119188"/>
          <p14:tracePt t="14976" x="5630863" y="1119188"/>
          <p14:tracePt t="15063" x="5626100" y="1119188"/>
          <p14:tracePt t="15073" x="5626100" y="1123950"/>
          <p14:tracePt t="15093" x="5619750" y="1123950"/>
          <p14:tracePt t="15103" x="5614988" y="1128713"/>
          <p14:tracePt t="15114" x="5610225" y="1128713"/>
          <p14:tracePt t="15203" x="5610225" y="1135063"/>
          <p14:tracePt t="15273" x="5610225" y="1139825"/>
          <p14:tracePt t="15283" x="5610225" y="1155700"/>
          <p14:tracePt t="15293" x="5610225" y="1193800"/>
          <p14:tracePt t="15309" x="5610225" y="1211263"/>
          <p14:tracePt t="15326" x="5610225" y="1227138"/>
          <p14:tracePt t="15342" x="5610225" y="1243013"/>
          <p14:tracePt t="15394" x="5614988" y="1247775"/>
          <p14:tracePt t="15403" x="5614988" y="1254125"/>
          <p14:tracePt t="15413" x="5614988" y="1258888"/>
          <p14:tracePt t="15425" x="5614988" y="1270000"/>
          <p14:tracePt t="15443" x="5619750" y="1274763"/>
          <p14:tracePt t="15459" x="5619750" y="1281113"/>
          <p14:tracePt t="15543" x="5619750" y="1285875"/>
          <p14:tracePt t="15573" x="5619750" y="1292225"/>
          <p14:tracePt t="15593" x="5619750" y="1296988"/>
          <p14:tracePt t="18895" x="5084763" y="1712913"/>
          <p14:tracePt t="18903" x="5053013" y="1735138"/>
          <p14:tracePt t="18913" x="5010150" y="1762125"/>
          <p14:tracePt t="18928" x="4918075" y="1816100"/>
          <p14:tracePt t="18959" x="4614863" y="1897063"/>
          <p14:tracePt t="18992" x="3886200" y="1955800"/>
          <p14:tracePt t="19009" x="3787775" y="1966913"/>
          <p14:tracePt t="19026" x="3560763" y="1978025"/>
          <p14:tracePt t="19042" x="3421063" y="1978025"/>
          <p14:tracePt t="19059" x="3297238" y="1978025"/>
          <p14:tracePt t="19076" x="3070225" y="1989138"/>
          <p14:tracePt t="19093" x="2890838" y="1989138"/>
          <p14:tracePt t="19110" x="2735263" y="2000250"/>
          <p14:tracePt t="19126" x="2535238" y="2009775"/>
          <p14:tracePt t="19143" x="2432050" y="2016125"/>
          <p14:tracePt t="19160" x="2366963" y="2016125"/>
          <p14:tracePt t="19176" x="2317750" y="2027238"/>
          <p14:tracePt t="19193" x="2247900" y="2043113"/>
          <p14:tracePt t="19209" x="2193925" y="2047875"/>
          <p14:tracePt t="19226" x="2101850" y="2063750"/>
          <p14:tracePt t="19243" x="1993900" y="2090738"/>
          <p14:tracePt t="19259" x="1939925" y="2101850"/>
          <p14:tracePt t="19276" x="1912938" y="2108200"/>
          <p14:tracePt t="19293" x="1890713" y="2112963"/>
          <p14:tracePt t="19326" x="1885950" y="2117725"/>
          <p14:tracePt t="19343" x="1881188" y="2117725"/>
          <p14:tracePt t="19359" x="1863725" y="2117725"/>
          <p14:tracePt t="19376" x="1816100" y="2117725"/>
          <p14:tracePt t="19393" x="1746250" y="2117725"/>
          <p14:tracePt t="19410" x="1728788" y="2117725"/>
          <p14:tracePt t="19426" x="1685925" y="2128838"/>
          <p14:tracePt t="19442" x="1658938" y="2128838"/>
          <p14:tracePt t="19459" x="1647825" y="2135188"/>
          <p14:tracePt t="19476" x="1600200" y="2139950"/>
          <p14:tracePt t="19492" x="1508125" y="2144713"/>
          <p14:tracePt t="19509" x="1465263" y="2155825"/>
          <p14:tracePt t="19526" x="1335088" y="2182813"/>
          <p14:tracePt t="19543" x="1274763" y="2198688"/>
          <p14:tracePt t="19559" x="1254125" y="2205038"/>
          <p14:tracePt t="19576" x="1238250" y="2209800"/>
          <p14:tracePt t="19592" x="1231900" y="2209800"/>
          <p14:tracePt t="19609" x="1227138" y="2209800"/>
          <p14:tracePt t="19626" x="1193800" y="2209800"/>
          <p14:tracePt t="19642" x="1166813" y="2209800"/>
          <p14:tracePt t="19660" x="1146175" y="2209800"/>
          <p14:tracePt t="19676" x="1139825" y="2216150"/>
          <p14:tracePt t="19793" x="1146175" y="2216150"/>
          <p14:tracePt t="19803" x="1173163" y="2216150"/>
          <p14:tracePt t="19813" x="1184275" y="2216150"/>
          <p14:tracePt t="19826" x="1200150" y="2216150"/>
          <p14:tracePt t="19842" x="1247775" y="2216150"/>
          <p14:tracePt t="19861" x="1323975" y="2216150"/>
          <p14:tracePt t="19876" x="1373188" y="2216150"/>
          <p14:tracePt t="19893" x="1420813" y="2216150"/>
          <p14:tracePt t="19910" x="1454150" y="2216150"/>
          <p14:tracePt t="19926" x="1519238" y="2227263"/>
          <p14:tracePt t="19943" x="1647825" y="2227263"/>
          <p14:tracePt t="19959" x="1728788" y="2227263"/>
          <p14:tracePt t="19976" x="1928813" y="2209800"/>
          <p14:tracePt t="19993" x="2108200" y="2178050"/>
          <p14:tracePt t="20010" x="2162175" y="2171700"/>
          <p14:tracePt t="20026" x="2290763" y="2162175"/>
          <p14:tracePt t="20042" x="2355850" y="2162175"/>
          <p14:tracePt t="20059" x="2382838" y="2162175"/>
          <p14:tracePt t="20076" x="2470150" y="2162175"/>
          <p14:tracePt t="20092" x="2598738" y="2162175"/>
          <p14:tracePt t="20110" x="2636838" y="2162175"/>
          <p14:tracePt t="20126" x="2778125" y="2162175"/>
          <p14:tracePt t="20143" x="2940050" y="2162175"/>
          <p14:tracePt t="20160" x="3005138" y="2162175"/>
          <p14:tracePt t="20176" x="3182938" y="2151063"/>
          <p14:tracePt t="20193" x="3382963" y="2151063"/>
          <p14:tracePt t="20209" x="3459163" y="2139950"/>
          <p14:tracePt t="20226" x="3659188" y="2139950"/>
          <p14:tracePt t="20243" x="3933825" y="2144713"/>
          <p14:tracePt t="20259" x="4064000" y="2144713"/>
          <p14:tracePt t="20276" x="4484688" y="2162175"/>
          <p14:tracePt t="20292" x="4826000" y="2162175"/>
          <p14:tracePt t="20309" x="5156200" y="2162175"/>
          <p14:tracePt t="20325" x="5484813" y="2162175"/>
          <p14:tracePt t="20343" x="5637213" y="2171700"/>
          <p14:tracePt t="20359" x="5738813" y="2182813"/>
          <p14:tracePt t="20376" x="5927725" y="2193925"/>
          <p14:tracePt t="20393" x="6118225" y="2198688"/>
          <p14:tracePt t="20410" x="6311900" y="2198688"/>
          <p14:tracePt t="20426" x="6538913" y="2209800"/>
          <p14:tracePt t="20442" x="6842125" y="2236788"/>
          <p14:tracePt t="20459" x="7035800" y="2236788"/>
          <p14:tracePt t="20476" x="7251700" y="2254250"/>
          <p14:tracePt t="20492" x="7570788" y="2263775"/>
          <p14:tracePt t="20509" x="7781925" y="2263775"/>
          <p14:tracePt t="20526" x="7981950" y="2274888"/>
          <p14:tracePt t="20543" x="8258175" y="2274888"/>
          <p14:tracePt t="20559" x="8343900" y="2270125"/>
          <p14:tracePt t="20576" x="8559800" y="2263775"/>
          <p14:tracePt t="20593" x="8813800" y="2263775"/>
          <p14:tracePt t="20609" x="8928100" y="2263775"/>
          <p14:tracePt t="20626" x="9220200" y="2263775"/>
          <p14:tracePt t="20642" x="9429750" y="2263775"/>
          <p14:tracePt t="20660" x="9494838" y="2263775"/>
          <p14:tracePt t="20676" x="9674225" y="2263775"/>
          <p14:tracePt t="20693" x="9786938" y="2263775"/>
          <p14:tracePt t="20709" x="9809163" y="2263775"/>
          <p14:tracePt t="20726" x="9840913" y="2263775"/>
          <p14:tracePt t="20823" x="9798050" y="2263775"/>
          <p14:tracePt t="20833" x="9748838" y="2263775"/>
          <p14:tracePt t="20844" x="9636125" y="2263775"/>
          <p14:tracePt t="20859" x="9544050" y="2263775"/>
          <p14:tracePt t="20876" x="9137650" y="2263775"/>
          <p14:tracePt t="20893" x="8543925" y="2263775"/>
          <p14:tracePt t="20910" x="8339138" y="2263775"/>
          <p14:tracePt t="20926" x="7712075" y="2247900"/>
          <p14:tracePt t="20943" x="7350125" y="2247900"/>
          <p14:tracePt t="20959" x="7035800" y="2232025"/>
          <p14:tracePt t="20976" x="6543675" y="2216150"/>
          <p14:tracePt t="20993" x="6203950" y="2216150"/>
          <p14:tracePt t="21009" x="5792788" y="2198688"/>
          <p14:tracePt t="21026" x="5118100" y="2182813"/>
          <p14:tracePt t="21043" x="4630738" y="2182813"/>
          <p14:tracePt t="21059" x="4167188" y="2182813"/>
          <p14:tracePt t="21075" x="3744913" y="2205038"/>
          <p14:tracePt t="21093" x="3243263" y="2220913"/>
          <p14:tracePt t="21109" x="3032125" y="2232025"/>
          <p14:tracePt t="21126" x="2825750" y="2243138"/>
          <p14:tracePt t="21143" x="2647950" y="2254250"/>
          <p14:tracePt t="21160" x="2571750" y="2254250"/>
          <p14:tracePt t="21176" x="2535238" y="2254250"/>
          <p14:tracePt t="21192" x="2524125" y="2259013"/>
          <p14:tracePt t="21226" x="2513013" y="2259013"/>
          <p14:tracePt t="21243" x="2497138" y="2263775"/>
          <p14:tracePt t="21259" x="2490788" y="2263775"/>
          <p14:tracePt t="21276" x="2474913" y="2270125"/>
          <p14:tracePt t="21323" x="2474913" y="2274888"/>
          <p14:tracePt t="21843" x="2474913" y="2281238"/>
          <p14:tracePt t="21853" x="2501900" y="2290763"/>
          <p14:tracePt t="21863" x="2555875" y="2312988"/>
          <p14:tracePt t="21877" x="2674938" y="2344738"/>
          <p14:tracePt t="21894" x="2832100" y="2382838"/>
          <p14:tracePt t="21911" x="2955925" y="2393950"/>
          <p14:tracePt t="21926" x="3086100" y="2398713"/>
          <p14:tracePt t="21960" x="3171825" y="2398713"/>
          <p14:tracePt t="21993" x="3351213" y="2393950"/>
          <p14:tracePt t="22009" x="3463925" y="2393950"/>
          <p14:tracePt t="22026" x="3621088" y="2382838"/>
          <p14:tracePt t="22042" x="3744913" y="2382838"/>
          <p14:tracePt t="22059" x="3783013" y="2382838"/>
          <p14:tracePt t="22076" x="3805238" y="2382838"/>
          <p14:tracePt t="22093" x="3810000" y="2382838"/>
          <p14:tracePt t="22109" x="3814763" y="2382838"/>
          <p14:tracePt t="22126" x="3841750" y="2382838"/>
          <p14:tracePt t="22143" x="3929063" y="2382838"/>
          <p14:tracePt t="22160" x="3983038" y="2382838"/>
          <p14:tracePt t="22176" x="4095750" y="2382838"/>
          <p14:tracePt t="22193" x="4203700" y="2382838"/>
          <p14:tracePt t="22209" x="4230688" y="2382838"/>
          <p14:tracePt t="22226" x="4286250" y="2382838"/>
          <p14:tracePt t="22242" x="4340225" y="2371725"/>
          <p14:tracePt t="22259" x="4356100" y="2371725"/>
          <p14:tracePt t="22276" x="4437063" y="2366963"/>
          <p14:tracePt t="22292" x="4549775" y="2355850"/>
          <p14:tracePt t="22309" x="4587875" y="2355850"/>
          <p14:tracePt t="22326" x="4691063" y="2344738"/>
          <p14:tracePt t="22342" x="4765675" y="2344738"/>
          <p14:tracePt t="22359" x="4787900" y="2339975"/>
          <p14:tracePt t="22376" x="4841875" y="2339975"/>
          <p14:tracePt t="22393" x="4879975" y="2335213"/>
          <p14:tracePt t="22410" x="4902200" y="2335213"/>
          <p14:tracePt t="22426" x="4938713" y="2335213"/>
          <p14:tracePt t="22443" x="4983163" y="2335213"/>
          <p14:tracePt t="22459" x="5003800" y="2335213"/>
          <p14:tracePt t="22476" x="5057775" y="2335213"/>
          <p14:tracePt t="22493" x="5118100" y="2335213"/>
          <p14:tracePt t="22510" x="5138738" y="2339975"/>
          <p14:tracePt t="22526" x="5199063" y="2351088"/>
          <p14:tracePt t="22543" x="5237163" y="2355850"/>
          <p14:tracePt t="22559" x="5268913" y="2355850"/>
          <p14:tracePt t="22575" x="5318125" y="2362200"/>
          <p14:tracePt t="22593" x="5356225" y="2362200"/>
          <p14:tracePt t="22609" x="5392738" y="2371725"/>
          <p14:tracePt t="22626" x="5446713" y="2378075"/>
          <p14:tracePt t="22643" x="5495925" y="2378075"/>
          <p14:tracePt t="22660" x="5545138" y="2378075"/>
          <p14:tracePt t="22676" x="5592763" y="2378075"/>
          <p14:tracePt t="22692" x="5630863" y="2378075"/>
          <p14:tracePt t="22709" x="5673725" y="2378075"/>
          <p14:tracePt t="22725" x="5700713" y="2378075"/>
          <p14:tracePt t="22742" x="5745163" y="2378075"/>
          <p14:tracePt t="22759" x="5788025" y="2378075"/>
          <p14:tracePt t="22776" x="5830888" y="2378075"/>
          <p14:tracePt t="22793" x="5864225" y="2378075"/>
          <p14:tracePt t="22809" x="5873750" y="2378075"/>
          <p14:tracePt t="22826" x="5880100" y="2378075"/>
          <p14:tracePt t="22933" x="5880100" y="2371725"/>
          <p14:tracePt t="22943" x="5880100" y="2366963"/>
          <p14:tracePt t="22953" x="5884863" y="2366963"/>
          <p14:tracePt t="22974" x="5884863" y="2362200"/>
          <p14:tracePt t="22983" x="5891213" y="2362200"/>
          <p14:tracePt t="23003" x="5891213" y="2355850"/>
          <p14:tracePt t="23473" x="5907088" y="2355850"/>
          <p14:tracePt t="23483" x="5927725" y="2355850"/>
          <p14:tracePt t="23493" x="5945188" y="2355850"/>
          <p14:tracePt t="23510" x="5961063" y="2355850"/>
          <p14:tracePt t="23527" x="6003925" y="2355850"/>
          <p14:tracePt t="23542" x="6042025" y="2355850"/>
          <p14:tracePt t="23576" x="6122988" y="2355850"/>
          <p14:tracePt t="23609" x="6208713" y="2355850"/>
          <p14:tracePt t="23626" x="6257925" y="2355850"/>
          <p14:tracePt t="23643" x="6311900" y="2355850"/>
          <p14:tracePt t="23659" x="6345238" y="2355850"/>
          <p14:tracePt t="23676" x="6399213" y="2355850"/>
          <p14:tracePt t="23693" x="6446838" y="2355850"/>
          <p14:tracePt t="23709" x="6462713" y="2355850"/>
          <p14:tracePt t="23726" x="6511925" y="2355850"/>
          <p14:tracePt t="23743" x="6588125" y="2355850"/>
          <p14:tracePt t="23759" x="6615113" y="2355850"/>
          <p14:tracePt t="23776" x="6689725" y="2355850"/>
          <p14:tracePt t="23792" x="6738938" y="2355850"/>
          <p14:tracePt t="23809" x="6761163" y="2355850"/>
          <p14:tracePt t="23826" x="6808788" y="2355850"/>
          <p14:tracePt t="23842" x="6873875" y="2355850"/>
          <p14:tracePt t="23861" x="6911975" y="2355850"/>
          <p14:tracePt t="23876" x="7051675" y="2355850"/>
          <p14:tracePt t="23893" x="7134225" y="2355850"/>
          <p14:tracePt t="23910" x="7188200" y="2355850"/>
          <p14:tracePt t="23926" x="7242175" y="2355850"/>
          <p14:tracePt t="23943" x="7273925" y="2355850"/>
          <p14:tracePt t="23959" x="7300913" y="2355850"/>
          <p14:tracePt t="23976" x="7388225" y="2355850"/>
          <p14:tracePt t="23992" x="7458075" y="2344738"/>
          <p14:tracePt t="24009" x="7523163" y="2344738"/>
          <p14:tracePt t="24026" x="7593013" y="2339975"/>
          <p14:tracePt t="24043" x="7651750" y="2335213"/>
          <p14:tracePt t="24059" x="7678738" y="2335213"/>
          <p14:tracePt t="24075" x="7723188" y="2324100"/>
          <p14:tracePt t="24093" x="7786688" y="2324100"/>
          <p14:tracePt t="24109" x="7835900" y="2317750"/>
          <p14:tracePt t="24126" x="7878763" y="2317750"/>
          <p14:tracePt t="24143" x="7912100" y="2317750"/>
          <p14:tracePt t="24159" x="7923213" y="2312988"/>
          <p14:tracePt t="24176" x="7939088" y="2312988"/>
          <p14:tracePt t="24193" x="7950200" y="2312988"/>
          <p14:tracePt t="24226" x="7954963" y="2312988"/>
          <p14:tracePt t="24384" x="7954963" y="2308225"/>
          <p14:tracePt t="24833" x="7986713" y="2308225"/>
          <p14:tracePt t="24843" x="8031163" y="2308225"/>
          <p14:tracePt t="24853" x="8078788" y="2308225"/>
          <p14:tracePt t="24863" x="8258175" y="2312988"/>
          <p14:tracePt t="24876" x="8332788" y="2312988"/>
          <p14:tracePt t="24895" x="8559800" y="2312988"/>
          <p14:tracePt t="24925" x="8728075" y="2312988"/>
          <p14:tracePt t="24959" x="8840788" y="2308225"/>
          <p14:tracePt t="24976" x="8928100" y="2308225"/>
          <p14:tracePt t="24992" x="9056688" y="2308225"/>
          <p14:tracePt t="25009" x="9132888" y="2308225"/>
          <p14:tracePt t="25026" x="9170988" y="2308225"/>
          <p14:tracePt t="25213" x="9186863" y="2308225"/>
          <p14:tracePt t="25224" x="9193213" y="2301875"/>
          <p14:tracePt t="25233" x="9202738" y="2301875"/>
          <p14:tracePt t="25243" x="9240838" y="2301875"/>
          <p14:tracePt t="25259" x="9267825" y="2301875"/>
          <p14:tracePt t="25275" x="9364663" y="2301875"/>
          <p14:tracePt t="25292" x="9478963" y="2301875"/>
          <p14:tracePt t="25309" x="9505950" y="2301875"/>
          <p14:tracePt t="25326" x="9640888" y="2301875"/>
          <p14:tracePt t="25342" x="9802813" y="2301875"/>
          <p14:tracePt t="25359" x="9894888" y="2301875"/>
          <p14:tracePt t="25376" x="10186988" y="2301875"/>
          <p14:tracePt t="25393" x="10398125" y="2301875"/>
          <p14:tracePt t="25410" x="10452100" y="2301875"/>
          <p14:tracePt t="25426" x="10517188" y="2301875"/>
          <p14:tracePt t="25443" x="10533063" y="2297113"/>
          <p14:tracePt t="25459" x="10537825" y="2297113"/>
          <p14:tracePt t="26003" x="10533063" y="2297113"/>
          <p14:tracePt t="26013" x="10521950" y="2297113"/>
          <p14:tracePt t="26023" x="10483850" y="2297113"/>
          <p14:tracePt t="26034" x="10434638" y="2297113"/>
          <p14:tracePt t="26044" x="10391775" y="2297113"/>
          <p14:tracePt t="26061" x="10333038" y="2297113"/>
          <p14:tracePt t="26076" x="10263188" y="2297113"/>
          <p14:tracePt t="26109" x="10126663" y="2297113"/>
          <p14:tracePt t="26142" x="9490075" y="2335213"/>
          <p14:tracePt t="26159" x="8874125" y="2355850"/>
          <p14:tracePt t="26176" x="7415213" y="2371725"/>
          <p14:tracePt t="26193" x="5572125" y="2416175"/>
          <p14:tracePt t="26209" x="4830763" y="2416175"/>
          <p14:tracePt t="26226" x="3144838" y="2416175"/>
          <p14:tracePt t="26243" x="1708150" y="2355850"/>
          <p14:tracePt t="26259" x="1247775" y="2355850"/>
          <p14:tracePt t="26276" x="96838" y="2335213"/>
          <p14:tracePt t="26292" x="0" y="2335213"/>
          <p14:tracePt t="26373" x="11113" y="2335213"/>
          <p14:tracePt t="26383" x="38100" y="2335213"/>
          <p14:tracePt t="26394" x="96838" y="2335213"/>
          <p14:tracePt t="26410" x="123825" y="2335213"/>
          <p14:tracePt t="26426" x="330200" y="2324100"/>
          <p14:tracePt t="26442" x="604838" y="2312988"/>
          <p14:tracePt t="26459" x="703263" y="2301875"/>
          <p14:tracePt t="26476" x="1047750" y="2301875"/>
          <p14:tracePt t="26492" x="1389063" y="2301875"/>
          <p14:tracePt t="26509" x="1512888" y="2301875"/>
          <p14:tracePt t="26526" x="1755775" y="2328863"/>
          <p14:tracePt t="26542" x="1854200" y="2355850"/>
          <p14:tracePt t="26560" x="1874838" y="2366963"/>
          <p14:tracePt t="26593" x="1874838" y="2371725"/>
          <p14:tracePt t="26609" x="1863725" y="2382838"/>
          <p14:tracePt t="26626" x="1816100" y="2409825"/>
          <p14:tracePt t="26642" x="1685925" y="2425700"/>
          <p14:tracePt t="26659" x="1508125" y="2436813"/>
          <p14:tracePt t="26676" x="1270000" y="2436813"/>
          <p14:tracePt t="26693" x="804863" y="2366963"/>
          <p14:tracePt t="26710" x="550863" y="2301875"/>
          <p14:tracePt t="26726" x="411163" y="2236788"/>
          <p14:tracePt t="26743" x="350838" y="2171700"/>
          <p14:tracePt t="26759" x="334963" y="2117725"/>
          <p14:tracePt t="26775" x="330200" y="2054225"/>
          <p14:tracePt t="26793" x="319088" y="1912938"/>
          <p14:tracePt t="26809" x="319088" y="1881188"/>
          <p14:tracePt t="26826" x="319088" y="1804988"/>
          <p14:tracePt t="26842" x="366713" y="1751013"/>
          <p14:tracePt t="26860" x="411163" y="1724025"/>
          <p14:tracePt t="26876" x="615950" y="1663700"/>
          <p14:tracePt t="26893" x="993775" y="1627188"/>
          <p14:tracePt t="26910" x="1155700" y="1616075"/>
          <p14:tracePt t="26926" x="1577975" y="1616075"/>
          <p14:tracePt t="26943" x="1762125" y="1636713"/>
          <p14:tracePt t="26959" x="1804988" y="1654175"/>
          <p14:tracePt t="26976" x="1863725" y="1712913"/>
          <p14:tracePt t="26993" x="1885950" y="1782763"/>
          <p14:tracePt t="27009" x="1890713" y="1809750"/>
          <p14:tracePt t="27026" x="1901825" y="1908175"/>
          <p14:tracePt t="27042" x="1890713" y="1982788"/>
          <p14:tracePt t="27059" x="1885950" y="2016125"/>
          <p14:tracePt t="27076" x="1854200" y="2085975"/>
          <p14:tracePt t="27093" x="1816100" y="2135188"/>
          <p14:tracePt t="27109" x="1809750" y="2144713"/>
          <p14:tracePt t="27126" x="1800225" y="2155825"/>
          <p14:tracePt t="27143" x="1793875" y="2155825"/>
          <p14:tracePt t="27284" x="1793875" y="2162175"/>
          <p14:tracePt t="27303" x="1773238" y="2171700"/>
          <p14:tracePt t="27313" x="1735138" y="2189163"/>
          <p14:tracePt t="27326" x="1692275" y="2205038"/>
          <p14:tracePt t="27343" x="1470025" y="2259013"/>
          <p14:tracePt t="27359" x="1312863" y="2281238"/>
          <p14:tracePt t="27376" x="1020763" y="2297113"/>
          <p14:tracePt t="27393" x="703263" y="2297113"/>
          <p14:tracePt t="27410" x="530225" y="2297113"/>
          <p14:tracePt t="27426" x="350838" y="2297113"/>
          <p14:tracePt t="27443" x="195263" y="2270125"/>
          <p14:tracePt t="27459" x="177800" y="2259013"/>
          <p14:tracePt t="27476" x="130175" y="2232025"/>
          <p14:tracePt t="27493" x="107950" y="2178050"/>
          <p14:tracePt t="27510" x="103188" y="2151063"/>
          <p14:tracePt t="27525" x="85725" y="2090738"/>
          <p14:tracePt t="27543" x="80963" y="2020888"/>
          <p14:tracePt t="27560" x="80963" y="2005013"/>
          <p14:tracePt t="27576" x="96838" y="1912938"/>
          <p14:tracePt t="27592" x="161925" y="1809750"/>
          <p14:tracePt t="27609" x="200025" y="1766888"/>
          <p14:tracePt t="27626" x="292100" y="1674813"/>
          <p14:tracePt t="27643" x="442913" y="1593850"/>
          <p14:tracePt t="27660" x="523875" y="1566863"/>
          <p14:tracePt t="27676" x="777875" y="1497013"/>
          <p14:tracePt t="27693" x="1058863" y="1465263"/>
          <p14:tracePt t="27709" x="1146175" y="1465263"/>
          <p14:tracePt t="27726" x="1335088" y="1465263"/>
          <p14:tracePt t="27743" x="1470025" y="1497013"/>
          <p14:tracePt t="27759" x="1501775" y="1524000"/>
          <p14:tracePt t="27776" x="1593850" y="1616075"/>
          <p14:tracePt t="27793" x="1681163" y="1766888"/>
          <p14:tracePt t="27810" x="1712913" y="1836738"/>
          <p14:tracePt t="27826" x="1762125" y="2058988"/>
          <p14:tracePt t="27843" x="1751013" y="2209800"/>
          <p14:tracePt t="27861" x="1697038" y="2317750"/>
          <p14:tracePt t="27875" x="1609725" y="2432050"/>
          <p14:tracePt t="27893" x="1550988" y="2486025"/>
          <p14:tracePt t="27909" x="1485900" y="2528888"/>
          <p14:tracePt t="27926" x="1400175" y="2551113"/>
          <p14:tracePt t="27943" x="1292225" y="2571750"/>
          <p14:tracePt t="27959" x="1193800" y="2571750"/>
          <p14:tracePt t="27976" x="1042988" y="2571750"/>
          <p14:tracePt t="27993" x="827088" y="2571750"/>
          <p14:tracePt t="28009" x="703263" y="2566988"/>
          <p14:tracePt t="28026" x="557213" y="2528888"/>
          <p14:tracePt t="28042" x="431800" y="2459038"/>
          <p14:tracePt t="28059" x="384175" y="2405063"/>
          <p14:tracePt t="28076" x="357188" y="2308225"/>
          <p14:tracePt t="28093" x="350838" y="2151063"/>
          <p14:tracePt t="28109" x="350838" y="2090738"/>
          <p14:tracePt t="28126" x="361950" y="1935163"/>
          <p14:tracePt t="28142" x="422275" y="1809750"/>
          <p14:tracePt t="28160" x="454025" y="1778000"/>
          <p14:tracePt t="28176" x="546100" y="1701800"/>
          <p14:tracePt t="28192" x="719138" y="1620838"/>
          <p14:tracePt t="28210" x="784225" y="1616075"/>
          <p14:tracePt t="28226" x="1000125" y="1582738"/>
          <p14:tracePt t="28243" x="1216025" y="1582738"/>
          <p14:tracePt t="28259" x="1292225" y="1589088"/>
          <p14:tracePt t="28275" x="1427163" y="1663700"/>
          <p14:tracePt t="28293" x="1524000" y="1766888"/>
          <p14:tracePt t="28309" x="1550988" y="1827213"/>
          <p14:tracePt t="28326" x="1600200" y="1944688"/>
          <p14:tracePt t="28342" x="1600200" y="2016125"/>
          <p14:tracePt t="28359" x="1600200" y="2027238"/>
          <p14:tracePt t="28376" x="1582738" y="2070100"/>
          <p14:tracePt t="28393" x="1546225" y="2112963"/>
          <p14:tracePt t="28410" x="1535113" y="2124075"/>
          <p14:tracePt t="28426" x="1497013" y="2151063"/>
          <p14:tracePt t="28443" x="1470025" y="2171700"/>
          <p14:tracePt t="28459" x="1447800" y="2178050"/>
          <p14:tracePt t="28476" x="1416050" y="2193925"/>
          <p14:tracePt t="28493" x="1389063" y="2205038"/>
          <p14:tracePt t="28509" x="1373188" y="2205038"/>
          <p14:tracePt t="28526" x="1346200" y="2209800"/>
          <p14:tracePt t="28542" x="1312863" y="2209800"/>
          <p14:tracePt t="28559" x="1301750" y="2209800"/>
          <p14:tracePt t="28575" x="1285875" y="2209800"/>
          <p14:tracePt t="29773" x="1328738" y="2220913"/>
          <p14:tracePt t="29784" x="1508125" y="2259013"/>
          <p14:tracePt t="29794" x="1620838" y="2259013"/>
          <p14:tracePt t="29810" x="1724025" y="2270125"/>
          <p14:tracePt t="29827" x="1989138" y="2290763"/>
          <p14:tracePt t="29843" x="2254250" y="2324100"/>
          <p14:tracePt t="29860" x="2328863" y="2339975"/>
          <p14:tracePt t="29893" x="2674938" y="2382838"/>
          <p14:tracePt t="29925" x="2789238" y="2416175"/>
          <p14:tracePt t="29942" x="2843213" y="2425700"/>
          <p14:tracePt t="29959" x="2870200" y="2436813"/>
          <p14:tracePt t="29976" x="2913063" y="2443163"/>
          <p14:tracePt t="29993" x="2924175" y="2443163"/>
          <p14:tracePt t="30103" x="2924175" y="2436813"/>
          <p14:tracePt t="30113" x="2924175" y="2425700"/>
          <p14:tracePt t="30126" x="2917825" y="2409825"/>
          <p14:tracePt t="30143" x="2901950" y="2382838"/>
          <p14:tracePt t="30159" x="2874963" y="2355850"/>
          <p14:tracePt t="30176" x="2820988" y="2297113"/>
          <p14:tracePt t="30192" x="2782888" y="2254250"/>
          <p14:tracePt t="30210" x="2762250" y="2220913"/>
          <p14:tracePt t="30226" x="2740025" y="2171700"/>
          <p14:tracePt t="30242" x="2735263" y="2124075"/>
          <p14:tracePt t="30259" x="2735263" y="2090738"/>
          <p14:tracePt t="30276" x="2735263" y="2070100"/>
          <p14:tracePt t="30293" x="2755900" y="2043113"/>
          <p14:tracePt t="30309" x="2762250" y="2032000"/>
          <p14:tracePt t="30326" x="2767013" y="2020888"/>
          <p14:tracePt t="31703" x="2782888" y="2020888"/>
          <p14:tracePt t="31713" x="2906713" y="2032000"/>
          <p14:tracePt t="31724" x="2998788" y="2054225"/>
          <p14:tracePt t="31733" x="3086100" y="2063750"/>
          <p14:tracePt t="31744" x="3187700" y="2070100"/>
          <p14:tracePt t="31761" x="3302000" y="2081213"/>
          <p14:tracePt t="31792" x="3756025" y="2112963"/>
          <p14:tracePt t="31826" x="4160838" y="2151063"/>
          <p14:tracePt t="31843" x="4387850" y="2178050"/>
          <p14:tracePt t="31860" x="4738688" y="2236788"/>
          <p14:tracePt t="31876" x="5010150" y="2281238"/>
          <p14:tracePt t="31893" x="5392738" y="2344738"/>
          <p14:tracePt t="31909" x="5473700" y="2366963"/>
          <p14:tracePt t="31926" x="5610225" y="2389188"/>
          <p14:tracePt t="31943" x="5630863" y="2389188"/>
          <p14:tracePt t="31959" x="5637213" y="2389188"/>
          <p14:tracePt t="31975" x="5646738" y="2389188"/>
          <p14:tracePt t="31992" x="5664200" y="2389188"/>
          <p14:tracePt t="32009" x="5673725" y="2389188"/>
          <p14:tracePt t="32026" x="5695950" y="2389188"/>
          <p14:tracePt t="32042" x="5700713" y="2389188"/>
          <p14:tracePt t="32164" x="5695950" y="2382838"/>
          <p14:tracePt t="32174" x="5695950" y="2362200"/>
          <p14:tracePt t="32183" x="5695950" y="2355850"/>
          <p14:tracePt t="32194" x="5707063" y="2344738"/>
          <p14:tracePt t="32209" x="5738813" y="2317750"/>
          <p14:tracePt t="32226" x="5815013" y="2259013"/>
          <p14:tracePt t="32243" x="5911850" y="2227263"/>
          <p14:tracePt t="32259" x="6030913" y="2193925"/>
          <p14:tracePt t="32275" x="6122988" y="2178050"/>
          <p14:tracePt t="32293" x="6199188" y="2166938"/>
          <p14:tracePt t="32309" x="6219825" y="2166938"/>
          <p14:tracePt t="32325" x="6230938" y="2166938"/>
          <p14:tracePt t="32342" x="6235700" y="2166938"/>
          <p14:tracePt t="32513" x="6230938" y="2166938"/>
          <p14:tracePt t="32533" x="6226175" y="2166938"/>
          <p14:tracePt t="32563" x="6219825" y="2166938"/>
          <p14:tracePt t="32583" x="6215063" y="2166938"/>
          <p14:tracePt t="32593" x="6208713" y="2166938"/>
          <p14:tracePt t="32623" x="6203950" y="2166938"/>
          <p14:tracePt t="32643" x="6192838" y="2166938"/>
          <p14:tracePt t="32653" x="6188075" y="2166938"/>
          <p14:tracePt t="32663" x="6181725" y="2166938"/>
          <p14:tracePt t="32675" x="6176963" y="2166938"/>
          <p14:tracePt t="32692" x="6165850" y="2171700"/>
          <p14:tracePt t="32709" x="6161088" y="2171700"/>
          <p14:tracePt t="32725" x="6145213" y="2171700"/>
          <p14:tracePt t="32743" x="6127750" y="2178050"/>
          <p14:tracePt t="32759" x="6107113" y="2178050"/>
          <p14:tracePt t="32776" x="6003925" y="2193925"/>
          <p14:tracePt t="32792" x="5945188" y="2209800"/>
          <p14:tracePt t="32808" x="5891213" y="2220913"/>
          <p14:tracePt t="32826" x="5837238" y="2220913"/>
          <p14:tracePt t="32842" x="5781675" y="2232025"/>
          <p14:tracePt t="32860" x="5738813" y="2232025"/>
          <p14:tracePt t="32876" x="5657850" y="2243138"/>
          <p14:tracePt t="32892" x="5549900" y="2247900"/>
          <p14:tracePt t="32910" x="5473700" y="2247900"/>
          <p14:tracePt t="32926" x="5349875" y="2247900"/>
          <p14:tracePt t="32943" x="5145088" y="2243138"/>
          <p14:tracePt t="32959" x="5019675" y="2220913"/>
          <p14:tracePt t="32976" x="4891088" y="2205038"/>
          <p14:tracePt t="32993" x="4733925" y="2171700"/>
          <p14:tracePt t="33009" x="4657725" y="2166938"/>
          <p14:tracePt t="33026" x="4587875" y="2151063"/>
          <p14:tracePt t="33043" x="4518025" y="2135188"/>
          <p14:tracePt t="33059" x="4484688" y="2128838"/>
          <p14:tracePt t="33076" x="4387850" y="2081213"/>
          <p14:tracePt t="33092" x="4264025" y="2027238"/>
          <p14:tracePt t="33109" x="4210050" y="2000250"/>
          <p14:tracePt t="33126" x="4106863" y="1935163"/>
          <p14:tracePt t="33143" x="4064000" y="1885950"/>
          <p14:tracePt t="33159" x="4064000" y="1881188"/>
          <p14:tracePt t="33176" x="4052888" y="1863725"/>
          <p14:tracePt t="33192" x="4052888" y="1843088"/>
          <p14:tracePt t="33209" x="4052888" y="1827213"/>
          <p14:tracePt t="33225" x="4064000" y="1789113"/>
          <p14:tracePt t="33242" x="4075113" y="1773238"/>
          <p14:tracePt t="33259" x="4129088" y="1735138"/>
          <p14:tracePt t="33276" x="4302125" y="1685925"/>
          <p14:tracePt t="33293" x="4479925" y="1663700"/>
          <p14:tracePt t="33309" x="4545013" y="1658938"/>
          <p14:tracePt t="33326" x="4648200" y="1658938"/>
          <p14:tracePt t="33343" x="4722813" y="1658938"/>
          <p14:tracePt t="33359" x="4749800" y="1658938"/>
          <p14:tracePt t="33375" x="4830763" y="1670050"/>
          <p14:tracePt t="33393" x="4911725" y="1674813"/>
          <p14:tracePt t="33410" x="4987925" y="1685925"/>
          <p14:tracePt t="33426" x="5095875" y="1701800"/>
          <p14:tracePt t="33443" x="5145088" y="1724025"/>
          <p14:tracePt t="33459" x="5187950" y="1751013"/>
          <p14:tracePt t="33475" x="5246688" y="1800225"/>
          <p14:tracePt t="33492" x="5291138" y="1831975"/>
          <p14:tracePt t="33509" x="5329238" y="1870075"/>
          <p14:tracePt t="33526" x="5372100" y="1924050"/>
          <p14:tracePt t="33542" x="5403850" y="1966913"/>
          <p14:tracePt t="33560" x="5410200" y="1993900"/>
          <p14:tracePt t="33576" x="5410200" y="2020888"/>
          <p14:tracePt t="33592" x="5410200" y="2070100"/>
          <p14:tracePt t="33609" x="5410200" y="2090738"/>
          <p14:tracePt t="33626" x="5403850" y="2112963"/>
          <p14:tracePt t="33642" x="5383213" y="2135188"/>
          <p14:tracePt t="33659" x="5372100" y="2139950"/>
          <p14:tracePt t="33676" x="5360988" y="2144713"/>
          <p14:tracePt t="33692" x="5349875" y="2151063"/>
          <p14:tracePt t="33709" x="5334000" y="2151063"/>
          <p14:tracePt t="33726" x="5268913" y="2189163"/>
          <p14:tracePt t="33742" x="5122863" y="2227263"/>
          <p14:tracePt t="33759" x="5048250" y="2236788"/>
          <p14:tracePt t="33776" x="4868863" y="2259013"/>
          <p14:tracePt t="33792" x="4729163" y="2270125"/>
          <p14:tracePt t="33810" x="4675188" y="2270125"/>
          <p14:tracePt t="33825" x="4572000" y="2270125"/>
          <p14:tracePt t="33842" x="4518025" y="2270125"/>
          <p14:tracePt t="33859" x="4502150" y="2263775"/>
          <p14:tracePt t="33876" x="4468813" y="2259013"/>
          <p14:tracePt t="33893" x="4452938" y="2254250"/>
          <p14:tracePt t="33910" x="4448175" y="2254250"/>
          <p14:tracePt t="33926" x="4441825" y="2254250"/>
          <p14:tracePt t="33942" x="4425950" y="2243138"/>
          <p14:tracePt t="33959" x="4425950" y="2236788"/>
          <p14:tracePt t="33976" x="4425950" y="2232025"/>
          <p14:tracePt t="33992" x="4421188" y="2232025"/>
          <p14:tracePt t="34074" x="4414838" y="2232025"/>
          <p14:tracePt t="34083" x="4403725" y="2232025"/>
          <p14:tracePt t="34093" x="4371975" y="2232025"/>
          <p14:tracePt t="34110" x="4333875" y="2227263"/>
          <p14:tracePt t="34125" x="4259263" y="2216150"/>
          <p14:tracePt t="34143" x="4187825" y="2209800"/>
          <p14:tracePt t="34160" x="4102100" y="2209800"/>
          <p14:tracePt t="34176" x="4010025" y="2209800"/>
          <p14:tracePt t="34192" x="3859213" y="2209800"/>
          <p14:tracePt t="34209" x="3783013" y="2209800"/>
          <p14:tracePt t="34226" x="3690938" y="2209800"/>
          <p14:tracePt t="34242" x="3578225" y="2209800"/>
          <p14:tracePt t="34259" x="3513138" y="2209800"/>
          <p14:tracePt t="34276" x="3463925" y="2209800"/>
          <p14:tracePt t="34292" x="3432175" y="2205038"/>
          <p14:tracePt t="34309" x="3425825" y="2205038"/>
          <p14:tracePt t="34326" x="3421063" y="2205038"/>
          <p14:tracePt t="34342" x="3405188" y="2198688"/>
          <p14:tracePt t="34359" x="3398838" y="2198688"/>
          <p14:tracePt t="34376" x="3360738" y="2189163"/>
          <p14:tracePt t="34393" x="3344863" y="2182813"/>
          <p14:tracePt t="34410" x="3340100" y="2182813"/>
          <p14:tracePt t="34426" x="3333750" y="2182813"/>
          <p14:tracePt t="34443" x="3328988" y="2182813"/>
          <p14:tracePt t="34493" x="3317875" y="2182813"/>
          <p14:tracePt t="34504" x="3302000" y="2182813"/>
          <p14:tracePt t="34513" x="3286125" y="2182813"/>
          <p14:tracePt t="34526" x="3263900" y="2182813"/>
          <p14:tracePt t="34542" x="3182938" y="2193925"/>
          <p14:tracePt t="34559" x="3155950" y="2198688"/>
          <p14:tracePt t="34576" x="3059113" y="2198688"/>
          <p14:tracePt t="34592" x="2897188" y="2209800"/>
          <p14:tracePt t="34609" x="2805113" y="2220913"/>
          <p14:tracePt t="34625" x="2544763" y="2243138"/>
          <p14:tracePt t="34643" x="2378075" y="2270125"/>
          <p14:tracePt t="34660" x="2335213" y="2281238"/>
          <p14:tracePt t="34676" x="2274888" y="2286000"/>
          <p14:tracePt t="34693" x="2220913" y="2297113"/>
          <p14:tracePt t="34709" x="2151063" y="2301875"/>
          <p14:tracePt t="34726" x="2036763" y="2301875"/>
          <p14:tracePt t="34742" x="1966913" y="2301875"/>
          <p14:tracePt t="34759" x="1939925" y="2301875"/>
          <p14:tracePt t="34775" x="1924050" y="2301875"/>
          <p14:tracePt t="34792" x="1912938" y="2301875"/>
          <p14:tracePt t="34825" x="1908175" y="2301875"/>
          <p14:tracePt t="34843" x="1901825" y="2301875"/>
          <p14:tracePt t="35894" x="1928813" y="2301875"/>
          <p14:tracePt t="35903" x="1955800" y="2301875"/>
          <p14:tracePt t="35913" x="2005013" y="2301875"/>
          <p14:tracePt t="35942" x="2355850" y="2301875"/>
          <p14:tracePt t="35975" x="3771900" y="2290763"/>
          <p14:tracePt t="35992" x="4513263" y="2290763"/>
          <p14:tracePt t="36009" x="5102225" y="2290763"/>
          <p14:tracePt t="36025" x="5853113" y="2301875"/>
          <p14:tracePt t="36042" x="6577013" y="2335213"/>
          <p14:tracePt t="36059" x="6992938" y="2351088"/>
          <p14:tracePt t="36076" x="7392988" y="2378075"/>
          <p14:tracePt t="36092" x="7685088" y="2409825"/>
          <p14:tracePt t="36108" x="8004175" y="2432050"/>
          <p14:tracePt t="36126" x="8170863" y="2443163"/>
          <p14:tracePt t="36143" x="8397875" y="2463800"/>
          <p14:tracePt t="36160" x="8539163" y="2474913"/>
          <p14:tracePt t="36176" x="8775700" y="2486025"/>
          <p14:tracePt t="36193" x="9074150" y="2528888"/>
          <p14:tracePt t="36209" x="9193213" y="2551113"/>
          <p14:tracePt t="36226" x="9429750" y="2582863"/>
          <p14:tracePt t="36243" x="9544050" y="2598738"/>
          <p14:tracePt t="36259" x="9548813" y="2598738"/>
          <p14:tracePt t="36313" x="9544050" y="2598738"/>
          <p14:tracePt t="36323" x="9537700" y="2593975"/>
          <p14:tracePt t="36333" x="9532938" y="2589213"/>
          <p14:tracePt t="36343" x="9521825" y="2578100"/>
          <p14:tracePt t="36359" x="9510713" y="2566988"/>
          <p14:tracePt t="36375" x="9494838" y="2551113"/>
          <p14:tracePt t="36393" x="9494838" y="2544763"/>
          <p14:tracePt t="36425" x="9494838" y="2540000"/>
          <p14:tracePt t="36443" x="9490075" y="2535238"/>
          <p14:tracePt t="36459" x="9490075" y="2528888"/>
          <p14:tracePt t="36476" x="9474200" y="2517775"/>
          <p14:tracePt t="36492" x="9463088" y="2508250"/>
          <p14:tracePt t="36553" x="9463088" y="2501900"/>
          <p14:tracePt t="36563" x="9463088" y="2497138"/>
          <p14:tracePt t="36575" x="9451975" y="2497138"/>
          <p14:tracePt t="36592" x="9436100" y="2490788"/>
          <p14:tracePt t="36609" x="9429750" y="2490788"/>
          <p14:tracePt t="36626" x="9420225" y="2490788"/>
          <p14:tracePt t="36643" x="9409113" y="2486025"/>
          <p14:tracePt t="36659" x="9386888" y="2486025"/>
          <p14:tracePt t="36676" x="9283700" y="2474913"/>
          <p14:tracePt t="36692" x="9144000" y="2447925"/>
          <p14:tracePt t="36709" x="9078913" y="2425700"/>
          <p14:tracePt t="36725" x="9024938" y="2405063"/>
          <p14:tracePt t="36743" x="8993188" y="2355850"/>
          <p14:tracePt t="36759" x="8986838" y="2324100"/>
          <p14:tracePt t="36775" x="8982075" y="2286000"/>
          <p14:tracePt t="36793" x="8982075" y="2232025"/>
          <p14:tracePt t="36809" x="8986838" y="2220913"/>
          <p14:tracePt t="36825" x="9051925" y="2182813"/>
          <p14:tracePt t="36842" x="9170988" y="2135188"/>
          <p14:tracePt t="36861" x="9224963" y="2124075"/>
          <p14:tracePt t="36876" x="9355138" y="2124075"/>
          <p14:tracePt t="36893" x="9402763" y="2128838"/>
          <p14:tracePt t="36910" x="9420225" y="2135188"/>
          <p14:tracePt t="36926" x="9429750" y="2144713"/>
          <p14:tracePt t="36942" x="9436100" y="2151063"/>
          <p14:tracePt t="36959" x="9451975" y="2166938"/>
          <p14:tracePt t="36976" x="9463088" y="2189163"/>
          <p14:tracePt t="36993" x="9463088" y="2198688"/>
          <p14:tracePt t="37009" x="9467850" y="2198688"/>
          <p14:tracePt t="37043" x="9467850" y="2205038"/>
          <p14:tracePt t="37203" x="9474200" y="2205038"/>
          <p14:tracePt t="37694" x="9478963" y="2205038"/>
          <p14:tracePt t="37793" x="9483725" y="2205038"/>
          <p14:tracePt t="37803" x="9490075" y="2198688"/>
          <p14:tracePt t="37813" x="9501188" y="2193925"/>
          <p14:tracePt t="37826" x="9505950" y="2189163"/>
          <p14:tracePt t="37843" x="9532938" y="2171700"/>
          <p14:tracePt t="37861" x="9548813" y="2162175"/>
          <p14:tracePt t="37893" x="9613900" y="2128838"/>
          <p14:tracePt t="37925" x="9629775" y="2124075"/>
          <p14:tracePt t="37942" x="9645650" y="2117725"/>
          <p14:tracePt t="37959" x="9652000" y="2112963"/>
          <p14:tracePt t="37976" x="9678988" y="2112963"/>
          <p14:tracePt t="37992" x="9759950" y="2112963"/>
          <p14:tracePt t="38009" x="9798050" y="2112963"/>
          <p14:tracePt t="38026" x="9879013" y="2101850"/>
          <p14:tracePt t="38042" x="9944100" y="2101850"/>
          <p14:tracePt t="38059" x="9971088" y="2101850"/>
          <p14:tracePt t="38076" x="10079038" y="2097088"/>
          <p14:tracePt t="38093" x="10213975" y="2097088"/>
          <p14:tracePt t="38109" x="10267950" y="2097088"/>
          <p14:tracePt t="38126" x="10360025" y="2101850"/>
          <p14:tracePt t="38143" x="10391775" y="2101850"/>
          <p14:tracePt t="38160" x="10414000" y="2101850"/>
          <p14:tracePt t="38176" x="10452100" y="2112963"/>
          <p14:tracePt t="38193" x="10494963" y="2117725"/>
          <p14:tracePt t="38209" x="10544175" y="2128838"/>
          <p14:tracePt t="38226" x="10602913" y="2151063"/>
          <p14:tracePt t="38243" x="10634663" y="2151063"/>
          <p14:tracePt t="38259" x="10656888" y="2155825"/>
          <p14:tracePt t="38275" x="10672763" y="2162175"/>
          <p14:tracePt t="38293" x="10679113" y="2166938"/>
          <p14:tracePt t="40293" x="10641013" y="2182813"/>
          <p14:tracePt t="40477" x="6381750" y="2517775"/>
          <p14:tracePt t="40483" x="5938838" y="2535238"/>
          <p14:tracePt t="40493" x="3983038" y="2690813"/>
          <p14:tracePt t="40512" x="2647950" y="2713038"/>
          <p14:tracePt t="40526" x="2474913" y="2713038"/>
          <p14:tracePt t="40543" x="2274888" y="2713038"/>
          <p14:tracePt t="40575" x="2178050" y="2713038"/>
          <p14:tracePt t="40609" x="2151063" y="2713038"/>
          <p14:tracePt t="40626" x="2139950" y="2713038"/>
          <p14:tracePt t="40642" x="2124075" y="2713038"/>
          <p14:tracePt t="40659" x="2112963" y="2713038"/>
          <p14:tracePt t="40676" x="2063750" y="2713038"/>
          <p14:tracePt t="40692" x="2036763" y="2713038"/>
          <p14:tracePt t="40709" x="1978025" y="2717800"/>
          <p14:tracePt t="40726" x="1917700" y="2724150"/>
          <p14:tracePt t="40742" x="1890713" y="2724150"/>
          <p14:tracePt t="40759" x="1885950" y="2724150"/>
          <p14:tracePt t="40775" x="1881188" y="2724150"/>
          <p14:tracePt t="40844" x="1874838" y="2724150"/>
          <p14:tracePt t="41513" x="1881188" y="2724150"/>
          <p14:tracePt t="41523" x="1935163" y="2733675"/>
          <p14:tracePt t="41533" x="2032000" y="2744788"/>
          <p14:tracePt t="41544" x="2247900" y="2755900"/>
          <p14:tracePt t="41561" x="2344738" y="2755900"/>
          <p14:tracePt t="41576" x="2562225" y="2755900"/>
          <p14:tracePt t="41609" x="2735263" y="2767013"/>
          <p14:tracePt t="41643" x="2917825" y="2767013"/>
          <p14:tracePt t="41660" x="2971800" y="2771775"/>
          <p14:tracePt t="41675" x="3124200" y="2771775"/>
          <p14:tracePt t="41692" x="3302000" y="2771775"/>
          <p14:tracePt t="41709" x="3367088" y="2771775"/>
          <p14:tracePt t="41726" x="3468688" y="2771775"/>
          <p14:tracePt t="41742" x="3533775" y="2771775"/>
          <p14:tracePt t="41759" x="3594100" y="2771775"/>
          <p14:tracePt t="41775" x="3679825" y="2771775"/>
          <p14:tracePt t="41792" x="3706813" y="2782888"/>
          <p14:tracePt t="41809" x="3783013" y="2782888"/>
          <p14:tracePt t="41825" x="3875088" y="2789238"/>
          <p14:tracePt t="41842" x="3940175" y="2789238"/>
          <p14:tracePt t="41843" x="3976688" y="2789238"/>
          <p14:tracePt t="41860" x="4041775" y="2798763"/>
          <p14:tracePt t="41876" x="4102100" y="2798763"/>
          <p14:tracePt t="41893" x="4187825" y="2798763"/>
          <p14:tracePt t="41909" x="4237038" y="2798763"/>
          <p14:tracePt t="41926" x="4291013" y="2798763"/>
          <p14:tracePt t="41942" x="4356100" y="2798763"/>
          <p14:tracePt t="41959" x="4403725" y="2798763"/>
          <p14:tracePt t="41975" x="4495800" y="2805113"/>
          <p14:tracePt t="41992" x="4576763" y="2805113"/>
          <p14:tracePt t="42009" x="4598988" y="2805113"/>
          <p14:tracePt t="42025" x="4657725" y="2805113"/>
          <p14:tracePt t="42042" x="4745038" y="2805113"/>
          <p14:tracePt t="42059" x="4783138" y="2805113"/>
          <p14:tracePt t="42075" x="4922838" y="2825750"/>
          <p14:tracePt t="42092" x="5075238" y="2836863"/>
          <p14:tracePt t="42109" x="5111750" y="2836863"/>
          <p14:tracePt t="42126" x="5230813" y="2843213"/>
          <p14:tracePt t="42143" x="5372100" y="2852738"/>
          <p14:tracePt t="42159" x="5437188" y="2852738"/>
          <p14:tracePt t="42176" x="5626100" y="2863850"/>
          <p14:tracePt t="42192" x="5691188" y="2874963"/>
          <p14:tracePt t="42209" x="5819775" y="2879725"/>
          <p14:tracePt t="42226" x="5900738" y="2890838"/>
          <p14:tracePt t="42242" x="5945188" y="2897188"/>
          <p14:tracePt t="42259" x="5954713" y="2897188"/>
          <p14:tracePt t="42276" x="6015038" y="2913063"/>
          <p14:tracePt t="42292" x="6073775" y="2917825"/>
          <p14:tracePt t="42309" x="6100763" y="2928938"/>
          <p14:tracePt t="42326" x="6149975" y="2933700"/>
          <p14:tracePt t="42342" x="6208713" y="2951163"/>
          <p14:tracePt t="42359" x="6242050" y="2951163"/>
          <p14:tracePt t="42375" x="6296025" y="2955925"/>
          <p14:tracePt t="42393" x="6338888" y="2960688"/>
          <p14:tracePt t="42409" x="6376988" y="2960688"/>
          <p14:tracePt t="42426" x="6462713" y="2960688"/>
          <p14:tracePt t="42443" x="6543675" y="2971800"/>
          <p14:tracePt t="42459" x="6608763" y="2971800"/>
          <p14:tracePt t="42476" x="6662738" y="2971800"/>
          <p14:tracePt t="42492" x="6689725" y="2971800"/>
          <p14:tracePt t="42509" x="6707188" y="2967038"/>
          <p14:tracePt t="42526" x="6734175" y="2967038"/>
          <p14:tracePt t="42542" x="6761163" y="2955925"/>
          <p14:tracePt t="42559" x="6770688" y="2955925"/>
          <p14:tracePt t="42576" x="6808788" y="2951163"/>
          <p14:tracePt t="42592" x="6831013" y="2951163"/>
          <p14:tracePt t="42609" x="6835775" y="2951163"/>
          <p14:tracePt t="42642" x="6815138" y="2951163"/>
          <p14:tracePt t="42660" x="6738938" y="2951163"/>
          <p14:tracePt t="42675" x="6565900" y="2951163"/>
          <p14:tracePt t="42692" x="6327775" y="2951163"/>
          <p14:tracePt t="42709" x="6226175" y="2951163"/>
          <p14:tracePt t="42726" x="5938838" y="2951163"/>
          <p14:tracePt t="42742" x="5641975" y="2933700"/>
          <p14:tracePt t="42759" x="5511800" y="2928938"/>
          <p14:tracePt t="42776" x="5041900" y="2901950"/>
          <p14:tracePt t="42792" x="4884738" y="2901950"/>
          <p14:tracePt t="42809" x="4641850" y="2917825"/>
          <p14:tracePt t="42826" x="4187825" y="2928938"/>
          <p14:tracePt t="42842" x="3859213" y="2933700"/>
          <p14:tracePt t="42861" x="3771900" y="2924175"/>
          <p14:tracePt t="42876" x="3594100" y="2901950"/>
          <p14:tracePt t="42893" x="3587750" y="2890838"/>
          <p14:tracePt t="42909" x="3587750" y="2886075"/>
          <p14:tracePt t="42926" x="3668713" y="2836863"/>
          <p14:tracePt t="42943" x="3805238" y="2798763"/>
          <p14:tracePt t="42959" x="3852863" y="2798763"/>
          <p14:tracePt t="42976" x="4021138" y="2798763"/>
          <p14:tracePt t="42992" x="4383088" y="2798763"/>
          <p14:tracePt t="43009" x="4567238" y="2798763"/>
          <p14:tracePt t="43025" x="5187950" y="2809875"/>
          <p14:tracePt t="43042" x="5511800" y="2820988"/>
          <p14:tracePt t="43059" x="5711825" y="2847975"/>
          <p14:tracePt t="43075" x="5961063" y="2879725"/>
          <p14:tracePt t="43092" x="6118225" y="2906713"/>
          <p14:tracePt t="43109" x="6242050" y="2928938"/>
          <p14:tracePt t="43126" x="6457950" y="2960688"/>
          <p14:tracePt t="43142" x="6626225" y="2978150"/>
          <p14:tracePt t="43160" x="6711950" y="2978150"/>
          <p14:tracePt t="43176" x="6824663" y="2978150"/>
          <p14:tracePt t="43192" x="6961188" y="2998788"/>
          <p14:tracePt t="43209" x="7046913" y="3009900"/>
          <p14:tracePt t="43226" x="7138988" y="3016250"/>
          <p14:tracePt t="43242" x="7231063" y="3025775"/>
          <p14:tracePt t="43259" x="7285038" y="3036888"/>
          <p14:tracePt t="43276" x="7350125" y="3043238"/>
          <p14:tracePt t="43293" x="7458075" y="3052763"/>
          <p14:tracePt t="43309" x="7543800" y="3052763"/>
          <p14:tracePt t="43326" x="7685088" y="3059113"/>
          <p14:tracePt t="43342" x="7786688" y="3070225"/>
          <p14:tracePt t="43343" x="7851775" y="3070225"/>
          <p14:tracePt t="43359" x="7916863" y="3079750"/>
          <p14:tracePt t="43375" x="8078788" y="3079750"/>
          <p14:tracePt t="43393" x="8208963" y="3079750"/>
          <p14:tracePt t="43409" x="8247063" y="3079750"/>
          <p14:tracePt t="43425" x="8348663" y="3079750"/>
          <p14:tracePt t="43442" x="8474075" y="3079750"/>
          <p14:tracePt t="43459" x="8516938" y="3079750"/>
          <p14:tracePt t="43475" x="8629650" y="3070225"/>
          <p14:tracePt t="43492" x="8728075" y="3059113"/>
          <p14:tracePt t="43509" x="8743950" y="3052763"/>
          <p14:tracePt t="43526" x="8786813" y="3048000"/>
          <p14:tracePt t="43542" x="8797925" y="3048000"/>
          <p14:tracePt t="43559" x="8797925" y="3043238"/>
          <p14:tracePt t="43576" x="8813800" y="3021013"/>
          <p14:tracePt t="43592" x="8820150" y="3021013"/>
          <p14:tracePt t="43609" x="8863013" y="3009900"/>
          <p14:tracePt t="43626" x="8901113" y="2994025"/>
          <p14:tracePt t="43643" x="8943975" y="2987675"/>
          <p14:tracePt t="43660" x="8966200" y="2982913"/>
          <p14:tracePt t="43676" x="9029700" y="2971800"/>
          <p14:tracePt t="43693" x="9175750" y="2967038"/>
          <p14:tracePt t="43709" x="9274175" y="2955925"/>
          <p14:tracePt t="43725" x="9440863" y="2955925"/>
          <p14:tracePt t="43742" x="9544050" y="2955925"/>
          <p14:tracePt t="43759" x="9582150" y="2955925"/>
          <p14:tracePt t="43775" x="9636125" y="2955925"/>
          <p14:tracePt t="43792" x="9663113" y="2951163"/>
          <p14:tracePt t="43809" x="9674225" y="2951163"/>
          <p14:tracePt t="43825" x="9705975" y="2951163"/>
          <p14:tracePt t="43842" x="9732963" y="2951163"/>
          <p14:tracePt t="43859" x="9748838" y="2951163"/>
          <p14:tracePt t="43875" x="9771063" y="2951163"/>
          <p14:tracePt t="43892" x="9775825" y="2951163"/>
          <p14:tracePt t="43909" x="9782175" y="2951163"/>
          <p14:tracePt t="43943" x="9791700" y="2951163"/>
          <p14:tracePt t="43953" x="9809163" y="2951163"/>
          <p14:tracePt t="43963" x="9829800" y="2951163"/>
          <p14:tracePt t="43975" x="9863138" y="2951163"/>
          <p14:tracePt t="43993" x="9917113" y="2955925"/>
          <p14:tracePt t="44009" x="9948863" y="2967038"/>
          <p14:tracePt t="44026" x="10013950" y="2971800"/>
          <p14:tracePt t="44042" x="10144125" y="2982913"/>
          <p14:tracePt t="44059" x="10186988" y="2987675"/>
          <p14:tracePt t="44076" x="10299700" y="2987675"/>
          <p14:tracePt t="44092" x="10391775" y="2998788"/>
          <p14:tracePt t="44109" x="10425113" y="2998788"/>
          <p14:tracePt t="44125" x="10479088" y="2998788"/>
          <p14:tracePt t="44143" x="10521950" y="2998788"/>
          <p14:tracePt t="44160" x="10526713" y="2998788"/>
          <p14:tracePt t="44175" x="10544175" y="2998788"/>
          <p14:tracePt t="44192" x="10548938" y="2998788"/>
          <p14:tracePt t="45353" x="10483850" y="2998788"/>
          <p14:tracePt t="45364" x="10371138" y="2978150"/>
          <p14:tracePt t="45375" x="10294938" y="2978150"/>
          <p14:tracePt t="45393" x="10029825" y="2967038"/>
          <p14:tracePt t="45410" x="9932988" y="2967038"/>
          <p14:tracePt t="45426" x="9609138" y="2940050"/>
          <p14:tracePt t="45459" x="9274175" y="2917825"/>
          <p14:tracePt t="45492" x="9020175" y="2897188"/>
          <p14:tracePt t="45509" x="8867775" y="2886075"/>
          <p14:tracePt t="45526" x="8748713" y="2879725"/>
          <p14:tracePt t="45543" x="8685213" y="2870200"/>
          <p14:tracePt t="45559" x="8662988" y="2870200"/>
          <p14:tracePt t="45576" x="8602663" y="2863850"/>
          <p14:tracePt t="45593" x="8566150" y="2859088"/>
          <p14:tracePt t="45609" x="8528050" y="2859088"/>
          <p14:tracePt t="45625" x="8478838" y="2847975"/>
          <p14:tracePt t="45643" x="8447088" y="2847975"/>
          <p14:tracePt t="45659" x="8413750" y="2847975"/>
          <p14:tracePt t="45676" x="8366125" y="2843213"/>
          <p14:tracePt t="45692" x="8339138" y="2836863"/>
          <p14:tracePt t="45709" x="8289925" y="2825750"/>
          <p14:tracePt t="45725" x="8247063" y="2820988"/>
          <p14:tracePt t="45742" x="8170863" y="2816225"/>
          <p14:tracePt t="45759" x="8116888" y="2816225"/>
          <p14:tracePt t="45776" x="8051800" y="2816225"/>
          <p14:tracePt t="45792" x="7889875" y="2816225"/>
          <p14:tracePt t="45809" x="7716838" y="2816225"/>
          <p14:tracePt t="45826" x="7442200" y="2816225"/>
          <p14:tracePt t="45842" x="7051675" y="2816225"/>
          <p14:tracePt t="45843" x="6869113" y="2798763"/>
          <p14:tracePt t="45861" x="6680200" y="2789238"/>
          <p14:tracePt t="45876" x="6172200" y="2744788"/>
          <p14:tracePt t="45893" x="5761038" y="2717800"/>
          <p14:tracePt t="45910" x="5630863" y="2706688"/>
          <p14:tracePt t="45926" x="5199063" y="2686050"/>
          <p14:tracePt t="45942" x="4733925" y="2686050"/>
          <p14:tracePt t="45959" x="4598988" y="2686050"/>
          <p14:tracePt t="45976" x="4259263" y="2674938"/>
          <p14:tracePt t="45992" x="4005263" y="2663825"/>
          <p14:tracePt t="46009" x="3940175" y="2652713"/>
          <p14:tracePt t="46025" x="3783013" y="2643188"/>
          <p14:tracePt t="46042" x="3668713" y="2643188"/>
          <p14:tracePt t="46059" x="3621088" y="2643188"/>
          <p14:tracePt t="46075" x="3394075" y="2643188"/>
          <p14:tracePt t="46092" x="3194050" y="2643188"/>
          <p14:tracePt t="46109" x="3128963" y="2643188"/>
          <p14:tracePt t="46125" x="2951163" y="2647950"/>
          <p14:tracePt t="46143" x="2809875" y="2647950"/>
          <p14:tracePt t="46159" x="2762250" y="2647950"/>
          <p14:tracePt t="46176" x="2582863" y="2647950"/>
          <p14:tracePt t="46192" x="2497138" y="2647950"/>
          <p14:tracePt t="46209" x="2166938" y="2647950"/>
          <p14:tracePt t="46225" x="1966913" y="2647950"/>
          <p14:tracePt t="46242" x="1901825" y="2647950"/>
          <p14:tracePt t="46259" x="1827213" y="2647950"/>
          <p14:tracePt t="46275" x="1782763" y="2647950"/>
          <p14:tracePt t="46292" x="1762125" y="2647950"/>
          <p14:tracePt t="46309" x="1728788" y="2647950"/>
          <p14:tracePt t="46325" x="1674813" y="2647950"/>
          <p14:tracePt t="46342" x="1566863" y="2636838"/>
          <p14:tracePt t="46359" x="1501775" y="2625725"/>
          <p14:tracePt t="46375" x="1416050" y="2625725"/>
          <p14:tracePt t="46393" x="1319213" y="2609850"/>
          <p14:tracePt t="46409" x="1281113" y="2598738"/>
          <p14:tracePt t="46426" x="1227138" y="2593975"/>
          <p14:tracePt t="46442" x="1193800" y="2589213"/>
          <p14:tracePt t="46459" x="1184275" y="2589213"/>
          <p14:tracePt t="46476" x="1155700" y="2582863"/>
          <p14:tracePt t="46492" x="1119188" y="2582863"/>
          <p14:tracePt t="46509" x="1108075" y="2582863"/>
          <p14:tracePt t="46525" x="1092200" y="2582863"/>
          <p14:tracePt t="47123" x="1112838" y="2582863"/>
          <p14:tracePt t="47133" x="1166813" y="2589213"/>
          <p14:tracePt t="47144" x="1231900" y="2589213"/>
          <p14:tracePt t="47160" x="1281113" y="2589213"/>
          <p14:tracePt t="47176" x="1366838" y="2589213"/>
          <p14:tracePt t="47194" x="1443038" y="2589213"/>
          <p14:tracePt t="47225" x="1685925" y="2589213"/>
          <p14:tracePt t="47259" x="1989138" y="2598738"/>
          <p14:tracePt t="47276" x="2128838" y="2609850"/>
          <p14:tracePt t="47293" x="2166938" y="2609850"/>
          <p14:tracePt t="47309" x="2166938" y="2616200"/>
          <p14:tracePt t="47674" x="2178050" y="2616200"/>
          <p14:tracePt t="47683" x="2216150" y="2616200"/>
          <p14:tracePt t="47694" x="2270125" y="2625725"/>
          <p14:tracePt t="47711" x="2459038" y="2625725"/>
          <p14:tracePt t="47742" x="2789238" y="2636838"/>
          <p14:tracePt t="47775" x="3021013" y="2652713"/>
          <p14:tracePt t="47792" x="3043238" y="2652713"/>
          <p14:tracePt t="47809" x="3171825" y="2670175"/>
          <p14:tracePt t="47826" x="3398838" y="2690813"/>
          <p14:tracePt t="47842" x="3567113" y="2690813"/>
          <p14:tracePt t="47860" x="3663950" y="2701925"/>
          <p14:tracePt t="47875" x="3756025" y="2701925"/>
          <p14:tracePt t="47893" x="3836988" y="2706688"/>
          <p14:tracePt t="47909" x="3922713" y="2706688"/>
          <p14:tracePt t="47925" x="4079875" y="2728913"/>
          <p14:tracePt t="47942" x="4210050" y="2740025"/>
          <p14:tracePt t="47959" x="4295775" y="2744788"/>
          <p14:tracePt t="47975" x="4425950" y="2755900"/>
          <p14:tracePt t="47992" x="4576763" y="2767013"/>
          <p14:tracePt t="48009" x="4668838" y="2778125"/>
          <p14:tracePt t="48025" x="4760913" y="2782888"/>
          <p14:tracePt t="48042" x="4902200" y="2794000"/>
          <p14:tracePt t="48059" x="5003800" y="2805113"/>
          <p14:tracePt t="48076" x="5172075" y="2825750"/>
          <p14:tracePt t="48092" x="5307013" y="2836863"/>
          <p14:tracePt t="48109" x="5473700" y="2843213"/>
          <p14:tracePt t="48126" x="5664200" y="2863850"/>
          <p14:tracePt t="48142" x="5765800" y="2874963"/>
          <p14:tracePt t="48160" x="5842000" y="2874963"/>
          <p14:tracePt t="48176" x="5918200" y="2886075"/>
          <p14:tracePt t="48192" x="5981700" y="2890838"/>
          <p14:tracePt t="48209" x="6015038" y="2890838"/>
          <p14:tracePt t="48226" x="6080125" y="2901950"/>
          <p14:tracePt t="48242" x="6138863" y="2906713"/>
          <p14:tracePt t="48259" x="6149975" y="2906713"/>
          <p14:tracePt t="48275" x="6192838" y="2906713"/>
          <p14:tracePt t="48292" x="6226175" y="2913063"/>
          <p14:tracePt t="48309" x="6242050" y="2913063"/>
          <p14:tracePt t="48325" x="6289675" y="2917825"/>
          <p14:tracePt t="48342" x="6361113" y="2928938"/>
          <p14:tracePt t="48359" x="6392863" y="2933700"/>
          <p14:tracePt t="48375" x="6473825" y="2940050"/>
          <p14:tracePt t="48393" x="6561138" y="2951163"/>
          <p14:tracePt t="48409" x="6599238" y="2951163"/>
          <p14:tracePt t="48426" x="6750050" y="2960688"/>
          <p14:tracePt t="48442" x="6804025" y="2967038"/>
          <p14:tracePt t="48459" x="6981825" y="2967038"/>
          <p14:tracePt t="48476" x="7123113" y="2978150"/>
          <p14:tracePt t="48492" x="7150100" y="2978150"/>
          <p14:tracePt t="48509" x="7251700" y="2971800"/>
          <p14:tracePt t="48525" x="7327900" y="2971800"/>
          <p14:tracePt t="48542" x="7388225" y="2967038"/>
          <p14:tracePt t="48559" x="7435850" y="2967038"/>
          <p14:tracePt t="48575" x="7496175" y="2955925"/>
          <p14:tracePt t="48592" x="7527925" y="2955925"/>
          <p14:tracePt t="48609" x="7539038" y="2951163"/>
          <p14:tracePt t="48625" x="7554913" y="2944813"/>
          <p14:tracePt t="48643" x="7570788" y="2940050"/>
          <p14:tracePt t="48659" x="7581900" y="2940050"/>
          <p14:tracePt t="48675" x="7597775" y="2940050"/>
          <p14:tracePt t="48692" x="7604125" y="2940050"/>
          <p14:tracePt t="48709" x="7608888" y="2940050"/>
          <p14:tracePt t="48725" x="7620000" y="2940050"/>
          <p14:tracePt t="48742" x="7631113" y="2933700"/>
          <p14:tracePt t="48776" x="7635875" y="2933700"/>
          <p14:tracePt t="48803" x="7635875" y="2928938"/>
          <p14:tracePt t="48974" x="7624763" y="2928938"/>
          <p14:tracePt t="48983" x="7608888" y="2933700"/>
          <p14:tracePt t="48993" x="7593013" y="2940050"/>
          <p14:tracePt t="49009" x="7570788" y="2944813"/>
          <p14:tracePt t="49025" x="7489825" y="2971800"/>
          <p14:tracePt t="49042" x="7354888" y="3021013"/>
          <p14:tracePt t="49059" x="7300913" y="3036888"/>
          <p14:tracePt t="49075" x="7143750" y="3063875"/>
          <p14:tracePt t="49092" x="6954838" y="3097213"/>
          <p14:tracePt t="49109" x="6873875" y="3106738"/>
          <p14:tracePt t="49126" x="6673850" y="3128963"/>
          <p14:tracePt t="49143" x="6523038" y="3133725"/>
          <p14:tracePt t="49159" x="6376988" y="3155950"/>
          <p14:tracePt t="49176" x="6127750" y="3187700"/>
          <p14:tracePt t="49192" x="5900738" y="3221038"/>
          <p14:tracePt t="49209" x="5680075" y="3259138"/>
          <p14:tracePt t="49226" x="5365750" y="3286125"/>
          <p14:tracePt t="49243" x="5129213" y="3290888"/>
          <p14:tracePt t="49259" x="4902200" y="3290888"/>
          <p14:tracePt t="49276" x="4637088" y="3290888"/>
          <p14:tracePt t="49292" x="4210050" y="3286125"/>
          <p14:tracePt t="49309" x="3841750" y="3252788"/>
          <p14:tracePt t="49325" x="3479800" y="3205163"/>
          <p14:tracePt t="49342" x="2978150" y="3117850"/>
          <p14:tracePt t="49359" x="2632075" y="3070225"/>
          <p14:tracePt t="49375" x="2317750" y="3021013"/>
          <p14:tracePt t="49393" x="1924050" y="2924175"/>
          <p14:tracePt t="49409" x="1804988" y="2890838"/>
          <p14:tracePt t="49425" x="1492250" y="2771775"/>
          <p14:tracePt t="49442" x="1243013" y="2670175"/>
          <p14:tracePt t="49459" x="1189038" y="2632075"/>
          <p14:tracePt t="49476" x="1081088" y="2551113"/>
          <p14:tracePt t="49492" x="1000125" y="2459038"/>
          <p14:tracePt t="49509" x="984250" y="2425700"/>
          <p14:tracePt t="49525" x="946150" y="2317750"/>
          <p14:tracePt t="49542" x="946150" y="2274888"/>
          <p14:tracePt t="49559" x="950913" y="2209800"/>
          <p14:tracePt t="49576" x="1000125" y="2151063"/>
          <p14:tracePt t="49592" x="1027113" y="2128838"/>
          <p14:tracePt t="49609" x="1166813" y="2047875"/>
          <p14:tracePt t="49626" x="1416050" y="1973263"/>
          <p14:tracePt t="49642" x="1778000" y="1935163"/>
          <p14:tracePt t="49660" x="1901825" y="1924050"/>
          <p14:tracePt t="49676" x="2259013" y="1912938"/>
          <p14:tracePt t="49692" x="2578100" y="1901825"/>
          <p14:tracePt t="49709" x="2690813" y="1901825"/>
          <p14:tracePt t="49725" x="2960688" y="1901825"/>
          <p14:tracePt t="49742" x="3275013" y="1908175"/>
          <p14:tracePt t="49759" x="3387725" y="1917700"/>
          <p14:tracePt t="49775" x="3729038" y="1928813"/>
          <p14:tracePt t="49792" x="3983038" y="1951038"/>
          <p14:tracePt t="49809" x="4194175" y="1962150"/>
          <p14:tracePt t="49826" x="4502150" y="1982788"/>
          <p14:tracePt t="49842" x="4594225" y="1993900"/>
          <p14:tracePt t="49843" x="4668838" y="2005013"/>
          <p14:tracePt t="49859" x="4794250" y="2016125"/>
          <p14:tracePt t="49876" x="4999038" y="2058988"/>
          <p14:tracePt t="49893" x="5165725" y="2085975"/>
          <p14:tracePt t="49909" x="5284788" y="2108200"/>
          <p14:tracePt t="49926" x="5414963" y="2124075"/>
          <p14:tracePt t="49942" x="5583238" y="2166938"/>
          <p14:tracePt t="49959" x="5673725" y="2193925"/>
          <p14:tracePt t="49976" x="5772150" y="2232025"/>
          <p14:tracePt t="49992" x="5895975" y="2297113"/>
          <p14:tracePt t="50009" x="5976938" y="2339975"/>
          <p14:tracePt t="50026" x="6091238" y="2416175"/>
          <p14:tracePt t="50042" x="6181725" y="2474913"/>
          <p14:tracePt t="50059" x="6318250" y="2555875"/>
          <p14:tracePt t="50075" x="6399213" y="2589213"/>
          <p14:tracePt t="50092" x="6415088" y="2609850"/>
          <p14:tracePt t="51483" x="6426200" y="2625725"/>
          <p14:tracePt t="51487" x="6469063" y="2670175"/>
          <p14:tracePt t="51503" x="6527800" y="2706688"/>
          <p14:tracePt t="51513" x="6716713" y="2782888"/>
          <p14:tracePt t="51526" x="6781800" y="2805113"/>
          <p14:tracePt t="51543" x="6927850" y="2852738"/>
          <p14:tracePt t="51561" x="6965950" y="2852738"/>
          <p14:tracePt t="51592" x="7008813" y="2859088"/>
          <p14:tracePt t="51625" x="7069138" y="2859088"/>
          <p14:tracePt t="51643" x="7161213" y="2847975"/>
          <p14:tracePt t="51659" x="7204075" y="2843213"/>
          <p14:tracePt t="51676" x="7273925" y="2825750"/>
          <p14:tracePt t="51693" x="7343775" y="2809875"/>
          <p14:tracePt t="51709" x="7381875" y="2809875"/>
          <p14:tracePt t="51726" x="7431088" y="2809875"/>
          <p14:tracePt t="51742" x="7446963" y="2809875"/>
          <p14:tracePt t="51759" x="7539038" y="2816225"/>
          <p14:tracePt t="51775" x="7700963" y="2820988"/>
          <p14:tracePt t="51792" x="7777163" y="2820988"/>
          <p14:tracePt t="51809" x="8035925" y="2820988"/>
          <p14:tracePt t="51825" x="8224838" y="2820988"/>
          <p14:tracePt t="51842" x="8366125" y="2820988"/>
          <p14:tracePt t="51843" x="8440738" y="2820988"/>
          <p14:tracePt t="51861" x="8539163" y="2820988"/>
          <p14:tracePt t="51875" x="8658225" y="2832100"/>
          <p14:tracePt t="51893" x="8775700" y="2847975"/>
          <p14:tracePt t="51909" x="8829675" y="2859088"/>
          <p14:tracePt t="51926" x="8851900" y="2863850"/>
          <p14:tracePt t="51959" x="8851900" y="2870200"/>
          <p14:tracePt t="51975" x="8840788" y="2874963"/>
          <p14:tracePt t="51992" x="8836025" y="2879725"/>
          <p14:tracePt t="52009" x="8829675" y="2879725"/>
          <p14:tracePt t="52025" x="8824913" y="2879725"/>
          <p14:tracePt t="52042" x="8813800" y="2886075"/>
          <p14:tracePt t="52059" x="8782050" y="2886075"/>
          <p14:tracePt t="52075" x="8678863" y="2874963"/>
          <p14:tracePt t="52092" x="8629650" y="2870200"/>
          <p14:tracePt t="52109" x="8458200" y="2825750"/>
          <p14:tracePt t="52126" x="8301038" y="2778125"/>
          <p14:tracePt t="52142" x="8213725" y="2733675"/>
          <p14:tracePt t="52159" x="8193088" y="2717800"/>
          <p14:tracePt t="52176" x="8166100" y="2706688"/>
          <p14:tracePt t="52192" x="8139113" y="2674938"/>
          <p14:tracePt t="52209" x="8128000" y="2659063"/>
          <p14:tracePt t="52226" x="8105775" y="2598738"/>
          <p14:tracePt t="52242" x="8089900" y="2551113"/>
          <p14:tracePt t="52259" x="8089900" y="2528888"/>
          <p14:tracePt t="52275" x="8116888" y="2459038"/>
          <p14:tracePt t="52292" x="8177213" y="2389188"/>
          <p14:tracePt t="52309" x="8197850" y="2366963"/>
          <p14:tracePt t="52325" x="8251825" y="2328863"/>
          <p14:tracePt t="52342" x="8294688" y="2308225"/>
          <p14:tracePt t="52359" x="8343900" y="2290763"/>
          <p14:tracePt t="52375" x="8462963" y="2263775"/>
          <p14:tracePt t="52393" x="8566150" y="2254250"/>
          <p14:tracePt t="52410" x="8658225" y="2254250"/>
          <p14:tracePt t="52426" x="8770938" y="2254250"/>
          <p14:tracePt t="52442" x="8824913" y="2254250"/>
          <p14:tracePt t="52459" x="8863013" y="2254250"/>
          <p14:tracePt t="52476" x="8912225" y="2263775"/>
          <p14:tracePt t="52492" x="8948738" y="2308225"/>
          <p14:tracePt t="52509" x="8975725" y="2355850"/>
          <p14:tracePt t="52526" x="8986838" y="2416175"/>
          <p14:tracePt t="52543" x="8986838" y="2508250"/>
          <p14:tracePt t="52559" x="8970963" y="2562225"/>
          <p14:tracePt t="52575" x="8932863" y="2605088"/>
          <p14:tracePt t="52592" x="8840788" y="2674938"/>
          <p14:tracePt t="52609" x="8797925" y="2701925"/>
          <p14:tracePt t="52625" x="8640763" y="2740025"/>
          <p14:tracePt t="52643" x="8478838" y="2751138"/>
          <p14:tracePt t="52659" x="8435975" y="2751138"/>
          <p14:tracePt t="52676" x="8386763" y="2751138"/>
          <p14:tracePt t="52692" x="8375650" y="2751138"/>
          <p14:tracePt t="53953" x="8404225" y="2755900"/>
          <p14:tracePt t="53963" x="8435975" y="2767013"/>
          <p14:tracePt t="53976" x="8559800" y="2771775"/>
          <p14:tracePt t="53993" x="8739188" y="2782888"/>
          <p14:tracePt t="54011" x="8824913" y="2794000"/>
          <p14:tracePt t="54026" x="8883650" y="2794000"/>
          <p14:tracePt t="54059" x="8932863" y="2794000"/>
          <p14:tracePt t="54092" x="8959850" y="2794000"/>
          <p14:tracePt t="54109" x="8970963" y="2794000"/>
          <p14:tracePt t="54125" x="9036050" y="2794000"/>
          <p14:tracePt t="54143" x="9105900" y="2794000"/>
          <p14:tracePt t="54159" x="9117013" y="2794000"/>
          <p14:tracePt t="54175" x="9132888" y="2794000"/>
          <p14:tracePt t="54554" x="9166225" y="2794000"/>
          <p14:tracePt t="54563" x="9202738" y="2794000"/>
          <p14:tracePt t="54576" x="9247188" y="2794000"/>
          <p14:tracePt t="54593" x="9348788" y="2794000"/>
          <p14:tracePt t="54625" x="9447213" y="2794000"/>
          <p14:tracePt t="54659" x="9510713" y="2794000"/>
          <p14:tracePt t="54676" x="9559925" y="2794000"/>
          <p14:tracePt t="54692" x="9618663" y="2794000"/>
          <p14:tracePt t="54709" x="9737725" y="2782888"/>
          <p14:tracePt t="54726" x="9899650" y="2782888"/>
          <p14:tracePt t="54742" x="9975850" y="2782888"/>
          <p14:tracePt t="54759" x="10056813" y="2782888"/>
          <p14:tracePt t="54775" x="10148888" y="2778125"/>
          <p14:tracePt t="54792" x="10209213" y="2778125"/>
          <p14:tracePt t="54809" x="10310813" y="2778125"/>
          <p14:tracePt t="54825" x="10548938" y="2778125"/>
          <p14:tracePt t="54842" x="10614025" y="2778125"/>
          <p14:tracePt t="54843" x="10726738" y="2778125"/>
          <p14:tracePt t="54860" x="10791825" y="2778125"/>
          <p14:tracePt t="54875" x="10922000" y="2767013"/>
          <p14:tracePt t="54893" x="11034713" y="2767013"/>
          <p14:tracePt t="54909" x="11061700" y="2767013"/>
          <p14:tracePt t="54925" x="11133138" y="2762250"/>
          <p14:tracePt t="54942" x="11164888" y="2762250"/>
          <p14:tracePt t="54959" x="11169650" y="2762250"/>
          <p14:tracePt t="54975" x="11176000" y="2762250"/>
          <p14:tracePt t="54992" x="11187113" y="2762250"/>
          <p14:tracePt t="55009" x="11191875" y="2755900"/>
          <p14:tracePt t="55025" x="11202988" y="2755900"/>
          <p14:tracePt t="55042" x="11207750" y="2755900"/>
          <p14:tracePt t="56474" x="11202988" y="2755900"/>
          <p14:tracePt t="56494" x="11191875" y="2755900"/>
          <p14:tracePt t="56503" x="11180763" y="2755900"/>
          <p14:tracePt t="56513" x="11133138" y="2755900"/>
          <p14:tracePt t="56526" x="11099800" y="2762250"/>
          <p14:tracePt t="56543" x="11045825" y="2771775"/>
          <p14:tracePt t="56575" x="10991850" y="2778125"/>
          <p14:tracePt t="56609" x="10975975" y="2782888"/>
          <p14:tracePt t="56625" x="10960100" y="2782888"/>
          <p14:tracePt t="56643" x="10926763" y="2789238"/>
          <p14:tracePt t="56660" x="10922000" y="2789238"/>
          <p14:tracePt t="56676" x="10899775" y="2794000"/>
          <p14:tracePt t="56692" x="10883900" y="2794000"/>
          <p14:tracePt t="56709" x="10872788" y="2794000"/>
          <p14:tracePt t="56726" x="10852150" y="2798763"/>
          <p14:tracePt t="56742" x="10834688" y="2798763"/>
          <p14:tracePt t="56759" x="10798175" y="2805113"/>
          <p14:tracePt t="56775" x="10737850" y="2805113"/>
          <p14:tracePt t="56792" x="10699750" y="2805113"/>
          <p14:tracePt t="56809" x="10548938" y="2805113"/>
          <p14:tracePt t="56825" x="10360025" y="2805113"/>
          <p14:tracePt t="56842" x="10209213" y="2805113"/>
          <p14:tracePt t="56860" x="10067925" y="2805113"/>
          <p14:tracePt t="56875" x="9867900" y="2805113"/>
          <p14:tracePt t="56892" x="9656763" y="2789238"/>
          <p14:tracePt t="56910" x="9348788" y="2778125"/>
          <p14:tracePt t="56926" x="9132888" y="2767013"/>
          <p14:tracePt t="56943" x="8901113" y="2744788"/>
          <p14:tracePt t="56959" x="8759825" y="2724150"/>
          <p14:tracePt t="56975" x="8575675" y="2697163"/>
          <p14:tracePt t="56992" x="8435975" y="2674938"/>
          <p14:tracePt t="57009" x="8224838" y="2674938"/>
          <p14:tracePt t="57026" x="7916863" y="2659063"/>
          <p14:tracePt t="57042" x="7689850" y="2659063"/>
          <p14:tracePt t="57059" x="7462838" y="2643188"/>
          <p14:tracePt t="57075" x="7143750" y="2605088"/>
          <p14:tracePt t="57092" x="6961188" y="2566988"/>
          <p14:tracePt t="57109" x="6770688" y="2551113"/>
          <p14:tracePt t="57125" x="6554788" y="2528888"/>
          <p14:tracePt t="57143" x="6338888" y="2508250"/>
          <p14:tracePt t="57159" x="6253163" y="2497138"/>
          <p14:tracePt t="57176" x="6026150" y="2486025"/>
          <p14:tracePt t="57193" x="5799138" y="2474913"/>
          <p14:tracePt t="57209" x="5722938" y="2474913"/>
          <p14:tracePt t="57225" x="5518150" y="2459038"/>
          <p14:tracePt t="57242" x="5273675" y="2443163"/>
          <p14:tracePt t="57259" x="5160963" y="2443163"/>
          <p14:tracePt t="57275" x="4826000" y="2443163"/>
          <p14:tracePt t="57292" x="4421188" y="2432050"/>
          <p14:tracePt t="57309" x="4286250" y="2425700"/>
          <p14:tracePt t="57325" x="3933825" y="2416175"/>
          <p14:tracePt t="57342" x="3836988" y="2405063"/>
          <p14:tracePt t="57343" x="3695700" y="2393950"/>
          <p14:tracePt t="57359" x="3641725" y="2382838"/>
          <p14:tracePt t="57375" x="3513138" y="2366963"/>
          <p14:tracePt t="57392" x="3382963" y="2355850"/>
          <p14:tracePt t="57409" x="3259138" y="2335213"/>
          <p14:tracePt t="57426" x="3009900" y="2312988"/>
          <p14:tracePt t="57442" x="2924175" y="2312988"/>
          <p14:tracePt t="57459" x="2744788" y="2301875"/>
          <p14:tracePt t="57476" x="2625725" y="2286000"/>
          <p14:tracePt t="57492" x="2571750" y="2281238"/>
          <p14:tracePt t="57509" x="2508250" y="2270125"/>
          <p14:tracePt t="57525" x="2409825" y="2243138"/>
          <p14:tracePt t="57542" x="2220913" y="2209800"/>
          <p14:tracePt t="57559" x="2101850" y="2198688"/>
          <p14:tracePt t="57575" x="1989138" y="2198688"/>
          <p14:tracePt t="57592" x="1901825" y="2182813"/>
          <p14:tracePt t="57609" x="1874838" y="2178050"/>
          <p14:tracePt t="57625" x="1831975" y="2166938"/>
          <p14:tracePt t="57643" x="1746250" y="2166938"/>
          <p14:tracePt t="57659" x="1697038" y="2166938"/>
          <p14:tracePt t="57675" x="1582738" y="2155825"/>
          <p14:tracePt t="57692" x="1492250" y="2155825"/>
          <p14:tracePt t="57709" x="1470025" y="2155825"/>
          <p14:tracePt t="57725" x="1438275" y="2155825"/>
          <p14:tracePt t="57742" x="1427163" y="2155825"/>
          <p14:tracePt t="57775" x="1427163" y="2151063"/>
          <p14:tracePt t="57792" x="1427163" y="2144713"/>
          <p14:tracePt t="57809" x="1427163" y="2135188"/>
          <p14:tracePt t="57825" x="1416050" y="2135188"/>
          <p14:tracePt t="57842" x="1404938" y="2135188"/>
          <p14:tracePt t="57894" x="1400175" y="2135188"/>
          <p14:tracePt t="57914" x="1382713" y="2139950"/>
          <p14:tracePt t="57924" x="1373188" y="2144713"/>
          <p14:tracePt t="57933" x="1373188" y="2151063"/>
          <p14:tracePt t="57943" x="1362075" y="2151063"/>
          <p14:tracePt t="57959" x="1362075" y="2155825"/>
          <p14:tracePt t="57976" x="1350963" y="2162175"/>
          <p14:tracePt t="58073" x="1346200" y="2162175"/>
          <p14:tracePt t="58083" x="1339850" y="2162175"/>
          <p14:tracePt t="58103" x="1335088" y="2166938"/>
          <p14:tracePt t="58113" x="1328738" y="2166938"/>
          <p14:tracePt t="58125" x="1328738" y="2171700"/>
          <p14:tracePt t="58144" x="1323975" y="2171700"/>
          <p14:tracePt t="58254" x="1319213" y="2171700"/>
          <p14:tracePt t="58263" x="1312863" y="2178050"/>
          <p14:tracePt t="58275" x="1308100" y="2178050"/>
          <p14:tracePt t="58292" x="1301750" y="2182813"/>
          <p14:tracePt t="58309" x="1285875" y="2182813"/>
          <p14:tracePt t="58325" x="1254125" y="2198688"/>
          <p14:tracePt t="58342" x="1193800" y="2205038"/>
          <p14:tracePt t="58343" x="1128713" y="2205038"/>
          <p14:tracePt t="58359" x="1065213" y="2205038"/>
          <p14:tracePt t="58375" x="885825" y="2205038"/>
          <p14:tracePt t="58393" x="811213" y="2189163"/>
          <p14:tracePt t="58425" x="815975" y="2155825"/>
          <p14:tracePt t="58442" x="885825" y="2074863"/>
          <p14:tracePt t="58459" x="935038" y="2047875"/>
          <p14:tracePt t="58476" x="1020763" y="1982788"/>
          <p14:tracePt t="58492" x="1069975" y="1973263"/>
          <p14:tracePt t="58510" x="1085850" y="1962150"/>
          <p14:tracePt t="58525" x="1139825" y="1962150"/>
          <p14:tracePt t="58542" x="1173163" y="1962150"/>
          <p14:tracePt t="58559" x="1238250" y="1966913"/>
          <p14:tracePt t="58575" x="1274763" y="2009775"/>
          <p14:tracePt t="58592" x="1274763" y="2020888"/>
          <p14:tracePt t="58609" x="1274763" y="2047875"/>
          <p14:tracePt t="58625" x="1265238" y="2058988"/>
          <p14:tracePt t="58693" x="1281113" y="2058988"/>
          <p14:tracePt t="58703" x="1308100" y="2054225"/>
          <p14:tracePt t="58713" x="1339850" y="2043113"/>
          <p14:tracePt t="58725" x="1427163" y="2047875"/>
          <p14:tracePt t="58743" x="1701800" y="2070100"/>
          <p14:tracePt t="58759" x="2243138" y="2108200"/>
          <p14:tracePt t="58775" x="3297238" y="2108200"/>
          <p14:tracePt t="58792" x="4167188" y="2124075"/>
          <p14:tracePt t="58808" x="4911725" y="2144713"/>
          <p14:tracePt t="58825" x="5684838" y="2162175"/>
          <p14:tracePt t="58842" x="6284913" y="2220913"/>
          <p14:tracePt t="58844" x="6599238" y="2236788"/>
          <p14:tracePt t="58859" x="7170738" y="2290763"/>
          <p14:tracePt t="58875" x="7705725" y="2351088"/>
          <p14:tracePt t="58893" x="8208963" y="2393950"/>
          <p14:tracePt t="58909" x="8348663" y="2393950"/>
          <p14:tracePt t="58925" x="8440738" y="2409825"/>
          <p14:tracePt t="58943" x="8494713" y="2425700"/>
          <p14:tracePt t="58959" x="8512175" y="2443163"/>
          <p14:tracePt t="58976" x="8555038" y="2470150"/>
          <p14:tracePt t="58992" x="8602663" y="2490788"/>
          <p14:tracePt t="59009" x="8701088" y="2517775"/>
          <p14:tracePt t="59025" x="8829675" y="2528888"/>
          <p14:tracePt t="59042" x="8878888" y="2528888"/>
          <p14:tracePt t="59059" x="8901113" y="2535238"/>
          <p14:tracePt t="59083" x="8901113" y="2540000"/>
          <p14:tracePt t="59104" x="8901113" y="2551113"/>
          <p14:tracePt t="59113" x="8901113" y="2566988"/>
          <p14:tracePt t="59125" x="8890000" y="2578100"/>
          <p14:tracePt t="59143" x="8878888" y="2605088"/>
          <p14:tracePt t="59159" x="8874125" y="2616200"/>
          <p14:tracePt t="59176" x="8829675" y="2652713"/>
          <p14:tracePt t="59192" x="8748713" y="2686050"/>
          <p14:tracePt t="59209" x="8705850" y="2701925"/>
          <p14:tracePt t="59226" x="8597900" y="2713038"/>
          <p14:tracePt t="59242" x="8512175" y="2713038"/>
          <p14:tracePt t="59259" x="8494713" y="2706688"/>
          <p14:tracePt t="59275" x="8451850" y="2679700"/>
          <p14:tracePt t="59292" x="8435975" y="2670175"/>
          <p14:tracePt t="59309" x="8408988" y="2625725"/>
          <p14:tracePt t="59325" x="8404225" y="2589213"/>
          <p14:tracePt t="59342" x="8404225" y="2566988"/>
          <p14:tracePt t="59359" x="8404225" y="2562225"/>
          <p14:tracePt t="59375" x="8458200" y="2540000"/>
          <p14:tracePt t="59393" x="8528050" y="2524125"/>
          <p14:tracePt t="59410" x="8548688" y="2524125"/>
          <p14:tracePt t="59426" x="8555038" y="2524125"/>
          <p14:tracePt t="59442" x="8555038" y="2528888"/>
          <p14:tracePt t="59459" x="8521700" y="2551113"/>
          <p14:tracePt t="59475" x="8501063" y="2555875"/>
          <p14:tracePt t="59593" x="8494713" y="2555875"/>
          <p14:tracePt t="59603" x="8467725" y="2535238"/>
          <p14:tracePt t="59614" x="8366125" y="2470150"/>
          <p14:tracePt t="59625" x="8235950" y="2447925"/>
          <p14:tracePt t="59643" x="7604125" y="2312988"/>
          <p14:tracePt t="59659" x="7285038" y="2281238"/>
          <p14:tracePt t="59675" x="6523038" y="2209800"/>
          <p14:tracePt t="59692" x="6149975" y="2162175"/>
          <p14:tracePt t="59709" x="6138863" y="2155825"/>
          <p14:tracePt t="59726" x="6138863" y="2144713"/>
          <p14:tracePt t="59742" x="6154738" y="2128838"/>
          <p14:tracePt t="59759" x="6172200" y="2128838"/>
          <p14:tracePt t="59833" x="6176963" y="2128838"/>
          <p14:tracePt t="59843" x="6188075" y="2128838"/>
          <p14:tracePt t="59853" x="6199188" y="2128838"/>
          <p14:tracePt t="59864" x="6219825" y="2128838"/>
          <p14:tracePt t="59875" x="6246813" y="2128838"/>
          <p14:tracePt t="59892" x="6296025" y="2135188"/>
          <p14:tracePt t="59909" x="6561138" y="2135188"/>
          <p14:tracePt t="59925" x="7289800" y="2117725"/>
          <p14:tracePt t="59942" x="8089900" y="2081213"/>
          <p14:tracePt t="59959" x="8321675" y="2081213"/>
          <p14:tracePt t="59976" x="8662988" y="2081213"/>
          <p14:tracePt t="59992" x="8728075" y="2085975"/>
          <p14:tracePt t="60009" x="8770938" y="2097088"/>
          <p14:tracePt t="60043" x="8770938" y="2101850"/>
          <p14:tracePt t="60059" x="8766175" y="2112963"/>
          <p14:tracePt t="60075" x="8739188" y="2139950"/>
          <p14:tracePt t="60092" x="8662988" y="2189163"/>
          <p14:tracePt t="60109" x="8505825" y="2259013"/>
          <p14:tracePt t="60125" x="7981950" y="2436813"/>
          <p14:tracePt t="60142" x="7723188" y="2535238"/>
          <p14:tracePt t="60159" x="7069138" y="2744788"/>
          <p14:tracePt t="60176" x="6923088" y="2794000"/>
          <p14:tracePt t="60213" x="6934200" y="2794000"/>
          <p14:tracePt t="60225" x="6977063" y="2782888"/>
          <p14:tracePt t="60242" x="7051675" y="2767013"/>
          <p14:tracePt t="60260" x="7197725" y="2733675"/>
          <p14:tracePt t="60275" x="7350125" y="2717800"/>
          <p14:tracePt t="60292" x="7620000" y="2701925"/>
          <p14:tracePt t="60308" x="8150225" y="2659063"/>
          <p14:tracePt t="60325" x="8986838" y="2589213"/>
          <p14:tracePt t="60342" x="9544050" y="2562225"/>
          <p14:tracePt t="60359" x="9640888" y="2562225"/>
          <p14:tracePt t="60375" x="9782175" y="2562225"/>
          <p14:tracePt t="60392" x="9813925" y="2562225"/>
          <p14:tracePt t="60409" x="9813925" y="2566988"/>
          <p14:tracePt t="60453" x="9802813" y="2566988"/>
          <p14:tracePt t="60463" x="9786938" y="2582863"/>
          <p14:tracePt t="60475" x="9764713" y="2582863"/>
          <p14:tracePt t="60493" x="9755188" y="2582863"/>
          <p14:tracePt t="60509" x="9748838" y="2589213"/>
          <p14:tracePt t="60543" x="9744075" y="2589213"/>
          <p14:tracePt t="63659" x="831850" y="5480050"/>
          <p14:tracePt t="63677" x="831850" y="5518150"/>
          <p14:tracePt t="63695" x="831850" y="5561013"/>
          <p14:tracePt t="63725" x="831850" y="5599113"/>
          <p14:tracePt t="63759" x="831850" y="5673725"/>
          <p14:tracePt t="65146" x="1593850" y="4729163"/>
          <p14:tracePt t="65153" x="1600200" y="4711700"/>
          <p14:tracePt t="65161" x="1616075" y="4691063"/>
          <p14:tracePt t="65176" x="1620838" y="4657725"/>
          <p14:tracePt t="65193" x="1654175" y="4603750"/>
          <p14:tracePt t="65210" x="1685925" y="4560888"/>
          <p14:tracePt t="65226" x="1724025" y="4518025"/>
          <p14:tracePt t="65259" x="1800225" y="4441825"/>
          <p14:tracePt t="65292" x="1854200" y="4340225"/>
          <p14:tracePt t="65309" x="1870075" y="4291013"/>
          <p14:tracePt t="65325" x="1890713" y="4210050"/>
          <p14:tracePt t="65342" x="1912938" y="4167188"/>
          <p14:tracePt t="65343" x="1924050" y="4133850"/>
          <p14:tracePt t="65359" x="1939925" y="4122738"/>
          <p14:tracePt t="65375" x="1982788" y="4075113"/>
          <p14:tracePt t="65393" x="2000250" y="4052888"/>
          <p14:tracePt t="65409" x="2043113" y="4014788"/>
          <p14:tracePt t="65425" x="2097088" y="3971925"/>
          <p14:tracePt t="65442" x="2139950" y="3933825"/>
          <p14:tracePt t="65459" x="2151063" y="3922713"/>
          <p14:tracePt t="65475" x="2171700" y="3913188"/>
          <p14:tracePt t="65509" x="2182813" y="3902075"/>
          <p14:tracePt t="65525" x="2209800" y="3875088"/>
          <p14:tracePt t="65542" x="2220913" y="3863975"/>
          <p14:tracePt t="65559" x="2263775" y="3832225"/>
          <p14:tracePt t="65575" x="2312988" y="3794125"/>
          <p14:tracePt t="65592" x="2378075" y="3744913"/>
          <p14:tracePt t="65609" x="2398713" y="3729038"/>
          <p14:tracePt t="65625" x="2443163" y="3686175"/>
          <p14:tracePt t="65642" x="2463800" y="3663950"/>
          <p14:tracePt t="65660" x="2501900" y="3625850"/>
          <p14:tracePt t="65676" x="2544763" y="3598863"/>
          <p14:tracePt t="65692" x="2578100" y="3578225"/>
          <p14:tracePt t="65709" x="2598738" y="3567113"/>
          <p14:tracePt t="65725" x="2625725" y="3551238"/>
          <p14:tracePt t="65742" x="2636838" y="3540125"/>
          <p14:tracePt t="65759" x="2636838" y="3533775"/>
          <p14:tracePt t="65792" x="2643188" y="3533775"/>
          <p14:tracePt t="65974" x="2643188" y="3529013"/>
          <p14:tracePt t="66653" x="2652713" y="3529013"/>
          <p14:tracePt t="66663" x="2690813" y="3529013"/>
          <p14:tracePt t="66676" x="2933700" y="3529013"/>
          <p14:tracePt t="66693" x="3248025" y="3529013"/>
          <p14:tracePt t="66710" x="3836988" y="3529013"/>
          <p14:tracePt t="66726" x="4203700" y="3517900"/>
          <p14:tracePt t="66759" x="4556125" y="3517900"/>
          <p14:tracePt t="66792" x="4695825" y="3517900"/>
          <p14:tracePt t="66809" x="4884738" y="3506788"/>
          <p14:tracePt t="66825" x="5091113" y="3486150"/>
          <p14:tracePt t="66842" x="5165725" y="3479800"/>
          <p14:tracePt t="66843" x="5241925" y="3479800"/>
          <p14:tracePt t="66860" x="5334000" y="3468688"/>
          <p14:tracePt t="66875" x="5453063" y="3448050"/>
          <p14:tracePt t="66893" x="5500688" y="3448050"/>
          <p14:tracePt t="66909" x="5527675" y="3441700"/>
          <p14:tracePt t="66925" x="5576888" y="3441700"/>
          <p14:tracePt t="66942" x="5610225" y="3441700"/>
          <p14:tracePt t="66959" x="5637213" y="3441700"/>
          <p14:tracePt t="66975" x="5695950" y="3441700"/>
          <p14:tracePt t="66992" x="5754688" y="3452813"/>
          <p14:tracePt t="67009" x="5815013" y="3459163"/>
          <p14:tracePt t="67025" x="5837238" y="3459163"/>
          <p14:tracePt t="67042" x="5846763" y="3459163"/>
          <p14:tracePt t="67059" x="5857875" y="3459163"/>
          <p14:tracePt t="67075" x="5873750" y="3459163"/>
          <p14:tracePt t="67092" x="5911850" y="3459163"/>
          <p14:tracePt t="67109" x="5972175" y="3459163"/>
          <p14:tracePt t="67125" x="6069013" y="3459163"/>
          <p14:tracePt t="67142" x="6172200" y="3459163"/>
          <p14:tracePt t="67159" x="6199188" y="3459163"/>
          <p14:tracePt t="67176" x="6296025" y="3448050"/>
          <p14:tracePt t="67192" x="6376988" y="3448050"/>
          <p14:tracePt t="67209" x="6489700" y="3448050"/>
          <p14:tracePt t="67226" x="6653213" y="3448050"/>
          <p14:tracePt t="67241" x="6707188" y="3448050"/>
          <p14:tracePt t="67259" x="6842125" y="3448050"/>
          <p14:tracePt t="67275" x="6938963" y="3441700"/>
          <p14:tracePt t="67292" x="6965950" y="3441700"/>
          <p14:tracePt t="67309" x="7015163" y="3441700"/>
          <p14:tracePt t="67325" x="7051675" y="3441700"/>
          <p14:tracePt t="67342" x="7073900" y="3441700"/>
          <p14:tracePt t="67343" x="7112000" y="3441700"/>
          <p14:tracePt t="67359" x="7138988" y="3432175"/>
          <p14:tracePt t="67375" x="7219950" y="3432175"/>
          <p14:tracePt t="67392" x="7246938" y="3432175"/>
          <p14:tracePt t="67409" x="7316788" y="3425825"/>
          <p14:tracePt t="67425" x="7350125" y="3421063"/>
          <p14:tracePt t="67442" x="7361238" y="3421063"/>
          <p14:tracePt t="67459" x="7408863" y="3405188"/>
          <p14:tracePt t="67476" x="7478713" y="3405188"/>
          <p14:tracePt t="67492" x="7505700" y="3398838"/>
          <p14:tracePt t="67509" x="7597775" y="3394075"/>
          <p14:tracePt t="67525" x="7673975" y="3394075"/>
          <p14:tracePt t="67542" x="7705725" y="3394075"/>
          <p14:tracePt t="67559" x="7770813" y="3382963"/>
          <p14:tracePt t="67575" x="7831138" y="3382963"/>
          <p14:tracePt t="67592" x="7858125" y="3382963"/>
          <p14:tracePt t="67608" x="7916863" y="3378200"/>
          <p14:tracePt t="67625" x="7954963" y="3378200"/>
          <p14:tracePt t="67642" x="8004175" y="3378200"/>
          <p14:tracePt t="67659" x="8031163" y="3367088"/>
          <p14:tracePt t="67675" x="8074025" y="3367088"/>
          <p14:tracePt t="67693" x="8123238" y="3360738"/>
          <p14:tracePt t="67709" x="8150225" y="3360738"/>
          <p14:tracePt t="67725" x="8193088" y="3360738"/>
          <p14:tracePt t="67742" x="8220075" y="3360738"/>
          <p14:tracePt t="67759" x="8251825" y="3360738"/>
          <p14:tracePt t="67775" x="8301038" y="3355975"/>
          <p14:tracePt t="67792" x="8339138" y="3355975"/>
          <p14:tracePt t="67808" x="8386763" y="3355975"/>
          <p14:tracePt t="67825" x="8447088" y="3355975"/>
          <p14:tracePt t="67842" x="8485188" y="3355975"/>
          <p14:tracePt t="67843" x="8505825" y="3355975"/>
          <p14:tracePt t="67861" x="8521700" y="3355975"/>
          <p14:tracePt t="67875" x="8582025" y="3355975"/>
          <p14:tracePt t="67892" x="8602663" y="3355975"/>
          <p14:tracePt t="67909" x="8658225" y="3355975"/>
          <p14:tracePt t="67925" x="8716963" y="3344863"/>
          <p14:tracePt t="67942" x="8739188" y="3344863"/>
          <p14:tracePt t="67959" x="8766175" y="3344863"/>
          <p14:tracePt t="67975" x="8782050" y="3344863"/>
          <p14:tracePt t="67992" x="8786813" y="3344863"/>
          <p14:tracePt t="68009" x="8809038" y="3344863"/>
          <p14:tracePt t="68025" x="8836025" y="3344863"/>
          <p14:tracePt t="68042" x="8840788" y="3344863"/>
          <p14:tracePt t="68059" x="8856663" y="3340100"/>
          <p14:tracePt t="68075" x="8874125" y="3340100"/>
          <p14:tracePt t="68109" x="8890000" y="3333750"/>
          <p14:tracePt t="68125" x="8905875" y="3333750"/>
          <p14:tracePt t="68142" x="8921750" y="3328988"/>
          <p14:tracePt t="68159" x="8928100" y="3328988"/>
          <p14:tracePt t="68175" x="8939213" y="3328988"/>
          <p14:tracePt t="68192" x="8939213" y="3324225"/>
          <p14:tracePt t="68209" x="8939213" y="3317875"/>
          <p14:tracePt t="68242" x="8943975" y="3317875"/>
          <p14:tracePt t="68259" x="8955088" y="3313113"/>
          <p14:tracePt t="68275" x="8966200" y="3313113"/>
          <p14:tracePt t="68309" x="8970963" y="3306763"/>
          <p14:tracePt t="68343" x="8975725" y="3302000"/>
          <p14:tracePt t="68359" x="8982075" y="3302000"/>
          <p14:tracePt t="73106" x="8759825" y="3556000"/>
          <p14:tracePt t="73113" x="8759825" y="3598863"/>
          <p14:tracePt t="73126" x="8759825" y="3636963"/>
          <p14:tracePt t="73143" x="8755063" y="3668713"/>
          <p14:tracePt t="73160" x="8739188" y="3686175"/>
          <p14:tracePt t="73176" x="8685213" y="3695700"/>
          <p14:tracePt t="73192" x="8640763" y="3695700"/>
          <p14:tracePt t="73225" x="8543925" y="3713163"/>
          <p14:tracePt t="73259" x="8516938" y="3713163"/>
          <p14:tracePt t="73275" x="8505825" y="3713163"/>
          <p14:tracePt t="73292" x="8501063" y="3713163"/>
          <p14:tracePt t="73309" x="8474075" y="3713163"/>
          <p14:tracePt t="73325" x="8431213" y="3713163"/>
          <p14:tracePt t="73342" x="8420100" y="3713163"/>
          <p14:tracePt t="73343" x="8397875" y="3713163"/>
          <p14:tracePt t="73359" x="8393113" y="3713163"/>
          <p14:tracePt t="74194" x="8366125" y="3713163"/>
          <p14:tracePt t="74203" x="8328025" y="3729038"/>
          <p14:tracePt t="74213" x="8294688" y="3740150"/>
          <p14:tracePt t="74226" x="8289925" y="3740150"/>
          <p14:tracePt t="74243" x="8278813" y="3740150"/>
          <p14:tracePt t="74260" x="8274050" y="3740150"/>
          <p14:tracePt t="74291" x="8247063" y="3749675"/>
          <p14:tracePt t="74325" x="8235950" y="3749675"/>
          <p14:tracePt t="74342" x="8231188" y="3749675"/>
          <p14:tracePt t="74359" x="8224838" y="3749675"/>
          <p14:tracePt t="75164" x="8197850" y="3756025"/>
          <p14:tracePt t="75174" x="8186738" y="3760788"/>
          <p14:tracePt t="75183" x="8181975" y="3767138"/>
          <p14:tracePt t="75323" x="8177213" y="3767138"/>
          <p14:tracePt t="75333" x="8170863" y="3767138"/>
          <p14:tracePt t="75345" x="8154988" y="3771900"/>
          <p14:tracePt t="75375" x="8078788" y="3794125"/>
          <p14:tracePt t="75409" x="7835900" y="3805238"/>
          <p14:tracePt t="75426" x="7624763" y="3805238"/>
          <p14:tracePt t="75442" x="7408863" y="3798888"/>
          <p14:tracePt t="75459" x="7208838" y="3798888"/>
          <p14:tracePt t="75475" x="6938963" y="3798888"/>
          <p14:tracePt t="75491" x="6727825" y="3798888"/>
          <p14:tracePt t="75509" x="6489700" y="3805238"/>
          <p14:tracePt t="75525" x="6181725" y="3814763"/>
          <p14:tracePt t="75542" x="5972175" y="3814763"/>
          <p14:tracePt t="75559" x="5781675" y="3810000"/>
          <p14:tracePt t="75575" x="5614988" y="3787775"/>
          <p14:tracePt t="75592" x="5473700" y="3771900"/>
          <p14:tracePt t="75608" x="5437188" y="3760788"/>
          <p14:tracePt t="75625" x="5280025" y="3722688"/>
          <p14:tracePt t="75642" x="5084763" y="3690938"/>
          <p14:tracePt t="75659" x="5010150" y="3679825"/>
          <p14:tracePt t="75675" x="4814888" y="3652838"/>
          <p14:tracePt t="75692" x="4648200" y="3594100"/>
          <p14:tracePt t="75709" x="4576763" y="3571875"/>
          <p14:tracePt t="75726" x="4430713" y="3533775"/>
          <p14:tracePt t="75742" x="4376738" y="3517900"/>
          <p14:tracePt t="75759" x="4237038" y="3479800"/>
          <p14:tracePt t="75775" x="4052888" y="3448050"/>
          <p14:tracePt t="75792" x="3998913" y="3432175"/>
          <p14:tracePt t="75809" x="3841750" y="3398838"/>
          <p14:tracePt t="75825" x="3751263" y="3371850"/>
          <p14:tracePt t="75842" x="3717925" y="3360738"/>
          <p14:tracePt t="75843" x="3686175" y="3344863"/>
          <p14:tracePt t="75861" x="3632200" y="3324225"/>
          <p14:tracePt t="75875" x="3551238" y="3302000"/>
          <p14:tracePt t="75892" x="3524250" y="3297238"/>
          <p14:tracePt t="75910" x="3432175" y="3286125"/>
          <p14:tracePt t="75925" x="3351213" y="3270250"/>
          <p14:tracePt t="75942" x="3313113" y="3263900"/>
          <p14:tracePt t="75959" x="3297238" y="3259138"/>
          <p14:tracePt t="75975" x="3275013" y="3236913"/>
          <p14:tracePt t="75992" x="3263900" y="3232150"/>
          <p14:tracePt t="76009" x="3252788" y="3225800"/>
          <p14:tracePt t="76025" x="3248025" y="3221038"/>
          <p14:tracePt t="76042" x="3248025" y="3214688"/>
          <p14:tracePt t="76633" x="3232150" y="3214688"/>
          <p14:tracePt t="76644" x="3225800" y="3214688"/>
          <p14:tracePt t="76653" x="3221038" y="3214688"/>
          <p14:tracePt t="76663" x="3214688" y="3214688"/>
          <p14:tracePt t="76676" x="3209925" y="3214688"/>
          <p14:tracePt t="76694" x="3205163" y="3214688"/>
          <p14:tracePt t="76725" x="3182938" y="3221038"/>
          <p14:tracePt t="76759" x="3171825" y="3221038"/>
          <p14:tracePt t="76775" x="3160713" y="3221038"/>
          <p14:tracePt t="76808" x="3155950" y="3221038"/>
          <p14:tracePt t="76833" x="3155950" y="3225800"/>
          <p14:tracePt t="78493" x="3155950" y="3236913"/>
          <p14:tracePt t="78504" x="3182938" y="3252788"/>
          <p14:tracePt t="78513" x="3351213" y="3313113"/>
          <p14:tracePt t="78526" x="3571875" y="3340100"/>
          <p14:tracePt t="78543" x="3814763" y="3371850"/>
          <p14:tracePt t="78561" x="3890963" y="3382963"/>
          <p14:tracePt t="78592" x="4075113" y="3394075"/>
          <p14:tracePt t="78625" x="4149725" y="3409950"/>
          <p14:tracePt t="78642" x="4160838" y="3421063"/>
          <p14:tracePt t="78659" x="4230688" y="3452813"/>
          <p14:tracePt t="78675" x="4259263" y="3463925"/>
          <p14:tracePt t="78692" x="4259263" y="3468688"/>
          <p14:tracePt t="78725" x="4252913" y="3479800"/>
          <p14:tracePt t="78742" x="4241800" y="3479800"/>
          <p14:tracePt t="78759" x="4237038" y="3479800"/>
          <p14:tracePt t="78775" x="4221163" y="3479800"/>
          <p14:tracePt t="78809" x="4187825" y="3479800"/>
          <p14:tracePt t="78825" x="4122738" y="3479800"/>
          <p14:tracePt t="78841" x="4059238" y="3479800"/>
          <p14:tracePt t="78843" x="4005263" y="3479800"/>
          <p14:tracePt t="78860" x="3929063" y="3468688"/>
          <p14:tracePt t="78875" x="3879850" y="3468688"/>
          <p14:tracePt t="78892" x="3859213" y="3463925"/>
          <p14:tracePt t="78908" x="3814763" y="3441700"/>
          <p14:tracePt t="78925" x="3751263" y="3398838"/>
          <p14:tracePt t="78942" x="3713163" y="3378200"/>
          <p14:tracePt t="78958" x="3675063" y="3351213"/>
          <p14:tracePt t="78975" x="3636963" y="3313113"/>
          <p14:tracePt t="78992" x="3614738" y="3279775"/>
          <p14:tracePt t="79009" x="3609975" y="3248025"/>
          <p14:tracePt t="79025" x="3609975" y="3194050"/>
          <p14:tracePt t="79042" x="3609975" y="3171825"/>
          <p14:tracePt t="79059" x="3641725" y="3101975"/>
          <p14:tracePt t="79075" x="3679825" y="3048000"/>
          <p14:tracePt t="79092" x="3690938" y="3032125"/>
          <p14:tracePt t="79109" x="3740150" y="2978150"/>
          <p14:tracePt t="79125" x="3794125" y="2940050"/>
          <p14:tracePt t="79142" x="3814763" y="2928938"/>
          <p14:tracePt t="79159" x="3886200" y="2886075"/>
          <p14:tracePt t="79175" x="3994150" y="2843213"/>
          <p14:tracePt t="79192" x="4037013" y="2836863"/>
          <p14:tracePt t="79209" x="4167188" y="2816225"/>
          <p14:tracePt t="79225" x="4268788" y="2798763"/>
          <p14:tracePt t="79242" x="4302125" y="2798763"/>
          <p14:tracePt t="79259" x="4333875" y="2794000"/>
          <p14:tracePt t="79275" x="4349750" y="2794000"/>
          <p14:tracePt t="79292" x="4360863" y="2794000"/>
          <p14:tracePt t="79309" x="4403725" y="2794000"/>
          <p14:tracePt t="79325" x="4452938" y="2809875"/>
          <p14:tracePt t="79342" x="4479925" y="2809875"/>
          <p14:tracePt t="79343" x="4513263" y="2816225"/>
          <p14:tracePt t="79359" x="4540250" y="2820988"/>
          <p14:tracePt t="79375" x="4560888" y="2832100"/>
          <p14:tracePt t="79393" x="4567238" y="2836863"/>
          <p14:tracePt t="79409" x="4576763" y="2843213"/>
          <p14:tracePt t="79425" x="4587875" y="2852738"/>
          <p14:tracePt t="79442" x="4610100" y="2874963"/>
          <p14:tracePt t="79459" x="4614863" y="2886075"/>
          <p14:tracePt t="79475" x="4621213" y="2897188"/>
          <p14:tracePt t="79492" x="4625975" y="2906713"/>
          <p14:tracePt t="79510" x="4625975" y="2917825"/>
          <p14:tracePt t="79525" x="4625975" y="2924175"/>
          <p14:tracePt t="79583" x="4625975" y="2928938"/>
          <p14:tracePt t="79603" x="4625975" y="2933700"/>
          <p14:tracePt t="79633" x="4625975" y="2940050"/>
          <p14:tracePt t="79653" x="4625975" y="2944813"/>
          <p14:tracePt t="79783" x="4625975" y="2951163"/>
          <p14:tracePt t="79993" x="4621213" y="2951163"/>
          <p14:tracePt t="80003" x="4614863" y="2955925"/>
          <p14:tracePt t="80013" x="4610100" y="2955925"/>
          <p14:tracePt t="80026" x="4603750" y="2955925"/>
          <p14:tracePt t="80042" x="4598988" y="2955925"/>
          <p14:tracePt t="80060" x="4587875" y="2960688"/>
          <p14:tracePt t="80091" x="4540250" y="2978150"/>
          <p14:tracePt t="80125" x="4410075" y="3005138"/>
          <p14:tracePt t="80143" x="4387850" y="3016250"/>
          <p14:tracePt t="80159" x="4340225" y="3025775"/>
          <p14:tracePt t="80176" x="4291013" y="3043238"/>
          <p14:tracePt t="80192" x="4268788" y="3048000"/>
          <p14:tracePt t="80208" x="4187825" y="3079750"/>
          <p14:tracePt t="80225" x="4102100" y="3106738"/>
          <p14:tracePt t="80242" x="4064000" y="3113088"/>
          <p14:tracePt t="80259" x="3976688" y="3140075"/>
          <p14:tracePt t="80275" x="3895725" y="3155950"/>
          <p14:tracePt t="80291" x="3868738" y="3155950"/>
          <p14:tracePt t="80309" x="3787775" y="3171825"/>
          <p14:tracePt t="80325" x="3695700" y="3187700"/>
          <p14:tracePt t="80342" x="3668713" y="3194050"/>
          <p14:tracePt t="80343" x="3636963" y="3194050"/>
          <p14:tracePt t="80359" x="3587750" y="3209925"/>
          <p14:tracePt t="80375" x="3517900" y="3236913"/>
          <p14:tracePt t="80393" x="3490913" y="3241675"/>
          <p14:tracePt t="80409" x="3448050" y="3259138"/>
          <p14:tracePt t="80425" x="3405188" y="3270250"/>
          <p14:tracePt t="80442" x="3394075" y="3270250"/>
          <p14:tracePt t="80459" x="3333750" y="3286125"/>
          <p14:tracePt t="80475" x="3286125" y="3286125"/>
          <p14:tracePt t="80492" x="3248025" y="3286125"/>
          <p14:tracePt t="80509" x="3167063" y="3302000"/>
          <p14:tracePt t="80525" x="3097213" y="3306763"/>
          <p14:tracePt t="80542" x="3032125" y="3306763"/>
          <p14:tracePt t="80559" x="2967038" y="3306763"/>
          <p14:tracePt t="80575" x="2886075" y="3306763"/>
          <p14:tracePt t="80591" x="2798763" y="3306763"/>
          <p14:tracePt t="80609" x="2686050" y="3306763"/>
          <p14:tracePt t="80625" x="2555875" y="3306763"/>
          <p14:tracePt t="80643" x="2481263" y="3306763"/>
          <p14:tracePt t="80659" x="2420938" y="3290888"/>
          <p14:tracePt t="80676" x="2324100" y="3263900"/>
          <p14:tracePt t="80692" x="2259013" y="3259138"/>
          <p14:tracePt t="80708" x="2178050" y="3241675"/>
          <p14:tracePt t="80725" x="2081213" y="3214688"/>
          <p14:tracePt t="80742" x="2047875" y="3198813"/>
          <p14:tracePt t="80759" x="1966913" y="3167063"/>
          <p14:tracePt t="80775" x="1917700" y="3128963"/>
          <p14:tracePt t="80792" x="1901825" y="3113088"/>
          <p14:tracePt t="80809" x="1885950" y="3079750"/>
          <p14:tracePt t="80825" x="1863725" y="3043238"/>
          <p14:tracePt t="80842" x="1858963" y="3032125"/>
          <p14:tracePt t="80843" x="1843088" y="3009900"/>
          <p14:tracePt t="80861" x="1843088" y="2998788"/>
          <p14:tracePt t="80875" x="1836738" y="2967038"/>
          <p14:tracePt t="80892" x="1836738" y="2955925"/>
          <p14:tracePt t="80909" x="1843088" y="2928938"/>
          <p14:tracePt t="80926" x="1870075" y="2886075"/>
          <p14:tracePt t="80942" x="1908175" y="2843213"/>
          <p14:tracePt t="80959" x="1924050" y="2825750"/>
          <p14:tracePt t="80975" x="1955800" y="2794000"/>
          <p14:tracePt t="80992" x="1978025" y="2778125"/>
          <p14:tracePt t="81008" x="2047875" y="2740025"/>
          <p14:tracePt t="81025" x="2171700" y="2701925"/>
          <p14:tracePt t="81042" x="2236788" y="2690813"/>
          <p14:tracePt t="81059" x="2389188" y="2663825"/>
          <p14:tracePt t="81075" x="2571750" y="2643188"/>
          <p14:tracePt t="81092" x="2620963" y="2643188"/>
          <p14:tracePt t="81109" x="2713038" y="2625725"/>
          <p14:tracePt t="81125" x="2771775" y="2625725"/>
          <p14:tracePt t="81143" x="2836863" y="2625725"/>
          <p14:tracePt t="81159" x="2897188" y="2625725"/>
          <p14:tracePt t="81175" x="2989263" y="2625725"/>
          <p14:tracePt t="81192" x="3074988" y="2625725"/>
          <p14:tracePt t="81209" x="3221038" y="2647950"/>
          <p14:tracePt t="81225" x="3290888" y="2663825"/>
          <p14:tracePt t="81242" x="3340100" y="2670175"/>
          <p14:tracePt t="81259" x="3382963" y="2701925"/>
          <p14:tracePt t="81275" x="3463925" y="2740025"/>
          <p14:tracePt t="81292" x="3524250" y="2767013"/>
          <p14:tracePt t="81309" x="3571875" y="2798763"/>
          <p14:tracePt t="81325" x="3625850" y="2825750"/>
          <p14:tracePt t="81341" x="3641725" y="2843213"/>
          <p14:tracePt t="81343" x="3648075" y="2852738"/>
          <p14:tracePt t="81359" x="3652838" y="2870200"/>
          <p14:tracePt t="81375" x="3652838" y="2917825"/>
          <p14:tracePt t="81392" x="3652838" y="2967038"/>
          <p14:tracePt t="81409" x="3652838" y="2994025"/>
          <p14:tracePt t="81425" x="3636963" y="3063875"/>
          <p14:tracePt t="81442" x="3571875" y="3151188"/>
          <p14:tracePt t="81459" x="3540125" y="3178175"/>
          <p14:tracePt t="81475" x="3425825" y="3241675"/>
          <p14:tracePt t="81492" x="3371850" y="3263900"/>
          <p14:tracePt t="81509" x="3263900" y="3302000"/>
          <p14:tracePt t="81525" x="3106738" y="3340100"/>
          <p14:tracePt t="81542" x="3032125" y="3355975"/>
          <p14:tracePt t="81559" x="2825750" y="3378200"/>
          <p14:tracePt t="81575" x="2609850" y="3398838"/>
          <p14:tracePt t="81592" x="2535238" y="3398838"/>
          <p14:tracePt t="81609" x="2344738" y="3398838"/>
          <p14:tracePt t="81625" x="2193925" y="3398838"/>
          <p14:tracePt t="81642" x="2090738" y="3394075"/>
          <p14:tracePt t="81659" x="2000250" y="3387725"/>
          <p14:tracePt t="81675" x="1863725" y="3340100"/>
          <p14:tracePt t="81692" x="1827213" y="3317875"/>
          <p14:tracePt t="81709" x="1712913" y="3263900"/>
          <p14:tracePt t="81725" x="1620838" y="3198813"/>
          <p14:tracePt t="81742" x="1600200" y="3187700"/>
          <p14:tracePt t="81759" x="1555750" y="3133725"/>
          <p14:tracePt t="81775" x="1539875" y="3086100"/>
          <p14:tracePt t="81792" x="1539875" y="3063875"/>
          <p14:tracePt t="81809" x="1546225" y="3016250"/>
          <p14:tracePt t="81825" x="1600200" y="2967038"/>
          <p14:tracePt t="81842" x="1670050" y="2917825"/>
          <p14:tracePt t="81844" x="1701800" y="2886075"/>
          <p14:tracePt t="81861" x="1766888" y="2852738"/>
          <p14:tracePt t="81875" x="1858963" y="2809875"/>
          <p14:tracePt t="81893" x="1946275" y="2789238"/>
          <p14:tracePt t="81909" x="2112963" y="2762250"/>
          <p14:tracePt t="81925" x="2317750" y="2740025"/>
          <p14:tracePt t="81942" x="2454275" y="2728913"/>
          <p14:tracePt t="81959" x="2643188" y="2728913"/>
          <p14:tracePt t="81975" x="2832100" y="2728913"/>
          <p14:tracePt t="81992" x="2933700" y="2728913"/>
          <p14:tracePt t="82008" x="3052763" y="2744788"/>
          <p14:tracePt t="82025" x="3198813" y="2798763"/>
          <p14:tracePt t="82042" x="3279775" y="2832100"/>
          <p14:tracePt t="82059" x="3367088" y="2874963"/>
          <p14:tracePt t="82075" x="3432175" y="2924175"/>
          <p14:tracePt t="82092" x="3452813" y="2944813"/>
          <p14:tracePt t="82109" x="3479800" y="2982913"/>
          <p14:tracePt t="82125" x="3502025" y="3016250"/>
          <p14:tracePt t="82142" x="3506788" y="3048000"/>
          <p14:tracePt t="82159" x="3506788" y="3059113"/>
          <p14:tracePt t="82176" x="3479800" y="3113088"/>
          <p14:tracePt t="82192" x="3463925" y="3133725"/>
          <p14:tracePt t="82208" x="3387725" y="3182938"/>
          <p14:tracePt t="82225" x="3270250" y="3232150"/>
          <p14:tracePt t="82242" x="3101975" y="3259138"/>
          <p14:tracePt t="82259" x="3036888" y="3259138"/>
          <p14:tracePt t="82275" x="2879725" y="3270250"/>
          <p14:tracePt t="82292" x="2820988" y="3270250"/>
          <p14:tracePt t="82309" x="2632075" y="3279775"/>
          <p14:tracePt t="82325" x="2501900" y="3279775"/>
          <p14:tracePt t="82342" x="2463800" y="3279775"/>
          <p14:tracePt t="82343" x="2420938" y="3270250"/>
          <p14:tracePt t="82358" x="2366963" y="3236913"/>
          <p14:tracePt t="82375" x="2274888" y="3187700"/>
          <p14:tracePt t="82392" x="2254250" y="3160713"/>
          <p14:tracePt t="82410" x="2216150" y="3113088"/>
          <p14:tracePt t="82425" x="2216150" y="3070225"/>
          <p14:tracePt t="82441" x="2216150" y="3052763"/>
          <p14:tracePt t="82459" x="2220913" y="3025775"/>
          <p14:tracePt t="82475" x="2247900" y="2998788"/>
          <p14:tracePt t="82492" x="2317750" y="2960688"/>
          <p14:tracePt t="82508" x="2517775" y="2944813"/>
          <p14:tracePt t="82525" x="2735263" y="2913063"/>
          <p14:tracePt t="82542" x="2933700" y="2886075"/>
          <p14:tracePt t="82559" x="3160713" y="2879725"/>
          <p14:tracePt t="82575" x="3263900" y="2879725"/>
          <p14:tracePt t="82592" x="3313113" y="2879725"/>
          <p14:tracePt t="82609" x="3378200" y="2901950"/>
          <p14:tracePt t="82625" x="3432175" y="2960688"/>
          <p14:tracePt t="82642" x="3479800" y="3005138"/>
          <p14:tracePt t="82659" x="3513138" y="3070225"/>
          <p14:tracePt t="82675" x="3524250" y="3117850"/>
          <p14:tracePt t="82692" x="3524250" y="3155950"/>
          <p14:tracePt t="82709" x="3517900" y="3198813"/>
          <p14:tracePt t="82725" x="3452813" y="3263900"/>
          <p14:tracePt t="82742" x="3409950" y="3279775"/>
          <p14:tracePt t="82759" x="3286125" y="3324225"/>
          <p14:tracePt t="82775" x="3097213" y="3344863"/>
          <p14:tracePt t="82792" x="2994025" y="3344863"/>
          <p14:tracePt t="82809" x="2724150" y="3344863"/>
          <p14:tracePt t="82825" x="2425700" y="3317875"/>
          <p14:tracePt t="82842" x="2339975" y="3302000"/>
          <p14:tracePt t="82843" x="2220913" y="3259138"/>
          <p14:tracePt t="82859" x="2166938" y="3236913"/>
          <p14:tracePt t="82875" x="2090738" y="3187700"/>
          <p14:tracePt t="82891" x="2070100" y="3171825"/>
          <p14:tracePt t="82909" x="2032000" y="3117850"/>
          <p14:tracePt t="82925" x="2009775" y="3079750"/>
          <p14:tracePt t="82941" x="2005013" y="3063875"/>
          <p14:tracePt t="82959" x="2005013" y="3032125"/>
          <p14:tracePt t="82975" x="2058988" y="2994025"/>
          <p14:tracePt t="82992" x="2090738" y="2978150"/>
          <p14:tracePt t="83009" x="2270125" y="2928938"/>
          <p14:tracePt t="83025" x="2571750" y="2879725"/>
          <p14:tracePt t="83042" x="2674938" y="2870200"/>
          <p14:tracePt t="83059" x="2928938" y="2847975"/>
          <p14:tracePt t="83075" x="3171825" y="2836863"/>
          <p14:tracePt t="83092" x="3248025" y="2836863"/>
          <p14:tracePt t="83109" x="3529013" y="2847975"/>
          <p14:tracePt t="83125" x="3722688" y="2897188"/>
          <p14:tracePt t="83142" x="3929063" y="2994025"/>
          <p14:tracePt t="83160" x="3998913" y="3052763"/>
          <p14:tracePt t="83175" x="4032250" y="3113088"/>
          <p14:tracePt t="83192" x="4032250" y="3178175"/>
          <p14:tracePt t="83209" x="3998913" y="3259138"/>
          <p14:tracePt t="83226" x="3933825" y="3306763"/>
          <p14:tracePt t="83241" x="3841750" y="3344863"/>
          <p14:tracePt t="83259" x="3614738" y="3387725"/>
          <p14:tracePt t="83275" x="3160713" y="3405188"/>
          <p14:tracePt t="83291" x="2778125" y="3405188"/>
          <p14:tracePt t="83309" x="2540000" y="3378200"/>
          <p14:tracePt t="83325" x="2366963" y="3328988"/>
          <p14:tracePt t="83342" x="2344738" y="3306763"/>
          <p14:tracePt t="83343" x="2344738" y="3297238"/>
          <p14:tracePt t="83359" x="2344738" y="3275013"/>
          <p14:tracePt t="83375" x="2432050" y="3214688"/>
          <p14:tracePt t="83393" x="2598738" y="3155950"/>
          <p14:tracePt t="83408" x="2679700" y="3133725"/>
          <p14:tracePt t="83425" x="2933700" y="3063875"/>
          <p14:tracePt t="83442" x="3016250" y="3059113"/>
          <p14:tracePt t="83459" x="3113088" y="3036888"/>
          <p14:tracePt t="83475" x="3124200" y="3036888"/>
          <p14:tracePt t="86333" x="3124200" y="3070225"/>
          <p14:tracePt t="86352" x="3124200" y="3106738"/>
          <p14:tracePt t="86363" x="3124200" y="3144838"/>
          <p14:tracePt t="86377" x="3124200" y="3187700"/>
          <p14:tracePt t="86394" x="3124200" y="3225800"/>
          <p14:tracePt t="86412" x="3124200" y="3263900"/>
          <p14:tracePt t="86442" x="3124200" y="3302000"/>
          <p14:tracePt t="86475" x="3124200" y="3344863"/>
          <p14:tracePt t="87557" x="5302250" y="3344863"/>
          <p14:tracePt t="87563" x="5637213" y="3344863"/>
          <p14:tracePt t="87576" x="5976938" y="3360738"/>
          <p14:tracePt t="87593" x="7150100" y="3360738"/>
          <p14:tracePt t="87611" x="7381875" y="3360738"/>
          <p14:tracePt t="87626" x="7986713" y="3378200"/>
          <p14:tracePt t="87643" x="8020050" y="3378200"/>
          <p14:tracePt t="87675" x="8051800" y="3355975"/>
          <p14:tracePt t="87709" x="8105775" y="3351213"/>
          <p14:tracePt t="87725" x="8220075" y="3351213"/>
          <p14:tracePt t="87741" x="8247063" y="3351213"/>
          <p14:tracePt t="87759" x="8332788" y="3351213"/>
          <p14:tracePt t="87775" x="8404225" y="3371850"/>
          <p14:tracePt t="87791" x="8424863" y="3378200"/>
          <p14:tracePt t="87809" x="8474075" y="3405188"/>
          <p14:tracePt t="87825" x="8505825" y="3421063"/>
          <p14:tracePt t="87842" x="8521700" y="3425825"/>
          <p14:tracePt t="87844" x="8532813" y="3432175"/>
          <p14:tracePt t="87860" x="8555038" y="3441700"/>
          <p14:tracePt t="87875" x="8570913" y="3448050"/>
          <p14:tracePt t="87892" x="8586788" y="3452813"/>
          <p14:tracePt t="87909" x="8593138" y="3452813"/>
          <p14:tracePt t="87926" x="8597900" y="3452813"/>
          <p14:tracePt t="87942" x="8597900" y="3459163"/>
          <p14:tracePt t="87959" x="8597900" y="3468688"/>
          <p14:tracePt t="87975" x="8597900" y="3475038"/>
          <p14:tracePt t="87992" x="8586788" y="3486150"/>
          <p14:tracePt t="88008" x="8570913" y="3495675"/>
          <p14:tracePt t="88025" x="8539163" y="3506788"/>
          <p14:tracePt t="88042" x="8516938" y="3513138"/>
          <p14:tracePt t="88059" x="8462963" y="3513138"/>
          <p14:tracePt t="88075" x="8386763" y="3513138"/>
          <p14:tracePt t="88091" x="8348663" y="3513138"/>
          <p14:tracePt t="88109" x="8316913" y="3513138"/>
          <p14:tracePt t="88125" x="8274050" y="3513138"/>
          <p14:tracePt t="88141" x="8247063" y="3502025"/>
          <p14:tracePt t="88159" x="8193088" y="3479800"/>
          <p14:tracePt t="88175" x="8132763" y="3459163"/>
          <p14:tracePt t="88192" x="8112125" y="3441700"/>
          <p14:tracePt t="88208" x="8051800" y="3405188"/>
          <p14:tracePt t="88225" x="7986713" y="3367088"/>
          <p14:tracePt t="88242" x="7966075" y="3360738"/>
          <p14:tracePt t="88259" x="7923213" y="3324225"/>
          <p14:tracePt t="88275" x="7896225" y="3290888"/>
          <p14:tracePt t="88292" x="7874000" y="3236913"/>
          <p14:tracePt t="88309" x="7869238" y="3214688"/>
          <p14:tracePt t="88325" x="7858125" y="3167063"/>
          <p14:tracePt t="88342" x="7862888" y="3140075"/>
          <p14:tracePt t="88344" x="7878763" y="3097213"/>
          <p14:tracePt t="88359" x="7885113" y="3074988"/>
          <p14:tracePt t="88375" x="7916863" y="3016250"/>
          <p14:tracePt t="88392" x="7939088" y="2994025"/>
          <p14:tracePt t="88409" x="8020050" y="2924175"/>
          <p14:tracePt t="88425" x="8143875" y="2843213"/>
          <p14:tracePt t="88442" x="8224838" y="2820988"/>
          <p14:tracePt t="88459" x="8316913" y="2789238"/>
          <p14:tracePt t="88475" x="8435975" y="2771775"/>
          <p14:tracePt t="88492" x="8489950" y="2762250"/>
          <p14:tracePt t="88509" x="8582025" y="2744788"/>
          <p14:tracePt t="88525" x="8678863" y="2728913"/>
          <p14:tracePt t="88541" x="8705850" y="2728913"/>
          <p14:tracePt t="88559" x="8775700" y="2717800"/>
          <p14:tracePt t="88575" x="8840788" y="2717800"/>
          <p14:tracePt t="88592" x="8912225" y="2717800"/>
          <p14:tracePt t="88608" x="9040813" y="2733675"/>
          <p14:tracePt t="88625" x="9110663" y="2751138"/>
          <p14:tracePt t="88642" x="9186863" y="2771775"/>
          <p14:tracePt t="88659" x="9236075" y="2794000"/>
          <p14:tracePt t="88676" x="9310688" y="2832100"/>
          <p14:tracePt t="88692" x="9398000" y="2890838"/>
          <p14:tracePt t="88709" x="9447213" y="2940050"/>
          <p14:tracePt t="88725" x="9501188" y="3005138"/>
          <p14:tracePt t="88742" x="9505950" y="3036888"/>
          <p14:tracePt t="88759" x="9505950" y="3059113"/>
          <p14:tracePt t="88775" x="9483725" y="3090863"/>
          <p14:tracePt t="88792" x="9463088" y="3106738"/>
          <p14:tracePt t="88808" x="9420225" y="3128963"/>
          <p14:tracePt t="88825" x="9321800" y="3144838"/>
          <p14:tracePt t="88842" x="9267825" y="3144838"/>
          <p14:tracePt t="88843" x="9220200" y="3144838"/>
          <p14:tracePt t="88860" x="9186863" y="3144838"/>
          <p14:tracePt t="88875" x="9067800" y="3144838"/>
          <p14:tracePt t="88891" x="8993188" y="3144838"/>
          <p14:tracePt t="88908" x="8662988" y="3155950"/>
          <p14:tracePt t="88925" x="8224838" y="3155950"/>
          <p14:tracePt t="88942" x="8101013" y="3167063"/>
          <p14:tracePt t="88959" x="7858125" y="3178175"/>
          <p14:tracePt t="88975" x="7786688" y="3187700"/>
          <p14:tracePt t="89009" x="7777163" y="3187700"/>
          <p14:tracePt t="89025" x="7678738" y="3214688"/>
          <p14:tracePt t="89042" x="7624763" y="3221038"/>
          <p14:tracePt t="89059" x="7446963" y="3252788"/>
          <p14:tracePt t="89075" x="7278688" y="3279775"/>
          <p14:tracePt t="89092" x="7224713" y="3290888"/>
          <p14:tracePt t="89108" x="7069138" y="3317875"/>
          <p14:tracePt t="89125" x="6950075" y="3340100"/>
          <p14:tracePt t="89142" x="6846888" y="3355975"/>
          <p14:tracePt t="89159" x="6754813" y="3355975"/>
          <p14:tracePt t="89175" x="6619875" y="3355975"/>
          <p14:tracePt t="89192" x="6577013" y="3355975"/>
          <p14:tracePt t="89208" x="6489700" y="3355975"/>
          <p14:tracePt t="89225" x="6408738" y="3351213"/>
          <p14:tracePt t="89242" x="6338888" y="3328988"/>
          <p14:tracePt t="89259" x="6296025" y="3317875"/>
          <p14:tracePt t="89275" x="6257925" y="3306763"/>
          <p14:tracePt t="89291" x="6235700" y="3286125"/>
          <p14:tracePt t="89309" x="6208713" y="3248025"/>
          <p14:tracePt t="89325" x="6199188" y="3236913"/>
          <p14:tracePt t="89342" x="6199188" y="3221038"/>
          <p14:tracePt t="89343" x="6199188" y="3214688"/>
          <p14:tracePt t="89359" x="6188075" y="3198813"/>
          <p14:tracePt t="89375" x="6188075" y="3182938"/>
          <p14:tracePt t="89392" x="6188075" y="3167063"/>
          <p14:tracePt t="89408" x="6181725" y="3155950"/>
          <p14:tracePt t="89425" x="6199188" y="3117850"/>
          <p14:tracePt t="89442" x="6242050" y="3086100"/>
          <p14:tracePt t="89459" x="6318250" y="3043238"/>
          <p14:tracePt t="89475" x="6462713" y="3005138"/>
          <p14:tracePt t="89492" x="6550025" y="2982913"/>
          <p14:tracePt t="89508" x="6657975" y="2978150"/>
          <p14:tracePt t="89525" x="6750050" y="2978150"/>
          <p14:tracePt t="89542" x="6777038" y="2978150"/>
          <p14:tracePt t="89558" x="6835775" y="2982913"/>
          <p14:tracePt t="89575" x="6880225" y="2998788"/>
          <p14:tracePt t="89591" x="6889750" y="3009900"/>
          <p14:tracePt t="89609" x="6911975" y="3036888"/>
          <p14:tracePt t="89625" x="6916738" y="3063875"/>
          <p14:tracePt t="89641" x="6916738" y="3074988"/>
          <p14:tracePt t="89659" x="6916738" y="3090863"/>
          <p14:tracePt t="89675" x="6896100" y="3117850"/>
          <p14:tracePt t="89692" x="6889750" y="3124200"/>
          <p14:tracePt t="89725" x="6884988" y="3124200"/>
          <p14:tracePt t="89763" x="6884988" y="3128963"/>
          <p14:tracePt t="89813" x="6889750" y="3128963"/>
          <p14:tracePt t="89823" x="6900863" y="3128963"/>
          <p14:tracePt t="89833" x="6923088" y="3128963"/>
          <p14:tracePt t="89843" x="6961188" y="3133725"/>
          <p14:tracePt t="89858" x="7062788" y="3133725"/>
          <p14:tracePt t="89875" x="7332663" y="3144838"/>
          <p14:tracePt t="89891" x="7446963" y="3144838"/>
          <p14:tracePt t="89909" x="7781925" y="3167063"/>
          <p14:tracePt t="89925" x="7997825" y="3187700"/>
          <p14:tracePt t="89941" x="8139113" y="3209925"/>
          <p14:tracePt t="89959" x="8294688" y="3236913"/>
          <p14:tracePt t="89975" x="8440738" y="3279775"/>
          <p14:tracePt t="89992" x="8532813" y="3297238"/>
          <p14:tracePt t="90008" x="8651875" y="3333750"/>
          <p14:tracePt t="90025" x="8712200" y="3351213"/>
          <p14:tracePt t="90041" x="8732838" y="3367088"/>
          <p14:tracePt t="90059" x="8743950" y="3371850"/>
          <p14:tracePt t="90092" x="8743950" y="3378200"/>
          <p14:tracePt t="90108" x="8739188" y="3382963"/>
          <p14:tracePt t="90125" x="8705850" y="3394075"/>
          <p14:tracePt t="90142" x="8678863" y="3398838"/>
          <p14:tracePt t="90159" x="8620125" y="3398838"/>
          <p14:tracePt t="90175" x="8489950" y="3398838"/>
          <p14:tracePt t="90192" x="8424863" y="3398838"/>
          <p14:tracePt t="90208" x="8251825" y="3324225"/>
          <p14:tracePt t="90225" x="8128000" y="3248025"/>
          <p14:tracePt t="90241" x="8116888" y="3221038"/>
          <p14:tracePt t="90259" x="8116888" y="3160713"/>
          <p14:tracePt t="90275" x="8132763" y="3117850"/>
          <p14:tracePt t="90292" x="8139113" y="3106738"/>
          <p14:tracePt t="90309" x="8186738" y="3052763"/>
          <p14:tracePt t="90325" x="8262938" y="2994025"/>
          <p14:tracePt t="90342" x="8305800" y="2982913"/>
          <p14:tracePt t="90343" x="8386763" y="2955925"/>
          <p14:tracePt t="90359" x="8435975" y="2944813"/>
          <p14:tracePt t="90375" x="8674100" y="2924175"/>
          <p14:tracePt t="90392" x="8759825" y="2924175"/>
          <p14:tracePt t="90409" x="8986838" y="2924175"/>
          <p14:tracePt t="90425" x="9110663" y="2955925"/>
          <p14:tracePt t="90442" x="9132888" y="2960688"/>
          <p14:tracePt t="90458" x="9155113" y="3009900"/>
          <p14:tracePt t="90475" x="9159875" y="3070225"/>
          <p14:tracePt t="90492" x="9159875" y="3090863"/>
          <p14:tracePt t="90509" x="9083675" y="3182938"/>
          <p14:tracePt t="90525" x="8932863" y="3270250"/>
          <p14:tracePt t="90542" x="8867775" y="3302000"/>
          <p14:tracePt t="90559" x="8613775" y="3344863"/>
          <p14:tracePt t="90575" x="8386763" y="3344863"/>
          <p14:tracePt t="90591" x="8328025" y="3344863"/>
          <p14:tracePt t="90609" x="8224838" y="3290888"/>
          <p14:tracePt t="90625" x="8220075" y="3259138"/>
          <p14:tracePt t="90642" x="8240713" y="3209925"/>
          <p14:tracePt t="90659" x="8285163" y="3182938"/>
          <p14:tracePt t="90676" x="8370888" y="3151188"/>
          <p14:tracePt t="90692" x="8485188" y="3140075"/>
          <p14:tracePt t="90708" x="8701088" y="3128963"/>
          <p14:tracePt t="90725" x="8851900" y="3128963"/>
          <p14:tracePt t="90742" x="8948738" y="3133725"/>
          <p14:tracePt t="90759" x="8959850" y="3140075"/>
          <p14:tracePt t="90775" x="8966200" y="3151188"/>
          <p14:tracePt t="90792" x="8966200" y="3160713"/>
          <p14:tracePt t="90809" x="8928100" y="3187700"/>
          <p14:tracePt t="90825" x="8878888" y="3221038"/>
          <p14:tracePt t="90842" x="8856663" y="3225800"/>
          <p14:tracePt t="90859" x="8851900" y="3225800"/>
          <p14:tracePt t="90894" x="8847138" y="3225800"/>
          <p14:tracePt t="91543" x="8847138" y="3252788"/>
          <p14:tracePt t="91553" x="8840788" y="3290888"/>
          <p14:tracePt t="91563" x="8829675" y="3313113"/>
          <p14:tracePt t="91576" x="8820150" y="3333750"/>
          <p14:tracePt t="91593" x="8766175" y="3378200"/>
          <p14:tracePt t="91609" x="8748713" y="3394075"/>
          <p14:tracePt t="91642" x="8678863" y="3405188"/>
          <p14:tracePt t="91675" x="8582025" y="3405188"/>
          <p14:tracePt t="91692" x="8539163" y="3394075"/>
          <p14:tracePt t="91709" x="8485188" y="3382963"/>
          <p14:tracePt t="91726" x="8397875" y="3355975"/>
          <p14:tracePt t="91741" x="8375650" y="3351213"/>
          <p14:tracePt t="91759" x="8321675" y="3328988"/>
          <p14:tracePt t="91775" x="8274050" y="3306763"/>
          <p14:tracePt t="91792" x="8251825" y="3290888"/>
          <p14:tracePt t="91808" x="8197850" y="3270250"/>
          <p14:tracePt t="91825" x="8154988" y="3248025"/>
          <p14:tracePt t="91842" x="8143875" y="3241675"/>
          <p14:tracePt t="91843" x="8132763" y="3236913"/>
          <p14:tracePt t="91860" x="8116888" y="3225800"/>
          <p14:tracePt t="91875" x="8101013" y="3214688"/>
          <p14:tracePt t="91893" x="8089900" y="3198813"/>
          <p14:tracePt t="91909" x="8078788" y="3182938"/>
          <p14:tracePt t="91925" x="8074025" y="3160713"/>
          <p14:tracePt t="91942" x="8074025" y="3151188"/>
          <p14:tracePt t="91958" x="8074025" y="3106738"/>
          <p14:tracePt t="91975" x="8074025" y="3070225"/>
          <p14:tracePt t="91992" x="8074025" y="3052763"/>
          <p14:tracePt t="92009" x="8074025" y="3036888"/>
          <p14:tracePt t="92025" x="8094663" y="3009900"/>
          <p14:tracePt t="92042" x="8112125" y="2987675"/>
          <p14:tracePt t="92059" x="8154988" y="2944813"/>
          <p14:tracePt t="92075" x="8208963" y="2917825"/>
          <p14:tracePt t="92092" x="8224838" y="2901950"/>
          <p14:tracePt t="92109" x="8312150" y="2874963"/>
          <p14:tracePt t="92125" x="8393113" y="2852738"/>
          <p14:tracePt t="92141" x="8474075" y="2843213"/>
          <p14:tracePt t="92159" x="8566150" y="2832100"/>
          <p14:tracePt t="92175" x="8613775" y="2832100"/>
          <p14:tracePt t="92192" x="8651875" y="2832100"/>
          <p14:tracePt t="92208" x="8716963" y="2832100"/>
          <p14:tracePt t="92225" x="8786813" y="2836863"/>
          <p14:tracePt t="92242" x="8851900" y="2843213"/>
          <p14:tracePt t="92259" x="8912225" y="2870200"/>
          <p14:tracePt t="92275" x="8970963" y="2879725"/>
          <p14:tracePt t="92292" x="8993188" y="2897188"/>
          <p14:tracePt t="92309" x="9020175" y="2917825"/>
          <p14:tracePt t="92325" x="9051925" y="2944813"/>
          <p14:tracePt t="92342" x="9074150" y="2955925"/>
          <p14:tracePt t="92343" x="9090025" y="2971800"/>
          <p14:tracePt t="92359" x="9094788" y="2982913"/>
          <p14:tracePt t="92375" x="9117013" y="3036888"/>
          <p14:tracePt t="92392" x="9121775" y="3059113"/>
          <p14:tracePt t="92409" x="9132888" y="3106738"/>
          <p14:tracePt t="92425" x="9132888" y="3160713"/>
          <p14:tracePt t="92442" x="9132888" y="3182938"/>
          <p14:tracePt t="92459" x="9117013" y="3241675"/>
          <p14:tracePt t="92475" x="9074150" y="3297238"/>
          <p14:tracePt t="92492" x="9067800" y="3317875"/>
          <p14:tracePt t="92509" x="9013825" y="3360738"/>
          <p14:tracePt t="92525" x="8982075" y="3382963"/>
          <p14:tracePt t="92541" x="8970963" y="3387725"/>
          <p14:tracePt t="92559" x="8932863" y="3409950"/>
          <p14:tracePt t="92575" x="8874125" y="3414713"/>
          <p14:tracePt t="92592" x="8786813" y="3414713"/>
          <p14:tracePt t="92609" x="8759825" y="3414713"/>
          <p14:tracePt t="92625" x="8685213" y="3414713"/>
          <p14:tracePt t="92642" x="8674100" y="3414713"/>
          <p14:tracePt t="92659" x="8647113" y="3414713"/>
          <p14:tracePt t="95856" x="8294688" y="3495675"/>
          <p14:tracePt t="95864" x="8123238" y="3495675"/>
          <p14:tracePt t="95876" x="7916863" y="3495675"/>
          <p14:tracePt t="95893" x="7662863" y="3506788"/>
          <p14:tracePt t="95911" x="7586663" y="3517900"/>
          <p14:tracePt t="95942" x="7370763" y="3533775"/>
          <p14:tracePt t="95975" x="7015163" y="3513138"/>
          <p14:tracePt t="95992" x="6943725" y="3490913"/>
          <p14:tracePt t="96009" x="6711950" y="3448050"/>
          <p14:tracePt t="96025" x="6403975" y="3340100"/>
          <p14:tracePt t="96041" x="6323013" y="3302000"/>
          <p14:tracePt t="96059" x="6149975" y="3221038"/>
          <p14:tracePt t="96075" x="6035675" y="3167063"/>
          <p14:tracePt t="96091" x="6003925" y="3151188"/>
          <p14:tracePt t="96108" x="5965825" y="3117850"/>
          <p14:tracePt t="96533" x="5907088" y="3097213"/>
          <p14:tracePt t="96543" x="5868988" y="3048000"/>
          <p14:tracePt t="96553" x="5846763" y="3025775"/>
          <p14:tracePt t="96564" x="5815013" y="2994025"/>
          <p14:tracePt t="96576" x="5734050" y="2951163"/>
          <p14:tracePt t="96592" x="5680075" y="2924175"/>
          <p14:tracePt t="96625" x="5122863" y="2789238"/>
          <p14:tracePt t="96659" x="4333875" y="2589213"/>
          <p14:tracePt t="96675" x="3744913" y="2416175"/>
          <p14:tracePt t="96692" x="3560763" y="2362200"/>
          <p14:tracePt t="96708" x="3225800" y="2290763"/>
          <p14:tracePt t="96726" x="3009900" y="2243138"/>
          <p14:tracePt t="96742" x="2789238" y="2189163"/>
          <p14:tracePt t="96759" x="2274888" y="2112963"/>
          <p14:tracePt t="96775" x="1982788" y="2070100"/>
          <p14:tracePt t="96791" x="1692275" y="2043113"/>
          <p14:tracePt t="96809" x="1404938" y="2009775"/>
          <p14:tracePt t="96825" x="1265238" y="2000250"/>
          <p14:tracePt t="96842" x="1177925" y="2000250"/>
          <p14:tracePt t="96843" x="1112838" y="2000250"/>
          <p14:tracePt t="96860" x="1058863" y="2000250"/>
          <p14:tracePt t="96875" x="973138" y="2009775"/>
          <p14:tracePt t="96892" x="957263" y="2009775"/>
          <p14:tracePt t="96909" x="962025" y="2009775"/>
          <p14:tracePt t="96925" x="1000125" y="2009775"/>
          <p14:tracePt t="96942" x="1069975" y="2027238"/>
          <p14:tracePt t="96959" x="1096963" y="2032000"/>
          <p14:tracePt t="96975" x="1184275" y="2047875"/>
          <p14:tracePt t="96992" x="1193800" y="2054225"/>
          <p14:tracePt t="97009" x="1200150" y="2058988"/>
          <p14:tracePt t="97025" x="1211263" y="2101850"/>
          <p14:tracePt t="97042" x="1231900" y="2124075"/>
          <p14:tracePt t="97058" x="1308100" y="2198688"/>
          <p14:tracePt t="97075" x="1404938" y="2247900"/>
          <p14:tracePt t="97092" x="1431925" y="2254250"/>
          <p14:tracePt t="97109" x="1465263" y="2254250"/>
          <p14:tracePt t="97142" x="1454150" y="2254250"/>
          <p14:tracePt t="97159" x="1366838" y="2254250"/>
          <p14:tracePt t="97175" x="1265238" y="2243138"/>
          <p14:tracePt t="97192" x="1220788" y="2236788"/>
          <p14:tracePt t="97209" x="1112838" y="2209800"/>
          <p14:tracePt t="97225" x="1081088" y="2182813"/>
          <p14:tracePt t="97241" x="1074738" y="2166938"/>
          <p14:tracePt t="97259" x="1081088" y="2151063"/>
          <p14:tracePt t="97275" x="1135063" y="2128838"/>
          <p14:tracePt t="97291" x="1146175" y="2117725"/>
          <p14:tracePt t="97309" x="1166813" y="2112963"/>
          <p14:tracePt t="97444" x="1173163" y="2112963"/>
          <p14:tracePt t="97453" x="1193800" y="2124075"/>
          <p14:tracePt t="97463" x="1243013" y="2151063"/>
          <p14:tracePt t="97475" x="1319213" y="2178050"/>
          <p14:tracePt t="97492" x="1501775" y="2227263"/>
          <p14:tracePt t="97509" x="1858963" y="2297113"/>
          <p14:tracePt t="97525" x="2317750" y="2355850"/>
          <p14:tracePt t="97541" x="2735263" y="2371725"/>
          <p14:tracePt t="97558" x="3398838" y="2371725"/>
          <p14:tracePt t="97575" x="4652963" y="2393950"/>
          <p14:tracePt t="97591" x="5549900" y="2393950"/>
          <p14:tracePt t="97608" x="6500813" y="2382838"/>
          <p14:tracePt t="97625" x="7269163" y="2382838"/>
          <p14:tracePt t="97642" x="7500938" y="2382838"/>
          <p14:tracePt t="97659" x="7642225" y="2398713"/>
          <p14:tracePt t="97676" x="7712075" y="2420938"/>
          <p14:tracePt t="97692" x="7743825" y="2425700"/>
          <p14:tracePt t="97709" x="7874000" y="2459038"/>
          <p14:tracePt t="97725" x="8051800" y="2470150"/>
          <p14:tracePt t="97741" x="8154988" y="2474913"/>
          <p14:tracePt t="97759" x="8478838" y="2486025"/>
          <p14:tracePt t="97775" x="8883650" y="2501900"/>
          <p14:tracePt t="97792" x="9009063" y="2501900"/>
          <p14:tracePt t="97808" x="9224963" y="2501900"/>
          <p14:tracePt t="97825" x="9301163" y="2501900"/>
          <p14:tracePt t="97842" x="9317038" y="2501900"/>
          <p14:tracePt t="97843" x="9321800" y="2501900"/>
          <p14:tracePt t="97884" x="9321800" y="2508250"/>
          <p14:tracePt t="97893" x="9321800" y="2517775"/>
          <p14:tracePt t="97903" x="9321800" y="2524125"/>
          <p14:tracePt t="97913" x="9310688" y="2535238"/>
          <p14:tracePt t="97925" x="9305925" y="2551113"/>
          <p14:tracePt t="97942" x="9290050" y="2566988"/>
          <p14:tracePt t="97959" x="9278938" y="2582863"/>
          <p14:tracePt t="97975" x="9267825" y="2598738"/>
          <p14:tracePt t="97992" x="9267825" y="2605088"/>
          <p14:tracePt t="98009" x="9247188" y="2616200"/>
          <p14:tracePt t="98025" x="9166225" y="2620963"/>
          <p14:tracePt t="98041" x="9117013" y="2632075"/>
          <p14:tracePt t="98058" x="8921750" y="2663825"/>
          <p14:tracePt t="98075" x="8793163" y="2679700"/>
          <p14:tracePt t="98091" x="8689975" y="2690813"/>
          <p14:tracePt t="98109" x="8586788" y="2690813"/>
          <p14:tracePt t="98125" x="8570913" y="2697163"/>
          <p14:tracePt t="98333" x="8570913" y="2701925"/>
          <p14:tracePt t="98533" x="8566150" y="2701925"/>
          <p14:tracePt t="98554" x="8559800" y="2701925"/>
          <p14:tracePt t="98693" x="8555038" y="2701925"/>
          <p14:tracePt t="98703" x="8555038" y="2706688"/>
          <p14:tracePt t="98725" x="8548688" y="2706688"/>
          <p14:tracePt t="99403" x="8528050" y="2728913"/>
          <p14:tracePt t="99414" x="8474075" y="2771775"/>
          <p14:tracePt t="99425" x="8451850" y="2789238"/>
          <p14:tracePt t="99443" x="8348663" y="2852738"/>
          <p14:tracePt t="99459" x="8278813" y="2890838"/>
          <p14:tracePt t="99476" x="7885113" y="3032125"/>
          <p14:tracePt t="99509" x="6608763" y="3371850"/>
          <p14:tracePt t="99541" x="4875213" y="3663950"/>
          <p14:tracePt t="99559" x="3783013" y="3776663"/>
          <p14:tracePt t="99575" x="3236913" y="3776663"/>
          <p14:tracePt t="99591" x="3140075" y="3787775"/>
          <p14:tracePt t="99609" x="3059113" y="3794125"/>
          <p14:tracePt t="99625" x="3059113" y="3798888"/>
          <p14:tracePt t="99673" x="3052763" y="3805238"/>
          <p14:tracePt t="99683" x="3052763" y="3810000"/>
          <p14:tracePt t="99693" x="3052763" y="3814763"/>
          <p14:tracePt t="99708" x="3048000" y="3821113"/>
          <p14:tracePt t="99725" x="3036888" y="3821113"/>
          <p14:tracePt t="99742" x="3032125" y="3821113"/>
          <p14:tracePt t="99758" x="3016250" y="3832225"/>
          <p14:tracePt t="99775" x="3005138" y="3832225"/>
          <p14:tracePt t="99791" x="2998788" y="3832225"/>
          <p14:tracePt t="99809" x="2967038" y="3810000"/>
          <p14:tracePt t="99825" x="2890838" y="3776663"/>
          <p14:tracePt t="99842" x="2836863" y="3760788"/>
          <p14:tracePt t="99843" x="2794000" y="3744913"/>
          <p14:tracePt t="99860" x="2755900" y="3733800"/>
          <p14:tracePt t="99875" x="2659063" y="3706813"/>
          <p14:tracePt t="99891" x="2593975" y="3690938"/>
          <p14:tracePt t="99909" x="2508250" y="3675063"/>
          <p14:tracePt t="99925" x="2405063" y="3648075"/>
          <p14:tracePt t="99941" x="2344738" y="3625850"/>
          <p14:tracePt t="99959" x="2312988" y="3605213"/>
          <p14:tracePt t="99975" x="2270125" y="3587750"/>
          <p14:tracePt t="99991" x="2259013" y="3571875"/>
          <p14:tracePt t="100008" x="2189163" y="3551238"/>
          <p14:tracePt t="100025" x="2085975" y="3533775"/>
          <p14:tracePt t="100041" x="2036763" y="3524250"/>
          <p14:tracePt t="100058" x="1939925" y="3506788"/>
          <p14:tracePt t="100075" x="1854200" y="3475038"/>
          <p14:tracePt t="100092" x="1831975" y="3452813"/>
          <p14:tracePt t="100109" x="1755775" y="3414713"/>
          <p14:tracePt t="100125" x="1685925" y="3367088"/>
          <p14:tracePt t="100142" x="1654175" y="3351213"/>
          <p14:tracePt t="100159" x="1562100" y="3290888"/>
          <p14:tracePt t="100175" x="1458913" y="3214688"/>
          <p14:tracePt t="100192" x="1427163" y="3182938"/>
          <p14:tracePt t="100209" x="1346200" y="3090863"/>
          <p14:tracePt t="100225" x="1319213" y="3016250"/>
          <p14:tracePt t="100242" x="1312863" y="2994025"/>
          <p14:tracePt t="100259" x="1312863" y="2940050"/>
          <p14:tracePt t="100275" x="1312863" y="2879725"/>
          <p14:tracePt t="100292" x="1328738" y="2859088"/>
          <p14:tracePt t="100308" x="1389063" y="2782888"/>
          <p14:tracePt t="100325" x="1481138" y="2697163"/>
          <p14:tracePt t="100342" x="1528763" y="2674938"/>
          <p14:tracePt t="100343" x="1562100" y="2636838"/>
          <p14:tracePt t="100358" x="1631950" y="2598738"/>
          <p14:tracePt t="100375" x="1739900" y="2535238"/>
          <p14:tracePt t="100392" x="1858963" y="2481263"/>
          <p14:tracePt t="100409" x="2074863" y="2405063"/>
          <p14:tracePt t="100425" x="2243138" y="2366963"/>
          <p14:tracePt t="100441" x="2432050" y="2317750"/>
          <p14:tracePt t="100459" x="2724150" y="2270125"/>
          <p14:tracePt t="100475" x="2913063" y="2254250"/>
          <p14:tracePt t="100491" x="3036888" y="2243138"/>
          <p14:tracePt t="100509" x="3182938" y="2220913"/>
          <p14:tracePt t="100525" x="3355975" y="2220913"/>
          <p14:tracePt t="100541" x="3448050" y="2220913"/>
          <p14:tracePt t="100559" x="3556000" y="2243138"/>
          <p14:tracePt t="100575" x="3751263" y="2308225"/>
          <p14:tracePt t="100592" x="3875088" y="2339975"/>
          <p14:tracePt t="100608" x="4059238" y="2378075"/>
          <p14:tracePt t="100625" x="4313238" y="2420938"/>
          <p14:tracePt t="100642" x="4387850" y="2443163"/>
          <p14:tracePt t="100659" x="4556125" y="2481263"/>
          <p14:tracePt t="100675" x="4668838" y="2535238"/>
          <p14:tracePt t="100692" x="4702175" y="2551113"/>
          <p14:tracePt t="100708" x="4745038" y="2589213"/>
          <p14:tracePt t="100725" x="4799013" y="2643188"/>
          <p14:tracePt t="100741" x="4814888" y="2663825"/>
          <p14:tracePt t="100759" x="4837113" y="2744788"/>
          <p14:tracePt t="100775" x="4875213" y="2863850"/>
          <p14:tracePt t="100792" x="4884738" y="2897188"/>
          <p14:tracePt t="100808" x="4891088" y="2978150"/>
          <p14:tracePt t="100825" x="4891088" y="3032125"/>
          <p14:tracePt t="100841" x="4891088" y="3063875"/>
          <p14:tracePt t="100843" x="4891088" y="3113088"/>
          <p14:tracePt t="100860" x="4879975" y="3140075"/>
          <p14:tracePt t="100875" x="4794250" y="3270250"/>
          <p14:tracePt t="100891" x="4745038" y="3313113"/>
          <p14:tracePt t="100909" x="4576763" y="3479800"/>
          <p14:tracePt t="100925" x="4464050" y="3567113"/>
          <p14:tracePt t="100942" x="4430713" y="3582988"/>
          <p14:tracePt t="100959" x="4383088" y="3605213"/>
          <p14:tracePt t="100975" x="4313238" y="3621088"/>
          <p14:tracePt t="100992" x="4268788" y="3632200"/>
          <p14:tracePt t="101009" x="4102100" y="3659188"/>
          <p14:tracePt t="101025" x="3922713" y="3679825"/>
          <p14:tracePt t="101042" x="3825875" y="3690938"/>
          <p14:tracePt t="101058" x="3717925" y="3695700"/>
          <p14:tracePt t="101075" x="3668713" y="3695700"/>
          <p14:tracePt t="101092" x="3641725" y="3695700"/>
          <p14:tracePt t="101108" x="3571875" y="3695700"/>
          <p14:tracePt t="101125" x="3513138" y="3695700"/>
          <p14:tracePt t="101141" x="3448050" y="3675063"/>
          <p14:tracePt t="101159" x="3302000" y="3625850"/>
          <p14:tracePt t="101175" x="3171825" y="3587750"/>
          <p14:tracePt t="101192" x="3063875" y="3560763"/>
          <p14:tracePt t="101208" x="2955925" y="3524250"/>
          <p14:tracePt t="101225" x="2863850" y="3495675"/>
          <p14:tracePt t="101242" x="2805113" y="3468688"/>
          <p14:tracePt t="101258" x="2771775" y="3441700"/>
          <p14:tracePt t="101275" x="2751138" y="3387725"/>
          <p14:tracePt t="101292" x="2735263" y="3351213"/>
          <p14:tracePt t="101309" x="2724150" y="3279775"/>
          <p14:tracePt t="101325" x="2708275" y="3205163"/>
          <p14:tracePt t="101342" x="2701925" y="3182938"/>
          <p14:tracePt t="101343" x="2701925" y="3160713"/>
          <p14:tracePt t="101359" x="2701925" y="3140075"/>
          <p14:tracePt t="101375" x="2717800" y="3090863"/>
          <p14:tracePt t="101391" x="2740025" y="3070225"/>
          <p14:tracePt t="101409" x="2863850" y="3016250"/>
          <p14:tracePt t="101425" x="2971800" y="2978150"/>
          <p14:tracePt t="101442" x="2998788" y="2978150"/>
          <p14:tracePt t="101459" x="3079750" y="2967038"/>
          <p14:tracePt t="101475" x="3167063" y="2967038"/>
          <p14:tracePt t="101492" x="3205163" y="2967038"/>
          <p14:tracePt t="101508" x="3259138" y="2967038"/>
          <p14:tracePt t="101525" x="3263900" y="2971800"/>
          <p14:tracePt t="101542" x="3263900" y="2987675"/>
          <p14:tracePt t="101558" x="3252788" y="3025775"/>
          <p14:tracePt t="101575" x="3221038" y="3079750"/>
          <p14:tracePt t="101592" x="3209925" y="3097213"/>
          <p14:tracePt t="101609" x="3171825" y="3128963"/>
          <p14:tracePt t="101625" x="3074988" y="3171825"/>
          <p14:tracePt t="101642" x="3032125" y="3194050"/>
          <p14:tracePt t="101659" x="2852738" y="3221038"/>
          <p14:tracePt t="101675" x="2632075" y="3252788"/>
          <p14:tracePt t="101692" x="2555875" y="3263900"/>
          <p14:tracePt t="101709" x="2378075" y="3279775"/>
          <p14:tracePt t="101725" x="2301875" y="3297238"/>
          <p14:tracePt t="101742" x="2281238" y="3306763"/>
          <p14:tracePt t="101758" x="2274888" y="3313113"/>
          <p14:tracePt t="101775" x="2263775" y="3324225"/>
          <p14:tracePt t="101791" x="2259013" y="3333750"/>
          <p14:tracePt t="101808" x="2216150" y="3360738"/>
          <p14:tracePt t="101825" x="2189163" y="3387725"/>
          <p14:tracePt t="101841" x="2166938" y="3405188"/>
          <p14:tracePt t="101843" x="2155825" y="3409950"/>
          <p14:tracePt t="101858" x="2151063" y="3409950"/>
          <p14:tracePt t="101875" x="2128838" y="3421063"/>
          <p14:tracePt t="101892" x="2090738" y="3432175"/>
          <p14:tracePt t="101909" x="2032000" y="3436938"/>
          <p14:tracePt t="101926" x="1901825" y="3448050"/>
          <p14:tracePt t="101942" x="1804988" y="3448050"/>
          <p14:tracePt t="101959" x="1692275" y="3448050"/>
          <p14:tracePt t="101975" x="1550988" y="3448050"/>
          <p14:tracePt t="101992" x="1474788" y="3441700"/>
          <p14:tracePt t="102009" x="1350963" y="3414713"/>
          <p14:tracePt t="102025" x="1231900" y="3387725"/>
          <p14:tracePt t="102042" x="1204913" y="3378200"/>
          <p14:tracePt t="102058" x="1139825" y="3344863"/>
          <p14:tracePt t="102075" x="1085850" y="3302000"/>
          <p14:tracePt t="102092" x="1065213" y="3279775"/>
          <p14:tracePt t="102108" x="1038225" y="3214688"/>
          <p14:tracePt t="102125" x="1016000" y="3171825"/>
          <p14:tracePt t="102141" x="1016000" y="3151188"/>
          <p14:tracePt t="102158" x="1016000" y="3124200"/>
          <p14:tracePt t="102175" x="1031875" y="3101975"/>
          <p14:tracePt t="102192" x="1038225" y="3086100"/>
          <p14:tracePt t="102209" x="1081088" y="3043238"/>
          <p14:tracePt t="102225" x="1155700" y="2994025"/>
          <p14:tracePt t="102242" x="1200150" y="2978150"/>
          <p14:tracePt t="102259" x="1346200" y="2940050"/>
          <p14:tracePt t="102275" x="1427163" y="2928938"/>
          <p14:tracePt t="102292" x="1438275" y="2924175"/>
          <p14:tracePt t="102308" x="1465263" y="2924175"/>
          <p14:tracePt t="102325" x="1519238" y="2924175"/>
          <p14:tracePt t="102342" x="1539875" y="2924175"/>
          <p14:tracePt t="102343" x="1573213" y="2924175"/>
          <p14:tracePt t="102358" x="1636713" y="2955925"/>
          <p14:tracePt t="102375" x="1701800" y="2982913"/>
          <p14:tracePt t="102393" x="1719263" y="2994025"/>
          <p14:tracePt t="102409" x="1746250" y="3021013"/>
          <p14:tracePt t="102425" x="1766888" y="3048000"/>
          <p14:tracePt t="102442" x="1789113" y="3079750"/>
          <p14:tracePt t="102458" x="1793875" y="3090863"/>
          <p14:tracePt t="102475" x="1793875" y="3117850"/>
          <p14:tracePt t="102491" x="1800225" y="3140075"/>
          <p14:tracePt t="102509" x="1800225" y="3178175"/>
          <p14:tracePt t="102525" x="1800225" y="3209925"/>
          <p14:tracePt t="102541" x="1793875" y="3232150"/>
          <p14:tracePt t="102559" x="1778000" y="3259138"/>
          <p14:tracePt t="102575" x="1766888" y="3286125"/>
          <p14:tracePt t="102591" x="1755775" y="3297238"/>
          <p14:tracePt t="102609" x="1728788" y="3317875"/>
          <p14:tracePt t="102625" x="1674813" y="3340100"/>
          <p14:tracePt t="102642" x="1627188" y="3355975"/>
          <p14:tracePt t="102659" x="1550988" y="3355975"/>
          <p14:tracePt t="102675" x="1458913" y="3355975"/>
          <p14:tracePt t="102692" x="1431925" y="3355975"/>
          <p14:tracePt t="102708" x="1366838" y="3328988"/>
          <p14:tracePt t="102725" x="1323975" y="3286125"/>
          <p14:tracePt t="102742" x="1308100" y="3270250"/>
          <p14:tracePt t="102758" x="1301750" y="3236913"/>
          <p14:tracePt t="102775" x="1301750" y="3221038"/>
          <p14:tracePt t="102792" x="1301750" y="3205163"/>
          <p14:tracePt t="102808" x="1308100" y="3198813"/>
          <p14:tracePt t="102825" x="1312863" y="3198813"/>
          <p14:tracePt t="103474" x="1319213" y="3198813"/>
          <p14:tracePt t="103493" x="1323975" y="3205163"/>
          <p14:tracePt t="103663" x="1323975" y="3194050"/>
          <p14:tracePt t="103674" x="1323975" y="3187700"/>
          <p14:tracePt t="103683" x="1323975" y="3182938"/>
          <p14:tracePt t="103693" x="1335088" y="3171825"/>
          <p14:tracePt t="103710" x="1339850" y="3167063"/>
          <p14:tracePt t="103726" x="1362075" y="3155950"/>
          <p14:tracePt t="103759" x="1377950" y="3144838"/>
          <p14:tracePt t="103791" x="1454150" y="3128963"/>
          <p14:tracePt t="103809" x="1589088" y="3106738"/>
          <p14:tracePt t="103825" x="1728788" y="3101975"/>
          <p14:tracePt t="103842" x="1782763" y="3101975"/>
          <p14:tracePt t="103843" x="1843088" y="3101975"/>
          <p14:tracePt t="103860" x="1874838" y="3101975"/>
          <p14:tracePt t="103875" x="1912938" y="3106738"/>
          <p14:tracePt t="103892" x="1912938" y="3113088"/>
          <p14:tracePt t="103909" x="1917700" y="3140075"/>
          <p14:tracePt t="103925" x="1917700" y="3194050"/>
          <p14:tracePt t="103942" x="1917700" y="3214688"/>
          <p14:tracePt t="103958" x="1917700" y="3275013"/>
          <p14:tracePt t="103975" x="1912938" y="3324225"/>
          <p14:tracePt t="103991" x="1912938" y="3328988"/>
          <p14:tracePt t="104009" x="1912938" y="3333750"/>
          <p14:tracePt t="104323" x="1928813" y="3405188"/>
          <p14:tracePt t="104333" x="1973263" y="3486150"/>
          <p14:tracePt t="104343" x="2020888" y="3567113"/>
          <p14:tracePt t="104359" x="2124075" y="3744913"/>
          <p14:tracePt t="104375" x="2247900" y="3994150"/>
          <p14:tracePt t="104391" x="2281238" y="4075113"/>
          <p14:tracePt t="104409" x="2339975" y="4241800"/>
          <p14:tracePt t="104425" x="2371725" y="4349750"/>
          <p14:tracePt t="104441" x="2389188" y="4394200"/>
          <p14:tracePt t="104459" x="2389188" y="4437063"/>
          <p14:tracePt t="104475" x="2389188" y="4452938"/>
          <p14:tracePt t="104508" x="2389188" y="4457700"/>
          <p14:tracePt t="104543" x="2382838" y="4457700"/>
          <p14:tracePt t="104553" x="2366963" y="4437063"/>
          <p14:tracePt t="104563" x="2339975" y="4394200"/>
          <p14:tracePt t="104575" x="2324100" y="4349750"/>
          <p14:tracePt t="104592" x="2312988" y="4322763"/>
          <p14:tracePt t="104608" x="2312988" y="4295775"/>
          <p14:tracePt t="104625" x="2382838" y="4264025"/>
          <p14:tracePt t="104642" x="2528888" y="4241800"/>
          <p14:tracePt t="104659" x="2794000" y="4230688"/>
          <p14:tracePt t="104675" x="3155950" y="4248150"/>
          <p14:tracePt t="104692" x="3248025" y="4302125"/>
          <p14:tracePt t="104708" x="3297238" y="4367213"/>
          <p14:tracePt t="104725" x="3297238" y="4437063"/>
          <p14:tracePt t="104741" x="3275013" y="4457700"/>
          <p14:tracePt t="104759" x="3225800" y="4495800"/>
          <p14:tracePt t="104775" x="3194050" y="4518025"/>
          <p14:tracePt t="104791" x="3187700" y="4518025"/>
          <p14:tracePt t="104808" x="3182938" y="4518025"/>
          <p14:tracePt t="104825" x="3167063" y="4506913"/>
          <p14:tracePt t="104841" x="3140075" y="4475163"/>
          <p14:tracePt t="104843" x="3113088" y="4403725"/>
          <p14:tracePt t="104859" x="3086100" y="4371975"/>
          <p14:tracePt t="104875" x="3063875" y="4313238"/>
          <p14:tracePt t="104892" x="3052763" y="4268788"/>
          <p14:tracePt t="104909" x="3043238" y="4248150"/>
          <p14:tracePt t="104925" x="3009900" y="4167188"/>
          <p14:tracePt t="104942" x="2913063" y="4048125"/>
          <p14:tracePt t="104959" x="2852738" y="3998913"/>
          <p14:tracePt t="104975" x="2636838" y="3832225"/>
          <p14:tracePt t="104992" x="2566988" y="3760788"/>
          <p14:tracePt t="105009" x="2463800" y="3652838"/>
          <p14:tracePt t="105025" x="2454275" y="3632200"/>
          <p14:tracePt t="105041" x="2454275" y="3625850"/>
          <p14:tracePt t="105058" x="2535238" y="3609975"/>
          <p14:tracePt t="105075" x="2609850" y="3609975"/>
          <p14:tracePt t="105092" x="2636838" y="3609975"/>
          <p14:tracePt t="105108" x="2670175" y="3609975"/>
          <p14:tracePt t="105125" x="2686050" y="3621088"/>
          <p14:tracePt t="105141" x="2690813" y="3621088"/>
          <p14:tracePt t="105158" x="2701925" y="3625850"/>
          <p14:tracePt t="105175" x="2708275" y="3625850"/>
          <p14:tracePt t="105243" x="2690813" y="3632200"/>
          <p14:tracePt t="105254" x="2663825" y="3632200"/>
          <p14:tracePt t="105263" x="2605088" y="3632200"/>
          <p14:tracePt t="105275" x="2566988" y="3632200"/>
          <p14:tracePt t="105291" x="2481263" y="3632200"/>
          <p14:tracePt t="105308" x="2351088" y="3632200"/>
          <p14:tracePt t="105325" x="2162175" y="3625850"/>
          <p14:tracePt t="105342" x="2047875" y="3614738"/>
          <p14:tracePt t="105343" x="1982788" y="3614738"/>
          <p14:tracePt t="105359" x="1924050" y="3614738"/>
          <p14:tracePt t="105375" x="1766888" y="3594100"/>
          <p14:tracePt t="105392" x="1712913" y="3587750"/>
          <p14:tracePt t="105409" x="1555750" y="3533775"/>
          <p14:tracePt t="105425" x="1373188" y="3486150"/>
          <p14:tracePt t="105442" x="1308100" y="3468688"/>
          <p14:tracePt t="105458" x="1135063" y="3398838"/>
          <p14:tracePt t="105475" x="1020763" y="3324225"/>
          <p14:tracePt t="105492" x="1000125" y="3302000"/>
          <p14:tracePt t="105509" x="966788" y="3236913"/>
          <p14:tracePt t="105525" x="935038" y="3140075"/>
          <p14:tracePt t="105541" x="935038" y="3113088"/>
          <p14:tracePt t="105559" x="935038" y="3043238"/>
          <p14:tracePt t="105575" x="946150" y="2994025"/>
          <p14:tracePt t="105591" x="950913" y="2978150"/>
          <p14:tracePt t="105609" x="984250" y="2944813"/>
          <p14:tracePt t="105625" x="1069975" y="2901950"/>
          <p14:tracePt t="105641" x="1112838" y="2897188"/>
          <p14:tracePt t="105659" x="1281113" y="2863850"/>
          <p14:tracePt t="105675" x="1458913" y="2852738"/>
          <p14:tracePt t="105692" x="1582738" y="2847975"/>
          <p14:tracePt t="105708" x="1712913" y="2847975"/>
          <p14:tracePt t="105725" x="1885950" y="2847975"/>
          <p14:tracePt t="105742" x="1939925" y="2847975"/>
          <p14:tracePt t="105758" x="2005013" y="2847975"/>
          <p14:tracePt t="105775" x="2020888" y="2843213"/>
          <p14:tracePt t="105791" x="2027238" y="2843213"/>
          <p14:tracePt t="105809" x="2043113" y="2843213"/>
          <p14:tracePt t="105824" x="2101850" y="2843213"/>
          <p14:tracePt t="105841" x="2166938" y="2843213"/>
          <p14:tracePt t="105843" x="2216150" y="2843213"/>
          <p14:tracePt t="105858" x="2281238" y="2843213"/>
          <p14:tracePt t="105875" x="2339975" y="2843213"/>
          <p14:tracePt t="105891" x="2389188" y="2832100"/>
          <p14:tracePt t="105908" x="2474913" y="2832100"/>
          <p14:tracePt t="105925" x="2566988" y="2820988"/>
          <p14:tracePt t="105942" x="2663825" y="2820988"/>
          <p14:tracePt t="105959" x="2805113" y="2820988"/>
          <p14:tracePt t="105975" x="2982913" y="2816225"/>
          <p14:tracePt t="105991" x="3086100" y="2805113"/>
          <p14:tracePt t="106009" x="3178175" y="2794000"/>
          <p14:tracePt t="106025" x="3279775" y="2794000"/>
          <p14:tracePt t="106042" x="3351213" y="2794000"/>
          <p14:tracePt t="106058" x="3452813" y="2789238"/>
          <p14:tracePt t="106075" x="3641725" y="2789238"/>
          <p14:tracePt t="106092" x="3717925" y="2789238"/>
          <p14:tracePt t="106108" x="3917950" y="2789238"/>
          <p14:tracePt t="106125" x="4075113" y="2798763"/>
          <p14:tracePt t="106142" x="4129088" y="2809875"/>
          <p14:tracePt t="106159" x="4203700" y="2843213"/>
          <p14:tracePt t="106175" x="4252913" y="2870200"/>
          <p14:tracePt t="106192" x="4275138" y="2886075"/>
          <p14:tracePt t="106208" x="4356100" y="2924175"/>
          <p14:tracePt t="106225" x="4479925" y="2994025"/>
          <p14:tracePt t="106242" x="4540250" y="3021013"/>
          <p14:tracePt t="106258" x="4652963" y="3097213"/>
          <p14:tracePt t="106275" x="4733925" y="3187700"/>
          <p14:tracePt t="106291" x="4756150" y="3209925"/>
          <p14:tracePt t="106308" x="4799013" y="3275013"/>
          <p14:tracePt t="106325" x="4803775" y="3317875"/>
          <p14:tracePt t="106341" x="4803775" y="3340100"/>
          <p14:tracePt t="106343" x="4803775" y="3351213"/>
          <p14:tracePt t="106358" x="4783138" y="3387725"/>
          <p14:tracePt t="106375" x="4738688" y="3452813"/>
          <p14:tracePt t="106391" x="4702175" y="3486150"/>
          <p14:tracePt t="106409" x="4567238" y="3578225"/>
          <p14:tracePt t="106425" x="4333875" y="3663950"/>
          <p14:tracePt t="106442" x="4230688" y="3686175"/>
          <p14:tracePt t="106459" x="3949700" y="3729038"/>
          <p14:tracePt t="106475" x="3659188" y="3760788"/>
          <p14:tracePt t="106492" x="3468688" y="3776663"/>
          <p14:tracePt t="106508" x="3194050" y="3787775"/>
          <p14:tracePt t="106525" x="3016250" y="3798888"/>
          <p14:tracePt t="106542" x="2879725" y="3798888"/>
          <p14:tracePt t="106559" x="2674938" y="3794125"/>
          <p14:tracePt t="106575" x="2535238" y="3771900"/>
          <p14:tracePt t="106592" x="2432050" y="3744913"/>
          <p14:tracePt t="106608" x="2263775" y="3702050"/>
          <p14:tracePt t="106625" x="2090738" y="3632200"/>
          <p14:tracePt t="106641" x="1962150" y="3598863"/>
          <p14:tracePt t="106658" x="1827213" y="3540125"/>
          <p14:tracePt t="106675" x="1670050" y="3486150"/>
          <p14:tracePt t="106691" x="1577975" y="3452813"/>
          <p14:tracePt t="106708" x="1474788" y="3378200"/>
          <p14:tracePt t="106725" x="1404938" y="3297238"/>
          <p14:tracePt t="106741" x="1366838" y="3241675"/>
          <p14:tracePt t="106759" x="1350963" y="3182938"/>
          <p14:tracePt t="106775" x="1350963" y="3101975"/>
          <p14:tracePt t="106792" x="1350963" y="3086100"/>
          <p14:tracePt t="106809" x="1350963" y="3025775"/>
          <p14:tracePt t="106825" x="1366838" y="2971800"/>
          <p14:tracePt t="106841" x="1389063" y="2951163"/>
          <p14:tracePt t="106843" x="1438275" y="2906713"/>
          <p14:tracePt t="106858" x="1481138" y="2870200"/>
          <p14:tracePt t="106875" x="1670050" y="2755900"/>
          <p14:tracePt t="106892" x="1762125" y="2713038"/>
          <p14:tracePt t="106908" x="1973263" y="2643188"/>
          <p14:tracePt t="106925" x="2128838" y="2593975"/>
          <p14:tracePt t="106941" x="2193925" y="2571750"/>
          <p14:tracePt t="106958" x="2389188" y="2540000"/>
          <p14:tracePt t="106975" x="2632075" y="2524125"/>
          <p14:tracePt t="106992" x="2744788" y="2513013"/>
          <p14:tracePt t="107009" x="3070225" y="2486025"/>
          <p14:tracePt t="107025" x="3355975" y="2486025"/>
          <p14:tracePt t="107041" x="3441700" y="2486025"/>
          <p14:tracePt t="107059" x="3641725" y="2490788"/>
          <p14:tracePt t="107075" x="3836988" y="2524125"/>
          <p14:tracePt t="107091" x="3890963" y="2528888"/>
          <p14:tracePt t="107109" x="4090988" y="2571750"/>
          <p14:tracePt t="107125" x="4318000" y="2636838"/>
          <p14:tracePt t="107142" x="4410075" y="2652713"/>
          <p14:tracePt t="107159" x="4621213" y="2717800"/>
          <p14:tracePt t="107175" x="4765675" y="2767013"/>
          <p14:tracePt t="107192" x="4841875" y="2805113"/>
          <p14:tracePt t="107208" x="4960938" y="2913063"/>
          <p14:tracePt t="107225" x="5019675" y="2994025"/>
          <p14:tracePt t="107242" x="5064125" y="3059113"/>
          <p14:tracePt t="107258" x="5106988" y="3151188"/>
          <p14:tracePt t="107275" x="5111750" y="3198813"/>
          <p14:tracePt t="107293" x="5111750" y="3252788"/>
          <p14:tracePt t="107309" x="5111750" y="3275013"/>
          <p14:tracePt t="107325" x="5053013" y="3340100"/>
          <p14:tracePt t="107342" x="4999038" y="3378200"/>
          <p14:tracePt t="107343" x="4956175" y="3405188"/>
          <p14:tracePt t="107359" x="4895850" y="3432175"/>
          <p14:tracePt t="107375" x="4765675" y="3468688"/>
          <p14:tracePt t="107392" x="4711700" y="3490913"/>
          <p14:tracePt t="107409" x="4684713" y="3490913"/>
          <p14:tracePt t="107463" x="4679950" y="3490913"/>
          <p14:tracePt t="108383" x="4691063" y="3490913"/>
          <p14:tracePt t="108395" x="4722813" y="3486150"/>
          <p14:tracePt t="108403" x="4749800" y="3486150"/>
          <p14:tracePt t="108425" x="4945063" y="3475038"/>
          <p14:tracePt t="108458" x="5403850" y="3475038"/>
          <p14:tracePt t="108475" x="5830888" y="3475038"/>
          <p14:tracePt t="108492" x="5965825" y="3475038"/>
          <p14:tracePt t="108508" x="6273800" y="3475038"/>
          <p14:tracePt t="108525" x="6523038" y="3452813"/>
          <p14:tracePt t="108542" x="6599238" y="3448050"/>
          <p14:tracePt t="108559" x="6842125" y="3436938"/>
          <p14:tracePt t="108575" x="7035800" y="3425825"/>
          <p14:tracePt t="108592" x="7062788" y="3425825"/>
          <p14:tracePt t="108609" x="7069138" y="3425825"/>
          <p14:tracePt t="108704" x="7073900" y="3425825"/>
          <p14:tracePt t="108833" x="7069138" y="3425825"/>
          <p14:tracePt t="108843" x="7069138" y="3421063"/>
          <p14:tracePt t="108863" x="7062788" y="3414713"/>
          <p14:tracePt t="108873" x="7058025" y="3409950"/>
          <p14:tracePt t="108883" x="7046913" y="3405188"/>
          <p14:tracePt t="108893" x="7031038" y="3394075"/>
          <p14:tracePt t="108909" x="7008813" y="3387725"/>
          <p14:tracePt t="108925" x="6923088" y="3387725"/>
          <p14:tracePt t="108942" x="6873875" y="3387725"/>
          <p14:tracePt t="108958" x="6815138" y="3387725"/>
          <p14:tracePt t="108975" x="6777038" y="3387725"/>
          <p14:tracePt t="108991" x="6765925" y="3387725"/>
          <p14:tracePt t="109007" x="6734175" y="3387725"/>
          <p14:tracePt t="109025" x="6711950" y="3387725"/>
          <p14:tracePt t="109063" x="6723063" y="3387725"/>
          <p14:tracePt t="109075" x="6734175" y="3387725"/>
          <p14:tracePt t="109091" x="6754813" y="3398838"/>
          <p14:tracePt t="109109" x="6835775" y="3409950"/>
          <p14:tracePt t="109125" x="7015163" y="3441700"/>
          <p14:tracePt t="109142" x="7100888" y="3452813"/>
          <p14:tracePt t="109159" x="7442200" y="3463925"/>
          <p14:tracePt t="109175" x="7759700" y="3459163"/>
          <p14:tracePt t="109192" x="7986713" y="3448050"/>
          <p14:tracePt t="109208" x="8051800" y="3448050"/>
          <p14:tracePt t="109225" x="8170863" y="3425825"/>
          <p14:tracePt t="109241" x="8197850" y="3425825"/>
          <p14:tracePt t="109258" x="8247063" y="3421063"/>
          <p14:tracePt t="109275" x="8274050" y="3414713"/>
          <p14:tracePt t="109424" x="8278813" y="3414713"/>
          <p14:tracePt t="109444" x="8285163" y="3414713"/>
          <p14:tracePt t="109523" x="8289925" y="3414713"/>
          <p14:tracePt t="109533" x="8294688" y="3414713"/>
          <p14:tracePt t="109543" x="8301038" y="3414713"/>
          <p14:tracePt t="109558" x="8305800" y="3414713"/>
          <p14:tracePt t="109575" x="8316913" y="3414713"/>
          <p14:tracePt t="109591" x="8321675" y="3414713"/>
          <p14:tracePt t="109608" x="8321675" y="3421063"/>
          <p14:tracePt t="109625" x="8328025" y="3421063"/>
          <p14:tracePt t="109764" x="8316913" y="3421063"/>
          <p14:tracePt t="109773" x="8301038" y="3421063"/>
          <p14:tracePt t="109784" x="8285163" y="3425825"/>
          <p14:tracePt t="109793" x="8267700" y="3425825"/>
          <p14:tracePt t="109808" x="8251825" y="3425825"/>
          <p14:tracePt t="109825" x="8231188" y="3425825"/>
          <p14:tracePt t="109841" x="8220075" y="3425825"/>
          <p14:tracePt t="109843" x="8204200" y="3425825"/>
          <p14:tracePt t="109859" x="8197850" y="3425825"/>
          <p14:tracePt t="109875" x="8166100" y="3421063"/>
          <p14:tracePt t="109891" x="8154988" y="3421063"/>
          <p14:tracePt t="109909" x="8105775" y="3405188"/>
          <p14:tracePt t="109925" x="8089900" y="3405188"/>
          <p14:tracePt t="109963" x="8085138" y="3405188"/>
          <p14:tracePt t="110013" x="8078788" y="3398838"/>
          <p14:tracePt t="110023" x="8067675" y="3394075"/>
          <p14:tracePt t="110034" x="8051800" y="3394075"/>
          <p14:tracePt t="110043" x="8040688" y="3394075"/>
          <p14:tracePt t="110058" x="8031163" y="3387725"/>
          <p14:tracePt t="110075" x="8024813" y="3382963"/>
          <p14:tracePt t="110091" x="8020050" y="3382963"/>
          <p14:tracePt t="110263" x="8024813" y="3382963"/>
          <p14:tracePt t="110273" x="8035925" y="3382963"/>
          <p14:tracePt t="110284" x="8074025" y="3382963"/>
          <p14:tracePt t="110293" x="8094663" y="3394075"/>
          <p14:tracePt t="110309" x="8132763" y="3398838"/>
          <p14:tracePt t="110325" x="8240713" y="3414713"/>
          <p14:tracePt t="110341" x="8278813" y="3414713"/>
          <p14:tracePt t="110343" x="8370888" y="3425825"/>
          <p14:tracePt t="110359" x="8420100" y="3425825"/>
          <p14:tracePt t="110375" x="8570913" y="3425825"/>
          <p14:tracePt t="110391" x="8624888" y="3425825"/>
          <p14:tracePt t="110409" x="8721725" y="3425825"/>
          <p14:tracePt t="110425" x="8739188" y="3425825"/>
          <p14:tracePt t="110441" x="8743950" y="3432175"/>
          <p14:tracePt t="110459" x="8743950" y="3441700"/>
          <p14:tracePt t="110475" x="8748713" y="3448050"/>
          <p14:tracePt t="110491" x="8748713" y="3452813"/>
          <p14:tracePt t="110508" x="8770938" y="3463925"/>
          <p14:tracePt t="110525" x="8775700" y="3463925"/>
          <p14:tracePt t="110563" x="8775700" y="3468688"/>
          <p14:tracePt t="110575" x="8770938" y="3479800"/>
          <p14:tracePt t="110591" x="8755063" y="3479800"/>
          <p14:tracePt t="110608" x="8705850" y="3490913"/>
          <p14:tracePt t="110625" x="8624888" y="3502025"/>
          <p14:tracePt t="110642" x="8586788" y="3502025"/>
          <p14:tracePt t="110659" x="8382000" y="3513138"/>
          <p14:tracePt t="110675" x="8123238" y="3502025"/>
          <p14:tracePt t="110692" x="8020050" y="3495675"/>
          <p14:tracePt t="110708" x="7835900" y="3441700"/>
          <p14:tracePt t="110725" x="7770813" y="3382963"/>
          <p14:tracePt t="110742" x="7727950" y="3302000"/>
          <p14:tracePt t="110758" x="7678738" y="3144838"/>
          <p14:tracePt t="110775" x="7673975" y="3052763"/>
          <p14:tracePt t="110791" x="7673975" y="3016250"/>
          <p14:tracePt t="110808" x="7673975" y="2955925"/>
          <p14:tracePt t="110825" x="7705725" y="2924175"/>
          <p14:tracePt t="110841" x="7781925" y="2879725"/>
          <p14:tracePt t="110843" x="7862888" y="2843213"/>
          <p14:tracePt t="110859" x="7997825" y="2798763"/>
          <p14:tracePt t="110875" x="8235950" y="2740025"/>
          <p14:tracePt t="110891" x="8397875" y="2717800"/>
          <p14:tracePt t="110909" x="8586788" y="2706688"/>
          <p14:tracePt t="110925" x="8813800" y="2706688"/>
          <p14:tracePt t="110942" x="8943975" y="2724150"/>
          <p14:tracePt t="110958" x="9101138" y="2771775"/>
          <p14:tracePt t="110975" x="9305925" y="2870200"/>
          <p14:tracePt t="110992" x="9429750" y="2960688"/>
          <p14:tracePt t="111008" x="9636125" y="3097213"/>
          <p14:tracePt t="111025" x="9737725" y="3209925"/>
          <p14:tracePt t="111041" x="9737725" y="3252788"/>
          <p14:tracePt t="111059" x="9678988" y="3340100"/>
          <p14:tracePt t="111075" x="9544050" y="3421063"/>
          <p14:tracePt t="111091" x="9478963" y="3432175"/>
          <p14:tracePt t="111108" x="9202738" y="3441700"/>
          <p14:tracePt t="111125" x="8878888" y="3436938"/>
          <p14:tracePt t="111141" x="8802688" y="3414713"/>
          <p14:tracePt t="111158" x="8678863" y="3382963"/>
          <p14:tracePt t="111175" x="8674100" y="3360738"/>
          <p14:tracePt t="111191" x="8674100" y="3351213"/>
          <p14:tracePt t="111208" x="8674100" y="3313113"/>
          <p14:tracePt t="111225" x="8689975" y="3270250"/>
          <p14:tracePt t="111241" x="8701088" y="3248025"/>
          <p14:tracePt t="111259" x="8766175" y="3209925"/>
          <p14:tracePt t="111275" x="8813800" y="3178175"/>
          <p14:tracePt t="111291" x="8829675" y="3171825"/>
          <p14:tracePt t="111309" x="8836025" y="3167063"/>
          <p14:tracePt t="112593" x="8820150" y="3167063"/>
          <p14:tracePt t="112603" x="8770938" y="3178175"/>
          <p14:tracePt t="112614" x="8647113" y="3187700"/>
          <p14:tracePt t="112625" x="8559800" y="3187700"/>
          <p14:tracePt t="112643" x="8220075" y="3209925"/>
          <p14:tracePt t="112660" x="8067675" y="3209925"/>
          <p14:tracePt t="112676" x="7527925" y="3209925"/>
          <p14:tracePt t="112708" x="6689725" y="3236913"/>
          <p14:tracePt t="112741" x="5864225" y="3259138"/>
          <p14:tracePt t="112759" x="5387975" y="3275013"/>
          <p14:tracePt t="112775" x="5048250" y="3275013"/>
          <p14:tracePt t="112791" x="4960938" y="3275013"/>
          <p14:tracePt t="112808" x="4760913" y="3275013"/>
          <p14:tracePt t="112825" x="4603750" y="3279775"/>
          <p14:tracePt t="112841" x="4556125" y="3279775"/>
          <p14:tracePt t="112843" x="4491038" y="3279775"/>
          <p14:tracePt t="112860" x="4464050" y="3279775"/>
          <p14:tracePt t="112875" x="4394200" y="3279775"/>
          <p14:tracePt t="112892" x="4367213" y="3275013"/>
          <p14:tracePt t="112909" x="4313238" y="3252788"/>
          <p14:tracePt t="112925" x="4279900" y="3248025"/>
          <p14:tracePt t="112942" x="4264025" y="3248025"/>
          <p14:tracePt t="112958" x="4259263" y="3248025"/>
          <p14:tracePt t="113004" x="4252913" y="3248025"/>
          <p14:tracePt t="113683" x="4291013" y="3259138"/>
          <p14:tracePt t="113694" x="4414838" y="3263900"/>
          <p14:tracePt t="113703" x="4545013" y="3263900"/>
          <p14:tracePt t="113713" x="4630738" y="3263900"/>
          <p14:tracePt t="113725" x="4803775" y="3279775"/>
          <p14:tracePt t="113743" x="5057775" y="3279775"/>
          <p14:tracePt t="113775" x="5603875" y="3270250"/>
          <p14:tracePt t="113808" x="5868988" y="3263900"/>
          <p14:tracePt t="113825" x="5988050" y="3252788"/>
          <p14:tracePt t="113841" x="6111875" y="3241675"/>
          <p14:tracePt t="113843" x="6188075" y="3241675"/>
          <p14:tracePt t="113859" x="6345238" y="3232150"/>
          <p14:tracePt t="113875" x="6523038" y="3232150"/>
          <p14:tracePt t="113891" x="6635750" y="3232150"/>
          <p14:tracePt t="113909" x="6680200" y="3232150"/>
          <p14:tracePt t="114073" x="6673850" y="3232150"/>
          <p14:tracePt t="114863" x="6684963" y="3232150"/>
          <p14:tracePt t="114873" x="6723063" y="3236913"/>
          <p14:tracePt t="114883" x="6750050" y="3248025"/>
          <p14:tracePt t="114893" x="6781800" y="3252788"/>
          <p14:tracePt t="114911" x="6831013" y="3252788"/>
          <p14:tracePt t="114941" x="6938963" y="3252788"/>
          <p14:tracePt t="114975" x="7100888" y="3252788"/>
          <p14:tracePt t="114991" x="7154863" y="3252788"/>
          <p14:tracePt t="115008" x="7231063" y="3252788"/>
          <p14:tracePt t="115025" x="7296150" y="3252788"/>
          <p14:tracePt t="115041" x="7366000" y="3248025"/>
          <p14:tracePt t="115058" x="7478713" y="3248025"/>
          <p14:tracePt t="115075" x="7570788" y="3248025"/>
          <p14:tracePt t="115092" x="7635875" y="3248025"/>
          <p14:tracePt t="115109" x="7723188" y="3248025"/>
          <p14:tracePt t="115125" x="7797800" y="3248025"/>
          <p14:tracePt t="115141" x="7840663" y="3252788"/>
          <p14:tracePt t="115159" x="7896225" y="3252788"/>
          <p14:tracePt t="115175" x="7970838" y="3252788"/>
          <p14:tracePt t="115191" x="8008938" y="3252788"/>
          <p14:tracePt t="115208" x="8051800" y="3252788"/>
          <p14:tracePt t="115225" x="8101013" y="3252788"/>
          <p14:tracePt t="115242" x="8123238" y="3252788"/>
          <p14:tracePt t="115258" x="8159750" y="3252788"/>
          <p14:tracePt t="115275" x="8197850" y="3252788"/>
          <p14:tracePt t="115291" x="8213725" y="3252788"/>
          <p14:tracePt t="115308" x="8235950" y="3252788"/>
          <p14:tracePt t="115325" x="8247063" y="3259138"/>
          <p14:tracePt t="115341" x="8262938" y="3259138"/>
          <p14:tracePt t="115358" x="8278813" y="3263900"/>
          <p14:tracePt t="115375" x="8294688" y="3263900"/>
          <p14:tracePt t="115409" x="8301038" y="3263900"/>
          <p14:tracePt t="123254" x="6961188" y="3760788"/>
          <p14:tracePt t="123263" x="6646863" y="3841750"/>
          <p14:tracePt t="123276" x="6561138" y="3852863"/>
          <p14:tracePt t="123292" x="6199188" y="3902075"/>
          <p14:tracePt t="123310" x="6096000" y="3922713"/>
          <p14:tracePt t="123326" x="5700713" y="3949700"/>
          <p14:tracePt t="123342" x="5603875" y="3960813"/>
          <p14:tracePt t="123344" x="5500688" y="3960813"/>
          <p14:tracePt t="123375" x="5064125" y="3994150"/>
          <p14:tracePt t="123408" x="4695825" y="4041775"/>
          <p14:tracePt t="123425" x="4410075" y="4064000"/>
          <p14:tracePt t="123442" x="4333875" y="4075113"/>
          <p14:tracePt t="123458" x="4025900" y="4129088"/>
          <p14:tracePt t="123475" x="3848100" y="4160838"/>
          <p14:tracePt t="123491" x="3805238" y="4176713"/>
          <p14:tracePt t="123508" x="3794125" y="4176713"/>
          <p14:tracePt t="123525" x="3783013" y="4176713"/>
          <p14:tracePt t="123541" x="3760788" y="4176713"/>
          <p14:tracePt t="123558" x="3713163" y="4176713"/>
          <p14:tracePt t="123574" x="3675063" y="4176713"/>
          <p14:tracePt t="123591" x="3641725" y="4194175"/>
          <p14:tracePt t="123609" x="3605213" y="4198938"/>
          <p14:tracePt t="123625" x="3533775" y="4214813"/>
          <p14:tracePt t="123641" x="3497263" y="4214813"/>
          <p14:tracePt t="123659" x="3432175" y="4214813"/>
          <p14:tracePt t="123675" x="3302000" y="4221163"/>
          <p14:tracePt t="123691" x="3209925" y="4221163"/>
          <p14:tracePt t="123708" x="3117850" y="4241800"/>
          <p14:tracePt t="123725" x="3048000" y="4252913"/>
          <p14:tracePt t="123741" x="3025775" y="4252913"/>
          <p14:tracePt t="123758" x="2951163" y="4275138"/>
          <p14:tracePt t="123775" x="2843213" y="4279900"/>
          <p14:tracePt t="123791" x="2789238" y="4291013"/>
          <p14:tracePt t="123808" x="2674938" y="4291013"/>
          <p14:tracePt t="123825" x="2593975" y="4291013"/>
          <p14:tracePt t="123841" x="2571750" y="4291013"/>
          <p14:tracePt t="123843" x="2562225" y="4291013"/>
          <p14:tracePt t="123859" x="2555875" y="4291013"/>
          <p14:tracePt t="123874" x="2551113" y="4291013"/>
          <p14:tracePt t="124433" x="2551113" y="4295775"/>
          <p14:tracePt t="124443" x="2551113" y="4349750"/>
          <p14:tracePt t="124454" x="2551113" y="4356100"/>
          <p14:tracePt t="124473" x="2551113" y="4360863"/>
          <p14:tracePt t="124483" x="2551113" y="4367213"/>
          <p14:tracePt t="124523" x="2551113" y="4371975"/>
          <p14:tracePt t="124533" x="2551113" y="4387850"/>
          <p14:tracePt t="124558" x="2551113" y="4398963"/>
          <p14:tracePt t="124591" x="2535238" y="4403725"/>
          <p14:tracePt t="124608" x="2528888" y="4403725"/>
          <p14:tracePt t="124625" x="2513013" y="4403725"/>
          <p14:tracePt t="124642" x="2508250" y="4403725"/>
          <p14:tracePt t="124658" x="2497138" y="4398963"/>
          <p14:tracePt t="124675" x="2474913" y="4387850"/>
          <p14:tracePt t="124692" x="2470150" y="4383088"/>
          <p14:tracePt t="124708" x="2454275" y="4383088"/>
          <p14:tracePt t="124725" x="2393950" y="4367213"/>
          <p14:tracePt t="124741" x="2366963" y="4367213"/>
          <p14:tracePt t="124759" x="2308225" y="4360863"/>
          <p14:tracePt t="124774" x="2290763" y="4349750"/>
          <p14:tracePt t="124814" x="2290763" y="4344988"/>
          <p14:tracePt t="124824" x="2274888" y="4333875"/>
          <p14:tracePt t="124842" x="2263775" y="4322763"/>
          <p14:tracePt t="124858" x="2232025" y="4313238"/>
          <p14:tracePt t="124874" x="2220913" y="4313238"/>
          <p14:tracePt t="125183" x="2220913" y="4306888"/>
          <p14:tracePt t="125194" x="2254250" y="4306888"/>
          <p14:tracePt t="125203" x="2281238" y="4306888"/>
          <p14:tracePt t="125213" x="2308225" y="4306888"/>
          <p14:tracePt t="125224" x="2344738" y="4295775"/>
          <p14:tracePt t="125241" x="2378075" y="4295775"/>
          <p14:tracePt t="125258" x="2486025" y="4291013"/>
          <p14:tracePt t="125275" x="2620963" y="4291013"/>
          <p14:tracePt t="125291" x="2674938" y="4279900"/>
          <p14:tracePt t="125308" x="2794000" y="4264025"/>
          <p14:tracePt t="125325" x="2859088" y="4264025"/>
          <p14:tracePt t="125341" x="2901950" y="4252913"/>
          <p14:tracePt t="125343" x="2928938" y="4252913"/>
          <p14:tracePt t="125359" x="2967038" y="4252913"/>
          <p14:tracePt t="125375" x="3009900" y="4252913"/>
          <p14:tracePt t="125391" x="3052763" y="4252913"/>
          <p14:tracePt t="125409" x="3194050" y="4241800"/>
          <p14:tracePt t="125425" x="3313113" y="4241800"/>
          <p14:tracePt t="125442" x="3409950" y="4241800"/>
          <p14:tracePt t="125458" x="3502025" y="4241800"/>
          <p14:tracePt t="125475" x="3560763" y="4241800"/>
          <p14:tracePt t="125491" x="3582988" y="4241800"/>
          <p14:tracePt t="125508" x="3598863" y="4241800"/>
          <p14:tracePt t="125525" x="3652838" y="4241800"/>
          <p14:tracePt t="125541" x="3744913" y="4241800"/>
          <p14:tracePt t="125558" x="3895725" y="4241800"/>
          <p14:tracePt t="125575" x="4086225" y="4225925"/>
          <p14:tracePt t="125591" x="4140200" y="4225925"/>
          <p14:tracePt t="125608" x="4221163" y="4214813"/>
          <p14:tracePt t="125625" x="4248150" y="4214813"/>
          <p14:tracePt t="125641" x="4259263" y="4214813"/>
          <p14:tracePt t="125658" x="4306888" y="4210050"/>
          <p14:tracePt t="125675" x="4421188" y="4198938"/>
          <p14:tracePt t="125692" x="4475163" y="4187825"/>
          <p14:tracePt t="125708" x="4637088" y="4187825"/>
          <p14:tracePt t="125725" x="4776788" y="4183063"/>
          <p14:tracePt t="125741" x="4803775" y="4183063"/>
          <p14:tracePt t="125758" x="4848225" y="4183063"/>
          <p14:tracePt t="125775" x="4879975" y="4183063"/>
          <p14:tracePt t="125791" x="4906963" y="4183063"/>
          <p14:tracePt t="125808" x="4983163" y="4183063"/>
          <p14:tracePt t="125824" x="5133975" y="4183063"/>
          <p14:tracePt t="125841" x="5187950" y="4183063"/>
          <p14:tracePt t="125843" x="5273675" y="4183063"/>
          <p14:tracePt t="125860" x="5338763" y="4183063"/>
          <p14:tracePt t="125875" x="5403850" y="4183063"/>
          <p14:tracePt t="125891" x="5414963" y="4183063"/>
          <p14:tracePt t="125909" x="5446713" y="4183063"/>
          <p14:tracePt t="125925" x="5500688" y="4183063"/>
          <p14:tracePt t="125942" x="5527675" y="4187825"/>
          <p14:tracePt t="125958" x="5619750" y="4198938"/>
          <p14:tracePt t="125975" x="5700713" y="4198938"/>
          <p14:tracePt t="125992" x="5727700" y="4198938"/>
          <p14:tracePt t="126008" x="5749925" y="4198938"/>
          <p14:tracePt t="126024" x="5776913" y="4198938"/>
          <p14:tracePt t="126041" x="5781675" y="4198938"/>
          <p14:tracePt t="126058" x="5792788" y="4198938"/>
          <p14:tracePt t="126074" x="5815013" y="4198938"/>
          <p14:tracePt t="126091" x="5826125" y="4198938"/>
          <p14:tracePt t="126107" x="5853113" y="4203700"/>
          <p14:tracePt t="126124" x="5864225" y="4210050"/>
          <p14:tracePt t="126141" x="5873750" y="4210050"/>
          <p14:tracePt t="126158" x="5900738" y="4210050"/>
          <p14:tracePt t="126174" x="5934075" y="4214813"/>
          <p14:tracePt t="126191" x="5961063" y="4225925"/>
          <p14:tracePt t="126209" x="5988050" y="4230688"/>
          <p14:tracePt t="126225" x="6003925" y="4230688"/>
          <p14:tracePt t="126241" x="6015038" y="4230688"/>
          <p14:tracePt t="126258" x="6019800" y="4230688"/>
          <p14:tracePt t="126275" x="6026150" y="4230688"/>
          <p14:tracePt t="126291" x="6030913" y="4230688"/>
          <p14:tracePt t="126308" x="6042025" y="4230688"/>
          <p14:tracePt t="126325" x="6064250" y="4230688"/>
          <p14:tracePt t="126341" x="6073775" y="4230688"/>
          <p14:tracePt t="126343" x="6091238" y="4230688"/>
          <p14:tracePt t="126358" x="6096000" y="4230688"/>
          <p14:tracePt t="126374" x="6107113" y="4230688"/>
          <p14:tracePt t="126408" x="6122988" y="4230688"/>
          <p14:tracePt t="126424" x="6145213" y="4230688"/>
          <p14:tracePt t="126441" x="6154738" y="4230688"/>
          <p14:tracePt t="126458" x="6188075" y="4230688"/>
          <p14:tracePt t="126475" x="6219825" y="4237038"/>
          <p14:tracePt t="126491" x="6226175" y="4237038"/>
          <p14:tracePt t="126509" x="6246813" y="4248150"/>
          <p14:tracePt t="126524" x="6262688" y="4252913"/>
          <p14:tracePt t="126541" x="6273800" y="4257675"/>
          <p14:tracePt t="126559" x="6318250" y="4279900"/>
          <p14:tracePt t="126575" x="6350000" y="4302125"/>
          <p14:tracePt t="126591" x="6365875" y="4306888"/>
          <p14:tracePt t="126609" x="6388100" y="4329113"/>
          <p14:tracePt t="126624" x="6426200" y="4333875"/>
          <p14:tracePt t="126642" x="6430963" y="4340225"/>
          <p14:tracePt t="126658" x="6457950" y="4340225"/>
          <p14:tracePt t="126675" x="6484938" y="4340225"/>
          <p14:tracePt t="126691" x="6496050" y="4340225"/>
          <p14:tracePt t="126709" x="6523038" y="4340225"/>
          <p14:tracePt t="126724" x="6538913" y="4340225"/>
          <p14:tracePt t="126741" x="6543675" y="4340225"/>
          <p14:tracePt t="126758" x="6554788" y="4333875"/>
          <p14:tracePt t="126774" x="6565900" y="4322763"/>
          <p14:tracePt t="126791" x="6581775" y="4313238"/>
          <p14:tracePt t="126808" x="6619875" y="4295775"/>
          <p14:tracePt t="126824" x="6635750" y="4284663"/>
          <p14:tracePt t="126841" x="6653213" y="4284663"/>
          <p14:tracePt t="126843" x="6669088" y="4284663"/>
          <p14:tracePt t="126859" x="6673850" y="4284663"/>
          <p14:tracePt t="126874" x="6696075" y="4284663"/>
          <p14:tracePt t="126891" x="6716713" y="4279900"/>
          <p14:tracePt t="126909" x="6750050" y="4279900"/>
          <p14:tracePt t="126925" x="6808788" y="4264025"/>
          <p14:tracePt t="126941" x="6835775" y="4264025"/>
          <p14:tracePt t="126958" x="6880225" y="4248150"/>
          <p14:tracePt t="126975" x="6916738" y="4248150"/>
          <p14:tracePt t="126992" x="6934200" y="4248150"/>
          <p14:tracePt t="127008" x="6970713" y="4241800"/>
          <p14:tracePt t="127024" x="7015163" y="4237038"/>
          <p14:tracePt t="127041" x="7031038" y="4237038"/>
          <p14:tracePt t="127058" x="7078663" y="4237038"/>
          <p14:tracePt t="127074" x="7123113" y="4237038"/>
          <p14:tracePt t="127091" x="7134225" y="4237038"/>
          <p14:tracePt t="127108" x="7165975" y="4237038"/>
          <p14:tracePt t="127125" x="7197725" y="4225925"/>
          <p14:tracePt t="127141" x="7208838" y="4225925"/>
          <p14:tracePt t="127159" x="7242175" y="4225925"/>
          <p14:tracePt t="127174" x="7289800" y="4225925"/>
          <p14:tracePt t="127192" x="7312025" y="4225925"/>
          <p14:tracePt t="127208" x="7388225" y="4230688"/>
          <p14:tracePt t="127225" x="7489825" y="4230688"/>
          <p14:tracePt t="127241" x="7516813" y="4230688"/>
          <p14:tracePt t="127258" x="7604125" y="4230688"/>
          <p14:tracePt t="127275" x="7673975" y="4230688"/>
          <p14:tracePt t="127291" x="7696200" y="4230688"/>
          <p14:tracePt t="127308" x="7754938" y="4221163"/>
          <p14:tracePt t="127325" x="7808913" y="4214813"/>
          <p14:tracePt t="127341" x="7831138" y="4210050"/>
          <p14:tracePt t="127343" x="7851775" y="4198938"/>
          <p14:tracePt t="127358" x="7889875" y="4194175"/>
          <p14:tracePt t="127375" x="7950200" y="4183063"/>
          <p14:tracePt t="127391" x="7966075" y="4183063"/>
          <p14:tracePt t="127408" x="8004175" y="4183063"/>
          <p14:tracePt t="127424" x="8024813" y="4183063"/>
          <p14:tracePt t="127441" x="8058150" y="4183063"/>
          <p14:tracePt t="127458" x="8112125" y="4183063"/>
          <p14:tracePt t="127474" x="8170863" y="4183063"/>
          <p14:tracePt t="127491" x="8220075" y="4183063"/>
          <p14:tracePt t="127508" x="8294688" y="4187825"/>
          <p14:tracePt t="127524" x="8366125" y="4194175"/>
          <p14:tracePt t="127541" x="8404225" y="4194175"/>
          <p14:tracePt t="127558" x="8458200" y="4194175"/>
          <p14:tracePt t="127574" x="8532813" y="4194175"/>
          <p14:tracePt t="127591" x="8593138" y="4194175"/>
          <p14:tracePt t="127608" x="8674100" y="4194175"/>
          <p14:tracePt t="127624" x="8802688" y="4194175"/>
          <p14:tracePt t="127642" x="8878888" y="4194175"/>
          <p14:tracePt t="127658" x="8966200" y="4194175"/>
          <p14:tracePt t="127675" x="9063038" y="4198938"/>
          <p14:tracePt t="127692" x="9078913" y="4198938"/>
          <p14:tracePt t="127708" x="9148763" y="4198938"/>
          <p14:tracePt t="127725" x="9236075" y="4198938"/>
          <p14:tracePt t="127742" x="9274175" y="4198938"/>
          <p14:tracePt t="127758" x="9413875" y="4198938"/>
          <p14:tracePt t="127774" x="9537700" y="4198938"/>
          <p14:tracePt t="127791" x="9575800" y="4198938"/>
          <p14:tracePt t="127808" x="9678988" y="4198938"/>
          <p14:tracePt t="127825" x="9782175" y="4198938"/>
          <p14:tracePt t="127841" x="9825038" y="4198938"/>
          <p14:tracePt t="127843" x="9883775" y="4198938"/>
          <p14:tracePt t="127858" x="9917113" y="4198938"/>
          <p14:tracePt t="127875" x="9982200" y="4198938"/>
          <p14:tracePt t="127891" x="10009188" y="4194175"/>
          <p14:tracePt t="127908" x="10099675" y="4194175"/>
          <p14:tracePt t="127925" x="10213975" y="4194175"/>
          <p14:tracePt t="127941" x="10267950" y="4194175"/>
          <p14:tracePt t="127958" x="10391775" y="4194175"/>
          <p14:tracePt t="127975" x="10467975" y="4194175"/>
          <p14:tracePt t="127991" x="10499725" y="4194175"/>
          <p14:tracePt t="128008" x="10548938" y="4198938"/>
          <p14:tracePt t="128025" x="10598150" y="4198938"/>
          <p14:tracePt t="128042" x="10614025" y="4198938"/>
          <p14:tracePt t="128058" x="10683875" y="4203700"/>
          <p14:tracePt t="128075" x="10753725" y="4203700"/>
          <p14:tracePt t="128091" x="10791825" y="4210050"/>
          <p14:tracePt t="128108" x="10852150" y="4210050"/>
          <p14:tracePt t="128124" x="10888663" y="4210050"/>
          <p14:tracePt t="128141" x="10922000" y="4210050"/>
          <p14:tracePt t="128158" x="10953750" y="4210050"/>
          <p14:tracePt t="128174" x="10975975" y="4221163"/>
          <p14:tracePt t="128191" x="10998200" y="4221163"/>
          <p14:tracePt t="128207" x="11041063" y="4225925"/>
          <p14:tracePt t="128225" x="11072813" y="4225925"/>
          <p14:tracePt t="128241" x="11088688" y="4225925"/>
          <p14:tracePt t="128258" x="11099800" y="4230688"/>
          <p14:tracePt t="128274" x="11110913" y="4230688"/>
          <p14:tracePt t="128291" x="11115675" y="4230688"/>
          <p14:tracePt t="128308" x="11122025" y="4237038"/>
          <p14:tracePt t="128324" x="11133138" y="4237038"/>
          <p14:tracePt t="128358" x="11142663" y="4237038"/>
          <p14:tracePt t="128392" x="11149013" y="4241800"/>
          <p14:tracePt t="128408" x="11153775" y="4241800"/>
          <p14:tracePt t="128425" x="11164888" y="4241800"/>
          <p14:tracePt t="128458" x="11169650" y="4241800"/>
          <p14:tracePt t="128474" x="11169650" y="4248150"/>
          <p14:tracePt t="128543" x="11176000" y="4248150"/>
          <p14:tracePt t="128574" x="11180763" y="4248150"/>
          <p14:tracePt t="128583" x="11180763" y="4252913"/>
          <p14:tracePt t="128914" x="11169650" y="4252913"/>
          <p14:tracePt t="128923" x="11142663" y="4252913"/>
          <p14:tracePt t="128933" x="11083925" y="4252913"/>
          <p14:tracePt t="128943" x="11056938" y="4252913"/>
          <p14:tracePt t="128959" x="11045825" y="4252913"/>
          <p14:tracePt t="128975" x="11002963" y="4252913"/>
          <p14:tracePt t="129008" x="10964863" y="4252913"/>
          <p14:tracePt t="129041" x="10933113" y="4252913"/>
          <p14:tracePt t="129058" x="10899775" y="4252913"/>
          <p14:tracePt t="129075" x="10841038" y="4252913"/>
          <p14:tracePt t="129107" x="10771188" y="4252913"/>
          <p14:tracePt t="129124" x="10748963" y="4252913"/>
          <p14:tracePt t="129141" x="10744200" y="4252913"/>
          <p14:tracePt t="129159" x="10733088" y="4252913"/>
          <p14:tracePt t="129175" x="10717213" y="4252913"/>
          <p14:tracePt t="129191" x="10710863" y="4252913"/>
          <p14:tracePt t="129208" x="10699750" y="4257675"/>
          <p14:tracePt t="129225" x="10694988" y="4257675"/>
          <p14:tracePt t="129258" x="10688638" y="4264025"/>
          <p14:tracePt t="129383" x="10683875" y="4264025"/>
          <p14:tracePt t="129394" x="10679113" y="4264025"/>
          <p14:tracePt t="129414" x="10672763" y="4268788"/>
          <p14:tracePt t="129433" x="10668000" y="4268788"/>
          <p14:tracePt t="129474" x="10661650" y="4268788"/>
          <p14:tracePt t="129483" x="10656888" y="4275138"/>
          <p14:tracePt t="129503" x="10645775" y="4275138"/>
          <p14:tracePt t="129513" x="10629900" y="4279900"/>
          <p14:tracePt t="129524" x="10625138" y="4279900"/>
          <p14:tracePt t="129541" x="10618788" y="4279900"/>
          <p14:tracePt t="129558" x="10607675" y="4279900"/>
          <p14:tracePt t="129575" x="10598150" y="4284663"/>
          <p14:tracePt t="129591" x="10591800" y="4284663"/>
          <p14:tracePt t="129608" x="10553700" y="4284663"/>
          <p14:tracePt t="129624" x="10499725" y="4284663"/>
          <p14:tracePt t="129641" x="10440988" y="4284663"/>
          <p14:tracePt t="129659" x="10348913" y="4284663"/>
          <p14:tracePt t="129674" x="10209213" y="4295775"/>
          <p14:tracePt t="129691" x="10180638" y="4295775"/>
          <p14:tracePt t="129708" x="10106025" y="4295775"/>
          <p14:tracePt t="129725" x="10045700" y="4295775"/>
          <p14:tracePt t="129741" x="10029825" y="4295775"/>
          <p14:tracePt t="129758" x="9959975" y="4295775"/>
          <p14:tracePt t="129774" x="9863138" y="4295775"/>
          <p14:tracePt t="129791" x="9802813" y="4295775"/>
          <p14:tracePt t="129808" x="9564688" y="4295775"/>
          <p14:tracePt t="129825" x="9290050" y="4306888"/>
          <p14:tracePt t="129841" x="9186863" y="4306888"/>
          <p14:tracePt t="129843" x="9063038" y="4306888"/>
          <p14:tracePt t="129859" x="9013825" y="4306888"/>
          <p14:tracePt t="129874" x="8921750" y="4313238"/>
          <p14:tracePt t="129892" x="8901113" y="4313238"/>
          <p14:tracePt t="129909" x="8851900" y="4313238"/>
          <p14:tracePt t="129925" x="8793163" y="4313238"/>
          <p14:tracePt t="129942" x="8766175" y="4313238"/>
          <p14:tracePt t="129958" x="8685213" y="4329113"/>
          <p14:tracePt t="129975" x="8593138" y="4340225"/>
          <p14:tracePt t="129991" x="8566150" y="4344988"/>
          <p14:tracePt t="130008" x="8467725" y="4356100"/>
          <p14:tracePt t="130024" x="8366125" y="4360863"/>
          <p14:tracePt t="130041" x="8328025" y="4360863"/>
          <p14:tracePt t="130058" x="8159750" y="4360863"/>
          <p14:tracePt t="130074" x="7927975" y="4371975"/>
          <p14:tracePt t="130091" x="7743825" y="4383088"/>
          <p14:tracePt t="130108" x="7446963" y="4394200"/>
          <p14:tracePt t="130125" x="7231063" y="4414838"/>
          <p14:tracePt t="130141" x="7073900" y="4425950"/>
          <p14:tracePt t="130159" x="6808788" y="4448175"/>
          <p14:tracePt t="130175" x="6608763" y="4457700"/>
          <p14:tracePt t="130192" x="6419850" y="4457700"/>
          <p14:tracePt t="130208" x="6080125" y="4479925"/>
          <p14:tracePt t="130225" x="5788025" y="4479925"/>
          <p14:tracePt t="130241" x="5453063" y="4479925"/>
          <p14:tracePt t="130258" x="5203825" y="4479925"/>
          <p14:tracePt t="130275" x="4933950" y="4441825"/>
          <p14:tracePt t="130291" x="4803775" y="4398963"/>
          <p14:tracePt t="130308" x="4684713" y="4356100"/>
          <p14:tracePt t="130325" x="4572000" y="4284663"/>
          <p14:tracePt t="130341" x="4522788" y="4264025"/>
          <p14:tracePt t="130343" x="4518025" y="4248150"/>
          <p14:tracePt t="130358" x="4518025" y="4237038"/>
          <p14:tracePt t="130375" x="4518025" y="4203700"/>
          <p14:tracePt t="130391" x="4545013" y="4183063"/>
          <p14:tracePt t="130409" x="4598988" y="4122738"/>
          <p14:tracePt t="130425" x="4711700" y="4079875"/>
          <p14:tracePt t="130442" x="4749800" y="4068763"/>
          <p14:tracePt t="130458" x="4857750" y="4052888"/>
          <p14:tracePt t="130475" x="4906963" y="4052888"/>
          <p14:tracePt t="130491" x="4911725" y="4052888"/>
          <p14:tracePt t="130508" x="4922838" y="4052888"/>
          <p14:tracePt t="130524" x="4922838" y="4059238"/>
          <p14:tracePt t="130541" x="4922838" y="4064000"/>
          <p14:tracePt t="130558" x="4929188" y="4079875"/>
          <p14:tracePt t="130575" x="4929188" y="4086225"/>
          <p14:tracePt t="130591" x="4929188" y="4090988"/>
          <p14:tracePt t="130624" x="4922838" y="4095750"/>
          <p14:tracePt t="130683" x="4918075" y="4095750"/>
          <p14:tracePt t="130963" x="4922838" y="4095750"/>
          <p14:tracePt t="130983" x="4938713" y="4095750"/>
          <p14:tracePt t="130993" x="4949825" y="4102100"/>
          <p14:tracePt t="131004" x="4960938" y="4102100"/>
          <p14:tracePt t="131013" x="4983163" y="4113213"/>
          <p14:tracePt t="131024" x="5003800" y="4117975"/>
          <p14:tracePt t="131041" x="5030788" y="4122738"/>
          <p14:tracePt t="131058" x="5160963" y="4122738"/>
          <p14:tracePt t="131074" x="5491163" y="4122738"/>
          <p14:tracePt t="131091" x="5614988" y="4122738"/>
          <p14:tracePt t="131108" x="6035675" y="4117975"/>
          <p14:tracePt t="131124" x="6392863" y="4117975"/>
          <p14:tracePt t="131142" x="6516688" y="4122738"/>
          <p14:tracePt t="131158" x="6873875" y="4156075"/>
          <p14:tracePt t="131175" x="7354888" y="4210050"/>
          <p14:tracePt t="131191" x="7523163" y="4221163"/>
          <p14:tracePt t="131208" x="7997825" y="4252913"/>
          <p14:tracePt t="131225" x="8186738" y="4257675"/>
          <p14:tracePt t="131241" x="8240713" y="4268788"/>
          <p14:tracePt t="131258" x="8316913" y="4279900"/>
          <p14:tracePt t="131275" x="8366125" y="4284663"/>
          <p14:tracePt t="131291" x="8386763" y="4284663"/>
          <p14:tracePt t="131308" x="8420100" y="4291013"/>
          <p14:tracePt t="131324" x="8462963" y="4295775"/>
          <p14:tracePt t="131341" x="8485188" y="4306888"/>
          <p14:tracePt t="131343" x="8505825" y="4306888"/>
          <p14:tracePt t="131359" x="8532813" y="4313238"/>
          <p14:tracePt t="131374" x="8582025" y="4313238"/>
          <p14:tracePt t="131391" x="8640763" y="4322763"/>
          <p14:tracePt t="131409" x="8721725" y="4340225"/>
          <p14:tracePt t="131425" x="8786813" y="4340225"/>
          <p14:tracePt t="131441" x="8863013" y="4344988"/>
          <p14:tracePt t="131458" x="9020175" y="4367213"/>
          <p14:tracePt t="131474" x="9132888" y="4367213"/>
          <p14:tracePt t="131491" x="9224963" y="4376738"/>
          <p14:tracePt t="131508" x="9305925" y="4383088"/>
          <p14:tracePt t="131525" x="9364663" y="4394200"/>
          <p14:tracePt t="131541" x="9386888" y="4394200"/>
          <p14:tracePt t="131558" x="9402763" y="4398963"/>
          <p14:tracePt t="131575" x="9447213" y="4398963"/>
          <p14:tracePt t="131591" x="9483725" y="4398963"/>
          <p14:tracePt t="131609" x="9528175" y="4398963"/>
          <p14:tracePt t="131624" x="9544050" y="4398963"/>
          <p14:tracePt t="131743" x="9548813" y="4398963"/>
          <p14:tracePt t="132043" x="9544050" y="4398963"/>
          <p14:tracePt t="132063" x="9521825" y="4398963"/>
          <p14:tracePt t="132067" x="9517063" y="4398963"/>
          <p14:tracePt t="132075" x="9510713" y="4398963"/>
          <p14:tracePt t="132091" x="9505950" y="4398963"/>
          <p14:tracePt t="132124" x="9501188" y="4398963"/>
          <p14:tracePt t="132158" x="9494838" y="4398963"/>
          <p14:tracePt t="132243" x="9490075" y="4398963"/>
          <p14:tracePt t="133883" x="9478963" y="4398963"/>
          <p14:tracePt t="133895" x="9451975" y="4398963"/>
          <p14:tracePt t="133903" x="9332913" y="4410075"/>
          <p14:tracePt t="133924" x="8955088" y="4448175"/>
          <p14:tracePt t="133958" x="8094663" y="4533900"/>
          <p14:tracePt t="133975" x="7631113" y="4594225"/>
          <p14:tracePt t="133991" x="6988175" y="4630738"/>
          <p14:tracePt t="134008" x="6534150" y="4657725"/>
          <p14:tracePt t="134024" x="5684838" y="4679950"/>
          <p14:tracePt t="134042" x="5453063" y="4679950"/>
          <p14:tracePt t="134058" x="4583113" y="4679950"/>
          <p14:tracePt t="134075" x="3787775" y="4679950"/>
          <p14:tracePt t="134091" x="3609975" y="4679950"/>
          <p14:tracePt t="134108" x="3128963" y="4675188"/>
          <p14:tracePt t="134124" x="2940050" y="4664075"/>
          <p14:tracePt t="134141" x="2874963" y="4652963"/>
          <p14:tracePt t="134158" x="2744788" y="4641850"/>
          <p14:tracePt t="134175" x="2616200" y="4641850"/>
          <p14:tracePt t="134191" x="2540000" y="4641850"/>
          <p14:tracePt t="134208" x="2389188" y="4641850"/>
          <p14:tracePt t="134225" x="2274888" y="4641850"/>
          <p14:tracePt t="134241" x="2236788" y="4641850"/>
          <p14:tracePt t="134258" x="2139950" y="4637088"/>
          <p14:tracePt t="134274" x="2108200" y="4630738"/>
          <p14:tracePt t="134291" x="2090738" y="4630738"/>
          <p14:tracePt t="134309" x="2058988" y="4625975"/>
          <p14:tracePt t="134324" x="1993900" y="4625975"/>
          <p14:tracePt t="134341" x="1966913" y="4625975"/>
          <p14:tracePt t="134342" x="1908175" y="4630738"/>
          <p14:tracePt t="134358" x="1881188" y="4630738"/>
          <p14:tracePt t="134374" x="1782763" y="4630738"/>
          <p14:tracePt t="134391" x="1728788" y="4630738"/>
          <p14:tracePt t="134409" x="1593850" y="4594225"/>
          <p14:tracePt t="134425" x="1458913" y="4545013"/>
          <p14:tracePt t="134442" x="1404938" y="4518025"/>
          <p14:tracePt t="134458" x="1270000" y="4448175"/>
          <p14:tracePt t="134475" x="1139825" y="4340225"/>
          <p14:tracePt t="134491" x="1096963" y="4291013"/>
          <p14:tracePt t="134508" x="1038225" y="4171950"/>
          <p14:tracePt t="134524" x="1042988" y="4064000"/>
          <p14:tracePt t="134541" x="1058863" y="4037013"/>
          <p14:tracePt t="134558" x="1139825" y="3917950"/>
          <p14:tracePt t="134574" x="1211263" y="3868738"/>
          <p14:tracePt t="134591" x="1220788" y="3868738"/>
          <p14:tracePt t="134608" x="1231900" y="3868738"/>
          <p14:tracePt t="134624" x="1247775" y="3868738"/>
          <p14:tracePt t="134641" x="1254125" y="3868738"/>
          <p14:tracePt t="134658" x="1270000" y="3879850"/>
          <p14:tracePt t="134675" x="1292225" y="3895725"/>
          <p14:tracePt t="134691" x="1296988" y="3913188"/>
          <p14:tracePt t="134708" x="1296988" y="3929063"/>
          <p14:tracePt t="134725" x="1296988" y="3933825"/>
          <p14:tracePt t="134758" x="1296988" y="3940175"/>
          <p14:tracePt t="135063" x="1328738" y="3940175"/>
          <p14:tracePt t="135073" x="1355725" y="3940175"/>
          <p14:tracePt t="135083" x="1416050" y="3940175"/>
          <p14:tracePt t="135094" x="1508125" y="3949700"/>
          <p14:tracePt t="135124" x="1951038" y="3983038"/>
          <p14:tracePt t="135158" x="2274888" y="4025900"/>
          <p14:tracePt t="135174" x="2416175" y="4041775"/>
          <p14:tracePt t="135191" x="2470150" y="4052888"/>
          <p14:tracePt t="135208" x="2632075" y="4052888"/>
          <p14:tracePt t="135225" x="2809875" y="4064000"/>
          <p14:tracePt t="135241" x="2852738" y="4064000"/>
          <p14:tracePt t="135258" x="2879725" y="4079875"/>
          <p14:tracePt t="135275" x="2859088" y="4102100"/>
          <p14:tracePt t="135292" x="2843213" y="4106863"/>
          <p14:tracePt t="135308" x="2782888" y="4106863"/>
          <p14:tracePt t="135325" x="2755900" y="4106863"/>
          <p14:tracePt t="135603" x="2771775" y="4106863"/>
          <p14:tracePt t="135614" x="2832100" y="4106863"/>
          <p14:tracePt t="135624" x="2994025" y="4129088"/>
          <p14:tracePt t="135642" x="3128963" y="4129088"/>
          <p14:tracePt t="135659" x="4052888" y="4129088"/>
          <p14:tracePt t="135675" x="4960938" y="4079875"/>
          <p14:tracePt t="135691" x="5291138" y="4079875"/>
          <p14:tracePt t="135708" x="5992813" y="4048125"/>
          <p14:tracePt t="135725" x="6592888" y="4037013"/>
          <p14:tracePt t="135741" x="6777038" y="4037013"/>
          <p14:tracePt t="135758" x="7327900" y="4075113"/>
          <p14:tracePt t="135774" x="7808913" y="4122738"/>
          <p14:tracePt t="135791" x="7927975" y="4129088"/>
          <p14:tracePt t="135808" x="8101013" y="4140200"/>
          <p14:tracePt t="135824" x="8186738" y="4149725"/>
          <p14:tracePt t="135841" x="8208963" y="4149725"/>
          <p14:tracePt t="135883" x="8213725" y="4149725"/>
          <p14:tracePt t="135903" x="8231188" y="4149725"/>
          <p14:tracePt t="135914" x="8247063" y="4149725"/>
          <p14:tracePt t="135924" x="8258175" y="4156075"/>
          <p14:tracePt t="135941" x="8262938" y="4156075"/>
          <p14:tracePt t="136813" x="8224838" y="4171950"/>
          <p14:tracePt t="136823" x="8123238" y="4198938"/>
          <p14:tracePt t="136833" x="7977188" y="4237038"/>
          <p14:tracePt t="136843" x="7750175" y="4291013"/>
          <p14:tracePt t="136859" x="7424738" y="4356100"/>
          <p14:tracePt t="136874" x="6689725" y="4529138"/>
          <p14:tracePt t="136908" x="5900738" y="4706938"/>
          <p14:tracePt t="136941" x="5781675" y="4745038"/>
          <p14:tracePt t="136958" x="5684838" y="4765675"/>
          <p14:tracePt t="136975" x="5468938" y="4776788"/>
          <p14:tracePt t="136991" x="5365750" y="4787900"/>
          <p14:tracePt t="137008" x="5129213" y="4799013"/>
          <p14:tracePt t="137024" x="5037138" y="4799013"/>
          <p14:tracePt t="137041" x="5026025" y="4799013"/>
          <p14:tracePt t="137093" x="5003800" y="4799013"/>
          <p14:tracePt t="137103" x="4945063" y="4783138"/>
          <p14:tracePt t="137113" x="4868863" y="4783138"/>
          <p14:tracePt t="137124" x="4794250" y="4772025"/>
          <p14:tracePt t="137142" x="4664075" y="4772025"/>
          <p14:tracePt t="137158" x="4464050" y="4772025"/>
          <p14:tracePt t="137175" x="4349750" y="4772025"/>
          <p14:tracePt t="137191" x="4318000" y="4772025"/>
          <p14:tracePt t="137208" x="4295775" y="4772025"/>
          <p14:tracePt t="137225" x="4237038" y="4772025"/>
          <p14:tracePt t="137241" x="4176713" y="4772025"/>
          <p14:tracePt t="137258" x="4095750" y="4783138"/>
          <p14:tracePt t="137274" x="4005263" y="4787900"/>
          <p14:tracePt t="137291" x="3967163" y="4799013"/>
          <p14:tracePt t="137308" x="3960813" y="4799013"/>
          <p14:tracePt t="137363" x="3960813" y="4803775"/>
          <p14:tracePt t="137373" x="3956050" y="4803775"/>
          <p14:tracePt t="137863" x="3956050" y="4810125"/>
          <p14:tracePt t="137873" x="3987800" y="4814888"/>
          <p14:tracePt t="137883" x="4090988" y="4814888"/>
          <p14:tracePt t="137895" x="4156075" y="4814888"/>
          <p14:tracePt t="137924" x="4394200" y="4826000"/>
          <p14:tracePt t="137958" x="4614863" y="4830763"/>
          <p14:tracePt t="137975" x="4718050" y="4830763"/>
          <p14:tracePt t="137991" x="4765675" y="4830763"/>
          <p14:tracePt t="138008" x="4857750" y="4830763"/>
          <p14:tracePt t="138024" x="4999038" y="4830763"/>
          <p14:tracePt t="138041" x="5057775" y="4830763"/>
          <p14:tracePt t="138058" x="5210175" y="4830763"/>
          <p14:tracePt t="138074" x="5307013" y="4841875"/>
          <p14:tracePt t="138091" x="5334000" y="4841875"/>
          <p14:tracePt t="138108" x="5356225" y="4848225"/>
          <p14:tracePt t="138383" x="5360988" y="4848225"/>
          <p14:tracePt t="138394" x="5383213" y="4848225"/>
          <p14:tracePt t="138403" x="5419725" y="4848225"/>
          <p14:tracePt t="138413" x="5495925" y="4848225"/>
          <p14:tracePt t="138424" x="5583238" y="4848225"/>
          <p14:tracePt t="138441" x="5830888" y="4848225"/>
          <p14:tracePt t="138458" x="5972175" y="4848225"/>
          <p14:tracePt t="138475" x="6008688" y="4848225"/>
          <p14:tracePt t="138508" x="5988050" y="4848225"/>
          <p14:tracePt t="138525" x="5938838" y="4848225"/>
          <p14:tracePt t="138541" x="5907088" y="4848225"/>
          <p14:tracePt t="138558" x="5884863" y="4848225"/>
          <p14:tracePt t="138574" x="5873750" y="4848225"/>
          <p14:tracePt t="138654" x="5880100" y="4848225"/>
          <p14:tracePt t="138663" x="5900738" y="4841875"/>
          <p14:tracePt t="138675" x="5907088" y="4837113"/>
          <p14:tracePt t="138743" x="5911850" y="4837113"/>
          <p14:tracePt t="138763" x="5918200" y="4837113"/>
          <p14:tracePt t="138784" x="5922963" y="4837113"/>
          <p14:tracePt t="138793" x="5922963" y="4830763"/>
          <p14:tracePt t="138974" x="5907088" y="4830763"/>
          <p14:tracePt t="138983" x="5880100" y="4814888"/>
          <p14:tracePt t="138993" x="5837238" y="4799013"/>
          <p14:tracePt t="139008" x="5803900" y="4772025"/>
          <p14:tracePt t="139025" x="5772150" y="4722813"/>
          <p14:tracePt t="139042" x="5772150" y="4695825"/>
          <p14:tracePt t="139059" x="5776913" y="4637088"/>
          <p14:tracePt t="139091" x="5868988" y="4522788"/>
          <p14:tracePt t="139124" x="6042025" y="4441825"/>
          <p14:tracePt t="139141" x="6053138" y="4441825"/>
          <p14:tracePt t="139159" x="6064250" y="4441825"/>
          <p14:tracePt t="139175" x="6091238" y="4464050"/>
          <p14:tracePt t="139191" x="6107113" y="4484688"/>
          <p14:tracePt t="139208" x="6138863" y="4538663"/>
          <p14:tracePt t="139225" x="6149975" y="4572000"/>
          <p14:tracePt t="139241" x="6154738" y="4594225"/>
          <p14:tracePt t="139258" x="6154738" y="4625975"/>
          <p14:tracePt t="139275" x="6149975" y="4652963"/>
          <p14:tracePt t="139291" x="6127750" y="4664075"/>
          <p14:tracePt t="139308" x="6100763" y="4679950"/>
          <p14:tracePt t="139325" x="6096000" y="4679950"/>
          <p14:tracePt t="139341" x="6091238" y="4679950"/>
          <p14:tracePt t="140293" x="6096000" y="4684713"/>
          <p14:tracePt t="140303" x="6127750" y="4691063"/>
          <p14:tracePt t="140313" x="6165850" y="4702175"/>
          <p14:tracePt t="140341" x="6219825" y="4706938"/>
          <p14:tracePt t="140342" x="6253163" y="4718050"/>
          <p14:tracePt t="140374" x="6311900" y="4722813"/>
          <p14:tracePt t="140392" x="6334125" y="4729163"/>
          <p14:tracePt t="140409" x="6419850" y="4729163"/>
          <p14:tracePt t="140425" x="6570663" y="4729163"/>
          <p14:tracePt t="140441" x="6635750" y="4729163"/>
          <p14:tracePt t="140458" x="6797675" y="4729163"/>
          <p14:tracePt t="140475" x="6880225" y="4729163"/>
          <p14:tracePt t="140491" x="6907213" y="4733925"/>
          <p14:tracePt t="140508" x="6965950" y="4733925"/>
          <p14:tracePt t="140524" x="7015163" y="4745038"/>
          <p14:tracePt t="140542" x="7042150" y="4745038"/>
          <p14:tracePt t="140558" x="7089775" y="4745038"/>
          <p14:tracePt t="140574" x="7127875" y="4745038"/>
          <p14:tracePt t="140591" x="7150100" y="4745038"/>
          <p14:tracePt t="140608" x="7177088" y="4745038"/>
          <p14:tracePt t="140624" x="7197725" y="4745038"/>
          <p14:tracePt t="140641" x="7219950" y="4745038"/>
          <p14:tracePt t="140659" x="7251700" y="4745038"/>
          <p14:tracePt t="140675" x="7273925" y="4745038"/>
          <p14:tracePt t="140691" x="7312025" y="4745038"/>
          <p14:tracePt t="140708" x="7361238" y="4745038"/>
          <p14:tracePt t="140725" x="7419975" y="4745038"/>
          <p14:tracePt t="140741" x="7469188" y="4745038"/>
          <p14:tracePt t="140758" x="7505700" y="4745038"/>
          <p14:tracePt t="140775" x="7566025" y="4738688"/>
          <p14:tracePt t="140791" x="7615238" y="4738688"/>
          <p14:tracePt t="140807" x="7678738" y="4738688"/>
          <p14:tracePt t="140824" x="7770813" y="4738688"/>
          <p14:tracePt t="140841" x="7835900" y="4738688"/>
          <p14:tracePt t="140842" x="7885113" y="4738688"/>
          <p14:tracePt t="140859" x="7927975" y="4745038"/>
          <p14:tracePt t="140875" x="8051800" y="4745038"/>
          <p14:tracePt t="140891" x="8094663" y="4745038"/>
          <p14:tracePt t="140908" x="8231188" y="4745038"/>
          <p14:tracePt t="140924" x="8359775" y="4745038"/>
          <p14:tracePt t="140942" x="8397875" y="4745038"/>
          <p14:tracePt t="140958" x="8478838" y="4756150"/>
          <p14:tracePt t="140974" x="8548688" y="4756150"/>
          <p14:tracePt t="140991" x="8575675" y="4756150"/>
          <p14:tracePt t="141008" x="8640763" y="4756150"/>
          <p14:tracePt t="141024" x="8728075" y="4756150"/>
          <p14:tracePt t="141041" x="8759825" y="4760913"/>
          <p14:tracePt t="141058" x="8847138" y="4760913"/>
          <p14:tracePt t="141074" x="8928100" y="4760913"/>
          <p14:tracePt t="141091" x="8955088" y="4760913"/>
          <p14:tracePt t="141108" x="8993188" y="4765675"/>
          <p14:tracePt t="141124" x="9051925" y="4765675"/>
          <p14:tracePt t="141142" x="9074150" y="4776788"/>
          <p14:tracePt t="141158" x="9159875" y="4776788"/>
          <p14:tracePt t="141175" x="9236075" y="4776788"/>
          <p14:tracePt t="141191" x="9263063" y="4776788"/>
          <p14:tracePt t="141208" x="9321800" y="4776788"/>
          <p14:tracePt t="141225" x="9382125" y="4776788"/>
          <p14:tracePt t="141241" x="9398000" y="4776788"/>
          <p14:tracePt t="141258" x="9447213" y="4776788"/>
          <p14:tracePt t="141274" x="9494838" y="4776788"/>
          <p14:tracePt t="141291" x="9532938" y="4776788"/>
          <p14:tracePt t="141308" x="9602788" y="4776788"/>
          <p14:tracePt t="141324" x="9652000" y="4776788"/>
          <p14:tracePt t="141341" x="9690100" y="4776788"/>
          <p14:tracePt t="141343" x="9717088" y="4776788"/>
          <p14:tracePt t="141358" x="9764713" y="4776788"/>
          <p14:tracePt t="141374" x="9813925" y="4776788"/>
          <p14:tracePt t="141391" x="9852025" y="4776788"/>
          <p14:tracePt t="141407" x="9883775" y="4776788"/>
          <p14:tracePt t="141424" x="9906000" y="4776788"/>
          <p14:tracePt t="141441" x="9917113" y="4776788"/>
          <p14:tracePt t="141458" x="9921875" y="4776788"/>
          <p14:tracePt t="141475" x="9928225" y="4776788"/>
          <p14:tracePt t="142853" x="9856788" y="4776788"/>
          <p14:tracePt t="142863" x="9532938" y="4776788"/>
          <p14:tracePt t="142874" x="9148763" y="4776788"/>
          <p14:tracePt t="142892" x="8894763" y="4776788"/>
          <p14:tracePt t="142908" x="7896225" y="4776788"/>
          <p14:tracePt t="142941" x="6199188" y="4722813"/>
          <p14:tracePt t="142975" x="4032250" y="4630738"/>
          <p14:tracePt t="142991" x="3668713" y="4614863"/>
          <p14:tracePt t="143008" x="2713038" y="4576763"/>
          <p14:tracePt t="143024" x="1854200" y="4506913"/>
          <p14:tracePt t="143041" x="1627188" y="4464050"/>
          <p14:tracePt t="143058" x="1247775" y="4425950"/>
          <p14:tracePt t="143075" x="1065213" y="4394200"/>
          <p14:tracePt t="143091" x="1047750" y="4387850"/>
          <p14:tracePt t="143108" x="1042988" y="4387850"/>
          <p14:tracePt t="143224" x="1038225" y="4387850"/>
          <p14:tracePt t="143233" x="1020763" y="4387850"/>
          <p14:tracePt t="143243" x="1016000" y="4387850"/>
          <p14:tracePt t="143258" x="1000125" y="4387850"/>
          <p14:tracePt t="143274" x="962025" y="4383088"/>
          <p14:tracePt t="143291" x="919163" y="4367213"/>
          <p14:tracePt t="143308" x="869950" y="4349750"/>
          <p14:tracePt t="143324" x="811213" y="4284663"/>
          <p14:tracePt t="143341" x="784225" y="4252913"/>
          <p14:tracePt t="143342" x="777875" y="4230688"/>
          <p14:tracePt t="143358" x="773113" y="4210050"/>
          <p14:tracePt t="143374" x="773113" y="4149725"/>
          <p14:tracePt t="143391" x="788988" y="4122738"/>
          <p14:tracePt t="143409" x="854075" y="4064000"/>
          <p14:tracePt t="143425" x="966788" y="4010025"/>
          <p14:tracePt t="143441" x="1011238" y="3987800"/>
          <p14:tracePt t="143458" x="1150938" y="3971925"/>
          <p14:tracePt t="143474" x="1216025" y="3971925"/>
          <p14:tracePt t="143523" x="1211263" y="3976688"/>
          <p14:tracePt t="143543" x="1211263" y="3983038"/>
          <p14:tracePt t="143633" x="1216025" y="3983038"/>
          <p14:tracePt t="143644" x="1220788" y="3983038"/>
          <p14:tracePt t="143653" x="1227138" y="3983038"/>
          <p14:tracePt t="143663" x="1231900" y="3987800"/>
          <p14:tracePt t="143674" x="1243013" y="3987800"/>
          <p14:tracePt t="143692" x="1254125" y="3994150"/>
          <p14:tracePt t="143708" x="1350963" y="4021138"/>
          <p14:tracePt t="143725" x="1528763" y="4030663"/>
          <p14:tracePt t="143741" x="1589088" y="4030663"/>
          <p14:tracePt t="143758" x="1778000" y="4025900"/>
          <p14:tracePt t="143775" x="1881188" y="4025900"/>
          <p14:tracePt t="143792" x="1901825" y="4025900"/>
          <p14:tracePt t="143808" x="1908175" y="4025900"/>
          <p14:tracePt t="144992" x="1908175" y="4052888"/>
          <p14:tracePt t="145010" x="1908175" y="4090988"/>
          <p14:tracePt t="145025" x="1908175" y="4129088"/>
          <p14:tracePt t="145041" x="1908175" y="4167188"/>
          <p14:tracePt t="145074" x="1908175" y="4248150"/>
          <p14:tracePt t="145108" x="1908175" y="4284663"/>
          <p14:tracePt t="146115" x="2425700" y="4610100"/>
          <p14:tracePt t="146153" x="2447925" y="4630738"/>
          <p14:tracePt t="146163" x="2524125" y="4722813"/>
          <p14:tracePt t="146174" x="2571750" y="4783138"/>
          <p14:tracePt t="146208" x="2798763" y="5030788"/>
          <p14:tracePt t="146241" x="2913063" y="5138738"/>
          <p14:tracePt t="146258" x="2928938" y="5145088"/>
          <p14:tracePt t="146354" x="2933700" y="5145088"/>
          <p14:tracePt t="146383" x="2940050" y="5145088"/>
          <p14:tracePt t="146743" x="2960688" y="5145088"/>
          <p14:tracePt t="146754" x="3009900" y="5145088"/>
          <p14:tracePt t="146763" x="3043238" y="5145088"/>
          <p14:tracePt t="146774" x="3090863" y="5145088"/>
          <p14:tracePt t="146792" x="3128963" y="5145088"/>
          <p14:tracePt t="146809" x="3205163" y="5133975"/>
          <p14:tracePt t="146825" x="3248025" y="5122863"/>
          <p14:tracePt t="146858" x="3351213" y="5106988"/>
          <p14:tracePt t="146891" x="3432175" y="5106988"/>
          <p14:tracePt t="146908" x="3463925" y="5106988"/>
          <p14:tracePt t="146924" x="3479800" y="5106988"/>
          <p14:tracePt t="146941" x="3490913" y="5111750"/>
          <p14:tracePt t="146958" x="3497263" y="5122863"/>
          <p14:tracePt t="146974" x="3506788" y="5138738"/>
          <p14:tracePt t="146991" x="3513138" y="5145088"/>
          <p14:tracePt t="147008" x="3529013" y="5172075"/>
          <p14:tracePt t="147024" x="3540125" y="5183188"/>
          <p14:tracePt t="147041" x="3551238" y="5187950"/>
          <p14:tracePt t="147058" x="3556000" y="5199063"/>
          <p14:tracePt t="147074" x="3567113" y="5199063"/>
          <p14:tracePt t="147108" x="3571875" y="5199063"/>
          <p14:tracePt t="147164" x="3582988" y="5199063"/>
          <p14:tracePt t="147173" x="3587750" y="5199063"/>
          <p14:tracePt t="147183" x="3594100" y="5203825"/>
          <p14:tracePt t="147193" x="3605213" y="5203825"/>
          <p14:tracePt t="147208" x="3621088" y="5203825"/>
          <p14:tracePt t="147224" x="3625850" y="5203825"/>
          <p14:tracePt t="147243" x="3632200" y="5203825"/>
          <p14:tracePt t="147284" x="3636963" y="5203825"/>
          <p14:tracePt t="147304" x="3641725" y="5203825"/>
          <p14:tracePt t="147313" x="3648075" y="5203825"/>
          <p14:tracePt t="147324" x="3652838" y="5210175"/>
          <p14:tracePt t="147914" x="3713163" y="5210175"/>
          <p14:tracePt t="147923" x="3821113" y="5210175"/>
          <p14:tracePt t="147933" x="3890963" y="5219700"/>
          <p14:tracePt t="147943" x="3967163" y="5230813"/>
          <p14:tracePt t="147959" x="4079875" y="5241925"/>
          <p14:tracePt t="147976" x="4210050" y="5246688"/>
          <p14:tracePt t="148008" x="4502150" y="5268913"/>
          <p14:tracePt t="148041" x="4603750" y="5273675"/>
          <p14:tracePt t="148058" x="4695825" y="5273675"/>
          <p14:tracePt t="148074" x="4787900" y="5273675"/>
          <p14:tracePt t="148091" x="4875213" y="5273675"/>
          <p14:tracePt t="148108" x="4999038" y="5273675"/>
          <p14:tracePt t="148124" x="5129213" y="5273675"/>
          <p14:tracePt t="148141" x="5176838" y="5273675"/>
          <p14:tracePt t="148159" x="5226050" y="5273675"/>
          <p14:tracePt t="148174" x="5253038" y="5273675"/>
          <p14:tracePt t="148191" x="5264150" y="5273675"/>
          <p14:tracePt t="148208" x="5291138" y="5273675"/>
          <p14:tracePt t="148225" x="5338763" y="5273675"/>
          <p14:tracePt t="148241" x="5365750" y="5273675"/>
          <p14:tracePt t="148258" x="5453063" y="5273675"/>
          <p14:tracePt t="148274" x="5556250" y="5273675"/>
          <p14:tracePt t="148291" x="5610225" y="5273675"/>
          <p14:tracePt t="148308" x="5734050" y="5284788"/>
          <p14:tracePt t="148324" x="5853113" y="5284788"/>
          <p14:tracePt t="148341" x="5891213" y="5284788"/>
          <p14:tracePt t="148342" x="5954713" y="5284788"/>
          <p14:tracePt t="148358" x="5981700" y="5284788"/>
          <p14:tracePt t="148374" x="6084888" y="5273675"/>
          <p14:tracePt t="148391" x="6111875" y="5273675"/>
          <p14:tracePt t="148408" x="6181725" y="5273675"/>
          <p14:tracePt t="148424" x="6246813" y="5273675"/>
          <p14:tracePt t="148441" x="6273800" y="5280025"/>
          <p14:tracePt t="148458" x="6345238" y="5284788"/>
          <p14:tracePt t="148474" x="6435725" y="5300663"/>
          <p14:tracePt t="148491" x="6462713" y="5300663"/>
          <p14:tracePt t="148508" x="6534150" y="5300663"/>
          <p14:tracePt t="148524" x="6570663" y="5307013"/>
          <p14:tracePt t="148541" x="6581775" y="5307013"/>
          <p14:tracePt t="148558" x="6626225" y="5307013"/>
          <p14:tracePt t="148574" x="6673850" y="5307013"/>
          <p14:tracePt t="148591" x="6696075" y="5307013"/>
          <p14:tracePt t="148608" x="6750050" y="5300663"/>
          <p14:tracePt t="148624" x="6808788" y="5291138"/>
          <p14:tracePt t="148642" x="6831013" y="5291138"/>
          <p14:tracePt t="148658" x="6880225" y="5291138"/>
          <p14:tracePt t="148675" x="6927850" y="5291138"/>
          <p14:tracePt t="148691" x="6988175" y="5291138"/>
          <p14:tracePt t="148708" x="7062788" y="5291138"/>
          <p14:tracePt t="148724" x="7112000" y="5291138"/>
          <p14:tracePt t="148741" x="7138988" y="5295900"/>
          <p14:tracePt t="148758" x="7181850" y="5295900"/>
          <p14:tracePt t="148774" x="7215188" y="5295900"/>
          <p14:tracePt t="148791" x="7242175" y="5295900"/>
          <p14:tracePt t="148807" x="7300913" y="5295900"/>
          <p14:tracePt t="148824" x="7354888" y="5295900"/>
          <p14:tracePt t="148841" x="7392988" y="5300663"/>
          <p14:tracePt t="148842" x="7415213" y="5300663"/>
          <p14:tracePt t="148859" x="7424738" y="5300663"/>
          <p14:tracePt t="148874" x="7458075" y="5300663"/>
          <p14:tracePt t="148891" x="7489825" y="5300663"/>
          <p14:tracePt t="148907" x="7527925" y="5300663"/>
          <p14:tracePt t="148924" x="7593013" y="5300663"/>
          <p14:tracePt t="148941" x="7624763" y="5300663"/>
          <p14:tracePt t="148958" x="7673975" y="5300663"/>
          <p14:tracePt t="148975" x="7723188" y="5300663"/>
          <p14:tracePt t="148991" x="7743825" y="5300663"/>
          <p14:tracePt t="149008" x="7793038" y="5291138"/>
          <p14:tracePt t="149024" x="7851775" y="5291138"/>
          <p14:tracePt t="149041" x="7878763" y="5291138"/>
          <p14:tracePt t="149058" x="7977188" y="5291138"/>
          <p14:tracePt t="149074" x="8078788" y="5291138"/>
          <p14:tracePt t="149091" x="8116888" y="5291138"/>
          <p14:tracePt t="149108" x="8197850" y="5291138"/>
          <p14:tracePt t="149124" x="8251825" y="5291138"/>
          <p14:tracePt t="149141" x="8285163" y="5291138"/>
          <p14:tracePt t="149158" x="8359775" y="5291138"/>
          <p14:tracePt t="149175" x="8447088" y="5291138"/>
          <p14:tracePt t="149191" x="8474075" y="5291138"/>
          <p14:tracePt t="149208" x="8570913" y="5291138"/>
          <p14:tracePt t="149224" x="8624888" y="5291138"/>
          <p14:tracePt t="149241" x="8658225" y="5291138"/>
          <p14:tracePt t="149258" x="8705850" y="5284788"/>
          <p14:tracePt t="149274" x="8755063" y="5284788"/>
          <p14:tracePt t="149291" x="8775700" y="5284788"/>
          <p14:tracePt t="149308" x="8809038" y="5284788"/>
          <p14:tracePt t="149324" x="8820150" y="5284788"/>
          <p14:tracePt t="150153" x="8813800" y="5284788"/>
          <p14:tracePt t="150164" x="8809038" y="5284788"/>
          <p14:tracePt t="150174" x="8802688" y="5284788"/>
          <p14:tracePt t="150192" x="8793163" y="5284788"/>
          <p14:tracePt t="150209" x="8775700" y="5284788"/>
          <p14:tracePt t="150224" x="8748713" y="5284788"/>
          <p14:tracePt t="150258" x="8662988" y="5284788"/>
          <p14:tracePt t="150291" x="8575675" y="5268913"/>
          <p14:tracePt t="150308" x="8543925" y="5268913"/>
          <p14:tracePt t="150324" x="8528050" y="5264150"/>
          <p14:tracePt t="150341" x="8521700" y="5264150"/>
          <p14:tracePt t="151614" x="8512175" y="5264150"/>
          <p14:tracePt t="151623" x="8474075" y="5264150"/>
          <p14:tracePt t="151633" x="8408988" y="5264150"/>
          <p14:tracePt t="151643" x="8235950" y="5268913"/>
          <p14:tracePt t="151660" x="8143875" y="5280025"/>
          <p14:tracePt t="151675" x="7723188" y="5280025"/>
          <p14:tracePt t="151693" x="7581900" y="5280025"/>
          <p14:tracePt t="151724" x="6934200" y="5280025"/>
          <p14:tracePt t="151758" x="6446838" y="5273675"/>
          <p14:tracePt t="151774" x="6226175" y="5273675"/>
          <p14:tracePt t="151791" x="6149975" y="5273675"/>
          <p14:tracePt t="151808" x="6107113" y="5273675"/>
          <p14:tracePt t="151824" x="6091238" y="5280025"/>
          <p14:tracePt t="151841" x="6080125" y="5280025"/>
          <p14:tracePt t="151859" x="6042025" y="5300663"/>
          <p14:tracePt t="151874" x="6003925" y="5322888"/>
          <p14:tracePt t="151891" x="5949950" y="5349875"/>
          <p14:tracePt t="151908" x="5868988" y="5372100"/>
          <p14:tracePt t="151924" x="5826125" y="5392738"/>
          <p14:tracePt t="151941" x="5799138" y="5403850"/>
          <p14:tracePt t="151958" x="5761038" y="5414963"/>
          <p14:tracePt t="151975" x="5684838" y="5426075"/>
          <p14:tracePt t="151991" x="5626100" y="5430838"/>
          <p14:tracePt t="152008" x="5511800" y="5441950"/>
          <p14:tracePt t="152024" x="5356225" y="5453063"/>
          <p14:tracePt t="152041" x="5268913" y="5453063"/>
          <p14:tracePt t="152058" x="5199063" y="5457825"/>
          <p14:tracePt t="152075" x="5149850" y="5464175"/>
          <p14:tracePt t="152091" x="5129213" y="5464175"/>
          <p14:tracePt t="152108" x="5057775" y="5473700"/>
          <p14:tracePt t="152124" x="4965700" y="5480050"/>
          <p14:tracePt t="152141" x="4918075" y="5480050"/>
          <p14:tracePt t="152158" x="4738688" y="5500688"/>
          <p14:tracePt t="152174" x="4560888" y="5500688"/>
          <p14:tracePt t="152192" x="4513263" y="5500688"/>
          <p14:tracePt t="152208" x="4394200" y="5500688"/>
          <p14:tracePt t="152224" x="4291013" y="5500688"/>
          <p14:tracePt t="152241" x="4241800" y="5500688"/>
          <p14:tracePt t="152258" x="4149725" y="5500688"/>
          <p14:tracePt t="152274" x="4079875" y="5500688"/>
          <p14:tracePt t="152291" x="4052888" y="5491163"/>
          <p14:tracePt t="152308" x="3994150" y="5480050"/>
          <p14:tracePt t="152324" x="3913188" y="5464175"/>
          <p14:tracePt t="152341" x="3886200" y="5453063"/>
          <p14:tracePt t="152343" x="3841750" y="5446713"/>
          <p14:tracePt t="152358" x="3767138" y="5426075"/>
          <p14:tracePt t="152374" x="3668713" y="5410200"/>
          <p14:tracePt t="152391" x="3636963" y="5399088"/>
          <p14:tracePt t="152409" x="3567113" y="5365750"/>
          <p14:tracePt t="152424" x="3529013" y="5345113"/>
          <p14:tracePt t="152441" x="3524250" y="5338763"/>
          <p14:tracePt t="152458" x="3517900" y="5338763"/>
          <p14:tracePt t="152491" x="3513138" y="5338763"/>
          <p14:tracePt t="152508" x="3475038" y="5338763"/>
          <p14:tracePt t="152524" x="3441700" y="5334000"/>
          <p14:tracePt t="152541" x="3421063" y="5334000"/>
          <p14:tracePt t="152558" x="3414713" y="5327650"/>
          <p14:tracePt t="152574" x="3409950" y="5327650"/>
          <p14:tracePt t="152623" x="3398838" y="5322888"/>
          <p14:tracePt t="152633" x="3378200" y="5322888"/>
          <p14:tracePt t="152643" x="3360738" y="5322888"/>
          <p14:tracePt t="152658" x="3355975" y="5322888"/>
          <p14:tracePt t="152674" x="3333750" y="5318125"/>
          <p14:tracePt t="152691" x="3328988" y="5318125"/>
          <p14:tracePt t="152708" x="3324225" y="5318125"/>
          <p14:tracePt t="152803" x="3324225" y="5311775"/>
          <p14:tracePt t="152814" x="3317875" y="5307013"/>
          <p14:tracePt t="152824" x="3313113" y="5300663"/>
          <p14:tracePt t="152842" x="3313113" y="5295900"/>
          <p14:tracePt t="152858" x="3306763" y="5291138"/>
          <p14:tracePt t="152874" x="3306763" y="5284788"/>
          <p14:tracePt t="155051" x="3306763" y="5311775"/>
          <p14:tracePt t="155065" x="3306763" y="5349875"/>
          <p14:tracePt t="155082" x="3306763" y="5392738"/>
          <p14:tracePt t="155103" x="3306763" y="5430838"/>
          <p14:tracePt t="155113" x="3306763" y="5468938"/>
          <p14:tracePt t="155135" x="3306763" y="5507038"/>
          <p14:tracePt t="155158" x="3306763" y="5549900"/>
          <p14:tracePt t="156396" x="5603875" y="5565775"/>
          <p14:tracePt t="156403" x="5626100" y="5565775"/>
          <p14:tracePt t="156413" x="5657850" y="5572125"/>
          <p14:tracePt t="156425" x="5673725" y="5581650"/>
          <p14:tracePt t="156442" x="5707063" y="5581650"/>
          <p14:tracePt t="156459" x="5819775" y="5630863"/>
          <p14:tracePt t="156475" x="5927725" y="5657850"/>
          <p14:tracePt t="156508" x="5992813" y="5668963"/>
          <p14:tracePt t="156541" x="6026150" y="5680075"/>
          <p14:tracePt t="156558" x="6053138" y="5680075"/>
          <p14:tracePt t="156574" x="6138863" y="5680075"/>
          <p14:tracePt t="156591" x="6188075" y="5691188"/>
          <p14:tracePt t="156608" x="6345238" y="5695950"/>
          <p14:tracePt t="156624" x="6376988" y="5695950"/>
          <p14:tracePt t="156658" x="6381750" y="5695950"/>
          <p14:tracePt t="156674" x="6415088" y="5695950"/>
          <p14:tracePt t="156691" x="6435725" y="5695950"/>
          <p14:tracePt t="156708" x="6489700" y="5695950"/>
          <p14:tracePt t="156724" x="6507163" y="5695950"/>
          <p14:tracePt t="156803" x="6500813" y="5695950"/>
          <p14:tracePt t="156813" x="6496050" y="5700713"/>
          <p14:tracePt t="156824" x="6462713" y="5718175"/>
          <p14:tracePt t="156842" x="6430963" y="5722938"/>
          <p14:tracePt t="156858" x="6269038" y="5722938"/>
          <p14:tracePt t="156874" x="6091238" y="5734050"/>
          <p14:tracePt t="156891" x="5934075" y="5718175"/>
          <p14:tracePt t="156908" x="5749925" y="5668963"/>
          <p14:tracePt t="156924" x="5664200" y="5630863"/>
          <p14:tracePt t="156941" x="5630863" y="5599113"/>
          <p14:tracePt t="156958" x="5572125" y="5545138"/>
          <p14:tracePt t="156974" x="5545138" y="5500688"/>
          <p14:tracePt t="156991" x="5527675" y="5453063"/>
          <p14:tracePt t="157007" x="5507038" y="5387975"/>
          <p14:tracePt t="157024" x="5491163" y="5307013"/>
          <p14:tracePt t="157041" x="5480050" y="5253038"/>
          <p14:tracePt t="157058" x="5480050" y="5187950"/>
          <p14:tracePt t="157074" x="5500688" y="5106988"/>
          <p14:tracePt t="157091" x="5527675" y="5046663"/>
          <p14:tracePt t="157108" x="5565775" y="4983163"/>
          <p14:tracePt t="157124" x="5637213" y="4922838"/>
          <p14:tracePt t="157141" x="5664200" y="4906963"/>
          <p14:tracePt t="157158" x="5749925" y="4884738"/>
          <p14:tracePt t="157174" x="5880100" y="4864100"/>
          <p14:tracePt t="157191" x="5934075" y="4852988"/>
          <p14:tracePt t="157207" x="6026150" y="4852988"/>
          <p14:tracePt t="157224" x="6111875" y="4852988"/>
          <p14:tracePt t="157241" x="6138863" y="4852988"/>
          <p14:tracePt t="157258" x="6226175" y="4852988"/>
          <p14:tracePt t="157274" x="6345238" y="4857750"/>
          <p14:tracePt t="157291" x="6372225" y="4868863"/>
          <p14:tracePt t="157307" x="6453188" y="4884738"/>
          <p14:tracePt t="157324" x="6496050" y="4911725"/>
          <p14:tracePt t="157341" x="6511925" y="4922838"/>
          <p14:tracePt t="157342" x="6534150" y="4945063"/>
          <p14:tracePt t="157358" x="6538913" y="4960938"/>
          <p14:tracePt t="157374" x="6561138" y="5019675"/>
          <p14:tracePt t="157391" x="6565900" y="5046663"/>
          <p14:tracePt t="157408" x="6592888" y="5133975"/>
          <p14:tracePt t="157424" x="6592888" y="5199063"/>
          <p14:tracePt t="157441" x="6592888" y="5226050"/>
          <p14:tracePt t="157458" x="6581775" y="5295900"/>
          <p14:tracePt t="157474" x="6561138" y="5356225"/>
          <p14:tracePt t="157491" x="6543675" y="5376863"/>
          <p14:tracePt t="157508" x="6489700" y="5437188"/>
          <p14:tracePt t="157524" x="6419850" y="5464175"/>
          <p14:tracePt t="157541" x="6388100" y="5480050"/>
          <p14:tracePt t="157558" x="6289675" y="5507038"/>
          <p14:tracePt t="157574" x="6208713" y="5511800"/>
          <p14:tracePt t="157591" x="6134100" y="5511800"/>
          <p14:tracePt t="157608" x="5999163" y="5511800"/>
          <p14:tracePt t="157624" x="5853113" y="5468938"/>
          <p14:tracePt t="157641" x="5718175" y="5426075"/>
          <p14:tracePt t="157658" x="5522913" y="5334000"/>
          <p14:tracePt t="157674" x="5430838" y="5253038"/>
          <p14:tracePt t="157691" x="5365750" y="5183188"/>
          <p14:tracePt t="157708" x="5345113" y="5106988"/>
          <p14:tracePt t="157724" x="5311775" y="5030788"/>
          <p14:tracePt t="157741" x="5311775" y="5003800"/>
          <p14:tracePt t="157758" x="5311775" y="4976813"/>
          <p14:tracePt t="157774" x="5365750" y="4945063"/>
          <p14:tracePt t="157791" x="5457825" y="4911725"/>
          <p14:tracePt t="157807" x="5603875" y="4884738"/>
          <p14:tracePt t="157824" x="5815013" y="4875213"/>
          <p14:tracePt t="157841" x="5880100" y="4875213"/>
          <p14:tracePt t="157842" x="5965825" y="4875213"/>
          <p14:tracePt t="157859" x="5999163" y="4875213"/>
          <p14:tracePt t="157874" x="6064250" y="4906963"/>
          <p14:tracePt t="157891" x="6073775" y="4922838"/>
          <p14:tracePt t="157907" x="6084888" y="4972050"/>
          <p14:tracePt t="157924" x="6084888" y="5046663"/>
          <p14:tracePt t="157941" x="6084888" y="5084763"/>
          <p14:tracePt t="157958" x="6064250" y="5192713"/>
          <p14:tracePt t="157974" x="5992813" y="5295900"/>
          <p14:tracePt t="157991" x="5972175" y="5311775"/>
          <p14:tracePt t="158008" x="5895975" y="5349875"/>
          <p14:tracePt t="158024" x="5776913" y="5365750"/>
          <p14:tracePt t="158041" x="5711825" y="5376863"/>
          <p14:tracePt t="158058" x="5561013" y="5376863"/>
          <p14:tracePt t="158074" x="5414963" y="5322888"/>
          <p14:tracePt t="158091" x="5372100" y="5284788"/>
          <p14:tracePt t="158108" x="5264150" y="5183188"/>
          <p14:tracePt t="158124" x="5192713" y="5046663"/>
          <p14:tracePt t="158141" x="5176838" y="5003800"/>
          <p14:tracePt t="158158" x="5160963" y="4918075"/>
          <p14:tracePt t="158175" x="5165725" y="4868863"/>
          <p14:tracePt t="158191" x="5176838" y="4857750"/>
          <p14:tracePt t="158207" x="5257800" y="4814888"/>
          <p14:tracePt t="158225" x="5414963" y="4799013"/>
          <p14:tracePt t="158241" x="5480050" y="4787900"/>
          <p14:tracePt t="158258" x="5680075" y="4792663"/>
          <p14:tracePt t="158274" x="5826125" y="4841875"/>
          <p14:tracePt t="158291" x="5918200" y="4884738"/>
          <p14:tracePt t="158308" x="6008688" y="4965700"/>
          <p14:tracePt t="158324" x="6026150" y="5010150"/>
          <p14:tracePt t="158341" x="6026150" y="5037138"/>
          <p14:tracePt t="158343" x="6019800" y="5057775"/>
          <p14:tracePt t="158358" x="5992813" y="5102225"/>
          <p14:tracePt t="158374" x="5949950" y="5145088"/>
          <p14:tracePt t="158391" x="5895975" y="5183188"/>
          <p14:tracePt t="158408" x="5842000" y="5210175"/>
          <p14:tracePt t="158424" x="5781675" y="5237163"/>
          <p14:tracePt t="158441" x="5761038" y="5246688"/>
          <p14:tracePt t="158458" x="5718175" y="5246688"/>
          <p14:tracePt t="158474" x="5630863" y="5246688"/>
          <p14:tracePt t="158491" x="5583238" y="5246688"/>
          <p14:tracePt t="158508" x="5527675" y="5214938"/>
          <p14:tracePt t="158524" x="5491163" y="5156200"/>
          <p14:tracePt t="158541" x="5484813" y="5133975"/>
          <p14:tracePt t="158558" x="5473700" y="5091113"/>
          <p14:tracePt t="158574" x="5491163" y="5064125"/>
          <p14:tracePt t="158591" x="5511800" y="5041900"/>
          <p14:tracePt t="158608" x="5664200" y="4965700"/>
          <p14:tracePt t="158624" x="5880100" y="4911725"/>
          <p14:tracePt t="158641" x="5972175" y="4902200"/>
          <p14:tracePt t="158658" x="6122988" y="4902200"/>
          <p14:tracePt t="158675" x="6181725" y="4902200"/>
          <p14:tracePt t="158691" x="6203950" y="4911725"/>
          <p14:tracePt t="158708" x="6219825" y="4945063"/>
          <p14:tracePt t="158724" x="6219825" y="4976813"/>
          <p14:tracePt t="158741" x="6219825" y="4987925"/>
          <p14:tracePt t="158758" x="6219825" y="5014913"/>
          <p14:tracePt t="158774" x="6215063" y="5030788"/>
          <p14:tracePt t="158808" x="6215063" y="5037138"/>
          <p14:tracePt t="158874" x="6208713" y="503713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170142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接続詞＋分詞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630643"/>
            <a:ext cx="10948147" cy="4197835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Though the conductor was satisfied with the performance, he didn’t say anything.</a:t>
            </a:r>
          </a:p>
          <a:p>
            <a:pPr marL="0" indent="0">
              <a:buNone/>
            </a:pPr>
            <a:r>
              <a:rPr lang="en-US" altLang="ja-JP" dirty="0"/>
              <a:t>Satisfied with the performance, the conductor didn’t say anything.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While he was walking down the street, he happened to see an old friend.</a:t>
            </a:r>
            <a:endParaRPr lang="en-US" altLang="ja-JP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dirty="0"/>
              <a:t>Walking down the street, he happened to see an old friend.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CD3D84AC-98CD-4961-AECB-54E9E25064EC}"/>
              </a:ext>
            </a:extLst>
          </p:cNvPr>
          <p:cNvSpPr txBox="1">
            <a:spLocks/>
          </p:cNvSpPr>
          <p:nvPr/>
        </p:nvSpPr>
        <p:spPr>
          <a:xfrm>
            <a:off x="838200" y="2989948"/>
            <a:ext cx="10860741" cy="667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b="1" dirty="0">
                <a:solidFill>
                  <a:srgbClr val="FF0000"/>
                </a:solidFill>
              </a:rPr>
              <a:t>Though satisfied </a:t>
            </a:r>
            <a:r>
              <a:rPr lang="en-US" altLang="ja-JP" dirty="0"/>
              <a:t>with the performance, the conductor didn’t say anything.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6DAF7E82-6899-4AA5-B336-92929F7AFD89}"/>
              </a:ext>
            </a:extLst>
          </p:cNvPr>
          <p:cNvSpPr txBox="1">
            <a:spLocks/>
          </p:cNvSpPr>
          <p:nvPr/>
        </p:nvSpPr>
        <p:spPr>
          <a:xfrm>
            <a:off x="838200" y="4559705"/>
            <a:ext cx="10860741" cy="667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b="1" dirty="0">
                <a:solidFill>
                  <a:srgbClr val="FF0000"/>
                </a:solidFill>
              </a:rPr>
              <a:t>While walking </a:t>
            </a:r>
            <a:r>
              <a:rPr lang="en-US" altLang="ja-JP" dirty="0"/>
              <a:t>down the street, he happened to see an old friend.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/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409D6799-052C-404A-AC37-D179A44221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9973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26"/>
    </mc:Choice>
    <mc:Fallback>
      <p:transition spd="slow" advTm="62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  <p:extLst>
    <p:ext uri="{3A86A75C-4F4B-4683-9AE1-C65F6400EC91}">
      <p14:laserTraceLst xmlns:p14="http://schemas.microsoft.com/office/powerpoint/2010/main">
        <p14:tracePtLst>
          <p14:tracePt t="61" x="6208713" y="5226050"/>
          <p14:tracePt t="70" x="6208713" y="5264150"/>
          <p14:tracePt t="101" x="6208713" y="5338763"/>
          <p14:tracePt t="134" x="6208713" y="5383213"/>
          <p14:tracePt t="1914" x="4956175" y="4583113"/>
          <p14:tracePt t="1921" x="4679950" y="4376738"/>
          <p14:tracePt t="1923" x="4583113" y="4302125"/>
          <p14:tracePt t="1934" x="4491038" y="4241800"/>
          <p14:tracePt t="1951" x="4187825" y="4025900"/>
          <p14:tracePt t="1967" x="4129088" y="3987800"/>
          <p14:tracePt t="1984" x="3976688" y="3875088"/>
          <p14:tracePt t="2001" x="3863975" y="3776663"/>
          <p14:tracePt t="2034" x="3740150" y="3621088"/>
          <p14:tracePt t="2068" x="3663950" y="3486150"/>
          <p14:tracePt t="2101" x="3621088" y="3328988"/>
          <p14:tracePt t="2118" x="3609975" y="3290888"/>
          <p14:tracePt t="2134" x="3605213" y="3241675"/>
          <p14:tracePt t="2151" x="3587750" y="3205163"/>
          <p14:tracePt t="2168" x="3578225" y="3187700"/>
          <p14:tracePt t="2184" x="3560763" y="3144838"/>
          <p14:tracePt t="2201" x="3544888" y="3101975"/>
          <p14:tracePt t="2217" x="3502025" y="3005138"/>
          <p14:tracePt t="2234" x="3468688" y="2917825"/>
          <p14:tracePt t="2250" x="3414713" y="2847975"/>
          <p14:tracePt t="2267" x="3344863" y="2767013"/>
          <p14:tracePt t="2284" x="3259138" y="2706688"/>
          <p14:tracePt t="2300" x="3160713" y="2659063"/>
          <p14:tracePt t="2317" x="3090863" y="2632075"/>
          <p14:tracePt t="2334" x="2994025" y="2578100"/>
          <p14:tracePt t="2351" x="2901950" y="2513013"/>
          <p14:tracePt t="2367" x="2879725" y="2490788"/>
          <p14:tracePt t="2384" x="2809875" y="2425700"/>
          <p14:tracePt t="2401" x="2735263" y="2371725"/>
          <p14:tracePt t="2417" x="2713038" y="2355850"/>
          <p14:tracePt t="2434" x="2643188" y="2328863"/>
          <p14:tracePt t="2451" x="2598738" y="2312988"/>
          <p14:tracePt t="2467" x="2562225" y="2290763"/>
          <p14:tracePt t="2484" x="2544763" y="2263775"/>
          <p14:tracePt t="2501" x="2535238" y="2232025"/>
          <p14:tracePt t="2534" x="2528888" y="2227263"/>
          <p14:tracePt t="3021" x="2535238" y="2232025"/>
          <p14:tracePt t="3031" x="2578100" y="2236788"/>
          <p14:tracePt t="3041" x="2636838" y="2236788"/>
          <p14:tracePt t="3052" x="2728913" y="2236788"/>
          <p14:tracePt t="3067" x="2767013" y="2236788"/>
          <p14:tracePt t="3084" x="2859088" y="2227263"/>
          <p14:tracePt t="3100" x="2917825" y="2220913"/>
          <p14:tracePt t="3134" x="2989263" y="2198688"/>
          <p14:tracePt t="3167" x="3036888" y="2182813"/>
          <p14:tracePt t="3201" x="3043238" y="2178050"/>
          <p14:tracePt t="3242" x="3043238" y="2166938"/>
          <p14:tracePt t="3251" x="3043238" y="2162175"/>
          <p14:tracePt t="3267" x="3021013" y="2155825"/>
          <p14:tracePt t="3284" x="2989263" y="2144713"/>
          <p14:tracePt t="3301" x="2928938" y="2128838"/>
          <p14:tracePt t="3317" x="2870200" y="2117725"/>
          <p14:tracePt t="3334" x="2767013" y="2101850"/>
          <p14:tracePt t="3351" x="2636838" y="2101850"/>
          <p14:tracePt t="3367" x="2425700" y="2101850"/>
          <p14:tracePt t="3385" x="2286000" y="2101850"/>
          <p14:tracePt t="3401" x="2144713" y="2090738"/>
          <p14:tracePt t="3417" x="2090738" y="2081213"/>
          <p14:tracePt t="3434" x="1989138" y="2063750"/>
          <p14:tracePt t="3450" x="1908175" y="2054225"/>
          <p14:tracePt t="3467" x="1885950" y="2054225"/>
          <p14:tracePt t="3484" x="1831975" y="2047875"/>
          <p14:tracePt t="3500" x="1809750" y="2047875"/>
          <p14:tracePt t="3534" x="1804988" y="2047875"/>
          <p14:tracePt t="4462" x="1820863" y="2047875"/>
          <p14:tracePt t="4471" x="1847850" y="2047875"/>
          <p14:tracePt t="4481" x="1874838" y="2047875"/>
          <p14:tracePt t="4492" x="1924050" y="2047875"/>
          <p14:tracePt t="4501" x="1955800" y="2047875"/>
          <p14:tracePt t="4534" x="2128838" y="2047875"/>
          <p14:tracePt t="4567" x="2324100" y="2036763"/>
          <p14:tracePt t="4600" x="2463800" y="2016125"/>
          <p14:tracePt t="4617" x="2486025" y="2009775"/>
          <p14:tracePt t="4634" x="2571750" y="2000250"/>
          <p14:tracePt t="4651" x="2701925" y="2000250"/>
          <p14:tracePt t="4667" x="2751138" y="1993900"/>
          <p14:tracePt t="4684" x="2870200" y="1993900"/>
          <p14:tracePt t="4701" x="2924175" y="1982788"/>
          <p14:tracePt t="4717" x="2933700" y="1982788"/>
          <p14:tracePt t="4734" x="2960688" y="1978025"/>
          <p14:tracePt t="4751" x="2971800" y="1978025"/>
          <p14:tracePt t="4767" x="3021013" y="1978025"/>
          <p14:tracePt t="4784" x="3124200" y="1978025"/>
          <p14:tracePt t="4801" x="3252788" y="1978025"/>
          <p14:tracePt t="4817" x="3302000" y="1978025"/>
          <p14:tracePt t="4834" x="3378200" y="1978025"/>
          <p14:tracePt t="4851" x="3425825" y="1978025"/>
          <p14:tracePt t="4867" x="3452813" y="1978025"/>
          <p14:tracePt t="4884" x="3524250" y="1978025"/>
          <p14:tracePt t="4901" x="3582988" y="1978025"/>
          <p14:tracePt t="4918" x="3648075" y="1989138"/>
          <p14:tracePt t="4934" x="3751263" y="1989138"/>
          <p14:tracePt t="4950" x="3810000" y="1989138"/>
          <p14:tracePt t="4967" x="3832225" y="1989138"/>
          <p14:tracePt t="4984" x="3848100" y="1989138"/>
          <p14:tracePt t="5000" x="3868738" y="1993900"/>
          <p14:tracePt t="5017" x="3895725" y="1993900"/>
          <p14:tracePt t="5034" x="3956050" y="2005013"/>
          <p14:tracePt t="5051" x="4037013" y="2009775"/>
          <p14:tracePt t="5067" x="4095750" y="2009775"/>
          <p14:tracePt t="5084" x="4129088" y="2009775"/>
          <p14:tracePt t="5101" x="4167188" y="2009775"/>
          <p14:tracePt t="5118" x="4183063" y="2009775"/>
          <p14:tracePt t="5134" x="4214813" y="2009775"/>
          <p14:tracePt t="5151" x="4248150" y="2009775"/>
          <p14:tracePt t="5168" x="4264025" y="2009775"/>
          <p14:tracePt t="5184" x="4313238" y="2009775"/>
          <p14:tracePt t="5201" x="4371975" y="2009775"/>
          <p14:tracePt t="5217" x="4394200" y="2009775"/>
          <p14:tracePt t="5234" x="4430713" y="2009775"/>
          <p14:tracePt t="5251" x="4464050" y="2009775"/>
          <p14:tracePt t="5267" x="4468813" y="2016125"/>
          <p14:tracePt t="5284" x="4495800" y="2016125"/>
          <p14:tracePt t="5301" x="4533900" y="2016125"/>
          <p14:tracePt t="5317" x="4549775" y="2016125"/>
          <p14:tracePt t="5334" x="4610100" y="2016125"/>
          <p14:tracePt t="5350" x="4684713" y="2016125"/>
          <p14:tracePt t="5367" x="4706938" y="2016125"/>
          <p14:tracePt t="5384" x="4772025" y="2016125"/>
          <p14:tracePt t="5401" x="4830763" y="2016125"/>
          <p14:tracePt t="5417" x="4848225" y="2016125"/>
          <p14:tracePt t="5434" x="4922838" y="2016125"/>
          <p14:tracePt t="5451" x="5010150" y="2016125"/>
          <p14:tracePt t="5467" x="5053013" y="2016125"/>
          <p14:tracePt t="5484" x="5156200" y="2016125"/>
          <p14:tracePt t="5501" x="5219700" y="2009775"/>
          <p14:tracePt t="5517" x="5307013" y="2009775"/>
          <p14:tracePt t="5534" x="5392738" y="2009775"/>
          <p14:tracePt t="5551" x="5464175" y="2009775"/>
          <p14:tracePt t="5567" x="5522913" y="2009775"/>
          <p14:tracePt t="5584" x="5603875" y="2005013"/>
          <p14:tracePt t="5601" x="5641975" y="2005013"/>
          <p14:tracePt t="5618" x="5727700" y="2005013"/>
          <p14:tracePt t="5634" x="5781675" y="2005013"/>
          <p14:tracePt t="5651" x="5846763" y="2005013"/>
          <p14:tracePt t="5667" x="5880100" y="2005013"/>
          <p14:tracePt t="5684" x="5911850" y="2005013"/>
          <p14:tracePt t="5700" x="5949950" y="2005013"/>
          <p14:tracePt t="5717" x="5988050" y="2005013"/>
          <p14:tracePt t="5734" x="6030913" y="2005013"/>
          <p14:tracePt t="5751" x="6046788" y="2005013"/>
          <p14:tracePt t="5767" x="6080125" y="2005013"/>
          <p14:tracePt t="5784" x="6107113" y="2005013"/>
          <p14:tracePt t="5801" x="6122988" y="2005013"/>
          <p14:tracePt t="5817" x="6127750" y="2005013"/>
          <p14:tracePt t="5834" x="6145213" y="2005013"/>
          <p14:tracePt t="5850" x="6172200" y="2005013"/>
          <p14:tracePt t="5867" x="6181725" y="2005013"/>
          <p14:tracePt t="5884" x="6215063" y="2005013"/>
          <p14:tracePt t="5901" x="6253163" y="2005013"/>
          <p14:tracePt t="5918" x="6273800" y="2016125"/>
          <p14:tracePt t="5934" x="6323013" y="2016125"/>
          <p14:tracePt t="5951" x="6350000" y="2016125"/>
          <p14:tracePt t="5967" x="6408738" y="2016125"/>
          <p14:tracePt t="5984" x="6457950" y="2016125"/>
          <p14:tracePt t="6001" x="6480175" y="2016125"/>
          <p14:tracePt t="6017" x="6527800" y="2016125"/>
          <p14:tracePt t="6034" x="6577013" y="2016125"/>
          <p14:tracePt t="6050" x="6653213" y="2016125"/>
          <p14:tracePt t="6067" x="6680200" y="2016125"/>
          <p14:tracePt t="6084" x="6770688" y="2016125"/>
          <p14:tracePt t="6101" x="6846888" y="2016125"/>
          <p14:tracePt t="6117" x="6873875" y="2020888"/>
          <p14:tracePt t="6134" x="6950075" y="2020888"/>
          <p14:tracePt t="6151" x="7035800" y="2020888"/>
          <p14:tracePt t="6167" x="7062788" y="2020888"/>
          <p14:tracePt t="6184" x="7165975" y="2032000"/>
          <p14:tracePt t="6201" x="7208838" y="2032000"/>
          <p14:tracePt t="6217" x="7296150" y="2032000"/>
          <p14:tracePt t="6234" x="7397750" y="2032000"/>
          <p14:tracePt t="6251" x="7431088" y="2032000"/>
          <p14:tracePt t="6267" x="7527925" y="2032000"/>
          <p14:tracePt t="6284" x="7658100" y="2027238"/>
          <p14:tracePt t="6301" x="7786688" y="2027238"/>
          <p14:tracePt t="6317" x="7900988" y="2027238"/>
          <p14:tracePt t="6334" x="8035925" y="2027238"/>
          <p14:tracePt t="6351" x="8186738" y="2027238"/>
          <p14:tracePt t="6367" x="8267700" y="2016125"/>
          <p14:tracePt t="6384" x="8332788" y="2016125"/>
          <p14:tracePt t="6401" x="8397875" y="2016125"/>
          <p14:tracePt t="6417" x="8512175" y="2009775"/>
          <p14:tracePt t="6434" x="8613775" y="2009775"/>
          <p14:tracePt t="6451" x="8793163" y="2009775"/>
          <p14:tracePt t="6468" x="8856663" y="2009775"/>
          <p14:tracePt t="6484" x="8997950" y="2009775"/>
          <p14:tracePt t="6500" x="9090025" y="2009775"/>
          <p14:tracePt t="6517" x="9101138" y="2009775"/>
          <p14:tracePt t="6534" x="9121775" y="2009775"/>
          <p14:tracePt t="6551" x="9132888" y="2009775"/>
          <p14:tracePt t="6567" x="9137650" y="2009775"/>
          <p14:tracePt t="6584" x="9155113" y="2009775"/>
          <p14:tracePt t="6601" x="9166225" y="2009775"/>
          <p14:tracePt t="6634" x="9170988" y="2009775"/>
          <p14:tracePt t="7131" x="9182100" y="2009775"/>
          <p14:tracePt t="7141" x="9240838" y="2009775"/>
          <p14:tracePt t="7152" x="9290050" y="2009775"/>
          <p14:tracePt t="7161" x="9382125" y="2020888"/>
          <p14:tracePt t="7171" x="9429750" y="2020888"/>
          <p14:tracePt t="7184" x="9510713" y="2032000"/>
          <p14:tracePt t="7201" x="9591675" y="2047875"/>
          <p14:tracePt t="7217" x="9640888" y="2047875"/>
          <p14:tracePt t="7250" x="9705975" y="2047875"/>
          <p14:tracePt t="7284" x="9744075" y="2047875"/>
          <p14:tracePt t="7317" x="9867900" y="2043113"/>
          <p14:tracePt t="7334" x="9948863" y="2043113"/>
          <p14:tracePt t="7351" x="10063163" y="2043113"/>
          <p14:tracePt t="7367" x="10106025" y="2043113"/>
          <p14:tracePt t="7384" x="10180638" y="2043113"/>
          <p14:tracePt t="7401" x="10240963" y="2043113"/>
          <p14:tracePt t="7417" x="10252075" y="2043113"/>
          <p14:tracePt t="7434" x="10294938" y="2043113"/>
          <p14:tracePt t="7450" x="10333038" y="2043113"/>
          <p14:tracePt t="7467" x="10380663" y="2043113"/>
          <p14:tracePt t="7484" x="10445750" y="2043113"/>
          <p14:tracePt t="7501" x="10467975" y="2043113"/>
          <p14:tracePt t="7517" x="10499725" y="2043113"/>
          <p14:tracePt t="7534" x="10506075" y="2043113"/>
          <p14:tracePt t="8941" x="10472738" y="2036763"/>
          <p14:tracePt t="8952" x="10387013" y="2036763"/>
          <p14:tracePt t="8961" x="10213975" y="2036763"/>
          <p14:tracePt t="8972" x="10117138" y="2036763"/>
          <p14:tracePt t="8984" x="10040938" y="2036763"/>
          <p14:tracePt t="9001" x="9883775" y="2036763"/>
          <p14:tracePt t="9017" x="9674225" y="2036763"/>
          <p14:tracePt t="9051" x="9344025" y="2036763"/>
          <p14:tracePt t="9084" x="8705850" y="2054225"/>
          <p14:tracePt t="9117" x="7981950" y="2070100"/>
          <p14:tracePt t="9134" x="7554913" y="2058988"/>
          <p14:tracePt t="9151" x="7069138" y="2047875"/>
          <p14:tracePt t="9167" x="6954838" y="2047875"/>
          <p14:tracePt t="9184" x="6630988" y="2032000"/>
          <p14:tracePt t="9201" x="6280150" y="2032000"/>
          <p14:tracePt t="9217" x="6165850" y="2032000"/>
          <p14:tracePt t="9234" x="5830888" y="2032000"/>
          <p14:tracePt t="9251" x="5534025" y="2032000"/>
          <p14:tracePt t="9267" x="5437188" y="2032000"/>
          <p14:tracePt t="9284" x="5187950" y="2032000"/>
          <p14:tracePt t="9300" x="4956175" y="2036763"/>
          <p14:tracePt t="9317" x="4864100" y="2036763"/>
          <p14:tracePt t="9334" x="4652963" y="2058988"/>
          <p14:tracePt t="9350" x="4587875" y="2058988"/>
          <p14:tracePt t="9367" x="4430713" y="2081213"/>
          <p14:tracePt t="9384" x="4356100" y="2090738"/>
          <p14:tracePt t="9401" x="4306888" y="2090738"/>
          <p14:tracePt t="9417" x="4286250" y="2090738"/>
          <p14:tracePt t="9434" x="4171950" y="2090738"/>
          <p14:tracePt t="9451" x="4095750" y="2097088"/>
          <p14:tracePt t="9467" x="3848100" y="2117725"/>
          <p14:tracePt t="9484" x="3544888" y="2128838"/>
          <p14:tracePt t="9501" x="3432175" y="2128838"/>
          <p14:tracePt t="9517" x="3205163" y="2124075"/>
          <p14:tracePt t="9534" x="3097213" y="2097088"/>
          <p14:tracePt t="9551" x="3043238" y="2054225"/>
          <p14:tracePt t="9567" x="3025775" y="2009775"/>
          <p14:tracePt t="9584" x="3016250" y="1951038"/>
          <p14:tracePt t="9601" x="3016250" y="1912938"/>
          <p14:tracePt t="9618" x="3048000" y="1858963"/>
          <p14:tracePt t="9634" x="3090863" y="1827213"/>
          <p14:tracePt t="9651" x="3214688" y="1778000"/>
          <p14:tracePt t="9668" x="3317875" y="1755775"/>
          <p14:tracePt t="9684" x="3425825" y="1728788"/>
          <p14:tracePt t="9701" x="3436938" y="1728788"/>
          <p14:tracePt t="9751" x="3436938" y="1724025"/>
          <p14:tracePt t="10451" x="3448050" y="1724025"/>
          <p14:tracePt t="10462" x="3556000" y="1728788"/>
          <p14:tracePt t="10471" x="3805238" y="1728788"/>
          <p14:tracePt t="10484" x="4010025" y="1728788"/>
          <p14:tracePt t="10501" x="4783138" y="1719263"/>
          <p14:tracePt t="10517" x="5095875" y="1719263"/>
          <p14:tracePt t="10534" x="5842000" y="1697038"/>
          <p14:tracePt t="10551" x="6457950" y="1697038"/>
          <p14:tracePt t="10584" x="7246938" y="1735138"/>
          <p14:tracePt t="10617" x="8262938" y="1789113"/>
          <p14:tracePt t="10651" x="9128125" y="1827213"/>
          <p14:tracePt t="10667" x="9170988" y="1836738"/>
          <p14:tracePt t="10684" x="9193213" y="1836738"/>
          <p14:tracePt t="10701" x="9193213" y="1843088"/>
          <p14:tracePt t="10717" x="9193213" y="1847850"/>
          <p14:tracePt t="10734" x="9182100" y="1870075"/>
          <p14:tracePt t="10751" x="9170988" y="1885950"/>
          <p14:tracePt t="10767" x="9128125" y="1917700"/>
          <p14:tracePt t="10784" x="9063038" y="1944688"/>
          <p14:tracePt t="10800" x="9047163" y="1951038"/>
          <p14:tracePt t="10817" x="9009063" y="1955800"/>
          <p14:tracePt t="10834" x="8997950" y="1955800"/>
          <p14:tracePt t="10850" x="8993188" y="1955800"/>
          <p14:tracePt t="10932" x="8986838" y="1955800"/>
          <p14:tracePt t="11041" x="8982075" y="1955800"/>
          <p14:tracePt t="11072" x="8975725" y="1955800"/>
          <p14:tracePt t="11092" x="8959850" y="1955800"/>
          <p14:tracePt t="11102" x="8939213" y="1955800"/>
          <p14:tracePt t="11111" x="8901113" y="1955800"/>
          <p14:tracePt t="11121" x="8797925" y="1966913"/>
          <p14:tracePt t="11134" x="8721725" y="1978025"/>
          <p14:tracePt t="11151" x="8440738" y="2009775"/>
          <p14:tracePt t="11167" x="8316913" y="2020888"/>
          <p14:tracePt t="11184" x="8020050" y="2043113"/>
          <p14:tracePt t="11201" x="7777163" y="2063750"/>
          <p14:tracePt t="11217" x="7685088" y="2063750"/>
          <p14:tracePt t="11234" x="7431088" y="2074863"/>
          <p14:tracePt t="11250" x="7107238" y="2074863"/>
          <p14:tracePt t="11267" x="6981825" y="2085975"/>
          <p14:tracePt t="11284" x="6680200" y="2085975"/>
          <p14:tracePt t="11301" x="6415088" y="2085975"/>
          <p14:tracePt t="11317" x="6338888" y="2085975"/>
          <p14:tracePt t="11334" x="6172200" y="2081213"/>
          <p14:tracePt t="11351" x="6053138" y="2074863"/>
          <p14:tracePt t="11367" x="6026150" y="2063750"/>
          <p14:tracePt t="11384" x="5922963" y="2058988"/>
          <p14:tracePt t="11401" x="5792788" y="2036763"/>
          <p14:tracePt t="11418" x="5722938" y="2032000"/>
          <p14:tracePt t="11434" x="5561013" y="2009775"/>
          <p14:tracePt t="11451" x="5453063" y="1973263"/>
          <p14:tracePt t="11467" x="5430838" y="1955800"/>
          <p14:tracePt t="11484" x="5410200" y="1912938"/>
          <p14:tracePt t="11501" x="5403850" y="1890713"/>
          <p14:tracePt t="11517" x="5403850" y="1870075"/>
          <p14:tracePt t="11534" x="5410200" y="1827213"/>
          <p14:tracePt t="11550" x="5426075" y="1804988"/>
          <p14:tracePt t="11567" x="5518150" y="1719263"/>
          <p14:tracePt t="11584" x="5668963" y="1616075"/>
          <p14:tracePt t="11600" x="5749925" y="1566863"/>
          <p14:tracePt t="11618" x="6003925" y="1485900"/>
          <p14:tracePt t="11634" x="6208713" y="1458913"/>
          <p14:tracePt t="11651" x="6426200" y="1458913"/>
          <p14:tracePt t="11667" x="6523038" y="1458913"/>
          <p14:tracePt t="11684" x="6619875" y="1470025"/>
          <p14:tracePt t="11701" x="6696075" y="1519238"/>
          <p14:tracePt t="11717" x="6727825" y="1555750"/>
          <p14:tracePt t="11734" x="6754813" y="1589088"/>
          <p14:tracePt t="11751" x="6770688" y="1620838"/>
          <p14:tracePt t="11767" x="6770688" y="1658938"/>
          <p14:tracePt t="11784" x="6765925" y="1701800"/>
          <p14:tracePt t="11801" x="6743700" y="1724025"/>
          <p14:tracePt t="11817" x="6700838" y="1751013"/>
          <p14:tracePt t="11834" x="6608763" y="1793875"/>
          <p14:tracePt t="11851" x="6453188" y="1836738"/>
          <p14:tracePt t="11867" x="6388100" y="1843088"/>
          <p14:tracePt t="11884" x="6257925" y="1874838"/>
          <p14:tracePt t="11900" x="6188075" y="1874838"/>
          <p14:tracePt t="11917" x="6181725" y="1874838"/>
          <p14:tracePt t="12032" x="6176963" y="1874838"/>
          <p14:tracePt t="12042" x="6165850" y="1870075"/>
          <p14:tracePt t="12051" x="6145213" y="1870075"/>
          <p14:tracePt t="12062" x="6134100" y="1870075"/>
          <p14:tracePt t="12071" x="6111875" y="1870075"/>
          <p14:tracePt t="12084" x="6084888" y="1870075"/>
          <p14:tracePt t="12101" x="6064250" y="1870075"/>
          <p14:tracePt t="12117" x="5965825" y="1870075"/>
          <p14:tracePt t="12134" x="5657850" y="1890713"/>
          <p14:tracePt t="12151" x="5075238" y="1955800"/>
          <p14:tracePt t="12167" x="4810125" y="1989138"/>
          <p14:tracePt t="12184" x="4129088" y="2016125"/>
          <p14:tracePt t="12200" x="3940175" y="2032000"/>
          <p14:tracePt t="12217" x="3675063" y="2027238"/>
          <p14:tracePt t="12234" x="3556000" y="2005013"/>
          <p14:tracePt t="12250" x="3533775" y="2000250"/>
          <p14:tracePt t="12267" x="3524250" y="1989138"/>
          <p14:tracePt t="12284" x="3524250" y="1973263"/>
          <p14:tracePt t="12301" x="3524250" y="1966913"/>
          <p14:tracePt t="12317" x="3544888" y="1966913"/>
          <p14:tracePt t="12334" x="3621088" y="1993900"/>
          <p14:tracePt t="12351" x="3675063" y="2020888"/>
          <p14:tracePt t="12367" x="3675063" y="2043113"/>
          <p14:tracePt t="12384" x="3659188" y="2074863"/>
          <p14:tracePt t="12401" x="3502025" y="2135188"/>
          <p14:tracePt t="12417" x="3317875" y="2166938"/>
          <p14:tracePt t="12434" x="3090863" y="2189163"/>
          <p14:tracePt t="12451" x="2897188" y="2198688"/>
          <p14:tracePt t="12467" x="2679700" y="2209800"/>
          <p14:tracePt t="12484" x="2405063" y="2209800"/>
          <p14:tracePt t="12500" x="2020888" y="2205038"/>
          <p14:tracePt t="12517" x="1908175" y="2193925"/>
          <p14:tracePt t="12534" x="1524000" y="2135188"/>
          <p14:tracePt t="12551" x="1220788" y="2070100"/>
          <p14:tracePt t="12567" x="939800" y="2000250"/>
          <p14:tracePt t="12584" x="665163" y="1897063"/>
          <p14:tracePt t="12600" x="604838" y="1870075"/>
          <p14:tracePt t="12617" x="512763" y="1789113"/>
          <p14:tracePt t="12634" x="508000" y="1746250"/>
          <p14:tracePt t="12651" x="593725" y="1681163"/>
          <p14:tracePt t="12667" x="638175" y="1643063"/>
          <p14:tracePt t="12684" x="831850" y="1550988"/>
          <p14:tracePt t="12701" x="912813" y="1519238"/>
          <p14:tracePt t="12717" x="1123950" y="1454150"/>
          <p14:tracePt t="12734" x="1339850" y="1427163"/>
          <p14:tracePt t="12751" x="1377950" y="1427163"/>
          <p14:tracePt t="12767" x="1431925" y="1431925"/>
          <p14:tracePt t="12784" x="1443038" y="1458913"/>
          <p14:tracePt t="12801" x="1443038" y="1470025"/>
          <p14:tracePt t="12817" x="1443038" y="1501775"/>
          <p14:tracePt t="12834" x="1431925" y="1535113"/>
          <p14:tracePt t="12851" x="1409700" y="1555750"/>
          <p14:tracePt t="12867" x="1404938" y="1555750"/>
          <p14:tracePt t="13231" x="1427163" y="1550988"/>
          <p14:tracePt t="13241" x="1438275" y="1546225"/>
          <p14:tracePt t="13251" x="1458913" y="1539875"/>
          <p14:tracePt t="13262" x="1465263" y="1539875"/>
          <p14:tracePt t="13631" x="1497013" y="1577975"/>
          <p14:tracePt t="13641" x="1524000" y="1589088"/>
          <p14:tracePt t="13653" x="1604963" y="1600200"/>
          <p14:tracePt t="13661" x="1654175" y="1609725"/>
          <p14:tracePt t="13671" x="1685925" y="1616075"/>
          <p14:tracePt t="13684" x="1724025" y="1627188"/>
          <p14:tracePt t="13700" x="1728788" y="1627188"/>
          <p14:tracePt t="13717" x="1751013" y="1627188"/>
          <p14:tracePt t="13751" x="1885950" y="1654175"/>
          <p14:tracePt t="13784" x="3252788" y="1724025"/>
          <p14:tracePt t="13817" x="4513263" y="1724025"/>
          <p14:tracePt t="13834" x="5183188" y="1712913"/>
          <p14:tracePt t="13851" x="5518150" y="1739900"/>
          <p14:tracePt t="13868" x="5911850" y="1793875"/>
          <p14:tracePt t="13884" x="6619875" y="1843088"/>
          <p14:tracePt t="13901" x="7905750" y="1881188"/>
          <p14:tracePt t="13917" x="8721725" y="1881188"/>
          <p14:tracePt t="13934" x="9413875" y="1881188"/>
          <p14:tracePt t="13951" x="9890125" y="1870075"/>
          <p14:tracePt t="13967" x="10013950" y="1870075"/>
          <p14:tracePt t="13984" x="10117138" y="1870075"/>
          <p14:tracePt t="14001" x="10218738" y="1874838"/>
          <p14:tracePt t="14017" x="10499725" y="1897063"/>
          <p14:tracePt t="14034" x="10861675" y="1935163"/>
          <p14:tracePt t="14050" x="11056938" y="1962150"/>
          <p14:tracePt t="14067" x="11187113" y="1973263"/>
          <p14:tracePt t="14084" x="11252200" y="1989138"/>
          <p14:tracePt t="14101" x="11283950" y="1993900"/>
          <p14:tracePt t="14117" x="11306175" y="2000250"/>
          <p14:tracePt t="14134" x="11369675" y="2009775"/>
          <p14:tracePt t="14151" x="11450638" y="2016125"/>
          <p14:tracePt t="14167" x="11472863" y="2016125"/>
          <p14:tracePt t="14184" x="11479213" y="2016125"/>
          <p14:tracePt t="15372" x="11461750" y="2016125"/>
          <p14:tracePt t="15381" x="11414125" y="2016125"/>
          <p14:tracePt t="15391" x="11364913" y="2016125"/>
          <p14:tracePt t="15401" x="11272838" y="2027238"/>
          <p14:tracePt t="15417" x="11225213" y="2027238"/>
          <p14:tracePt t="15434" x="11106150" y="2036763"/>
          <p14:tracePt t="15451" x="11052175" y="2036763"/>
          <p14:tracePt t="15467" x="11041063" y="2036763"/>
          <p14:tracePt t="15500" x="11007725" y="2036763"/>
          <p14:tracePt t="15534" x="10895013" y="2047875"/>
          <p14:tracePt t="15567" x="10807700" y="2047875"/>
          <p14:tracePt t="15584" x="10748963" y="2058988"/>
          <p14:tracePt t="15601" x="10726738" y="2058988"/>
          <p14:tracePt t="15617" x="10710863" y="2058988"/>
          <p14:tracePt t="15634" x="10688638" y="2058988"/>
          <p14:tracePt t="15651" x="10668000" y="2058988"/>
          <p14:tracePt t="15667" x="10634663" y="2058988"/>
          <p14:tracePt t="15684" x="10587038" y="2058988"/>
          <p14:tracePt t="15701" x="10521950" y="2058988"/>
          <p14:tracePt t="15717" x="10344150" y="2058988"/>
          <p14:tracePt t="15734" x="10191750" y="2058988"/>
          <p14:tracePt t="15751" x="9975850" y="2070100"/>
          <p14:tracePt t="15767" x="9840913" y="2070100"/>
          <p14:tracePt t="15784" x="9625013" y="2074863"/>
          <p14:tracePt t="15801" x="9398000" y="2074863"/>
          <p14:tracePt t="15817" x="9105900" y="2090738"/>
          <p14:tracePt t="15834" x="8658225" y="2090738"/>
          <p14:tracePt t="15851" x="8170863" y="2090738"/>
          <p14:tracePt t="15867" x="7966075" y="2090738"/>
          <p14:tracePt t="15884" x="7339013" y="2117725"/>
          <p14:tracePt t="15901" x="6696075" y="2117725"/>
          <p14:tracePt t="15917" x="6489700" y="2117725"/>
          <p14:tracePt t="15934" x="5895975" y="2117725"/>
          <p14:tracePt t="15950" x="5457825" y="2117725"/>
          <p14:tracePt t="15968" x="5322888" y="2117725"/>
          <p14:tracePt t="15984" x="4938713" y="2117725"/>
          <p14:tracePt t="16000" x="4783138" y="2117725"/>
          <p14:tracePt t="16017" x="4349750" y="2128838"/>
          <p14:tracePt t="16034" x="4156075" y="2151063"/>
          <p14:tracePt t="16051" x="4144963" y="2151063"/>
          <p14:tracePt t="16961" x="4144963" y="2155825"/>
          <p14:tracePt t="17551" x="4144963" y="2162175"/>
          <p14:tracePt t="17561" x="4140200" y="2178050"/>
          <p14:tracePt t="17572" x="4140200" y="2198688"/>
          <p14:tracePt t="17584" x="4133850" y="2209800"/>
          <p14:tracePt t="17600" x="4133850" y="2220913"/>
          <p14:tracePt t="17617" x="4133850" y="2247900"/>
          <p14:tracePt t="17634" x="4129088" y="2274888"/>
          <p14:tracePt t="17651" x="4122738" y="2297113"/>
          <p14:tracePt t="17684" x="4113213" y="2328863"/>
          <p14:tracePt t="17717" x="4090988" y="2344738"/>
          <p14:tracePt t="17751" x="4021138" y="2393950"/>
          <p14:tracePt t="17767" x="3998913" y="2409825"/>
          <p14:tracePt t="17784" x="3929063" y="2436813"/>
          <p14:tracePt t="17801" x="3832225" y="2474913"/>
          <p14:tracePt t="17817" x="3794125" y="2490788"/>
          <p14:tracePt t="17834" x="3679825" y="2528888"/>
          <p14:tracePt t="17851" x="3587750" y="2555875"/>
          <p14:tracePt t="17867" x="3556000" y="2562225"/>
          <p14:tracePt t="17884" x="3497263" y="2582863"/>
          <p14:tracePt t="17901" x="3409950" y="2620963"/>
          <p14:tracePt t="17917" x="3371850" y="2625725"/>
          <p14:tracePt t="17934" x="3214688" y="2663825"/>
          <p14:tracePt t="17950" x="3160713" y="2686050"/>
          <p14:tracePt t="17968" x="2989263" y="2733675"/>
          <p14:tracePt t="17984" x="2832100" y="2771775"/>
          <p14:tracePt t="18000" x="2778125" y="2794000"/>
          <p14:tracePt t="18017" x="2659063" y="2820988"/>
          <p14:tracePt t="18034" x="2562225" y="2843213"/>
          <p14:tracePt t="18051" x="2540000" y="2852738"/>
          <p14:tracePt t="18067" x="2436813" y="2879725"/>
          <p14:tracePt t="18084" x="2301875" y="2913063"/>
          <p14:tracePt t="18101" x="2171700" y="2944813"/>
          <p14:tracePt t="18117" x="2081213" y="2960688"/>
          <p14:tracePt t="18134" x="2009775" y="2978150"/>
          <p14:tracePt t="18151" x="1966913" y="2987675"/>
          <p14:tracePt t="18167" x="1939925" y="2994025"/>
          <p14:tracePt t="18184" x="1912938" y="2998788"/>
          <p14:tracePt t="18201" x="1874838" y="3005138"/>
          <p14:tracePt t="18217" x="1847850" y="3005138"/>
          <p14:tracePt t="18234" x="1809750" y="3016250"/>
          <p14:tracePt t="18251" x="1773238" y="3016250"/>
          <p14:tracePt t="18267" x="1751013" y="3021013"/>
          <p14:tracePt t="18284" x="1724025" y="3021013"/>
          <p14:tracePt t="18300" x="1712913" y="3021013"/>
          <p14:tracePt t="18317" x="1708150" y="3021013"/>
          <p14:tracePt t="18334" x="1701800" y="3021013"/>
          <p14:tracePt t="18351" x="1701800" y="3025775"/>
          <p14:tracePt t="18371" x="1697038" y="3025775"/>
          <p14:tracePt t="18384" x="1692275" y="3025775"/>
          <p14:tracePt t="18471" x="1692275" y="3032125"/>
          <p14:tracePt t="18542" x="1692275" y="3036888"/>
          <p14:tracePt t="18572" x="1697038" y="3036888"/>
          <p14:tracePt t="18611" x="1701800" y="3036888"/>
          <p14:tracePt t="18622" x="1708150" y="3043238"/>
          <p14:tracePt t="18631" x="1719263" y="3043238"/>
          <p14:tracePt t="18641" x="1735138" y="3043238"/>
          <p14:tracePt t="18651" x="1746250" y="3043238"/>
          <p14:tracePt t="18667" x="1766888" y="3043238"/>
          <p14:tracePt t="18684" x="1816100" y="3043238"/>
          <p14:tracePt t="18700" x="1863725" y="3032125"/>
          <p14:tracePt t="18717" x="1928813" y="3025775"/>
          <p14:tracePt t="18734" x="2036763" y="3005138"/>
          <p14:tracePt t="18750" x="2074863" y="2998788"/>
          <p14:tracePt t="18767" x="2205038" y="2978150"/>
          <p14:tracePt t="18784" x="2301875" y="2971800"/>
          <p14:tracePt t="18801" x="2355850" y="2967038"/>
          <p14:tracePt t="18817" x="2393950" y="2967038"/>
          <p14:tracePt t="18834" x="2459038" y="2967038"/>
          <p14:tracePt t="18851" x="2578100" y="2955925"/>
          <p14:tracePt t="18868" x="2670175" y="2944813"/>
          <p14:tracePt t="18884" x="2771775" y="2940050"/>
          <p14:tracePt t="18901" x="2886075" y="2940050"/>
          <p14:tracePt t="18917" x="2933700" y="2940050"/>
          <p14:tracePt t="18934" x="2960688" y="2940050"/>
          <p14:tracePt t="18951" x="3009900" y="2940050"/>
          <p14:tracePt t="18967" x="3059113" y="2940050"/>
          <p14:tracePt t="18984" x="3151188" y="2928938"/>
          <p14:tracePt t="19000" x="3225800" y="2917825"/>
          <p14:tracePt t="19017" x="3355975" y="2901950"/>
          <p14:tracePt t="19034" x="3506788" y="2890838"/>
          <p14:tracePt t="19050" x="3594100" y="2879725"/>
          <p14:tracePt t="19067" x="3605213" y="2879725"/>
          <p14:tracePt t="19084" x="3609975" y="2879725"/>
          <p14:tracePt t="19117" x="3614738" y="2879725"/>
          <p14:tracePt t="19134" x="3632200" y="2879725"/>
          <p14:tracePt t="19151" x="3652838" y="2879725"/>
          <p14:tracePt t="19184" x="3659188" y="2879725"/>
          <p14:tracePt t="19201" x="3663950" y="2879725"/>
          <p14:tracePt t="19217" x="3690938" y="2879725"/>
          <p14:tracePt t="19234" x="3733800" y="2879725"/>
          <p14:tracePt t="19251" x="3783013" y="2879725"/>
          <p14:tracePt t="19267" x="3798888" y="2879725"/>
          <p14:tracePt t="19284" x="3848100" y="2879725"/>
          <p14:tracePt t="19301" x="3863975" y="2879725"/>
          <p14:tracePt t="19317" x="3895725" y="2879725"/>
          <p14:tracePt t="19334" x="3917950" y="2879725"/>
          <p14:tracePt t="19351" x="3949700" y="2879725"/>
          <p14:tracePt t="19367" x="3971925" y="2879725"/>
          <p14:tracePt t="19384" x="4005263" y="2879725"/>
          <p14:tracePt t="19401" x="4021138" y="2879725"/>
          <p14:tracePt t="19417" x="4037013" y="2879725"/>
          <p14:tracePt t="19434" x="4090988" y="2879725"/>
          <p14:tracePt t="19450" x="4106863" y="2879725"/>
          <p14:tracePt t="19467" x="4156075" y="2879725"/>
          <p14:tracePt t="19484" x="4198938" y="2879725"/>
          <p14:tracePt t="19500" x="4210050" y="2879725"/>
          <p14:tracePt t="19517" x="4230688" y="2879725"/>
          <p14:tracePt t="19534" x="4252913" y="2879725"/>
          <p14:tracePt t="19551" x="4264025" y="2879725"/>
          <p14:tracePt t="19567" x="4286250" y="2879725"/>
          <p14:tracePt t="19584" x="4313238" y="2879725"/>
          <p14:tracePt t="19601" x="4344988" y="2879725"/>
          <p14:tracePt t="19617" x="4360863" y="2879725"/>
          <p14:tracePt t="19634" x="4394200" y="2879725"/>
          <p14:tracePt t="19651" x="4437063" y="2879725"/>
          <p14:tracePt t="19667" x="4464050" y="2879725"/>
          <p14:tracePt t="19684" x="4495800" y="2874963"/>
          <p14:tracePt t="19701" x="4529138" y="2874963"/>
          <p14:tracePt t="19717" x="4549775" y="2874963"/>
          <p14:tracePt t="19734" x="4598988" y="2874963"/>
          <p14:tracePt t="19751" x="4648200" y="2863850"/>
          <p14:tracePt t="19767" x="4668838" y="2859088"/>
          <p14:tracePt t="19784" x="4718050" y="2859088"/>
          <p14:tracePt t="19801" x="4749800" y="2859088"/>
          <p14:tracePt t="19817" x="4760913" y="2859088"/>
          <p14:tracePt t="19834" x="4776788" y="2859088"/>
          <p14:tracePt t="19850" x="4783138" y="2859088"/>
          <p14:tracePt t="19868" x="4787900" y="2859088"/>
          <p14:tracePt t="19884" x="4794250" y="2859088"/>
          <p14:tracePt t="19901" x="4803775" y="2859088"/>
          <p14:tracePt t="19971" x="4810125" y="2859088"/>
          <p14:tracePt t="19981" x="4826000" y="2859088"/>
          <p14:tracePt t="19992" x="4830763" y="2859088"/>
          <p14:tracePt t="20001" x="4841875" y="2859088"/>
          <p14:tracePt t="20017" x="4848225" y="2859088"/>
          <p14:tracePt t="20034" x="4868863" y="2859088"/>
          <p14:tracePt t="20051" x="4879975" y="2870200"/>
          <p14:tracePt t="20067" x="4884738" y="2870200"/>
          <p14:tracePt t="20084" x="4891088" y="2874963"/>
          <p14:tracePt t="20232" x="4895850" y="2879725"/>
          <p14:tracePt t="20242" x="4902200" y="2879725"/>
          <p14:tracePt t="20252" x="4906963" y="2886075"/>
          <p14:tracePt t="20261" x="4922838" y="2886075"/>
          <p14:tracePt t="20271" x="4938713" y="2886075"/>
          <p14:tracePt t="20284" x="4956175" y="2886075"/>
          <p14:tracePt t="20301" x="5030788" y="2886075"/>
          <p14:tracePt t="20317" x="5091113" y="2886075"/>
          <p14:tracePt t="20334" x="5138738" y="2886075"/>
          <p14:tracePt t="20351" x="5183188" y="2886075"/>
          <p14:tracePt t="20367" x="5199063" y="2886075"/>
          <p14:tracePt t="20384" x="5210175" y="2886075"/>
          <p14:tracePt t="20401" x="5219700" y="2886075"/>
          <p14:tracePt t="20434" x="5237163" y="2886075"/>
          <p14:tracePt t="20451" x="5253038" y="2886075"/>
          <p14:tracePt t="20467" x="5273675" y="2886075"/>
          <p14:tracePt t="20484" x="5291138" y="2886075"/>
          <p14:tracePt t="20500" x="5295900" y="2886075"/>
          <p14:tracePt t="20517" x="5302250" y="2886075"/>
          <p14:tracePt t="20534" x="5307013" y="2886075"/>
          <p14:tracePt t="20671" x="5311775" y="2886075"/>
          <p14:tracePt t="20682" x="5318125" y="2890838"/>
          <p14:tracePt t="20691" x="5338763" y="2890838"/>
          <p14:tracePt t="20701" x="5376863" y="2901950"/>
          <p14:tracePt t="20717" x="5399088" y="2901950"/>
          <p14:tracePt t="20734" x="5484813" y="2901950"/>
          <p14:tracePt t="20751" x="5511800" y="2901950"/>
          <p14:tracePt t="20767" x="5599113" y="2906713"/>
          <p14:tracePt t="20784" x="5727700" y="2906713"/>
          <p14:tracePt t="20801" x="5868988" y="2897188"/>
          <p14:tracePt t="20817" x="5918200" y="2897188"/>
          <p14:tracePt t="20834" x="6035675" y="2874963"/>
          <p14:tracePt t="20851" x="6127750" y="2874963"/>
          <p14:tracePt t="20867" x="6219825" y="2870200"/>
          <p14:tracePt t="20884" x="6408738" y="2847975"/>
          <p14:tracePt t="20901" x="6550025" y="2836863"/>
          <p14:tracePt t="20917" x="6653213" y="2836863"/>
          <p14:tracePt t="20934" x="6754813" y="2825750"/>
          <p14:tracePt t="20950" x="6781800" y="2825750"/>
          <p14:tracePt t="20968" x="6815138" y="2825750"/>
          <p14:tracePt t="20984" x="6858000" y="2825750"/>
          <p14:tracePt t="21000" x="6934200" y="2825750"/>
          <p14:tracePt t="21017" x="6981825" y="2825750"/>
          <p14:tracePt t="21034" x="7058025" y="2820988"/>
          <p14:tracePt t="21051" x="7123113" y="2820988"/>
          <p14:tracePt t="21067" x="7181850" y="2820988"/>
          <p14:tracePt t="21084" x="7197725" y="2820988"/>
          <p14:tracePt t="21101" x="7224713" y="2820988"/>
          <p14:tracePt t="21118" x="7262813" y="2820988"/>
          <p14:tracePt t="21134" x="7312025" y="2820988"/>
          <p14:tracePt t="21151" x="7397750" y="2820988"/>
          <p14:tracePt t="21167" x="7435850" y="2820988"/>
          <p14:tracePt t="21184" x="7527925" y="2820988"/>
          <p14:tracePt t="21201" x="7597775" y="2820988"/>
          <p14:tracePt t="21217" x="7631113" y="2820988"/>
          <p14:tracePt t="21234" x="7716838" y="2820988"/>
          <p14:tracePt t="21251" x="7813675" y="2825750"/>
          <p14:tracePt t="21267" x="7943850" y="2825750"/>
          <p14:tracePt t="21284" x="8132763" y="2825750"/>
          <p14:tracePt t="21300" x="8262938" y="2820988"/>
          <p14:tracePt t="21317" x="8301038" y="2820988"/>
          <p14:tracePt t="21334" x="8404225" y="2820988"/>
          <p14:tracePt t="21351" x="8593138" y="2820988"/>
          <p14:tracePt t="21367" x="8689975" y="2820988"/>
          <p14:tracePt t="21384" x="8997950" y="2809875"/>
          <p14:tracePt t="21401" x="9213850" y="2798763"/>
          <p14:tracePt t="21417" x="9274175" y="2798763"/>
          <p14:tracePt t="21434" x="9391650" y="2798763"/>
          <p14:tracePt t="21451" x="9494838" y="2798763"/>
          <p14:tracePt t="21468" x="9544050" y="2798763"/>
          <p14:tracePt t="21484" x="9721850" y="2798763"/>
          <p14:tracePt t="21501" x="9899650" y="2789238"/>
          <p14:tracePt t="21517" x="9948863" y="2789238"/>
          <p14:tracePt t="21534" x="10040938" y="2789238"/>
          <p14:tracePt t="21551" x="10063163" y="2789238"/>
          <p14:tracePt t="21567" x="10072688" y="2789238"/>
          <p14:tracePt t="21584" x="10079038" y="2789238"/>
          <p14:tracePt t="21601" x="10090150" y="2789238"/>
          <p14:tracePt t="21617" x="10110788" y="2789238"/>
          <p14:tracePt t="21635" x="10121900" y="2789238"/>
          <p14:tracePt t="21651" x="10126663" y="2789238"/>
          <p14:tracePt t="21742" x="10133013" y="2789238"/>
          <p14:tracePt t="21761" x="10137775" y="2789238"/>
          <p14:tracePt t="21771" x="10144125" y="2789238"/>
          <p14:tracePt t="21781" x="10148888" y="2789238"/>
          <p14:tracePt t="21792" x="10160000" y="2789238"/>
          <p14:tracePt t="21801" x="10175875" y="2789238"/>
          <p14:tracePt t="21817" x="10198100" y="2798763"/>
          <p14:tracePt t="21834" x="10245725" y="2798763"/>
          <p14:tracePt t="21851" x="10317163" y="2805113"/>
          <p14:tracePt t="21867" x="10337800" y="2805113"/>
          <p14:tracePt t="21884" x="10371138" y="2805113"/>
          <p14:tracePt t="22092" x="10371138" y="2809875"/>
          <p14:tracePt t="22102" x="10371138" y="2816225"/>
          <p14:tracePt t="22122" x="10371138" y="2820988"/>
          <p14:tracePt t="22212" x="10371138" y="2825750"/>
          <p14:tracePt t="22232" x="10371138" y="2832100"/>
          <p14:tracePt t="22251" x="10371138" y="2836863"/>
          <p14:tracePt t="22801" x="10348913" y="2836863"/>
          <p14:tracePt t="22811" x="10337800" y="2836863"/>
          <p14:tracePt t="22821" x="10310813" y="2836863"/>
          <p14:tracePt t="22834" x="10306050" y="2843213"/>
          <p14:tracePt t="22861" x="10279063" y="2847975"/>
          <p14:tracePt t="22871" x="10117138" y="2886075"/>
          <p14:tracePt t="22884" x="9921875" y="2906713"/>
          <p14:tracePt t="22901" x="8759825" y="2982913"/>
          <p14:tracePt t="22934" x="6981825" y="3063875"/>
          <p14:tracePt t="22967" x="5210175" y="3097213"/>
          <p14:tracePt t="23000" x="3949700" y="3117850"/>
          <p14:tracePt t="23017" x="3506788" y="3117850"/>
          <p14:tracePt t="23034" x="3328988" y="3113088"/>
          <p14:tracePt t="23051" x="3302000" y="3113088"/>
          <p14:tracePt t="23067" x="3221038" y="3097213"/>
          <p14:tracePt t="23084" x="3144838" y="3090863"/>
          <p14:tracePt t="23101" x="3074988" y="3079750"/>
          <p14:tracePt t="23117" x="3063875" y="3079750"/>
          <p14:tracePt t="23134" x="3052763" y="3074988"/>
          <p14:tracePt t="23151" x="3048000" y="3074988"/>
          <p14:tracePt t="23184" x="3032125" y="3063875"/>
          <p14:tracePt t="23200" x="2998788" y="3059113"/>
          <p14:tracePt t="23217" x="2989263" y="3059113"/>
          <p14:tracePt t="23234" x="2978150" y="3048000"/>
          <p14:tracePt t="23251" x="2960688" y="3043238"/>
          <p14:tracePt t="23267" x="2955925" y="3032125"/>
          <p14:tracePt t="23284" x="2955925" y="3021013"/>
          <p14:tracePt t="23300" x="2951163" y="3016250"/>
          <p14:tracePt t="23317" x="2944813" y="2994025"/>
          <p14:tracePt t="23334" x="2940050" y="2967038"/>
          <p14:tracePt t="23351" x="2940050" y="2928938"/>
          <p14:tracePt t="23367" x="2940050" y="2913063"/>
          <p14:tracePt t="23384" x="2940050" y="2901950"/>
          <p14:tracePt t="23401" x="2951163" y="2886075"/>
          <p14:tracePt t="23418" x="2989263" y="2863850"/>
          <p14:tracePt t="23434" x="3036888" y="2843213"/>
          <p14:tracePt t="23451" x="3117850" y="2832100"/>
          <p14:tracePt t="23467" x="3248025" y="2816225"/>
          <p14:tracePt t="23484" x="3497263" y="2805113"/>
          <p14:tracePt t="23500" x="3690938" y="2794000"/>
          <p14:tracePt t="23517" x="3906838" y="2782888"/>
          <p14:tracePt t="23534" x="4117975" y="2782888"/>
          <p14:tracePt t="23550" x="4198938" y="2794000"/>
          <p14:tracePt t="23584" x="4198938" y="2805113"/>
          <p14:tracePt t="23600" x="4187825" y="2820988"/>
          <p14:tracePt t="23617" x="4183063" y="2825750"/>
          <p14:tracePt t="23634" x="4176713" y="2836863"/>
          <p14:tracePt t="23651" x="4167188" y="2847975"/>
          <p14:tracePt t="23667" x="4160838" y="2847975"/>
          <p14:tracePt t="23684" x="4149725" y="2852738"/>
          <p14:tracePt t="23700" x="4133850" y="2863850"/>
          <p14:tracePt t="23717" x="4129088" y="2863850"/>
          <p14:tracePt t="23734" x="4106863" y="2870200"/>
          <p14:tracePt t="23750" x="4090988" y="2874963"/>
          <p14:tracePt t="23767" x="4086225" y="2874963"/>
          <p14:tracePt t="24041" x="4079875" y="2874963"/>
          <p14:tracePt t="24051" x="4075113" y="2874963"/>
          <p14:tracePt t="24062" x="4064000" y="2886075"/>
          <p14:tracePt t="24072" x="4037013" y="2886075"/>
          <p14:tracePt t="24084" x="3998913" y="2886075"/>
          <p14:tracePt t="24101" x="3841750" y="2901950"/>
          <p14:tracePt t="24117" x="3756025" y="2913063"/>
          <p14:tracePt t="24134" x="3540125" y="2933700"/>
          <p14:tracePt t="24150" x="3387725" y="2940050"/>
          <p14:tracePt t="24168" x="3355975" y="2940050"/>
          <p14:tracePt t="24184" x="3306763" y="2940050"/>
          <p14:tracePt t="24200" x="3275013" y="2940050"/>
          <p14:tracePt t="24217" x="3252788" y="2940050"/>
          <p14:tracePt t="24234" x="3187700" y="2940050"/>
          <p14:tracePt t="24251" x="3101975" y="2940050"/>
          <p14:tracePt t="24267" x="3063875" y="2940050"/>
          <p14:tracePt t="24284" x="2989263" y="2951163"/>
          <p14:tracePt t="24301" x="2978150" y="2951163"/>
          <p14:tracePt t="24317" x="2971800" y="2951163"/>
          <p14:tracePt t="24342" x="2967038" y="2951163"/>
          <p14:tracePt t="24351" x="2951163" y="2951163"/>
          <p14:tracePt t="24368" x="2940050" y="2951163"/>
          <p14:tracePt t="24384" x="2886075" y="2940050"/>
          <p14:tracePt t="24401" x="2852738" y="2940050"/>
          <p14:tracePt t="24418" x="2843213" y="2940050"/>
          <p14:tracePt t="24434" x="2836863" y="2940050"/>
          <p14:tracePt t="24451" x="2832100" y="2940050"/>
          <p14:tracePt t="24501" x="2820988" y="2940050"/>
          <p14:tracePt t="24511" x="2816225" y="2940050"/>
          <p14:tracePt t="24521" x="2809875" y="2940050"/>
          <p14:tracePt t="24534" x="2805113" y="2940050"/>
          <p14:tracePt t="24550" x="2789238" y="2933700"/>
          <p14:tracePt t="24567" x="2771775" y="2928938"/>
          <p14:tracePt t="24584" x="2751138" y="2924175"/>
          <p14:tracePt t="24601" x="2717800" y="2917825"/>
          <p14:tracePt t="24617" x="2679700" y="2917825"/>
          <p14:tracePt t="24634" x="2605088" y="2917825"/>
          <p14:tracePt t="24651" x="2454275" y="2917825"/>
          <p14:tracePt t="24667" x="2339975" y="2917825"/>
          <p14:tracePt t="24684" x="2227263" y="2917825"/>
          <p14:tracePt t="24701" x="2189163" y="2917825"/>
          <p14:tracePt t="24717" x="2166938" y="2917825"/>
          <p14:tracePt t="25411" x="2162175" y="2917825"/>
          <p14:tracePt t="25421" x="2085975" y="2913063"/>
          <p14:tracePt t="25432" x="2020888" y="2906713"/>
          <p14:tracePt t="25441" x="1935163" y="2897188"/>
          <p14:tracePt t="25452" x="1674813" y="2843213"/>
          <p14:tracePt t="25467" x="1593850" y="2809875"/>
          <p14:tracePt t="25484" x="1355725" y="2744788"/>
          <p14:tracePt t="25517" x="1265238" y="2620963"/>
          <p14:tracePt t="25551" x="1216025" y="2517775"/>
          <p14:tracePt t="25584" x="1211263" y="2389188"/>
          <p14:tracePt t="25601" x="1254125" y="2312988"/>
          <p14:tracePt t="25617" x="1285875" y="2281238"/>
          <p14:tracePt t="25634" x="1431925" y="2209800"/>
          <p14:tracePt t="25650" x="1566863" y="2166938"/>
          <p14:tracePt t="25667" x="1746250" y="2117725"/>
          <p14:tracePt t="25684" x="1939925" y="2085975"/>
          <p14:tracePt t="25700" x="2027238" y="2074863"/>
          <p14:tracePt t="25717" x="2070100" y="2074863"/>
          <p14:tracePt t="25734" x="2101850" y="2074863"/>
          <p14:tracePt t="25781" x="2108200" y="2074863"/>
          <p14:tracePt t="25801" x="2112963" y="2085975"/>
          <p14:tracePt t="25812" x="2117725" y="2101850"/>
          <p14:tracePt t="25822" x="2124075" y="2108200"/>
          <p14:tracePt t="25834" x="2139950" y="2112963"/>
          <p14:tracePt t="25851" x="2155825" y="2124075"/>
          <p14:tracePt t="25867" x="2162175" y="2124075"/>
          <p14:tracePt t="25884" x="2178050" y="2128838"/>
          <p14:tracePt t="25901" x="2182813" y="2135188"/>
          <p14:tracePt t="26301" x="2189163" y="2135188"/>
          <p14:tracePt t="26311" x="2232025" y="2155825"/>
          <p14:tracePt t="26321" x="2274888" y="2171700"/>
          <p14:tracePt t="26334" x="2308225" y="2189163"/>
          <p14:tracePt t="26350" x="2362200" y="2216150"/>
          <p14:tracePt t="26384" x="2513013" y="2274888"/>
          <p14:tracePt t="26417" x="2636838" y="2335213"/>
          <p14:tracePt t="26450" x="2816225" y="2405063"/>
          <p14:tracePt t="26467" x="2859088" y="2405063"/>
          <p14:tracePt t="26484" x="2951163" y="2409825"/>
          <p14:tracePt t="26501" x="2978150" y="2420938"/>
          <p14:tracePt t="26517" x="3063875" y="2436813"/>
          <p14:tracePt t="26534" x="3133725" y="2452688"/>
          <p14:tracePt t="26551" x="3155950" y="2452688"/>
          <p14:tracePt t="26567" x="3214688" y="2474913"/>
          <p14:tracePt t="26584" x="3263900" y="2486025"/>
          <p14:tracePt t="26601" x="3324225" y="2501900"/>
          <p14:tracePt t="26617" x="3340100" y="2508250"/>
          <p14:tracePt t="26634" x="3360738" y="2513013"/>
          <p14:tracePt t="26651" x="3367088" y="2517775"/>
          <p14:tracePt t="26667" x="3371850" y="2517775"/>
          <p14:tracePt t="26684" x="3371850" y="2524125"/>
          <p14:tracePt t="26842" x="3387725" y="2540000"/>
          <p14:tracePt t="26852" x="3394075" y="2540000"/>
          <p14:tracePt t="26861" x="3398838" y="2551113"/>
          <p14:tracePt t="26871" x="3405188" y="2555875"/>
          <p14:tracePt t="26884" x="3409950" y="2562225"/>
          <p14:tracePt t="26901" x="3425825" y="2571750"/>
          <p14:tracePt t="26917" x="3432175" y="2578100"/>
          <p14:tracePt t="26934" x="3441700" y="2589213"/>
          <p14:tracePt t="26950" x="3448050" y="2593975"/>
          <p14:tracePt t="26967" x="3468688" y="2598738"/>
          <p14:tracePt t="26984" x="3497263" y="2605088"/>
          <p14:tracePt t="27000" x="3529013" y="2620963"/>
          <p14:tracePt t="27017" x="3544888" y="2625725"/>
          <p14:tracePt t="27034" x="3567113" y="2636838"/>
          <p14:tracePt t="27050" x="3578225" y="2643188"/>
          <p14:tracePt t="27067" x="3582988" y="2647950"/>
          <p14:tracePt t="27084" x="3594100" y="2647950"/>
          <p14:tracePt t="27101" x="3609975" y="2652713"/>
          <p14:tracePt t="27117" x="3621088" y="2652713"/>
          <p14:tracePt t="27134" x="3648075" y="2659063"/>
          <p14:tracePt t="27151" x="3675063" y="2670175"/>
          <p14:tracePt t="27167" x="3686175" y="2674938"/>
          <p14:tracePt t="27184" x="3702050" y="2679700"/>
          <p14:tracePt t="27201" x="3706813" y="2686050"/>
          <p14:tracePt t="27217" x="3713163" y="2690813"/>
          <p14:tracePt t="27234" x="3717925" y="2690813"/>
          <p14:tracePt t="27292" x="3722688" y="2697163"/>
          <p14:tracePt t="27322" x="3729038" y="2697163"/>
          <p14:tracePt t="27331" x="3729038" y="2701925"/>
          <p14:tracePt t="27341" x="3733800" y="2701925"/>
          <p14:tracePt t="30853" x="3733800" y="2733675"/>
          <p14:tracePt t="30869" x="3733800" y="2771775"/>
          <p14:tracePt t="30886" x="3733800" y="2816225"/>
          <p14:tracePt t="30903" x="3733800" y="2852738"/>
          <p14:tracePt t="30918" x="3733800" y="2890838"/>
          <p14:tracePt t="30935" x="3733800" y="2928938"/>
          <p14:tracePt t="32453" x="3621088" y="3270250"/>
          <p14:tracePt t="32462" x="3756025" y="3360738"/>
          <p14:tracePt t="32484" x="3805238" y="3382963"/>
          <p14:tracePt t="32501" x="3814763" y="3398838"/>
          <p14:tracePt t="32517" x="3821113" y="3405188"/>
          <p14:tracePt t="32534" x="3814763" y="3414713"/>
          <p14:tracePt t="32551" x="3810000" y="3421063"/>
          <p14:tracePt t="32583" x="3751263" y="3463925"/>
          <p14:tracePt t="32617" x="3733800" y="3475038"/>
          <p14:tracePt t="32650" x="3717925" y="3490913"/>
          <p14:tracePt t="32667" x="3706813" y="3502025"/>
          <p14:tracePt t="32712" x="3702050" y="3502025"/>
          <p14:tracePt t="32761" x="3702050" y="3506788"/>
          <p14:tracePt t="32812" x="3722688" y="3506788"/>
          <p14:tracePt t="32822" x="3760788" y="3495675"/>
          <p14:tracePt t="32831" x="3771900" y="3495675"/>
          <p14:tracePt t="32842" x="3794125" y="3495675"/>
          <p14:tracePt t="32851" x="3805238" y="3490913"/>
          <p14:tracePt t="32867" x="3814763" y="3490913"/>
          <p14:tracePt t="32884" x="3841750" y="3490913"/>
          <p14:tracePt t="32900" x="3890963" y="3479800"/>
          <p14:tracePt t="32917" x="3917950" y="3479800"/>
          <p14:tracePt t="32934" x="3976688" y="3475038"/>
          <p14:tracePt t="32951" x="4021138" y="3475038"/>
          <p14:tracePt t="32967" x="4037013" y="3475038"/>
          <p14:tracePt t="32984" x="4079875" y="3475038"/>
          <p14:tracePt t="33001" x="4129088" y="3479800"/>
          <p14:tracePt t="33017" x="4149725" y="3490913"/>
          <p14:tracePt t="33033" x="4198938" y="3495675"/>
          <p14:tracePt t="33051" x="4252913" y="3502025"/>
          <p14:tracePt t="33067" x="4268788" y="3502025"/>
          <p14:tracePt t="33084" x="4329113" y="3502025"/>
          <p14:tracePt t="33101" x="4394200" y="3502025"/>
          <p14:tracePt t="33117" x="4403725" y="3502025"/>
          <p14:tracePt t="33134" x="4437063" y="3502025"/>
          <p14:tracePt t="33151" x="4457700" y="3502025"/>
          <p14:tracePt t="33167" x="4464050" y="3502025"/>
          <p14:tracePt t="33184" x="4468813" y="3502025"/>
          <p14:tracePt t="33200" x="4479925" y="3502025"/>
          <p14:tracePt t="33217" x="4491038" y="3502025"/>
          <p14:tracePt t="33233" x="4513263" y="3502025"/>
          <p14:tracePt t="33250" x="4522788" y="3502025"/>
          <p14:tracePt t="33267" x="4567238" y="3502025"/>
          <p14:tracePt t="33284" x="4614863" y="3502025"/>
          <p14:tracePt t="33300" x="4630738" y="3502025"/>
          <p14:tracePt t="33317" x="4637088" y="3502025"/>
          <p14:tracePt t="33361" x="4648200" y="3495675"/>
          <p14:tracePt t="33371" x="4664075" y="3495675"/>
          <p14:tracePt t="33384" x="4675188" y="3495675"/>
          <p14:tracePt t="33401" x="4702175" y="3490913"/>
          <p14:tracePt t="33417" x="4711700" y="3490913"/>
          <p14:tracePt t="33434" x="4718050" y="3490913"/>
          <p14:tracePt t="36313" x="4594225" y="3571875"/>
          <p14:tracePt t="36322" x="4583113" y="3582988"/>
          <p14:tracePt t="36331" x="4567238" y="3594100"/>
          <p14:tracePt t="36341" x="4549775" y="3594100"/>
          <p14:tracePt t="36351" x="4495800" y="3571875"/>
          <p14:tracePt t="36383" x="4344988" y="3517900"/>
          <p14:tracePt t="36417" x="4187825" y="3436938"/>
          <p14:tracePt t="36451" x="3960813" y="3382963"/>
          <p14:tracePt t="36467" x="3913188" y="3371850"/>
          <p14:tracePt t="36484" x="3756025" y="3333750"/>
          <p14:tracePt t="36501" x="3609975" y="3286125"/>
          <p14:tracePt t="36517" x="3551238" y="3252788"/>
          <p14:tracePt t="36533" x="3414713" y="3198813"/>
          <p14:tracePt t="36551" x="3286125" y="3151188"/>
          <p14:tracePt t="36567" x="3221038" y="3140075"/>
          <p14:tracePt t="36584" x="3090863" y="3128963"/>
          <p14:tracePt t="36601" x="3032125" y="3128963"/>
          <p14:tracePt t="36617" x="2971800" y="3124200"/>
          <p14:tracePt t="36634" x="2897188" y="3124200"/>
          <p14:tracePt t="36650" x="2847975" y="3124200"/>
          <p14:tracePt t="36667" x="2798763" y="3124200"/>
          <p14:tracePt t="36684" x="2724150" y="3144838"/>
          <p14:tracePt t="36700" x="2670175" y="3167063"/>
          <p14:tracePt t="36717" x="2616200" y="3182938"/>
          <p14:tracePt t="36734" x="2571750" y="3205163"/>
          <p14:tracePt t="36750" x="2497138" y="3225800"/>
          <p14:tracePt t="36767" x="2443163" y="3248025"/>
          <p14:tracePt t="36784" x="2398713" y="3270250"/>
          <p14:tracePt t="36800" x="2344738" y="3286125"/>
          <p14:tracePt t="36817" x="2317750" y="3297238"/>
          <p14:tracePt t="36834" x="2274888" y="3306763"/>
          <p14:tracePt t="36851" x="2216150" y="3324225"/>
          <p14:tracePt t="36867" x="2189163" y="3328988"/>
          <p14:tracePt t="36884" x="2101850" y="3367088"/>
          <p14:tracePt t="36901" x="2036763" y="3387725"/>
          <p14:tracePt t="36917" x="2020888" y="3398838"/>
          <p14:tracePt t="36934" x="1939925" y="3432175"/>
          <p14:tracePt t="36950" x="1881188" y="3448050"/>
          <p14:tracePt t="36967" x="1789113" y="3475038"/>
          <p14:tracePt t="36984" x="1631950" y="3490913"/>
          <p14:tracePt t="37000" x="1582738" y="3490913"/>
          <p14:tracePt t="37017" x="1492250" y="3490913"/>
          <p14:tracePt t="37034" x="1420813" y="3490913"/>
          <p14:tracePt t="37050" x="1355725" y="3479800"/>
          <p14:tracePt t="37067" x="1323975" y="3475038"/>
          <p14:tracePt t="37084" x="1254125" y="3441700"/>
          <p14:tracePt t="37100" x="1193800" y="3409950"/>
          <p14:tracePt t="37117" x="1173163" y="3398838"/>
          <p14:tracePt t="37134" x="1096963" y="3351213"/>
          <p14:tracePt t="37151" x="1047750" y="3317875"/>
          <p14:tracePt t="37167" x="1027113" y="3302000"/>
          <p14:tracePt t="37184" x="973138" y="3263900"/>
          <p14:tracePt t="37200" x="962025" y="3252788"/>
          <p14:tracePt t="37217" x="930275" y="3209925"/>
          <p14:tracePt t="37234" x="903288" y="3178175"/>
          <p14:tracePt t="37251" x="892175" y="3140075"/>
          <p14:tracePt t="37267" x="881063" y="3128963"/>
          <p14:tracePt t="37283" x="874713" y="3086100"/>
          <p14:tracePt t="37300" x="874713" y="3063875"/>
          <p14:tracePt t="37317" x="885825" y="3032125"/>
          <p14:tracePt t="37334" x="908050" y="2998788"/>
          <p14:tracePt t="37351" x="912813" y="2978150"/>
          <p14:tracePt t="37367" x="923925" y="2960688"/>
          <p14:tracePt t="37384" x="935038" y="2944813"/>
          <p14:tracePt t="37400" x="973138" y="2917825"/>
          <p14:tracePt t="37417" x="1000125" y="2890838"/>
          <p14:tracePt t="37434" x="1038225" y="2874963"/>
          <p14:tracePt t="37450" x="1139825" y="2832100"/>
          <p14:tracePt t="37467" x="1231900" y="2809875"/>
          <p14:tracePt t="37484" x="1312863" y="2798763"/>
          <p14:tracePt t="37500" x="1335088" y="2798763"/>
          <p14:tracePt t="37671" x="1339850" y="2798763"/>
          <p14:tracePt t="37681" x="1346200" y="2798763"/>
          <p14:tracePt t="37691" x="1355725" y="2798763"/>
          <p14:tracePt t="37701" x="1393825" y="2798763"/>
          <p14:tracePt t="37717" x="1431925" y="2805113"/>
          <p14:tracePt t="37733" x="1600200" y="2832100"/>
          <p14:tracePt t="37750" x="1890713" y="2901950"/>
          <p14:tracePt t="37767" x="1993900" y="2933700"/>
          <p14:tracePt t="37784" x="2155825" y="3025775"/>
          <p14:tracePt t="37800" x="2189163" y="3048000"/>
          <p14:tracePt t="37817" x="2254250" y="3140075"/>
          <p14:tracePt t="37834" x="2286000" y="3194050"/>
          <p14:tracePt t="37850" x="2339975" y="3236913"/>
          <p14:tracePt t="37867" x="2371725" y="3252788"/>
          <p14:tracePt t="37884" x="2416175" y="3279775"/>
          <p14:tracePt t="37901" x="2432050" y="3286125"/>
          <p14:tracePt t="37917" x="2432050" y="3290888"/>
          <p14:tracePt t="37934" x="2436813" y="3302000"/>
          <p14:tracePt t="38021" x="2436813" y="3297238"/>
          <p14:tracePt t="38042" x="2436813" y="3290888"/>
          <p14:tracePt t="38102" x="2459038" y="3290888"/>
          <p14:tracePt t="38111" x="2470150" y="3290888"/>
          <p14:tracePt t="38121" x="2474913" y="3290888"/>
          <p14:tracePt t="38141" x="2481263" y="3290888"/>
          <p14:tracePt t="38212" x="2486025" y="3290888"/>
          <p14:tracePt t="38221" x="2497138" y="3297238"/>
          <p14:tracePt t="38231" x="2508250" y="3302000"/>
          <p14:tracePt t="38241" x="2551113" y="3306763"/>
          <p14:tracePt t="38251" x="2566988" y="3306763"/>
          <p14:tracePt t="38267" x="2589213" y="3306763"/>
          <p14:tracePt t="38284" x="2643188" y="3324225"/>
          <p14:tracePt t="38300" x="2663825" y="3328988"/>
          <p14:tracePt t="38317" x="2674938" y="3333750"/>
          <p14:tracePt t="38334" x="2679700" y="3333750"/>
          <p14:tracePt t="38351" x="2708275" y="3333750"/>
          <p14:tracePt t="38367" x="2724150" y="3333750"/>
          <p14:tracePt t="38384" x="2744788" y="3333750"/>
          <p14:tracePt t="38401" x="2751138" y="3333750"/>
          <p14:tracePt t="41074" x="2540000" y="3529013"/>
          <p14:tracePt t="41081" x="2524125" y="3544888"/>
          <p14:tracePt t="41091" x="2513013" y="3551238"/>
          <p14:tracePt t="41101" x="2490788" y="3567113"/>
          <p14:tracePt t="41117" x="2486025" y="3578225"/>
          <p14:tracePt t="41134" x="2447925" y="3605213"/>
          <p14:tracePt t="41151" x="2405063" y="3632200"/>
          <p14:tracePt t="41167" x="2371725" y="3648075"/>
          <p14:tracePt t="41200" x="2205038" y="3717925"/>
          <p14:tracePt t="41233" x="2139950" y="3729038"/>
          <p14:tracePt t="41267" x="2108200" y="3749675"/>
          <p14:tracePt t="41284" x="2063750" y="3771900"/>
          <p14:tracePt t="41300" x="2036763" y="3783013"/>
          <p14:tracePt t="41317" x="2036763" y="3787775"/>
          <p14:tracePt t="41961" x="2081213" y="3798888"/>
          <p14:tracePt t="41971" x="2124075" y="3821113"/>
          <p14:tracePt t="41982" x="2189163" y="3841750"/>
          <p14:tracePt t="41991" x="2281238" y="3863975"/>
          <p14:tracePt t="42001" x="2335213" y="3879850"/>
          <p14:tracePt t="42017" x="2398713" y="3890963"/>
          <p14:tracePt t="42034" x="2436813" y="3902075"/>
          <p14:tracePt t="42050" x="2443163" y="3902075"/>
          <p14:tracePt t="42083" x="2447925" y="3902075"/>
          <p14:tracePt t="42117" x="2463800" y="3902075"/>
          <p14:tracePt t="42151" x="2513013" y="3902075"/>
          <p14:tracePt t="42167" x="2517775" y="3902075"/>
          <p14:tracePt t="42211" x="2524125" y="3902075"/>
          <p14:tracePt t="42221" x="2540000" y="3902075"/>
          <p14:tracePt t="42233" x="2562225" y="3902075"/>
          <p14:tracePt t="42250" x="2589213" y="3902075"/>
          <p14:tracePt t="42267" x="2679700" y="3895725"/>
          <p14:tracePt t="42284" x="2782888" y="3886200"/>
          <p14:tracePt t="42300" x="2859088" y="3886200"/>
          <p14:tracePt t="42317" x="2897188" y="3886200"/>
          <p14:tracePt t="42333" x="2989263" y="3886200"/>
          <p14:tracePt t="42350" x="3016250" y="3886200"/>
          <p14:tracePt t="42367" x="3113088" y="3886200"/>
          <p14:tracePt t="42384" x="3263900" y="3886200"/>
          <p14:tracePt t="42401" x="3432175" y="3890963"/>
          <p14:tracePt t="42417" x="3468688" y="3890963"/>
          <p14:tracePt t="42434" x="3560763" y="3895725"/>
          <p14:tracePt t="42450" x="3621088" y="3913188"/>
          <p14:tracePt t="42467" x="3659188" y="3913188"/>
          <p14:tracePt t="42483" x="3722688" y="3913188"/>
          <p14:tracePt t="42500" x="3783013" y="3913188"/>
          <p14:tracePt t="42517" x="3836988" y="3913188"/>
          <p14:tracePt t="42533" x="3956050" y="3913188"/>
          <p14:tracePt t="42550" x="3994150" y="3913188"/>
          <p14:tracePt t="42567" x="4122738" y="3902075"/>
          <p14:tracePt t="42584" x="4194175" y="3890963"/>
          <p14:tracePt t="42600" x="4252913" y="3886200"/>
          <p14:tracePt t="42617" x="4329113" y="3886200"/>
          <p14:tracePt t="42634" x="4394200" y="3875088"/>
          <p14:tracePt t="42650" x="4495800" y="3875088"/>
          <p14:tracePt t="42667" x="4572000" y="3875088"/>
          <p14:tracePt t="42684" x="4652963" y="3875088"/>
          <p14:tracePt t="42700" x="4718050" y="3863975"/>
          <p14:tracePt t="42717" x="4810125" y="3863975"/>
          <p14:tracePt t="42733" x="4875213" y="3863975"/>
          <p14:tracePt t="42750" x="4949825" y="3859213"/>
          <p14:tracePt t="42767" x="4992688" y="3859213"/>
          <p14:tracePt t="42784" x="5095875" y="3852863"/>
          <p14:tracePt t="42800" x="5199063" y="3852863"/>
          <p14:tracePt t="42817" x="5237163" y="3852863"/>
          <p14:tracePt t="42834" x="5338763" y="3852863"/>
          <p14:tracePt t="42851" x="5419725" y="3852863"/>
          <p14:tracePt t="42867" x="5446713" y="3852863"/>
          <p14:tracePt t="42883" x="5565775" y="3852863"/>
          <p14:tracePt t="42901" x="5718175" y="3841750"/>
          <p14:tracePt t="42917" x="5781675" y="3841750"/>
          <p14:tracePt t="42933" x="5922963" y="3832225"/>
          <p14:tracePt t="42950" x="5965825" y="3821113"/>
          <p14:tracePt t="42967" x="6035675" y="3821113"/>
          <p14:tracePt t="42983" x="6084888" y="3821113"/>
          <p14:tracePt t="43000" x="6134100" y="3821113"/>
          <p14:tracePt t="43017" x="6154738" y="3821113"/>
          <p14:tracePt t="43034" x="6226175" y="3821113"/>
          <p14:tracePt t="43050" x="6253163" y="3821113"/>
          <p14:tracePt t="43067" x="6311900" y="3821113"/>
          <p14:tracePt t="43084" x="6323013" y="3821113"/>
          <p14:tracePt t="43631" x="6334125" y="3832225"/>
          <p14:tracePt t="43641" x="6334125" y="3841750"/>
          <p14:tracePt t="43652" x="6338888" y="3848100"/>
          <p14:tracePt t="43661" x="6345238" y="3852863"/>
          <p14:tracePt t="43671" x="6350000" y="3863975"/>
          <p14:tracePt t="43683" x="6354763" y="3868738"/>
          <p14:tracePt t="43700" x="6361113" y="3875088"/>
          <p14:tracePt t="43717" x="6365875" y="3886200"/>
          <p14:tracePt t="43750" x="6415088" y="3913188"/>
          <p14:tracePt t="43784" x="6469063" y="3922713"/>
          <p14:tracePt t="43817" x="6523038" y="3933825"/>
          <p14:tracePt t="43833" x="6570663" y="3940175"/>
          <p14:tracePt t="43850" x="6619875" y="3940175"/>
          <p14:tracePt t="43867" x="6642100" y="3940175"/>
          <p14:tracePt t="43883" x="6689725" y="3940175"/>
          <p14:tracePt t="43901" x="6743700" y="3940175"/>
          <p14:tracePt t="43917" x="6777038" y="3940175"/>
          <p14:tracePt t="43934" x="6862763" y="3940175"/>
          <p14:tracePt t="43950" x="6965950" y="3940175"/>
          <p14:tracePt t="43967" x="6992938" y="3940175"/>
          <p14:tracePt t="43984" x="7078663" y="3940175"/>
          <p14:tracePt t="44000" x="7127875" y="3940175"/>
          <p14:tracePt t="44017" x="7143750" y="3940175"/>
          <p14:tracePt t="44034" x="7181850" y="3940175"/>
          <p14:tracePt t="44050" x="7192963" y="3940175"/>
          <p14:tracePt t="44067" x="7235825" y="3940175"/>
          <p14:tracePt t="44084" x="7300913" y="3940175"/>
          <p14:tracePt t="44100" x="7361238" y="3933825"/>
          <p14:tracePt t="44117" x="7397750" y="3929063"/>
          <p14:tracePt t="44134" x="7462838" y="3929063"/>
          <p14:tracePt t="44150" x="7512050" y="3922713"/>
          <p14:tracePt t="44167" x="7539038" y="3922713"/>
          <p14:tracePt t="44183" x="7586663" y="3922713"/>
          <p14:tracePt t="44200" x="7662863" y="3922713"/>
          <p14:tracePt t="44217" x="7723188" y="3922713"/>
          <p14:tracePt t="44233" x="7804150" y="3913188"/>
          <p14:tracePt t="44250" x="7905750" y="3902075"/>
          <p14:tracePt t="44267" x="7970838" y="3902075"/>
          <p14:tracePt t="44284" x="8040688" y="3895725"/>
          <p14:tracePt t="44300" x="8128000" y="3895725"/>
          <p14:tracePt t="44317" x="8154988" y="3895725"/>
          <p14:tracePt t="44334" x="8240713" y="3895725"/>
          <p14:tracePt t="44350" x="8359775" y="3902075"/>
          <p14:tracePt t="44367" x="8397875" y="3902075"/>
          <p14:tracePt t="44384" x="8489950" y="3906838"/>
          <p14:tracePt t="44401" x="8566150" y="3906838"/>
          <p14:tracePt t="44417" x="8586788" y="3906838"/>
          <p14:tracePt t="44434" x="8647113" y="3906838"/>
          <p14:tracePt t="44450" x="8674100" y="3906838"/>
          <p14:tracePt t="44467" x="8721725" y="3906838"/>
          <p14:tracePt t="44484" x="8770938" y="3906838"/>
          <p14:tracePt t="44500" x="8793163" y="3906838"/>
          <p14:tracePt t="44517" x="8847138" y="3906838"/>
          <p14:tracePt t="44533" x="8916988" y="3906838"/>
          <p14:tracePt t="44550" x="8955088" y="3906838"/>
          <p14:tracePt t="44567" x="9056688" y="3906838"/>
          <p14:tracePt t="44583" x="9148763" y="3906838"/>
          <p14:tracePt t="44601" x="9224963" y="3906838"/>
          <p14:tracePt t="44617" x="9251950" y="3906838"/>
          <p14:tracePt t="44634" x="9328150" y="3906838"/>
          <p14:tracePt t="44650" x="9429750" y="3906838"/>
          <p14:tracePt t="44667" x="9467850" y="3906838"/>
          <p14:tracePt t="44684" x="9559925" y="3895725"/>
          <p14:tracePt t="44700" x="9582150" y="3895725"/>
          <p14:tracePt t="44717" x="9613900" y="3890963"/>
          <p14:tracePt t="44733" x="9645650" y="3890963"/>
          <p14:tracePt t="44750" x="9678988" y="3890963"/>
          <p14:tracePt t="44767" x="9705975" y="3890963"/>
          <p14:tracePt t="44784" x="9764713" y="3890963"/>
          <p14:tracePt t="44801" x="9825038" y="3890963"/>
          <p14:tracePt t="44817" x="9852025" y="3890963"/>
          <p14:tracePt t="44834" x="9883775" y="3890963"/>
          <p14:tracePt t="44850" x="9894888" y="3890963"/>
          <p14:tracePt t="44867" x="9910763" y="3890963"/>
          <p14:tracePt t="44884" x="9928225" y="3890963"/>
          <p14:tracePt t="44900" x="9975850" y="3890963"/>
          <p14:tracePt t="44917" x="10013950" y="3890963"/>
          <p14:tracePt t="44934" x="10083800" y="3895725"/>
          <p14:tracePt t="44950" x="10164763" y="3895725"/>
          <p14:tracePt t="44967" x="10191750" y="3895725"/>
          <p14:tracePt t="44983" x="10213975" y="3895725"/>
          <p14:tracePt t="45000" x="10236200" y="3895725"/>
          <p14:tracePt t="45017" x="10240963" y="3895725"/>
          <p14:tracePt t="45033" x="10263188" y="3895725"/>
          <p14:tracePt t="45050" x="10272713" y="3895725"/>
          <p14:tracePt t="45067" x="10283825" y="3895725"/>
          <p14:tracePt t="45084" x="10294938" y="3895725"/>
          <p14:tracePt t="45281" x="10283825" y="3902075"/>
          <p14:tracePt t="45291" x="10279063" y="3902075"/>
          <p14:tracePt t="45301" x="10272713" y="3902075"/>
          <p14:tracePt t="45312" x="10267950" y="3906838"/>
          <p14:tracePt t="45321" x="10263188" y="3906838"/>
          <p14:tracePt t="45333" x="10252075" y="3906838"/>
          <p14:tracePt t="45351" x="10213975" y="3913188"/>
          <p14:tracePt t="45367" x="10191750" y="3913188"/>
          <p14:tracePt t="45384" x="10133013" y="3917950"/>
          <p14:tracePt t="45400" x="10094913" y="3917950"/>
          <p14:tracePt t="45417" x="10072688" y="3917950"/>
          <p14:tracePt t="45434" x="10056813" y="3917950"/>
          <p14:tracePt t="45467" x="10052050" y="3917950"/>
          <p14:tracePt t="45484" x="10029825" y="3917950"/>
          <p14:tracePt t="45500" x="10013950" y="3917950"/>
          <p14:tracePt t="45517" x="10002838" y="3922713"/>
          <p14:tracePt t="45533" x="9991725" y="3922713"/>
          <p14:tracePt t="45671" x="9991725" y="3929063"/>
          <p14:tracePt t="45971" x="9982200" y="3929063"/>
          <p14:tracePt t="45981" x="9863138" y="3940175"/>
          <p14:tracePt t="45991" x="9748838" y="3949700"/>
          <p14:tracePt t="46001" x="9609138" y="3971925"/>
          <p14:tracePt t="46017" x="8883650" y="4030663"/>
          <p14:tracePt t="46033" x="8123238" y="4102100"/>
          <p14:tracePt t="46050" x="7046913" y="4187825"/>
          <p14:tracePt t="46067" x="6053138" y="4279900"/>
          <p14:tracePt t="46100" x="4005263" y="4495800"/>
          <p14:tracePt t="46134" x="2182813" y="4641850"/>
          <p14:tracePt t="46167" x="2009775" y="4652963"/>
          <p14:tracePt t="46183" x="2005013" y="4652963"/>
          <p14:tracePt t="46200" x="1982788" y="4652963"/>
          <p14:tracePt t="46217" x="1951038" y="4652963"/>
          <p14:tracePt t="46233" x="1901825" y="4652963"/>
          <p14:tracePt t="46250" x="1858963" y="4652963"/>
          <p14:tracePt t="46267" x="1789113" y="4652963"/>
          <p14:tracePt t="46283" x="1782763" y="4652963"/>
          <p14:tracePt t="46372" x="1778000" y="4652963"/>
          <p14:tracePt t="46441" x="1789113" y="4652963"/>
          <p14:tracePt t="46451" x="1800225" y="4652963"/>
          <p14:tracePt t="46462" x="1804988" y="4652963"/>
          <p14:tracePt t="46471" x="1809750" y="4652963"/>
          <p14:tracePt t="46484" x="1820863" y="4652963"/>
          <p14:tracePt t="46500" x="1831975" y="4652963"/>
          <p14:tracePt t="46517" x="1863725" y="4652963"/>
          <p14:tracePt t="46534" x="1928813" y="4652963"/>
          <p14:tracePt t="46550" x="2016125" y="4641850"/>
          <p14:tracePt t="46567" x="2058988" y="4637088"/>
          <p14:tracePt t="46584" x="2236788" y="4614863"/>
          <p14:tracePt t="46601" x="2551113" y="4583113"/>
          <p14:tracePt t="46617" x="2679700" y="4560888"/>
          <p14:tracePt t="46633" x="3036888" y="4511675"/>
          <p14:tracePt t="46650" x="3313113" y="4479925"/>
          <p14:tracePt t="46667" x="3387725" y="4468813"/>
          <p14:tracePt t="46683" x="3517900" y="4452938"/>
          <p14:tracePt t="46700" x="3544888" y="4441825"/>
          <p14:tracePt t="46717" x="3625850" y="4437063"/>
          <p14:tracePt t="46733" x="3668713" y="4421188"/>
          <p14:tracePt t="46750" x="3675063" y="4421188"/>
          <p14:tracePt t="47032" x="3702050" y="4421188"/>
          <p14:tracePt t="47041" x="3778250" y="4421188"/>
          <p14:tracePt t="47051" x="3890963" y="4421188"/>
          <p14:tracePt t="47067" x="3956050" y="4421188"/>
          <p14:tracePt t="47083" x="4106863" y="4421188"/>
          <p14:tracePt t="47100" x="4129088" y="4421188"/>
          <p14:tracePt t="47117" x="4133850" y="4421188"/>
          <p14:tracePt t="47271" x="4140200" y="4421188"/>
          <p14:tracePt t="47501" x="4144963" y="4421188"/>
          <p14:tracePt t="47511" x="4160838" y="4421188"/>
          <p14:tracePt t="47521" x="4187825" y="4425950"/>
          <p14:tracePt t="47533" x="4241800" y="4425950"/>
          <p14:tracePt t="47567" x="4421188" y="4441825"/>
          <p14:tracePt t="47600" x="4457700" y="4448175"/>
          <p14:tracePt t="50109" x="4457700" y="4479925"/>
          <p14:tracePt t="50118" x="4457700" y="4522788"/>
          <p14:tracePt t="50135" x="4457700" y="4560888"/>
          <p14:tracePt t="50152" x="4457700" y="4598988"/>
          <p14:tracePt t="50168" x="4457700" y="4637088"/>
          <p14:tracePt t="50185" x="4457700" y="4675188"/>
          <p14:tracePt t="50200" x="4457700" y="4718050"/>
          <p14:tracePt t="51413" x="3987800" y="4987925"/>
          <p14:tracePt t="51421" x="3917950" y="5019675"/>
          <p14:tracePt t="51432" x="3890963" y="5037138"/>
          <p14:tracePt t="51441" x="3868738" y="5046663"/>
          <p14:tracePt t="51452" x="3836988" y="5073650"/>
          <p14:tracePt t="51467" x="3825875" y="5080000"/>
          <p14:tracePt t="51484" x="3771900" y="5106988"/>
          <p14:tracePt t="51517" x="3722688" y="5133975"/>
          <p14:tracePt t="51691" x="3740150" y="5129213"/>
          <p14:tracePt t="51701" x="3751263" y="5122863"/>
          <p14:tracePt t="51711" x="3787775" y="5106988"/>
          <p14:tracePt t="51721" x="3821113" y="5102225"/>
          <p14:tracePt t="51733" x="3895725" y="5080000"/>
          <p14:tracePt t="51750" x="3994150" y="5064125"/>
          <p14:tracePt t="51767" x="4052888" y="5064125"/>
          <p14:tracePt t="51784" x="4122738" y="5064125"/>
          <p14:tracePt t="51800" x="4171950" y="5064125"/>
          <p14:tracePt t="51817" x="4259263" y="5064125"/>
          <p14:tracePt t="51834" x="4306888" y="5064125"/>
          <p14:tracePt t="51850" x="4356100" y="5064125"/>
          <p14:tracePt t="51867" x="4441825" y="5064125"/>
          <p14:tracePt t="51884" x="4533900" y="5064125"/>
          <p14:tracePt t="51900" x="4625975" y="5073650"/>
          <p14:tracePt t="51917" x="4648200" y="5080000"/>
          <p14:tracePt t="51934" x="4718050" y="5084763"/>
          <p14:tracePt t="51950" x="4756150" y="5084763"/>
          <p14:tracePt t="51967" x="4821238" y="5084763"/>
          <p14:tracePt t="51983" x="4933950" y="5084763"/>
          <p14:tracePt t="52000" x="4999038" y="5084763"/>
          <p14:tracePt t="52017" x="5057775" y="5084763"/>
          <p14:tracePt t="52033" x="5111750" y="5095875"/>
          <p14:tracePt t="52050" x="5160963" y="5095875"/>
          <p14:tracePt t="52067" x="5230813" y="5095875"/>
          <p14:tracePt t="52083" x="5268913" y="5095875"/>
          <p14:tracePt t="52100" x="5295900" y="5095875"/>
          <p14:tracePt t="52117" x="5307013" y="5095875"/>
          <p14:tracePt t="52134" x="5322888" y="5091113"/>
          <p14:tracePt t="52150" x="5329238" y="5091113"/>
          <p14:tracePt t="52167" x="5345113" y="5091113"/>
          <p14:tracePt t="52184" x="5387975" y="5091113"/>
          <p14:tracePt t="52200" x="5399088" y="5091113"/>
          <p14:tracePt t="52217" x="5426075" y="5095875"/>
          <p14:tracePt t="52233" x="5457825" y="5102225"/>
          <p14:tracePt t="52250" x="5507038" y="5111750"/>
          <p14:tracePt t="52267" x="5527675" y="5111750"/>
          <p14:tracePt t="52284" x="5592763" y="5118100"/>
          <p14:tracePt t="52300" x="5626100" y="5122863"/>
          <p14:tracePt t="52317" x="5673725" y="5133975"/>
          <p14:tracePt t="52333" x="5722938" y="5138738"/>
          <p14:tracePt t="52350" x="5745163" y="5138738"/>
          <p14:tracePt t="52367" x="5799138" y="5138738"/>
          <p14:tracePt t="52384" x="5842000" y="5138738"/>
          <p14:tracePt t="52400" x="5880100" y="5138738"/>
          <p14:tracePt t="52417" x="5900738" y="5138738"/>
          <p14:tracePt t="52433" x="5945188" y="5145088"/>
          <p14:tracePt t="52450" x="5954713" y="5145088"/>
          <p14:tracePt t="52467" x="5988050" y="5149850"/>
          <p14:tracePt t="52484" x="6019800" y="5149850"/>
          <p14:tracePt t="52500" x="6042025" y="5160963"/>
          <p14:tracePt t="52517" x="6080125" y="5160963"/>
          <p14:tracePt t="52534" x="6111875" y="5160963"/>
          <p14:tracePt t="52550" x="6138863" y="5160963"/>
          <p14:tracePt t="52567" x="6208713" y="5165725"/>
          <p14:tracePt t="52583" x="6262688" y="5165725"/>
          <p14:tracePt t="52600" x="6300788" y="5165725"/>
          <p14:tracePt t="52617" x="6345238" y="5165725"/>
          <p14:tracePt t="52633" x="6408738" y="5165725"/>
          <p14:tracePt t="52650" x="6473825" y="5165725"/>
          <p14:tracePt t="52667" x="6496050" y="5165725"/>
          <p14:tracePt t="52684" x="6561138" y="5165725"/>
          <p14:tracePt t="52700" x="6635750" y="5165725"/>
          <p14:tracePt t="52717" x="6653213" y="5165725"/>
          <p14:tracePt t="52733" x="6723063" y="5156200"/>
          <p14:tracePt t="52750" x="6781800" y="5156200"/>
          <p14:tracePt t="52767" x="6804025" y="5149850"/>
          <p14:tracePt t="52783" x="6858000" y="5149850"/>
          <p14:tracePt t="52800" x="6916738" y="5138738"/>
          <p14:tracePt t="52817" x="6950075" y="5138738"/>
          <p14:tracePt t="52833" x="7015163" y="5138738"/>
          <p14:tracePt t="52850" x="7035800" y="5133975"/>
          <p14:tracePt t="52867" x="7089775" y="5133975"/>
          <p14:tracePt t="52884" x="7161213" y="5129213"/>
          <p14:tracePt t="52901" x="7242175" y="5118100"/>
          <p14:tracePt t="52917" x="7269163" y="5118100"/>
          <p14:tracePt t="52934" x="7343775" y="5118100"/>
          <p14:tracePt t="52950" x="7370763" y="5118100"/>
          <p14:tracePt t="52967" x="7462838" y="5118100"/>
          <p14:tracePt t="52983" x="7577138" y="5118100"/>
          <p14:tracePt t="53000" x="7631113" y="5118100"/>
          <p14:tracePt t="53017" x="7678738" y="5118100"/>
          <p14:tracePt t="53033" x="7766050" y="5122863"/>
          <p14:tracePt t="53050" x="7797800" y="5122863"/>
          <p14:tracePt t="53067" x="7896225" y="5122863"/>
          <p14:tracePt t="53083" x="7970838" y="5122863"/>
          <p14:tracePt t="53100" x="8031163" y="5122863"/>
          <p14:tracePt t="53117" x="8067675" y="5122863"/>
          <p14:tracePt t="53134" x="8105775" y="5122863"/>
          <p14:tracePt t="53150" x="8154988" y="5122863"/>
          <p14:tracePt t="53167" x="8193088" y="5122863"/>
          <p14:tracePt t="53183" x="8251825" y="5106988"/>
          <p14:tracePt t="53200" x="8316913" y="5095875"/>
          <p14:tracePt t="53217" x="8420100" y="5095875"/>
          <p14:tracePt t="53234" x="8501063" y="5091113"/>
          <p14:tracePt t="53250" x="8555038" y="5091113"/>
          <p14:tracePt t="53267" x="8602663" y="5091113"/>
          <p14:tracePt t="53284" x="8678863" y="5091113"/>
          <p14:tracePt t="53300" x="8732838" y="5091113"/>
          <p14:tracePt t="53317" x="8793163" y="5091113"/>
          <p14:tracePt t="53334" x="8856663" y="5091113"/>
          <p14:tracePt t="53350" x="8916988" y="5091113"/>
          <p14:tracePt t="53367" x="8939213" y="5091113"/>
          <p14:tracePt t="53384" x="8975725" y="5091113"/>
          <p14:tracePt t="53400" x="9009063" y="5091113"/>
          <p14:tracePt t="53417" x="9047163" y="5091113"/>
          <p14:tracePt t="53434" x="9078913" y="5091113"/>
          <p14:tracePt t="53450" x="9090025" y="5091113"/>
          <p14:tracePt t="53467" x="9117013" y="5091113"/>
          <p14:tracePt t="53483" x="9137650" y="5091113"/>
          <p14:tracePt t="53500" x="9144000" y="5091113"/>
          <p14:tracePt t="53517" x="9175750" y="5091113"/>
          <p14:tracePt t="53533" x="9224963" y="5091113"/>
          <p14:tracePt t="53550" x="9247188" y="5091113"/>
          <p14:tracePt t="53567" x="9294813" y="5091113"/>
          <p14:tracePt t="53583" x="9332913" y="5091113"/>
          <p14:tracePt t="53600" x="9375775" y="5091113"/>
          <p14:tracePt t="53617" x="9391650" y="5091113"/>
          <p14:tracePt t="53633" x="9424988" y="5095875"/>
          <p14:tracePt t="53650" x="9467850" y="5095875"/>
          <p14:tracePt t="53667" x="9490075" y="5095875"/>
          <p14:tracePt t="53684" x="9537700" y="5095875"/>
          <p14:tracePt t="53700" x="9564688" y="5095875"/>
          <p14:tracePt t="53717" x="9629775" y="5095875"/>
          <p14:tracePt t="53733" x="9690100" y="5106988"/>
          <p14:tracePt t="53750" x="9732963" y="5106988"/>
          <p14:tracePt t="53767" x="9755188" y="5106988"/>
          <p14:tracePt t="53783" x="9775825" y="5111750"/>
          <p14:tracePt t="53800" x="9786938" y="5111750"/>
          <p14:tracePt t="53817" x="9798050" y="5111750"/>
          <p14:tracePt t="53833" x="9813925" y="5111750"/>
          <p14:tracePt t="53850" x="9829800" y="5111750"/>
          <p14:tracePt t="53867" x="9845675" y="5111750"/>
          <p14:tracePt t="53884" x="9852025" y="5111750"/>
          <p14:tracePt t="54212" x="9845675" y="5111750"/>
          <p14:tracePt t="55012" x="9836150" y="5111750"/>
          <p14:tracePt t="55021" x="9825038" y="5111750"/>
          <p14:tracePt t="55032" x="9802813" y="5111750"/>
          <p14:tracePt t="55042" x="9791700" y="5111750"/>
          <p14:tracePt t="55051" x="9755188" y="5111750"/>
          <p14:tracePt t="55067" x="9710738" y="5111750"/>
          <p14:tracePt t="55084" x="9197975" y="5046663"/>
          <p14:tracePt t="55100" x="7954963" y="4929188"/>
          <p14:tracePt t="55134" x="5592763" y="4826000"/>
          <p14:tracePt t="55167" x="3079750" y="4702175"/>
          <p14:tracePt t="55200" x="1042988" y="4502150"/>
          <p14:tracePt t="55217" x="566738" y="4425950"/>
          <p14:tracePt t="55233" x="168275" y="4333875"/>
          <p14:tracePt t="55250" x="4763" y="4275138"/>
          <p14:tracePt t="55267" x="0" y="4237038"/>
          <p14:tracePt t="55283" x="0" y="4176713"/>
          <p14:tracePt t="55300" x="0" y="4133850"/>
          <p14:tracePt t="55317" x="0" y="4106863"/>
          <p14:tracePt t="55333" x="0" y="4079875"/>
          <p14:tracePt t="55350" x="0" y="4025900"/>
          <p14:tracePt t="55367" x="0" y="3994150"/>
          <p14:tracePt t="55384" x="0" y="3960813"/>
          <p14:tracePt t="55400" x="0" y="3917950"/>
          <p14:tracePt t="55417" x="0" y="3895725"/>
          <p14:tracePt t="55433" x="11113" y="3886200"/>
          <p14:tracePt t="55450" x="112713" y="3886200"/>
          <p14:tracePt t="55467" x="188913" y="3929063"/>
          <p14:tracePt t="55484" x="431800" y="4106863"/>
          <p14:tracePt t="55500" x="615950" y="4237038"/>
          <p14:tracePt t="55517" x="827088" y="4344988"/>
          <p14:tracePt t="55534" x="977900" y="4414838"/>
          <p14:tracePt t="55550" x="1000125" y="4437063"/>
          <p14:tracePt t="55567" x="1011238" y="4464050"/>
          <p14:tracePt t="55583" x="1047750" y="4518025"/>
          <p14:tracePt t="55600" x="1108075" y="4529138"/>
          <p14:tracePt t="55617" x="1119188" y="4529138"/>
          <p14:tracePt t="55633" x="1108075" y="4468813"/>
          <p14:tracePt t="55651" x="939800" y="4318000"/>
          <p14:tracePt t="55667" x="858838" y="4257675"/>
          <p14:tracePt t="55684" x="627063" y="4059238"/>
          <p14:tracePt t="55700" x="577850" y="3998913"/>
          <p14:tracePt t="55717" x="503238" y="3902075"/>
          <p14:tracePt t="55733" x="503238" y="3814763"/>
          <p14:tracePt t="55750" x="503238" y="3771900"/>
          <p14:tracePt t="55767" x="539750" y="3675063"/>
          <p14:tracePt t="55783" x="600075" y="3582988"/>
          <p14:tracePt t="55800" x="627063" y="3551238"/>
          <p14:tracePt t="55817" x="708025" y="3479800"/>
          <p14:tracePt t="55833" x="762000" y="3382963"/>
          <p14:tracePt t="55850" x="773113" y="3360738"/>
          <p14:tracePt t="55867" x="788988" y="3317875"/>
          <p14:tracePt t="55884" x="831850" y="3279775"/>
          <p14:tracePt t="55900" x="874713" y="3263900"/>
          <p14:tracePt t="55917" x="1128713" y="3241675"/>
          <p14:tracePt t="55934" x="1409700" y="3232150"/>
          <p14:tracePt t="55950" x="1485900" y="3232150"/>
          <p14:tracePt t="55967" x="1555750" y="3232150"/>
          <p14:tracePt t="56011" x="1550988" y="3248025"/>
          <p14:tracePt t="56021" x="1535113" y="3259138"/>
          <p14:tracePt t="56034" x="1524000" y="3275013"/>
          <p14:tracePt t="56050" x="1512888" y="3286125"/>
          <p14:tracePt t="56067" x="1508125" y="3290888"/>
          <p14:tracePt t="56122" x="1508125" y="3297238"/>
          <p14:tracePt t="56131" x="1519238" y="3297238"/>
          <p14:tracePt t="56141" x="1524000" y="3302000"/>
          <p14:tracePt t="56152" x="1528763" y="3302000"/>
          <p14:tracePt t="56167" x="1535113" y="3317875"/>
          <p14:tracePt t="56183" x="1577975" y="3452813"/>
          <p14:tracePt t="56200" x="1663700" y="3690938"/>
          <p14:tracePt t="56217" x="1697038" y="3805238"/>
          <p14:tracePt t="56233" x="1773238" y="4187825"/>
          <p14:tracePt t="56250" x="1809750" y="4560888"/>
          <p14:tracePt t="56267" x="1820863" y="4637088"/>
          <p14:tracePt t="56284" x="1820863" y="4787900"/>
          <p14:tracePt t="56300" x="1820863" y="4814888"/>
          <p14:tracePt t="56317" x="1766888" y="4911725"/>
          <p14:tracePt t="56333" x="1685925" y="4992688"/>
          <p14:tracePt t="56350" x="1566863" y="5030788"/>
          <p14:tracePt t="56367" x="1512888" y="5030788"/>
          <p14:tracePt t="56383" x="1346200" y="5046663"/>
          <p14:tracePt t="56400" x="1193800" y="5037138"/>
          <p14:tracePt t="56417" x="1150938" y="5026025"/>
          <p14:tracePt t="56433" x="1065213" y="4983163"/>
          <p14:tracePt t="56450" x="1042988" y="4972050"/>
          <p14:tracePt t="56467" x="989013" y="4906963"/>
          <p14:tracePt t="56483" x="977900" y="4810125"/>
          <p14:tracePt t="56500" x="1016000" y="4691063"/>
          <p14:tracePt t="56517" x="1047750" y="4657725"/>
          <p14:tracePt t="56533" x="1123950" y="4610100"/>
          <p14:tracePt t="56550" x="1162050" y="4594225"/>
          <p14:tracePt t="56567" x="1173163" y="4594225"/>
          <p14:tracePt t="56601" x="1173163" y="4598988"/>
          <p14:tracePt t="56617" x="1173163" y="4603750"/>
          <p14:tracePt t="56711" x="1177925" y="4603750"/>
          <p14:tracePt t="56721" x="1184275" y="4603750"/>
          <p14:tracePt t="56732" x="1193800" y="4603750"/>
          <p14:tracePt t="56741" x="1216025" y="4598988"/>
          <p14:tracePt t="56751" x="1227138" y="4594225"/>
          <p14:tracePt t="56767" x="1285875" y="4594225"/>
          <p14:tracePt t="56783" x="1524000" y="4614863"/>
          <p14:tracePt t="56800" x="2009775" y="4684713"/>
          <p14:tracePt t="56817" x="2335213" y="4733925"/>
          <p14:tracePt t="56833" x="2598738" y="4799013"/>
          <p14:tracePt t="56850" x="2863850" y="4911725"/>
          <p14:tracePt t="56867" x="2944813" y="4949825"/>
          <p14:tracePt t="56884" x="3070225" y="5030788"/>
          <p14:tracePt t="56900" x="3117850" y="5095875"/>
          <p14:tracePt t="56917" x="3117850" y="5106988"/>
          <p14:tracePt t="56933" x="3117850" y="5133975"/>
          <p14:tracePt t="56950" x="3059113" y="5172075"/>
          <p14:tracePt t="56967" x="3016250" y="5187950"/>
          <p14:tracePt t="56983" x="2886075" y="5214938"/>
          <p14:tracePt t="57000" x="2843213" y="5214938"/>
          <p14:tracePt t="57017" x="2690813" y="5226050"/>
          <p14:tracePt t="57034" x="2463800" y="5192713"/>
          <p14:tracePt t="57050" x="2382838" y="5160963"/>
          <p14:tracePt t="57067" x="2243138" y="5064125"/>
          <p14:tracePt t="57084" x="2144713" y="4945063"/>
          <p14:tracePt t="57100" x="2081213" y="4830763"/>
          <p14:tracePt t="57117" x="2063750" y="4787900"/>
          <p14:tracePt t="57133" x="2032000" y="4706938"/>
          <p14:tracePt t="57151" x="2009775" y="4598988"/>
          <p14:tracePt t="57167" x="2009775" y="4545013"/>
          <p14:tracePt t="57184" x="2016125" y="4452938"/>
          <p14:tracePt t="57200" x="2020888" y="4437063"/>
          <p14:tracePt t="57217" x="2074863" y="4387850"/>
          <p14:tracePt t="57233" x="2124075" y="4383088"/>
          <p14:tracePt t="57250" x="2144713" y="4383088"/>
          <p14:tracePt t="57267" x="2227263" y="4475163"/>
          <p14:tracePt t="57283" x="2247900" y="4572000"/>
          <p14:tracePt t="57300" x="2259013" y="4598988"/>
          <p14:tracePt t="57317" x="2259013" y="4648200"/>
          <p14:tracePt t="57333" x="2259013" y="4652963"/>
          <p14:tracePt t="57371" x="2259013" y="4641850"/>
          <p14:tracePt t="57384" x="2232025" y="4598988"/>
          <p14:tracePt t="57401" x="2216150" y="4529138"/>
          <p14:tracePt t="57417" x="2200275" y="4495800"/>
          <p14:tracePt t="57434" x="2193925" y="4475163"/>
          <p14:tracePt t="57450" x="2193925" y="4457700"/>
          <p14:tracePt t="57467" x="2189163" y="4410075"/>
          <p14:tracePt t="57483" x="2200275" y="4322763"/>
          <p14:tracePt t="57500" x="2232025" y="4176713"/>
          <p14:tracePt t="57517" x="2290763" y="3875088"/>
          <p14:tracePt t="57533" x="2328863" y="3717925"/>
          <p14:tracePt t="57550" x="2339975" y="3652838"/>
          <p14:tracePt t="57567" x="2351088" y="3614738"/>
          <p14:tracePt t="57583" x="2351088" y="3609975"/>
          <p14:tracePt t="57617" x="2443163" y="3578225"/>
          <p14:tracePt t="57633" x="2636838" y="3560763"/>
          <p14:tracePt t="57650" x="2805113" y="3540125"/>
          <p14:tracePt t="57667" x="2832100" y="3533775"/>
          <p14:tracePt t="57684" x="2863850" y="3513138"/>
          <p14:tracePt t="57761" x="2863850" y="3506788"/>
          <p14:tracePt t="57842" x="2863850" y="3513138"/>
          <p14:tracePt t="57852" x="2852738" y="3513138"/>
          <p14:tracePt t="57862" x="2847975" y="3513138"/>
          <p14:tracePt t="57871" x="2843213" y="3513138"/>
          <p14:tracePt t="57883" x="2832100" y="3513138"/>
          <p14:tracePt t="57900" x="2771775" y="3506788"/>
          <p14:tracePt t="57917" x="2735263" y="3502025"/>
          <p14:tracePt t="57934" x="2571750" y="3441700"/>
          <p14:tracePt t="57950" x="2508250" y="3421063"/>
          <p14:tracePt t="57967" x="2393950" y="3378200"/>
          <p14:tracePt t="57983" x="2351088" y="3355975"/>
          <p14:tracePt t="58000" x="2344738" y="3351213"/>
          <p14:tracePt t="58017" x="2317750" y="3313113"/>
          <p14:tracePt t="58033" x="2308225" y="3252788"/>
          <p14:tracePt t="58050" x="2308225" y="3225800"/>
          <p14:tracePt t="58067" x="2308225" y="3167063"/>
          <p14:tracePt t="58083" x="2366963" y="3090863"/>
          <p14:tracePt t="58100" x="2432050" y="3036888"/>
          <p14:tracePt t="58117" x="2501900" y="2971800"/>
          <p14:tracePt t="58134" x="2578100" y="2933700"/>
          <p14:tracePt t="58150" x="2659063" y="2913063"/>
          <p14:tracePt t="58167" x="2701925" y="2906713"/>
          <p14:tracePt t="58183" x="2751138" y="2913063"/>
          <p14:tracePt t="58200" x="2852738" y="2978150"/>
          <p14:tracePt t="58217" x="2940050" y="3036888"/>
          <p14:tracePt t="58233" x="3032125" y="3124200"/>
          <p14:tracePt t="58250" x="3070225" y="3205163"/>
          <p14:tracePt t="58267" x="3086100" y="3252788"/>
          <p14:tracePt t="58283" x="3086100" y="3313113"/>
          <p14:tracePt t="58300" x="3074988" y="3333750"/>
          <p14:tracePt t="58317" x="3043238" y="3367088"/>
          <p14:tracePt t="58334" x="2917825" y="3421063"/>
          <p14:tracePt t="58350" x="2816225" y="3441700"/>
          <p14:tracePt t="58367" x="2674938" y="3452813"/>
          <p14:tracePt t="58383" x="2566988" y="3452813"/>
          <p14:tracePt t="58400" x="2528888" y="3441700"/>
          <p14:tracePt t="58417" x="2524125" y="3436938"/>
          <p14:tracePt t="58434" x="2517775" y="3436938"/>
          <p14:tracePt t="58572" x="2528888" y="3436938"/>
          <p14:tracePt t="58581" x="2566988" y="3436938"/>
          <p14:tracePt t="58592" x="2605088" y="3463925"/>
          <p14:tracePt t="58602" x="2647950" y="3506788"/>
          <p14:tracePt t="58617" x="2679700" y="3544888"/>
          <p14:tracePt t="58633" x="2809875" y="3675063"/>
          <p14:tracePt t="58650" x="2967038" y="3825875"/>
          <p14:tracePt t="58667" x="3016250" y="3875088"/>
          <p14:tracePt t="58683" x="3070225" y="3922713"/>
          <p14:tracePt t="58700" x="3074988" y="3933825"/>
          <p14:tracePt t="58717" x="3074988" y="3940175"/>
          <p14:tracePt t="60132" x="3074988" y="3944938"/>
          <p14:tracePt t="60141" x="3070225" y="3983038"/>
          <p14:tracePt t="60151" x="3070225" y="4068763"/>
          <p14:tracePt t="60167" x="3101975" y="4160838"/>
          <p14:tracePt t="60184" x="3360738" y="4518025"/>
          <p14:tracePt t="60200" x="3436938" y="4603750"/>
          <p14:tracePt t="60217" x="3648075" y="4868863"/>
          <p14:tracePt t="60233" x="3760788" y="5046663"/>
          <p14:tracePt t="60267" x="3859213" y="5183188"/>
          <p14:tracePt t="60300" x="3922713" y="5253038"/>
          <p14:tracePt t="60333" x="3976688" y="5280025"/>
          <p14:tracePt t="60350" x="3998913" y="5284788"/>
          <p14:tracePt t="60367" x="4041775" y="5311775"/>
          <p14:tracePt t="60384" x="4075113" y="5334000"/>
          <p14:tracePt t="60400" x="4102100" y="5338763"/>
          <p14:tracePt t="60417" x="4106863" y="5345113"/>
          <p14:tracePt t="60433" x="4117975" y="5349875"/>
          <p14:tracePt t="60450" x="4129088" y="5356225"/>
          <p14:tracePt t="60467" x="4171950" y="5387975"/>
          <p14:tracePt t="60483" x="4214813" y="5426075"/>
          <p14:tracePt t="60500" x="4241800" y="5453063"/>
          <p14:tracePt t="60517" x="4259263" y="5473700"/>
          <p14:tracePt t="60533" x="4259263" y="54800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分詞の位置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dirty="0">
                <a:solidFill>
                  <a:srgbClr val="FF0000"/>
                </a:solidFill>
              </a:rPr>
              <a:t>Satisfied with the performance</a:t>
            </a:r>
            <a:r>
              <a:rPr lang="en-US" altLang="ja-JP" dirty="0"/>
              <a:t>, the audience applauded.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The man standing in front of the gate was my father.</a:t>
            </a:r>
          </a:p>
          <a:p>
            <a:pPr marL="0" indent="0">
              <a:buNone/>
            </a:pPr>
            <a:r>
              <a:rPr kumimoji="1" lang="en-US" altLang="ja-JP" dirty="0"/>
              <a:t>The man, standing in front of the gate, lit a cigar.</a:t>
            </a:r>
            <a:endParaRPr kumimoji="1" lang="ja-JP" altLang="en-US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A23053A4-28F9-46CB-AF73-94A6ABD1435D}"/>
              </a:ext>
            </a:extLst>
          </p:cNvPr>
          <p:cNvSpPr txBox="1">
            <a:spLocks/>
          </p:cNvSpPr>
          <p:nvPr/>
        </p:nvSpPr>
        <p:spPr>
          <a:xfrm>
            <a:off x="838200" y="2332106"/>
            <a:ext cx="10860741" cy="667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/>
              <a:t>The audience applauded, </a:t>
            </a:r>
            <a:r>
              <a:rPr lang="en-US" altLang="ja-JP" b="1" dirty="0">
                <a:solidFill>
                  <a:srgbClr val="FF0000"/>
                </a:solidFill>
              </a:rPr>
              <a:t>satisfied with the performance.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8CA85ECA-2252-44E2-9E2F-71B3F320CBF1}"/>
              </a:ext>
            </a:extLst>
          </p:cNvPr>
          <p:cNvSpPr txBox="1">
            <a:spLocks/>
          </p:cNvSpPr>
          <p:nvPr/>
        </p:nvSpPr>
        <p:spPr>
          <a:xfrm>
            <a:off x="843243" y="2806852"/>
            <a:ext cx="10860741" cy="667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/>
              <a:t>The audience, </a:t>
            </a:r>
            <a:r>
              <a:rPr lang="en-US" altLang="ja-JP" b="1" dirty="0">
                <a:solidFill>
                  <a:srgbClr val="FF0000"/>
                </a:solidFill>
              </a:rPr>
              <a:t>satisfied with the performance</a:t>
            </a:r>
            <a:r>
              <a:rPr lang="en-US" altLang="ja-JP" dirty="0"/>
              <a:t>, applauded.</a:t>
            </a: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9EFA344F-A46E-4A53-B583-1F5E6FEF61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5455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975"/>
    </mc:Choice>
    <mc:Fallback>
      <p:transition spd="slow" advTm="141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55" x="4259263" y="5630863"/>
          <p14:tracePt t="73" x="4259263" y="5668963"/>
          <p14:tracePt t="90" x="4259263" y="5707063"/>
          <p14:tracePt t="106" x="4259263" y="5745163"/>
          <p14:tracePt t="2386" x="3744913" y="3787775"/>
          <p14:tracePt t="2394" x="3706813" y="3605213"/>
          <p14:tracePt t="2396" x="3686175" y="3551238"/>
          <p14:tracePt t="2406" x="3679825" y="3486150"/>
          <p14:tracePt t="2423" x="3636963" y="3355975"/>
          <p14:tracePt t="2440" x="3609975" y="3248025"/>
          <p14:tracePt t="2456" x="3556000" y="3079750"/>
          <p14:tracePt t="2490" x="3497263" y="2913063"/>
          <p14:tracePt t="2523" x="3452813" y="2798763"/>
          <p14:tracePt t="2557" x="3414713" y="2706688"/>
          <p14:tracePt t="2984" x="3409950" y="2690813"/>
          <p14:tracePt t="2994" x="3378200" y="2652713"/>
          <p14:tracePt t="3005" x="3317875" y="2593975"/>
          <p14:tracePt t="3014" x="3090863" y="2382838"/>
          <p14:tracePt t="3025" x="3009900" y="2308225"/>
          <p14:tracePt t="3040" x="2951163" y="2259013"/>
          <p14:tracePt t="3057" x="2890838" y="2151063"/>
          <p14:tracePt t="3074" x="2886075" y="2135188"/>
          <p14:tracePt t="3140" x="2886075" y="2128838"/>
          <p14:tracePt t="3175" x="2874963" y="2144713"/>
          <p14:tracePt t="3190" x="2874963" y="2247900"/>
          <p14:tracePt t="3207" x="2886075" y="2328863"/>
          <p14:tracePt t="3223" x="2897188" y="2362200"/>
          <p14:tracePt t="3240" x="2890838" y="2447925"/>
          <p14:tracePt t="3257" x="2825750" y="2517775"/>
          <p14:tracePt t="3273" x="2794000" y="2544763"/>
          <p14:tracePt t="3290" x="2701925" y="2609850"/>
          <p14:tracePt t="3307" x="2643188" y="2632075"/>
          <p14:tracePt t="3323" x="2632075" y="2632075"/>
          <p14:tracePt t="3340" x="2578100" y="2652713"/>
          <p14:tracePt t="3356" x="2513013" y="2652713"/>
          <p14:tracePt t="3373" x="2308225" y="2647950"/>
          <p14:tracePt t="3390" x="2171700" y="2647950"/>
          <p14:tracePt t="3406" x="2005013" y="2632075"/>
          <p14:tracePt t="3423" x="1870075" y="2632075"/>
          <p14:tracePt t="3440" x="1663700" y="2609850"/>
          <p14:tracePt t="3457" x="1562100" y="2609850"/>
          <p14:tracePt t="3473" x="1485900" y="2598738"/>
          <p14:tracePt t="3490" x="1404938" y="2598738"/>
          <p14:tracePt t="3507" x="1312863" y="2571750"/>
          <p14:tracePt t="3523" x="1243013" y="2544763"/>
          <p14:tracePt t="3540" x="1135063" y="2497138"/>
          <p14:tracePt t="3556" x="957263" y="2405063"/>
          <p14:tracePt t="3573" x="811213" y="2308225"/>
          <p14:tracePt t="3590" x="762000" y="2259013"/>
          <p14:tracePt t="3606" x="642938" y="2117725"/>
          <p14:tracePt t="3623" x="588963" y="2036763"/>
          <p14:tracePt t="3640" x="523875" y="1912938"/>
          <p14:tracePt t="3657" x="485775" y="1816100"/>
          <p14:tracePt t="3673" x="485775" y="1778000"/>
          <p14:tracePt t="3690" x="485775" y="1654175"/>
          <p14:tracePt t="3707" x="512763" y="1555750"/>
          <p14:tracePt t="3723" x="577850" y="1465263"/>
          <p14:tracePt t="3740" x="600075" y="1443038"/>
          <p14:tracePt t="3757" x="739775" y="1346200"/>
          <p14:tracePt t="3773" x="930275" y="1265238"/>
          <p14:tracePt t="3790" x="1020763" y="1231900"/>
          <p14:tracePt t="3807" x="1274763" y="1166813"/>
          <p14:tracePt t="3823" x="1508125" y="1135063"/>
          <p14:tracePt t="3840" x="1593850" y="1123950"/>
          <p14:tracePt t="3856" x="1809750" y="1101725"/>
          <p14:tracePt t="3873" x="1885950" y="1096963"/>
          <p14:tracePt t="3890" x="2074863" y="1085850"/>
          <p14:tracePt t="3906" x="2270125" y="1074738"/>
          <p14:tracePt t="3923" x="2443163" y="1074738"/>
          <p14:tracePt t="3940" x="2582863" y="1074738"/>
          <p14:tracePt t="3956" x="2809875" y="1081088"/>
          <p14:tracePt t="3974" x="2960688" y="1081088"/>
          <p14:tracePt t="3990" x="3070225" y="1081088"/>
          <p14:tracePt t="4007" x="3248025" y="1092200"/>
          <p14:tracePt t="4023" x="3313113" y="1092200"/>
          <p14:tracePt t="4040" x="3513138" y="1092200"/>
          <p14:tracePt t="4057" x="3652838" y="1092200"/>
          <p14:tracePt t="4073" x="3778250" y="1096963"/>
          <p14:tracePt t="4090" x="3971925" y="1108075"/>
          <p14:tracePt t="4106" x="4102100" y="1128713"/>
          <p14:tracePt t="4123" x="4264025" y="1146175"/>
          <p14:tracePt t="4140" x="4367213" y="1155700"/>
          <p14:tracePt t="4156" x="4484688" y="1177925"/>
          <p14:tracePt t="4173" x="4625975" y="1193800"/>
          <p14:tracePt t="4190" x="4679950" y="1204913"/>
          <p14:tracePt t="4206" x="4826000" y="1254125"/>
          <p14:tracePt t="4224" x="5019675" y="1312863"/>
          <p14:tracePt t="4240" x="5102225" y="1346200"/>
          <p14:tracePt t="4257" x="5284788" y="1427163"/>
          <p14:tracePt t="4273" x="5376863" y="1481138"/>
          <p14:tracePt t="4290" x="5464175" y="1524000"/>
          <p14:tracePt t="4306" x="5545138" y="1573213"/>
          <p14:tracePt t="4323" x="5565775" y="1577975"/>
          <p14:tracePt t="4340" x="5610225" y="1620838"/>
          <p14:tracePt t="4356" x="5657850" y="1681163"/>
          <p14:tracePt t="4373" x="5664200" y="1708150"/>
          <p14:tracePt t="4390" x="5680075" y="1751013"/>
          <p14:tracePt t="4407" x="5700713" y="1809750"/>
          <p14:tracePt t="4423" x="5707063" y="1836738"/>
          <p14:tracePt t="4440" x="5738813" y="1890713"/>
          <p14:tracePt t="4457" x="5749925" y="1924050"/>
          <p14:tracePt t="4473" x="5749925" y="1944688"/>
          <p14:tracePt t="4490" x="5749925" y="1982788"/>
          <p14:tracePt t="4507" x="5738813" y="2032000"/>
          <p14:tracePt t="4523" x="5707063" y="2081213"/>
          <p14:tracePt t="4540" x="5684838" y="2090738"/>
          <p14:tracePt t="4556" x="5619750" y="2128838"/>
          <p14:tracePt t="4573" x="5556250" y="2171700"/>
          <p14:tracePt t="4590" x="5491163" y="2209800"/>
          <p14:tracePt t="4606" x="5365750" y="2270125"/>
          <p14:tracePt t="4623" x="5307013" y="2297113"/>
          <p14:tracePt t="4640" x="5138738" y="2355850"/>
          <p14:tracePt t="4656" x="4983163" y="2405063"/>
          <p14:tracePt t="4673" x="4929188" y="2416175"/>
          <p14:tracePt t="4690" x="4794250" y="2443163"/>
          <p14:tracePt t="4707" x="4679950" y="2459038"/>
          <p14:tracePt t="4723" x="4464050" y="2481263"/>
          <p14:tracePt t="4740" x="4302125" y="2501900"/>
          <p14:tracePt t="4756" x="4113213" y="2513013"/>
          <p14:tracePt t="4773" x="3940175" y="2524125"/>
          <p14:tracePt t="4790" x="3690938" y="2544763"/>
          <p14:tracePt t="4806" x="3529013" y="2544763"/>
          <p14:tracePt t="4823" x="3414713" y="2544763"/>
          <p14:tracePt t="4840" x="3236913" y="2555875"/>
          <p14:tracePt t="4856" x="3048000" y="2566988"/>
          <p14:tracePt t="4873" x="2847975" y="2566988"/>
          <p14:tracePt t="4890" x="2755900" y="2566988"/>
          <p14:tracePt t="4906" x="2517775" y="2566988"/>
          <p14:tracePt t="4923" x="2301875" y="2562225"/>
          <p14:tracePt t="4940" x="2216150" y="2540000"/>
          <p14:tracePt t="4957" x="2009775" y="2490788"/>
          <p14:tracePt t="4973" x="1800225" y="2436813"/>
          <p14:tracePt t="4990" x="1773238" y="2432050"/>
          <p14:tracePt t="5006" x="1697038" y="2405063"/>
          <p14:tracePt t="5023" x="1674813" y="2393950"/>
          <p14:tracePt t="5040" x="1604963" y="2351088"/>
          <p14:tracePt t="5056" x="1512888" y="2270125"/>
          <p14:tracePt t="5073" x="1443038" y="2178050"/>
          <p14:tracePt t="5090" x="1431925" y="2139950"/>
          <p14:tracePt t="5106" x="1420813" y="2020888"/>
          <p14:tracePt t="5123" x="1420813" y="1993900"/>
          <p14:tracePt t="5140" x="1431925" y="1935163"/>
          <p14:tracePt t="5157" x="1447800" y="1874838"/>
          <p14:tracePt t="5173" x="1454150" y="1854200"/>
          <p14:tracePt t="5190" x="1485900" y="1782763"/>
          <p14:tracePt t="5207" x="1604963" y="1663700"/>
          <p14:tracePt t="5223" x="1685925" y="1620838"/>
          <p14:tracePt t="5240" x="1946275" y="1508125"/>
          <p14:tracePt t="5257" x="2189163" y="1470025"/>
          <p14:tracePt t="5273" x="2281238" y="1447800"/>
          <p14:tracePt t="5290" x="2447925" y="1420813"/>
          <p14:tracePt t="5306" x="2589213" y="1409700"/>
          <p14:tracePt t="5323" x="2652713" y="1409700"/>
          <p14:tracePt t="5340" x="2879725" y="1409700"/>
          <p14:tracePt t="5357" x="3140075" y="1409700"/>
          <p14:tracePt t="5373" x="3232150" y="1409700"/>
          <p14:tracePt t="5390" x="3448050" y="1427163"/>
          <p14:tracePt t="5406" x="3598863" y="1443038"/>
          <p14:tracePt t="5423" x="3794125" y="1485900"/>
          <p14:tracePt t="5440" x="3906838" y="1512888"/>
          <p14:tracePt t="5456" x="4032250" y="1550988"/>
          <p14:tracePt t="5474" x="4149725" y="1609725"/>
          <p14:tracePt t="5490" x="4210050" y="1647825"/>
          <p14:tracePt t="5507" x="4264025" y="1685925"/>
          <p14:tracePt t="5523" x="4306888" y="1728788"/>
          <p14:tracePt t="5540" x="4356100" y="1793875"/>
          <p14:tracePt t="5556" x="4457700" y="1897063"/>
          <p14:tracePt t="5574" x="4533900" y="1973263"/>
          <p14:tracePt t="5590" x="4540250" y="1978025"/>
          <p14:tracePt t="5606" x="4545013" y="1982788"/>
          <p14:tracePt t="5794" x="4549775" y="1982788"/>
          <p14:tracePt t="5804" x="4567238" y="1982788"/>
          <p14:tracePt t="5815" x="4576763" y="1982788"/>
          <p14:tracePt t="5824" x="4583113" y="1982788"/>
          <p14:tracePt t="5884" x="4598988" y="1982788"/>
          <p14:tracePt t="5896" x="4614863" y="1982788"/>
          <p14:tracePt t="5904" x="4675188" y="1982788"/>
          <p14:tracePt t="5915" x="4711700" y="1982788"/>
          <p14:tracePt t="5924" x="4745038" y="1982788"/>
          <p14:tracePt t="5940" x="4783138" y="1982788"/>
          <p14:tracePt t="5956" x="4837113" y="1982788"/>
          <p14:tracePt t="5973" x="4864100" y="1982788"/>
          <p14:tracePt t="5990" x="5014913" y="1982788"/>
          <p14:tracePt t="6007" x="5203825" y="2005013"/>
          <p14:tracePt t="6023" x="5345113" y="2005013"/>
          <p14:tracePt t="6040" x="5457825" y="2005013"/>
          <p14:tracePt t="6056" x="5576888" y="2020888"/>
          <p14:tracePt t="6073" x="5749925" y="2032000"/>
          <p14:tracePt t="6090" x="6165850" y="2058988"/>
          <p14:tracePt t="6106" x="6538913" y="2081213"/>
          <p14:tracePt t="6123" x="6911975" y="2135188"/>
          <p14:tracePt t="6140" x="7258050" y="2193925"/>
          <p14:tracePt t="6156" x="7478713" y="2254250"/>
          <p14:tracePt t="6173" x="7732713" y="2344738"/>
          <p14:tracePt t="6190" x="7824788" y="2389188"/>
          <p14:tracePt t="6207" x="8085138" y="2474913"/>
          <p14:tracePt t="6223" x="8301038" y="2562225"/>
          <p14:tracePt t="6240" x="8366125" y="2593975"/>
          <p14:tracePt t="6257" x="8559800" y="2690813"/>
          <p14:tracePt t="6273" x="8651875" y="2728913"/>
          <p14:tracePt t="6290" x="8689975" y="2751138"/>
          <p14:tracePt t="6323" x="8678863" y="2751138"/>
          <p14:tracePt t="6340" x="8609013" y="2751138"/>
          <p14:tracePt t="6356" x="8539163" y="2733675"/>
          <p14:tracePt t="6373" x="8467725" y="2706688"/>
          <p14:tracePt t="6390" x="8435975" y="2701925"/>
          <p14:tracePt t="6406" x="8278813" y="2663825"/>
          <p14:tracePt t="6423" x="8193088" y="2643188"/>
          <p14:tracePt t="6440" x="7862888" y="2571750"/>
          <p14:tracePt t="6457" x="7323138" y="2481263"/>
          <p14:tracePt t="6473" x="7058025" y="2425700"/>
          <p14:tracePt t="6490" x="7004050" y="2398713"/>
          <p14:tracePt t="6507" x="6927850" y="2344738"/>
          <p14:tracePt t="6523" x="6911975" y="2324100"/>
          <p14:tracePt t="6540" x="6869113" y="2270125"/>
          <p14:tracePt t="6556" x="6819900" y="2205038"/>
          <p14:tracePt t="6573" x="6792913" y="2171700"/>
          <p14:tracePt t="6590" x="6727825" y="2058988"/>
          <p14:tracePt t="6606" x="6696075" y="2000250"/>
          <p14:tracePt t="6623" x="6689725" y="1989138"/>
          <p14:tracePt t="6640" x="6689725" y="1928813"/>
          <p14:tracePt t="6656" x="6716713" y="1863725"/>
          <p14:tracePt t="6673" x="6738938" y="1843088"/>
          <p14:tracePt t="6690" x="6815138" y="1793875"/>
          <p14:tracePt t="6706" x="6950075" y="1735138"/>
          <p14:tracePt t="6724" x="7107238" y="1724025"/>
          <p14:tracePt t="6740" x="7242175" y="1712913"/>
          <p14:tracePt t="6756" x="7404100" y="1712913"/>
          <p14:tracePt t="6773" x="7516813" y="1712913"/>
          <p14:tracePt t="6790" x="7646988" y="1728788"/>
          <p14:tracePt t="6806" x="7743825" y="1755775"/>
          <p14:tracePt t="6823" x="7797800" y="1773238"/>
          <p14:tracePt t="6840" x="7851775" y="1809750"/>
          <p14:tracePt t="6856" x="7858125" y="1836738"/>
          <p14:tracePt t="6873" x="7858125" y="1847850"/>
          <p14:tracePt t="6890" x="7858125" y="1854200"/>
          <p14:tracePt t="6906" x="7858125" y="1858963"/>
          <p14:tracePt t="7005" x="7835900" y="1858963"/>
          <p14:tracePt t="7014" x="7754938" y="1858963"/>
          <p14:tracePt t="7024" x="7620000" y="1858963"/>
          <p14:tracePt t="7040" x="7516813" y="1858963"/>
          <p14:tracePt t="7056" x="7192963" y="1858963"/>
          <p14:tracePt t="7073" x="7042150" y="1858963"/>
          <p14:tracePt t="7090" x="6516688" y="1863725"/>
          <p14:tracePt t="7106" x="6046788" y="1881188"/>
          <p14:tracePt t="7123" x="5641975" y="1890713"/>
          <p14:tracePt t="7140" x="5507038" y="1890713"/>
          <p14:tracePt t="7156" x="5118100" y="1901825"/>
          <p14:tracePt t="7173" x="4783138" y="1901825"/>
          <p14:tracePt t="7190" x="4668838" y="1901825"/>
          <p14:tracePt t="7207" x="4394200" y="1912938"/>
          <p14:tracePt t="7224" x="4306888" y="1912938"/>
          <p14:tracePt t="7240" x="4064000" y="1924050"/>
          <p14:tracePt t="7257" x="3848100" y="1935163"/>
          <p14:tracePt t="7273" x="3783013" y="1935163"/>
          <p14:tracePt t="7290" x="3582988" y="1955800"/>
          <p14:tracePt t="7306" x="3436938" y="1973263"/>
          <p14:tracePt t="7323" x="3409950" y="1973263"/>
          <p14:tracePt t="7340" x="3405188" y="1973263"/>
          <p14:tracePt t="7975" x="3432175" y="1973263"/>
          <p14:tracePt t="7984" x="3452813" y="1973263"/>
          <p14:tracePt t="7994" x="3479800" y="1955800"/>
          <p14:tracePt t="8006" x="3524250" y="1939925"/>
          <p14:tracePt t="8023" x="3544888" y="1928813"/>
          <p14:tracePt t="8040" x="3614738" y="1897063"/>
          <p14:tracePt t="8056" x="3686175" y="1870075"/>
          <p14:tracePt t="8073" x="3729038" y="1863725"/>
          <p14:tracePt t="8106" x="3868738" y="1831975"/>
          <p14:tracePt t="8140" x="3956050" y="1816100"/>
          <p14:tracePt t="8173" x="4021138" y="1789113"/>
          <p14:tracePt t="8190" x="4025900" y="1782763"/>
          <p14:tracePt t="8223" x="4037013" y="1778000"/>
          <p14:tracePt t="8240" x="4041775" y="1773238"/>
          <p14:tracePt t="8257" x="4090988" y="1762125"/>
          <p14:tracePt t="8273" x="4133850" y="1739900"/>
          <p14:tracePt t="8290" x="4183063" y="1735138"/>
          <p14:tracePt t="8306" x="4187825" y="1735138"/>
          <p14:tracePt t="8340" x="4187825" y="1728788"/>
          <p14:tracePt t="8356" x="4187825" y="1724025"/>
          <p14:tracePt t="8374" x="4187825" y="1719263"/>
          <p14:tracePt t="9648" x="4187825" y="1746250"/>
          <p14:tracePt t="9668" x="4187825" y="1782763"/>
          <p14:tracePt t="9679" x="4187825" y="1827213"/>
          <p14:tracePt t="9691" x="4187825" y="1863725"/>
          <p14:tracePt t="9706" x="4187825" y="1901825"/>
          <p14:tracePt t="9724" x="4187825" y="1939925"/>
          <p14:tracePt t="9756" x="4187825" y="2020888"/>
          <p14:tracePt t="11398" x="3717925" y="2286000"/>
          <p14:tracePt t="11404" x="3686175" y="2308225"/>
          <p14:tracePt t="11414" x="3675063" y="2317750"/>
          <p14:tracePt t="11425" x="3659188" y="2324100"/>
          <p14:tracePt t="11440" x="3652838" y="2328863"/>
          <p14:tracePt t="11457" x="3632200" y="2339975"/>
          <p14:tracePt t="11473" x="3614738" y="2355850"/>
          <p14:tracePt t="11506" x="3598863" y="2362200"/>
          <p14:tracePt t="11540" x="3571875" y="2378075"/>
          <p14:tracePt t="11573" x="3567113" y="2382838"/>
          <p14:tracePt t="11590" x="3560763" y="2382838"/>
          <p14:tracePt t="11606" x="3544888" y="2398713"/>
          <p14:tracePt t="11623" x="3540125" y="2405063"/>
          <p14:tracePt t="11640" x="3529013" y="2420938"/>
          <p14:tracePt t="11656" x="3524250" y="2443163"/>
          <p14:tracePt t="11673" x="3524250" y="2459038"/>
          <p14:tracePt t="11690" x="3517900" y="2497138"/>
          <p14:tracePt t="11706" x="3513138" y="2528888"/>
          <p14:tracePt t="11723" x="3513138" y="2562225"/>
          <p14:tracePt t="11740" x="3524250" y="2620963"/>
          <p14:tracePt t="11757" x="3544888" y="2670175"/>
          <p14:tracePt t="11773" x="3551238" y="2690813"/>
          <p14:tracePt t="11790" x="3560763" y="2724150"/>
          <p14:tracePt t="11806" x="3598863" y="2744788"/>
          <p14:tracePt t="11823" x="3614738" y="2751138"/>
          <p14:tracePt t="11840" x="3659188" y="2782888"/>
          <p14:tracePt t="11856" x="3722688" y="2805113"/>
          <p14:tracePt t="11873" x="3760788" y="2820988"/>
          <p14:tracePt t="11889" x="3794125" y="2832100"/>
          <p14:tracePt t="11906" x="3814763" y="2832100"/>
          <p14:tracePt t="11923" x="3821113" y="2836863"/>
          <p14:tracePt t="11956" x="3836988" y="2836863"/>
          <p14:tracePt t="11974" x="3875088" y="2836863"/>
          <p14:tracePt t="11990" x="3895725" y="2836863"/>
          <p14:tracePt t="12006" x="3929063" y="2847975"/>
          <p14:tracePt t="12023" x="3933825" y="2847975"/>
          <p14:tracePt t="12040" x="3949700" y="2847975"/>
          <p14:tracePt t="12056" x="3956050" y="2847975"/>
          <p14:tracePt t="12090" x="3960813" y="2847975"/>
          <p14:tracePt t="12106" x="3983038" y="2847975"/>
          <p14:tracePt t="12123" x="4005263" y="2847975"/>
          <p14:tracePt t="12140" x="4064000" y="2836863"/>
          <p14:tracePt t="12156" x="4122738" y="2820988"/>
          <p14:tracePt t="12173" x="4133850" y="2820988"/>
          <p14:tracePt t="12190" x="4171950" y="2805113"/>
          <p14:tracePt t="12207" x="4187825" y="2805113"/>
          <p14:tracePt t="12224" x="4221163" y="2805113"/>
          <p14:tracePt t="12240" x="4268788" y="2805113"/>
          <p14:tracePt t="12256" x="4329113" y="2805113"/>
          <p14:tracePt t="12273" x="4340225" y="2805113"/>
          <p14:tracePt t="12290" x="4371975" y="2798763"/>
          <p14:tracePt t="12365" x="4376738" y="2798763"/>
          <p14:tracePt t="12374" x="4383088" y="2798763"/>
          <p14:tracePt t="12385" x="4387850" y="2798763"/>
          <p14:tracePt t="12395" x="4394200" y="2798763"/>
          <p14:tracePt t="12415" x="4398963" y="2798763"/>
          <p14:tracePt t="12565" x="4394200" y="2798763"/>
          <p14:tracePt t="12714" x="4414838" y="2798763"/>
          <p14:tracePt t="12725" x="4452938" y="2798763"/>
          <p14:tracePt t="12734" x="4567238" y="2798763"/>
          <p14:tracePt t="12744" x="4621213" y="2798763"/>
          <p14:tracePt t="12756" x="4675188" y="2798763"/>
          <p14:tracePt t="12773" x="4799013" y="2789238"/>
          <p14:tracePt t="12790" x="4891088" y="2778125"/>
          <p14:tracePt t="12806" x="5030788" y="2767013"/>
          <p14:tracePt t="12823" x="5145088" y="2767013"/>
          <p14:tracePt t="12840" x="5284788" y="2767013"/>
          <p14:tracePt t="12856" x="5426075" y="2767013"/>
          <p14:tracePt t="12873" x="5484813" y="2767013"/>
          <p14:tracePt t="12889" x="5534025" y="2767013"/>
          <p14:tracePt t="12906" x="5576888" y="2771775"/>
          <p14:tracePt t="12923" x="5588000" y="2771775"/>
          <p14:tracePt t="12940" x="5653088" y="2771775"/>
          <p14:tracePt t="12956" x="5722938" y="2771775"/>
          <p14:tracePt t="12973" x="5776913" y="2767013"/>
          <p14:tracePt t="12990" x="5792788" y="2767013"/>
          <p14:tracePt t="13006" x="5830888" y="2762250"/>
          <p14:tracePt t="13023" x="5846763" y="2762250"/>
          <p14:tracePt t="13040" x="5884863" y="2762250"/>
          <p14:tracePt t="13056" x="5965825" y="2762250"/>
          <p14:tracePt t="13073" x="6003925" y="2762250"/>
          <p14:tracePt t="13090" x="6145213" y="2762250"/>
          <p14:tracePt t="13106" x="6284913" y="2762250"/>
          <p14:tracePt t="13123" x="6323013" y="2762250"/>
          <p14:tracePt t="13140" x="6435725" y="2762250"/>
          <p14:tracePt t="13156" x="6550025" y="2762250"/>
          <p14:tracePt t="13173" x="6604000" y="2762250"/>
          <p14:tracePt t="13190" x="6743700" y="2762250"/>
          <p14:tracePt t="13206" x="6869113" y="2762250"/>
          <p14:tracePt t="13223" x="6923088" y="2771775"/>
          <p14:tracePt t="13240" x="7035800" y="2771775"/>
          <p14:tracePt t="13256" x="7127875" y="2771775"/>
          <p14:tracePt t="13273" x="7150100" y="2771775"/>
          <p14:tracePt t="13290" x="7204075" y="2771775"/>
          <p14:tracePt t="13306" x="7246938" y="2771775"/>
          <p14:tracePt t="13323" x="7285038" y="2771775"/>
          <p14:tracePt t="13340" x="7339013" y="2771775"/>
          <p14:tracePt t="13356" x="7381875" y="2771775"/>
          <p14:tracePt t="13373" x="7404100" y="2771775"/>
          <p14:tracePt t="13390" x="7435850" y="2771775"/>
          <p14:tracePt t="13406" x="7446963" y="2771775"/>
          <p14:tracePt t="13440" x="7462838" y="2767013"/>
          <p14:tracePt t="13456" x="7478713" y="2755900"/>
          <p14:tracePt t="13473" x="7489825" y="2744788"/>
          <p14:tracePt t="13490" x="7516813" y="2744788"/>
          <p14:tracePt t="13507" x="7543800" y="2733675"/>
          <p14:tracePt t="13523" x="7559675" y="2728913"/>
          <p14:tracePt t="13540" x="7586663" y="2724150"/>
          <p14:tracePt t="13556" x="7620000" y="2717800"/>
          <p14:tracePt t="13573" x="7631113" y="2717800"/>
          <p14:tracePt t="13590" x="7658100" y="2706688"/>
          <p14:tracePt t="13606" x="7678738" y="2706688"/>
          <p14:tracePt t="13623" x="7685088" y="2706688"/>
          <p14:tracePt t="13639" x="7700963" y="2701925"/>
          <p14:tracePt t="17051" x="4187825" y="2032000"/>
          <p14:tracePt t="17072" x="4187825" y="2074863"/>
          <p14:tracePt t="17083" x="4187825" y="2112963"/>
          <p14:tracePt t="17103" x="4187825" y="2151063"/>
          <p14:tracePt t="17114" x="4187825" y="2189163"/>
          <p14:tracePt t="18167" x="3940175" y="2317750"/>
          <p14:tracePt t="18176" x="3863975" y="2420938"/>
          <p14:tracePt t="18184" x="3825875" y="2490788"/>
          <p14:tracePt t="18194" x="3778250" y="2562225"/>
          <p14:tracePt t="18207" x="3663950" y="2663825"/>
          <p14:tracePt t="18223" x="3582988" y="2713038"/>
          <p14:tracePt t="18239" x="3367088" y="2809875"/>
          <p14:tracePt t="18273" x="3090863" y="2897188"/>
          <p14:tracePt t="18306" x="2820988" y="2913063"/>
          <p14:tracePt t="18340" x="2670175" y="2955925"/>
          <p14:tracePt t="18356" x="2571750" y="2994025"/>
          <p14:tracePt t="18373" x="2551113" y="3005138"/>
          <p14:tracePt t="18390" x="2508250" y="3025775"/>
          <p14:tracePt t="18407" x="2501900" y="3032125"/>
          <p14:tracePt t="18514" x="2497138" y="3032125"/>
          <p14:tracePt t="18524" x="2490788" y="3043238"/>
          <p14:tracePt t="18534" x="2481263" y="3074988"/>
          <p14:tracePt t="18544" x="2470150" y="3117850"/>
          <p14:tracePt t="18556" x="2463800" y="3133725"/>
          <p14:tracePt t="18573" x="2454275" y="3155950"/>
          <p14:tracePt t="18589" x="2454275" y="3182938"/>
          <p14:tracePt t="18606" x="2447925" y="3194050"/>
          <p14:tracePt t="18623" x="2447925" y="3198813"/>
          <p14:tracePt t="19074" x="2486025" y="3198813"/>
          <p14:tracePt t="19084" x="2562225" y="3178175"/>
          <p14:tracePt t="19094" x="2782888" y="3113088"/>
          <p14:tracePt t="19106" x="2863850" y="3090863"/>
          <p14:tracePt t="19140" x="2998788" y="3059113"/>
          <p14:tracePt t="19173" x="3005138" y="3059113"/>
          <p14:tracePt t="19206" x="3133725" y="3086100"/>
          <p14:tracePt t="19223" x="3171825" y="3097213"/>
          <p14:tracePt t="19240" x="3290888" y="3106738"/>
          <p14:tracePt t="19256" x="3441700" y="3124200"/>
          <p14:tracePt t="19273" x="3506788" y="3133725"/>
          <p14:tracePt t="19290" x="3690938" y="3151188"/>
          <p14:tracePt t="19306" x="3825875" y="3151188"/>
          <p14:tracePt t="19323" x="3868738" y="3151188"/>
          <p14:tracePt t="19339" x="3971925" y="3151188"/>
          <p14:tracePt t="19356" x="4048125" y="3151188"/>
          <p14:tracePt t="19373" x="4086225" y="3140075"/>
          <p14:tracePt t="19390" x="4122738" y="3133725"/>
          <p14:tracePt t="19406" x="4129088" y="3133725"/>
          <p14:tracePt t="19440" x="4140200" y="3133725"/>
          <p14:tracePt t="19456" x="4171950" y="3133725"/>
          <p14:tracePt t="19473" x="4210050" y="3133725"/>
          <p14:tracePt t="19490" x="4275138" y="3133725"/>
          <p14:tracePt t="19507" x="4344988" y="3133725"/>
          <p14:tracePt t="19523" x="4376738" y="3133725"/>
          <p14:tracePt t="19540" x="4394200" y="3133725"/>
          <p14:tracePt t="19556" x="4430713" y="3133725"/>
          <p14:tracePt t="19573" x="4457700" y="3133725"/>
          <p14:tracePt t="19590" x="4506913" y="3140075"/>
          <p14:tracePt t="19606" x="4576763" y="3144838"/>
          <p14:tracePt t="19623" x="4625975" y="3151188"/>
          <p14:tracePt t="19640" x="4657725" y="3151188"/>
          <p14:tracePt t="19656" x="4718050" y="3160713"/>
          <p14:tracePt t="19673" x="4745038" y="3160713"/>
          <p14:tracePt t="19690" x="4821238" y="3160713"/>
          <p14:tracePt t="19707" x="4895850" y="3160713"/>
          <p14:tracePt t="19723" x="4922838" y="3160713"/>
          <p14:tracePt t="19740" x="4983163" y="3160713"/>
          <p14:tracePt t="19756" x="5057775" y="3160713"/>
          <p14:tracePt t="19773" x="5084763" y="3160713"/>
          <p14:tracePt t="19790" x="5160963" y="3160713"/>
          <p14:tracePt t="19806" x="5246688" y="3160713"/>
          <p14:tracePt t="19823" x="5280025" y="3160713"/>
          <p14:tracePt t="19840" x="5365750" y="3160713"/>
          <p14:tracePt t="19856" x="5419725" y="3160713"/>
          <p14:tracePt t="19873" x="5441950" y="3167063"/>
          <p14:tracePt t="19890" x="5491163" y="3167063"/>
          <p14:tracePt t="19906" x="5538788" y="3171825"/>
          <p14:tracePt t="19923" x="5561013" y="3171825"/>
          <p14:tracePt t="19940" x="5592763" y="3182938"/>
          <p14:tracePt t="19957" x="5626100" y="3182938"/>
          <p14:tracePt t="19973" x="5637213" y="3182938"/>
          <p14:tracePt t="19990" x="5664200" y="3187700"/>
          <p14:tracePt t="20006" x="5680075" y="3187700"/>
          <p14:tracePt t="20040" x="5707063" y="3194050"/>
          <p14:tracePt t="20056" x="5722938" y="3205163"/>
          <p14:tracePt t="20073" x="5745163" y="3209925"/>
          <p14:tracePt t="20089" x="5788025" y="3225800"/>
          <p14:tracePt t="20106" x="5810250" y="3236913"/>
          <p14:tracePt t="20123" x="5826125" y="3236913"/>
          <p14:tracePt t="20140" x="5837238" y="3241675"/>
          <p14:tracePt t="20156" x="5857875" y="3252788"/>
          <p14:tracePt t="20173" x="5880100" y="3259138"/>
          <p14:tracePt t="20190" x="5907088" y="3259138"/>
          <p14:tracePt t="20206" x="5945188" y="3259138"/>
          <p14:tracePt t="20223" x="5965825" y="3259138"/>
          <p14:tracePt t="20240" x="5988050" y="3259138"/>
          <p14:tracePt t="20257" x="6030913" y="3259138"/>
          <p14:tracePt t="20273" x="6069013" y="3259138"/>
          <p14:tracePt t="20290" x="6107113" y="3259138"/>
          <p14:tracePt t="20306" x="6188075" y="3252788"/>
          <p14:tracePt t="20323" x="6230938" y="3252788"/>
          <p14:tracePt t="20340" x="6300788" y="3248025"/>
          <p14:tracePt t="20356" x="6334125" y="3241675"/>
          <p14:tracePt t="20373" x="6350000" y="3241675"/>
          <p14:tracePt t="20389" x="6372225" y="3232150"/>
          <p14:tracePt t="20406" x="6415088" y="3221038"/>
          <p14:tracePt t="20423" x="6426200" y="3214688"/>
          <p14:tracePt t="20440" x="6462713" y="3209925"/>
          <p14:tracePt t="20457" x="6489700" y="3205163"/>
          <p14:tracePt t="20474" x="6507163" y="3205163"/>
          <p14:tracePt t="20490" x="6527800" y="3187700"/>
          <p14:tracePt t="20506" x="6570663" y="3182938"/>
          <p14:tracePt t="20523" x="6581775" y="3182938"/>
          <p14:tracePt t="20539" x="6608763" y="3178175"/>
          <p14:tracePt t="20556" x="6619875" y="3178175"/>
          <p14:tracePt t="20590" x="6630988" y="3178175"/>
          <p14:tracePt t="20606" x="6653213" y="3178175"/>
          <p14:tracePt t="20623" x="6657975" y="3178175"/>
          <p14:tracePt t="20640" x="6700838" y="3178175"/>
          <p14:tracePt t="20656" x="6734175" y="3167063"/>
          <p14:tracePt t="20673" x="6750050" y="3167063"/>
          <p14:tracePt t="20690" x="6781800" y="3167063"/>
          <p14:tracePt t="20707" x="6824663" y="3167063"/>
          <p14:tracePt t="20723" x="6853238" y="3167063"/>
          <p14:tracePt t="20740" x="6950075" y="3167063"/>
          <p14:tracePt t="20756" x="7015163" y="3167063"/>
          <p14:tracePt t="20773" x="7100888" y="3167063"/>
          <p14:tracePt t="20790" x="7204075" y="3167063"/>
          <p14:tracePt t="20806" x="7262813" y="3167063"/>
          <p14:tracePt t="20823" x="7300913" y="3167063"/>
          <p14:tracePt t="20840" x="7377113" y="3167063"/>
          <p14:tracePt t="20856" x="7451725" y="3167063"/>
          <p14:tracePt t="20873" x="7527925" y="3167063"/>
          <p14:tracePt t="20889" x="7597775" y="3167063"/>
          <p14:tracePt t="20906" x="7685088" y="3160713"/>
          <p14:tracePt t="20923" x="7712075" y="3160713"/>
          <p14:tracePt t="20940" x="7739063" y="3155950"/>
          <p14:tracePt t="20957" x="7770813" y="3155950"/>
          <p14:tracePt t="20973" x="7786688" y="3155950"/>
          <p14:tracePt t="20990" x="7831138" y="3155950"/>
          <p14:tracePt t="21006" x="7885113" y="3155950"/>
          <p14:tracePt t="21023" x="7905750" y="3155950"/>
          <p14:tracePt t="21040" x="7970838" y="3155950"/>
          <p14:tracePt t="21056" x="8051800" y="3155950"/>
          <p14:tracePt t="21073" x="8078788" y="3155950"/>
          <p14:tracePt t="21090" x="8116888" y="3155950"/>
          <p14:tracePt t="21106" x="8139113" y="3155950"/>
          <p14:tracePt t="21123" x="8143875" y="3155950"/>
          <p14:tracePt t="21140" x="8150225" y="3155950"/>
          <p14:tracePt t="21156" x="8154988" y="3155950"/>
          <p14:tracePt t="21173" x="8159750" y="3155950"/>
          <p14:tracePt t="21190" x="8159750" y="3160713"/>
          <p14:tracePt t="21207" x="8177213" y="3160713"/>
          <p14:tracePt t="21223" x="8181975" y="3160713"/>
          <p14:tracePt t="21240" x="8193088" y="3167063"/>
          <p14:tracePt t="21295" x="8204200" y="3167063"/>
          <p14:tracePt t="21305" x="8224838" y="3171825"/>
          <p14:tracePt t="21315" x="8235950" y="3171825"/>
          <p14:tracePt t="21324" x="8247063" y="3171825"/>
          <p14:tracePt t="21340" x="8267700" y="3178175"/>
          <p14:tracePt t="21356" x="8294688" y="3178175"/>
          <p14:tracePt t="21373" x="8305800" y="3178175"/>
          <p14:tracePt t="21390" x="8339138" y="3187700"/>
          <p14:tracePt t="21406" x="8359775" y="3187700"/>
          <p14:tracePt t="21440" x="8366125" y="3187700"/>
          <p14:tracePt t="22964" x="8359775" y="3187700"/>
          <p14:tracePt t="22966" x="8321675" y="3187700"/>
          <p14:tracePt t="22984" x="8262938" y="3187700"/>
          <p14:tracePt t="22994" x="8181975" y="3198813"/>
          <p14:tracePt t="23006" x="8094663" y="3205163"/>
          <p14:tracePt t="23023" x="8013700" y="3214688"/>
          <p14:tracePt t="23040" x="7959725" y="3225800"/>
          <p14:tracePt t="23106" x="7954963" y="3225800"/>
          <p14:tracePt t="23140" x="7754938" y="3221038"/>
          <p14:tracePt t="23156" x="7577138" y="3221038"/>
          <p14:tracePt t="23173" x="7527925" y="3225800"/>
          <p14:tracePt t="23190" x="7408863" y="3225800"/>
          <p14:tracePt t="23206" x="7332663" y="3225800"/>
          <p14:tracePt t="23224" x="7251700" y="3225800"/>
          <p14:tracePt t="23240" x="7204075" y="3225800"/>
          <p14:tracePt t="23257" x="7004050" y="3225800"/>
          <p14:tracePt t="23273" x="6889750" y="3225800"/>
          <p14:tracePt t="23290" x="6534150" y="3225800"/>
          <p14:tracePt t="23306" x="6242050" y="3225800"/>
          <p14:tracePt t="23323" x="6165850" y="3225800"/>
          <p14:tracePt t="23340" x="6035675" y="3225800"/>
          <p14:tracePt t="23356" x="6003925" y="3225800"/>
          <p14:tracePt t="23373" x="5992813" y="3225800"/>
          <p14:tracePt t="23389" x="5981700" y="3225800"/>
          <p14:tracePt t="23406" x="5965825" y="3225800"/>
          <p14:tracePt t="23423" x="5949950" y="3225800"/>
          <p14:tracePt t="23440" x="5927725" y="3225800"/>
          <p14:tracePt t="23456" x="5918200" y="3225800"/>
          <p14:tracePt t="23575" x="5907088" y="3225800"/>
          <p14:tracePt t="23584" x="5884863" y="3225800"/>
          <p14:tracePt t="23594" x="5864225" y="3214688"/>
          <p14:tracePt t="23606" x="5842000" y="3209925"/>
          <p14:tracePt t="23623" x="5819775" y="3187700"/>
          <p14:tracePt t="23640" x="5772150" y="3144838"/>
          <p14:tracePt t="23656" x="5711825" y="3101975"/>
          <p14:tracePt t="23673" x="5668963" y="3063875"/>
          <p14:tracePt t="23690" x="5614988" y="3009900"/>
          <p14:tracePt t="23707" x="5518150" y="2906713"/>
          <p14:tracePt t="23723" x="5457825" y="2847975"/>
          <p14:tracePt t="23740" x="5399088" y="2767013"/>
          <p14:tracePt t="23756" x="5345113" y="2706688"/>
          <p14:tracePt t="23773" x="5322888" y="2686050"/>
          <p14:tracePt t="23790" x="5322888" y="2679700"/>
          <p14:tracePt t="23925" x="5318125" y="2679700"/>
          <p14:tracePt t="23935" x="5311775" y="2679700"/>
          <p14:tracePt t="23944" x="5302250" y="2679700"/>
          <p14:tracePt t="23956" x="5253038" y="2679700"/>
          <p14:tracePt t="23973" x="5226050" y="2679700"/>
          <p14:tracePt t="23990" x="5118100" y="2679700"/>
          <p14:tracePt t="24006" x="5014913" y="2679700"/>
          <p14:tracePt t="24023" x="4976813" y="2679700"/>
          <p14:tracePt t="24040" x="4826000" y="2679700"/>
          <p14:tracePt t="24056" x="4657725" y="2686050"/>
          <p14:tracePt t="24073" x="4594225" y="2679700"/>
          <p14:tracePt t="24090" x="4313238" y="2620963"/>
          <p14:tracePt t="24106" x="3929063" y="2535238"/>
          <p14:tracePt t="24123" x="3805238" y="2513013"/>
          <p14:tracePt t="24139" x="3486150" y="2452688"/>
          <p14:tracePt t="24156" x="3290888" y="2405063"/>
          <p14:tracePt t="24173" x="3263900" y="2398713"/>
          <p14:tracePt t="24189" x="3259138" y="2398713"/>
          <p14:tracePt t="24234" x="3248025" y="2398713"/>
          <p14:tracePt t="24244" x="3236913" y="2389188"/>
          <p14:tracePt t="24256" x="3214688" y="2382838"/>
          <p14:tracePt t="24273" x="3160713" y="2366963"/>
          <p14:tracePt t="24290" x="3124200" y="2351088"/>
          <p14:tracePt t="24306" x="3106738" y="2351088"/>
          <p14:tracePt t="24323" x="3106738" y="2344738"/>
          <p14:tracePt t="24396" x="3117850" y="2344738"/>
          <p14:tracePt t="24404" x="3140075" y="2339975"/>
          <p14:tracePt t="24415" x="3214688" y="2328863"/>
          <p14:tracePt t="24424" x="3306763" y="2324100"/>
          <p14:tracePt t="24440" x="3409950" y="2312988"/>
          <p14:tracePt t="24456" x="3783013" y="2274888"/>
          <p14:tracePt t="24473" x="4068763" y="2259013"/>
          <p14:tracePt t="24490" x="4540250" y="2247900"/>
          <p14:tracePt t="24506" x="5338763" y="2232025"/>
          <p14:tracePt t="24523" x="5626100" y="2216150"/>
          <p14:tracePt t="24540" x="6307138" y="2182813"/>
          <p14:tracePt t="24556" x="6716713" y="2171700"/>
          <p14:tracePt t="24573" x="6869113" y="2171700"/>
          <p14:tracePt t="24589" x="7361238" y="2171700"/>
          <p14:tracePt t="24606" x="7716838" y="2171700"/>
          <p14:tracePt t="24623" x="7781925" y="2171700"/>
          <p14:tracePt t="24640" x="7912100" y="2182813"/>
          <p14:tracePt t="24656" x="7927975" y="2189163"/>
          <p14:tracePt t="24714" x="7939088" y="2198688"/>
          <p14:tracePt t="24725" x="7993063" y="2220913"/>
          <p14:tracePt t="24734" x="8020050" y="2232025"/>
          <p14:tracePt t="24744" x="8031163" y="2236788"/>
          <p14:tracePt t="24756" x="8035925" y="2236788"/>
          <p14:tracePt t="26285" x="8035925" y="2247900"/>
          <p14:tracePt t="26305" x="7923213" y="2378075"/>
          <p14:tracePt t="26315" x="7651750" y="2717800"/>
          <p14:tracePt t="26325" x="7419975" y="2890838"/>
          <p14:tracePt t="26340" x="6938963" y="3005138"/>
          <p14:tracePt t="26356" x="6318250" y="3097213"/>
          <p14:tracePt t="26390" x="5145088" y="3160713"/>
          <p14:tracePt t="26423" x="3886200" y="3036888"/>
          <p14:tracePt t="26456" x="3074988" y="2917825"/>
          <p14:tracePt t="26473" x="2863850" y="2906713"/>
          <p14:tracePt t="26489" x="2670175" y="2886075"/>
          <p14:tracePt t="26506" x="2517775" y="2874963"/>
          <p14:tracePt t="26523" x="2497138" y="2874963"/>
          <p14:tracePt t="26540" x="2463800" y="2863850"/>
          <p14:tracePt t="26556" x="2436813" y="2836863"/>
          <p14:tracePt t="26573" x="2432050" y="2820988"/>
          <p14:tracePt t="26590" x="2393950" y="2794000"/>
          <p14:tracePt t="26606" x="2344738" y="2782888"/>
          <p14:tracePt t="26623" x="2324100" y="2771775"/>
          <p14:tracePt t="26639" x="2286000" y="2762250"/>
          <p14:tracePt t="26656" x="2263775" y="2755900"/>
          <p14:tracePt t="26673" x="2259013" y="2751138"/>
          <p14:tracePt t="26744" x="2259013" y="2740025"/>
          <p14:tracePt t="26755" x="2254250" y="2706688"/>
          <p14:tracePt t="26764" x="2247900" y="2697163"/>
          <p14:tracePt t="26774" x="2243138" y="2674938"/>
          <p14:tracePt t="26789" x="2232025" y="2652713"/>
          <p14:tracePt t="26806" x="2227263" y="2566988"/>
          <p14:tracePt t="26823" x="2216150" y="2528888"/>
          <p14:tracePt t="26839" x="2216150" y="2436813"/>
          <p14:tracePt t="26856" x="2209800" y="2355850"/>
          <p14:tracePt t="26873" x="2209800" y="2335213"/>
          <p14:tracePt t="26889" x="2205038" y="2312988"/>
          <p14:tracePt t="26945" x="2205038" y="2308225"/>
          <p14:tracePt t="26954" x="2209800" y="2290763"/>
          <p14:tracePt t="26965" x="2216150" y="2281238"/>
          <p14:tracePt t="26974" x="2220913" y="2281238"/>
          <p14:tracePt t="26990" x="2227263" y="2274888"/>
          <p14:tracePt t="27007" x="2232025" y="2270125"/>
          <p14:tracePt t="27115" x="2247900" y="2270125"/>
          <p14:tracePt t="27124" x="2263775" y="2270125"/>
          <p14:tracePt t="27135" x="2274888" y="2270125"/>
          <p14:tracePt t="27144" x="2297113" y="2270125"/>
          <p14:tracePt t="27156" x="2308225" y="2270125"/>
          <p14:tracePt t="27173" x="2328863" y="2263775"/>
          <p14:tracePt t="27190" x="2335213" y="2259013"/>
          <p14:tracePt t="27575" x="2420938" y="2247900"/>
          <p14:tracePt t="27584" x="2497138" y="2236788"/>
          <p14:tracePt t="27594" x="2598738" y="2232025"/>
          <p14:tracePt t="27606" x="2663825" y="2220913"/>
          <p14:tracePt t="27639" x="2906713" y="2198688"/>
          <p14:tracePt t="27673" x="3124200" y="2171700"/>
          <p14:tracePt t="27706" x="3394075" y="2139950"/>
          <p14:tracePt t="27723" x="3414713" y="2139950"/>
          <p14:tracePt t="27739" x="3468688" y="2135188"/>
          <p14:tracePt t="27756" x="3506788" y="2135188"/>
          <p14:tracePt t="27773" x="3517900" y="2135188"/>
          <p14:tracePt t="27790" x="3551238" y="2135188"/>
          <p14:tracePt t="27806" x="3605213" y="2135188"/>
          <p14:tracePt t="27823" x="3632200" y="2135188"/>
          <p14:tracePt t="27839" x="3695700" y="2135188"/>
          <p14:tracePt t="27856" x="3814763" y="2135188"/>
          <p14:tracePt t="27873" x="3879850" y="2124075"/>
          <p14:tracePt t="27890" x="4059238" y="2097088"/>
          <p14:tracePt t="27906" x="4198938" y="2074863"/>
          <p14:tracePt t="27923" x="4241800" y="2063750"/>
          <p14:tracePt t="27940" x="4333875" y="2047875"/>
          <p14:tracePt t="27956" x="4403725" y="2043113"/>
          <p14:tracePt t="27973" x="4425950" y="2036763"/>
          <p14:tracePt t="27990" x="4457700" y="2036763"/>
          <p14:tracePt t="28006" x="4479925" y="2036763"/>
          <p14:tracePt t="28023" x="4502150" y="2036763"/>
          <p14:tracePt t="28040" x="4522788" y="2027238"/>
          <p14:tracePt t="28056" x="4556125" y="2027238"/>
          <p14:tracePt t="28073" x="4583113" y="2027238"/>
          <p14:tracePt t="28089" x="4610100" y="2027238"/>
          <p14:tracePt t="28284" x="4603750" y="2027238"/>
          <p14:tracePt t="28294" x="4598988" y="2027238"/>
          <p14:tracePt t="28304" x="4594225" y="2027238"/>
          <p14:tracePt t="28325" x="4587875" y="2027238"/>
          <p14:tracePt t="28445" x="4583113" y="2027238"/>
          <p14:tracePt t="28614" x="4583113" y="2032000"/>
          <p14:tracePt t="28624" x="4598988" y="2047875"/>
          <p14:tracePt t="28634" x="4614863" y="2054225"/>
          <p14:tracePt t="28645" x="4641850" y="2058988"/>
          <p14:tracePt t="28656" x="4657725" y="2070100"/>
          <p14:tracePt t="28673" x="4684713" y="2081213"/>
          <p14:tracePt t="28690" x="4783138" y="2097088"/>
          <p14:tracePt t="28706" x="4933950" y="2108200"/>
          <p14:tracePt t="28740" x="5102225" y="2117725"/>
          <p14:tracePt t="28773" x="5138738" y="2117725"/>
          <p14:tracePt t="28806" x="5156200" y="2124075"/>
          <p14:tracePt t="28823" x="5165725" y="2124075"/>
          <p14:tracePt t="28840" x="5210175" y="2128838"/>
          <p14:tracePt t="28856" x="5241925" y="2135188"/>
          <p14:tracePt t="28873" x="5246688" y="2135188"/>
          <p14:tracePt t="28889" x="5257800" y="2139950"/>
          <p14:tracePt t="29124" x="5253038" y="2139950"/>
          <p14:tracePt t="29165" x="5241925" y="2151063"/>
          <p14:tracePt t="29175" x="5237163" y="2151063"/>
          <p14:tracePt t="29184" x="5230813" y="2151063"/>
          <p14:tracePt t="31184" x="5192713" y="2155825"/>
          <p14:tracePt t="31194" x="5118100" y="2182813"/>
          <p14:tracePt t="31204" x="5010150" y="2227263"/>
          <p14:tracePt t="31215" x="4956175" y="2243138"/>
          <p14:tracePt t="31224" x="4933950" y="2254250"/>
          <p14:tracePt t="31240" x="4922838" y="2263775"/>
          <p14:tracePt t="31256" x="4906963" y="2274888"/>
          <p14:tracePt t="31273" x="4902200" y="2281238"/>
          <p14:tracePt t="31306" x="4783138" y="2290763"/>
          <p14:tracePt t="31340" x="4567238" y="2286000"/>
          <p14:tracePt t="31373" x="4295775" y="2205038"/>
          <p14:tracePt t="31390" x="4230688" y="2171700"/>
          <p14:tracePt t="31406" x="4203700" y="2139950"/>
          <p14:tracePt t="31423" x="4203700" y="2135188"/>
          <p14:tracePt t="31440" x="4203700" y="2117725"/>
          <p14:tracePt t="31456" x="4225925" y="2081213"/>
          <p14:tracePt t="31473" x="4230688" y="2074863"/>
          <p14:tracePt t="31490" x="4248150" y="2070100"/>
          <p14:tracePt t="31506" x="4264025" y="2063750"/>
          <p14:tracePt t="31523" x="4268788" y="2058988"/>
          <p14:tracePt t="31604" x="4259263" y="2070100"/>
          <p14:tracePt t="31615" x="4252913" y="2074863"/>
          <p14:tracePt t="31624" x="4241800" y="2081213"/>
          <p14:tracePt t="31646" x="4237038" y="2085975"/>
          <p14:tracePt t="31656" x="4230688" y="2090738"/>
          <p14:tracePt t="31675" x="4225925" y="2090738"/>
          <p14:tracePt t="35416" x="4230688" y="2124075"/>
          <p14:tracePt t="35425" x="4248150" y="2124075"/>
          <p14:tracePt t="35435" x="4252913" y="2124075"/>
          <p14:tracePt t="35445" x="4264025" y="2124075"/>
          <p14:tracePt t="35456" x="4268788" y="2117725"/>
          <p14:tracePt t="35473" x="4275138" y="2117725"/>
          <p14:tracePt t="35490" x="4367213" y="2135188"/>
          <p14:tracePt t="35506" x="4594225" y="2135188"/>
          <p14:tracePt t="35540" x="5383213" y="2135188"/>
          <p14:tracePt t="35573" x="5545138" y="2144713"/>
          <p14:tracePt t="35606" x="5561013" y="2166938"/>
          <p14:tracePt t="35623" x="5619750" y="2171700"/>
          <p14:tracePt t="35639" x="5734050" y="2171700"/>
          <p14:tracePt t="35656" x="5810250" y="2171700"/>
          <p14:tracePt t="35673" x="5864225" y="2171700"/>
          <p14:tracePt t="35690" x="5911850" y="2166938"/>
          <p14:tracePt t="35706" x="5938838" y="2166938"/>
          <p14:tracePt t="35723" x="5976938" y="2166938"/>
          <p14:tracePt t="35739" x="6064250" y="2166938"/>
          <p14:tracePt t="35756" x="6253163" y="2166938"/>
          <p14:tracePt t="35773" x="6376988" y="2166938"/>
          <p14:tracePt t="35790" x="6543675" y="2166938"/>
          <p14:tracePt t="35806" x="6707188" y="2155825"/>
          <p14:tracePt t="35823" x="6770688" y="2155825"/>
          <p14:tracePt t="35839" x="6815138" y="2155825"/>
          <p14:tracePt t="35856" x="6831013" y="2155825"/>
          <p14:tracePt t="35874" x="6835775" y="2155825"/>
          <p14:tracePt t="35964" x="6842125" y="2155825"/>
          <p14:tracePt t="35975" x="6853238" y="2155825"/>
          <p14:tracePt t="35985" x="6869113" y="2162175"/>
          <p14:tracePt t="35995" x="6880225" y="2162175"/>
          <p14:tracePt t="36006" x="6916738" y="2166938"/>
          <p14:tracePt t="36023" x="6950075" y="2166938"/>
          <p14:tracePt t="36040" x="7123113" y="2178050"/>
          <p14:tracePt t="36056" x="7366000" y="2178050"/>
          <p14:tracePt t="36073" x="7451725" y="2178050"/>
          <p14:tracePt t="36090" x="7631113" y="2171700"/>
          <p14:tracePt t="36106" x="7759700" y="2162175"/>
          <p14:tracePt t="36123" x="7858125" y="2155825"/>
          <p14:tracePt t="36139" x="8035925" y="2135188"/>
          <p14:tracePt t="36156" x="8213725" y="2124075"/>
          <p14:tracePt t="36173" x="8294688" y="2112963"/>
          <p14:tracePt t="36190" x="8447088" y="2108200"/>
          <p14:tracePt t="36207" x="8548688" y="2097088"/>
          <p14:tracePt t="36223" x="8570913" y="2097088"/>
          <p14:tracePt t="36240" x="8586788" y="2097088"/>
          <p14:tracePt t="36256" x="8602663" y="2097088"/>
          <p14:tracePt t="36273" x="8620125" y="2097088"/>
          <p14:tracePt t="36289" x="8651875" y="2097088"/>
          <p14:tracePt t="36306" x="8674100" y="2097088"/>
          <p14:tracePt t="36323" x="8694738" y="2097088"/>
          <p14:tracePt t="36339" x="8712200" y="2097088"/>
          <p14:tracePt t="36356" x="8716963" y="2097088"/>
          <p14:tracePt t="36385" x="8721725" y="2097088"/>
          <p14:tracePt t="36395" x="8732838" y="2097088"/>
          <p14:tracePt t="36406" x="8743950" y="2097088"/>
          <p14:tracePt t="36423" x="8782050" y="2097088"/>
          <p14:tracePt t="36440" x="8813800" y="2097088"/>
          <p14:tracePt t="36456" x="8847138" y="2097088"/>
          <p14:tracePt t="36473" x="8867775" y="2090738"/>
          <p14:tracePt t="36490" x="8878888" y="2090738"/>
          <p14:tracePt t="36506" x="8883650" y="2090738"/>
          <p14:tracePt t="36523" x="8890000" y="2085975"/>
          <p14:tracePt t="36540" x="8905875" y="2081213"/>
          <p14:tracePt t="36556" x="8916988" y="2074863"/>
          <p14:tracePt t="36573" x="8928100" y="2070100"/>
          <p14:tracePt t="36589" x="8959850" y="2054225"/>
          <p14:tracePt t="36606" x="9002713" y="2047875"/>
          <p14:tracePt t="36623" x="9029700" y="2043113"/>
          <p14:tracePt t="36639" x="9090025" y="2043113"/>
          <p14:tracePt t="36656" x="9159875" y="2032000"/>
          <p14:tracePt t="36673" x="9170988" y="2032000"/>
          <p14:tracePt t="36689" x="9202738" y="2027238"/>
          <p14:tracePt t="36706" x="9236075" y="2020888"/>
          <p14:tracePt t="36723" x="9256713" y="2020888"/>
          <p14:tracePt t="36739" x="9317038" y="2020888"/>
          <p14:tracePt t="36756" x="9391650" y="2020888"/>
          <p14:tracePt t="36773" x="9413875" y="2020888"/>
          <p14:tracePt t="36790" x="9467850" y="2020888"/>
          <p14:tracePt t="36806" x="9494838" y="2009775"/>
          <p14:tracePt t="36823" x="9501188" y="2009775"/>
          <p14:tracePt t="36904" x="9505950" y="2009775"/>
          <p14:tracePt t="36925" x="9521825" y="2005013"/>
          <p14:tracePt t="36934" x="9537700" y="2005013"/>
          <p14:tracePt t="36944" x="9544050" y="2005013"/>
          <p14:tracePt t="36957" x="9548813" y="2005013"/>
          <p14:tracePt t="36973" x="9555163" y="2005013"/>
          <p14:tracePt t="36990" x="9559925" y="2005013"/>
          <p14:tracePt t="37025" x="9564688" y="2005013"/>
          <p14:tracePt t="37035" x="9575800" y="2005013"/>
          <p14:tracePt t="37045" x="9582150" y="2005013"/>
          <p14:tracePt t="37056" x="9591675" y="2009775"/>
          <p14:tracePt t="37073" x="9613900" y="2020888"/>
          <p14:tracePt t="37089" x="9640888" y="2032000"/>
          <p14:tracePt t="37106" x="9667875" y="2054225"/>
          <p14:tracePt t="37123" x="9678988" y="2058988"/>
          <p14:tracePt t="37139" x="9705975" y="2063750"/>
          <p14:tracePt t="37156" x="9717088" y="2074863"/>
          <p14:tracePt t="37173" x="9728200" y="2081213"/>
          <p14:tracePt t="37190" x="9728200" y="2085975"/>
          <p14:tracePt t="37234" x="9732963" y="2090738"/>
          <p14:tracePt t="37244" x="9732963" y="2097088"/>
          <p14:tracePt t="37264" x="9732963" y="2101850"/>
          <p14:tracePt t="37294" x="9732963" y="2108200"/>
          <p14:tracePt t="37365" x="9732963" y="2124075"/>
          <p14:tracePt t="37394" x="9732963" y="2128838"/>
          <p14:tracePt t="37425" x="9732963" y="2135188"/>
          <p14:tracePt t="37534" x="9732963" y="2139950"/>
          <p14:tracePt t="37574" x="9732963" y="2144713"/>
          <p14:tracePt t="37945" x="9721850" y="2162175"/>
          <p14:tracePt t="37954" x="9690100" y="2178050"/>
          <p14:tracePt t="37964" x="9678988" y="2182813"/>
          <p14:tracePt t="37974" x="9663113" y="2193925"/>
          <p14:tracePt t="37989" x="9652000" y="2193925"/>
          <p14:tracePt t="38007" x="9636125" y="2209800"/>
          <p14:tracePt t="38023" x="9629775" y="2216150"/>
          <p14:tracePt t="38056" x="9609138" y="2236788"/>
          <p14:tracePt t="38089" x="9537700" y="2254250"/>
          <p14:tracePt t="38123" x="9355138" y="2270125"/>
          <p14:tracePt t="38139" x="9117013" y="2286000"/>
          <p14:tracePt t="38156" x="8701088" y="2312988"/>
          <p14:tracePt t="38173" x="8539163" y="2324100"/>
          <p14:tracePt t="38189" x="8139113" y="2339975"/>
          <p14:tracePt t="38206" x="7927975" y="2339975"/>
          <p14:tracePt t="38223" x="7835900" y="2335213"/>
          <p14:tracePt t="38240" x="7716838" y="2317750"/>
          <p14:tracePt t="38256" x="7624763" y="2301875"/>
          <p14:tracePt t="38273" x="7581900" y="2290763"/>
          <p14:tracePt t="38289" x="7431088" y="2281238"/>
          <p14:tracePt t="38306" x="7262813" y="2281238"/>
          <p14:tracePt t="38323" x="7204075" y="2281238"/>
          <p14:tracePt t="38339" x="7143750" y="2281238"/>
          <p14:tracePt t="38356" x="7127875" y="2281238"/>
          <p14:tracePt t="38390" x="7107238" y="2281238"/>
          <p14:tracePt t="38406" x="7073900" y="2274888"/>
          <p14:tracePt t="38423" x="7051675" y="2274888"/>
          <p14:tracePt t="38440" x="7008813" y="2274888"/>
          <p14:tracePt t="38456" x="6997700" y="2274888"/>
          <p14:tracePt t="38473" x="6992938" y="2274888"/>
          <p14:tracePt t="38490" x="6988175" y="2274888"/>
          <p14:tracePt t="38534" x="6981825" y="2274888"/>
          <p14:tracePt t="38695" x="6981825" y="2281238"/>
          <p14:tracePt t="38714" x="6988175" y="2281238"/>
          <p14:tracePt t="38734" x="6992938" y="2281238"/>
          <p14:tracePt t="38805" x="6997700" y="2281238"/>
          <p14:tracePt t="38815" x="7008813" y="2281238"/>
          <p14:tracePt t="38824" x="7058025" y="2281238"/>
          <p14:tracePt t="38839" x="7170738" y="2281238"/>
          <p14:tracePt t="38856" x="7415213" y="2281238"/>
          <p14:tracePt t="38873" x="7512050" y="2281238"/>
          <p14:tracePt t="38889" x="7716838" y="2263775"/>
          <p14:tracePt t="38906" x="7858125" y="2259013"/>
          <p14:tracePt t="38923" x="7896225" y="2259013"/>
          <p14:tracePt t="38940" x="7970838" y="2247900"/>
          <p14:tracePt t="38956" x="8051800" y="2247900"/>
          <p14:tracePt t="38973" x="8166100" y="2236788"/>
          <p14:tracePt t="38990" x="8404225" y="2236788"/>
          <p14:tracePt t="39006" x="8593138" y="2236788"/>
          <p14:tracePt t="39023" x="8705850" y="2236788"/>
          <p14:tracePt t="39040" x="8782050" y="2236788"/>
          <p14:tracePt t="39056" x="8797925" y="2236788"/>
          <p14:tracePt t="41646" x="8101013" y="2425700"/>
          <p14:tracePt t="41654" x="7997825" y="2425700"/>
          <p14:tracePt t="41664" x="7874000" y="2432050"/>
          <p14:tracePt t="41675" x="7566025" y="2447925"/>
          <p14:tracePt t="41690" x="7381875" y="2459038"/>
          <p14:tracePt t="41706" x="6754813" y="2497138"/>
          <p14:tracePt t="41723" x="6570663" y="2497138"/>
          <p14:tracePt t="41740" x="6242050" y="2497138"/>
          <p14:tracePt t="41773" x="5815013" y="2497138"/>
          <p14:tracePt t="41806" x="4506913" y="2524125"/>
          <p14:tracePt t="41840" x="3729038" y="2551113"/>
          <p14:tracePt t="41856" x="3567113" y="2551113"/>
          <p14:tracePt t="41873" x="3544888" y="2551113"/>
          <p14:tracePt t="41889" x="3533775" y="2551113"/>
          <p14:tracePt t="41906" x="3524250" y="2551113"/>
          <p14:tracePt t="41923" x="3502025" y="2551113"/>
          <p14:tracePt t="41940" x="3351213" y="2551113"/>
          <p14:tracePt t="41957" x="3151188" y="2551113"/>
          <p14:tracePt t="41973" x="3074988" y="2551113"/>
          <p14:tracePt t="41990" x="2897188" y="2555875"/>
          <p14:tracePt t="42006" x="2728913" y="2582863"/>
          <p14:tracePt t="42023" x="2663825" y="2593975"/>
          <p14:tracePt t="42040" x="2432050" y="2616200"/>
          <p14:tracePt t="42056" x="2216150" y="2632075"/>
          <p14:tracePt t="42072" x="2005013" y="2632075"/>
          <p14:tracePt t="42089" x="1735138" y="2632075"/>
          <p14:tracePt t="42106" x="1582738" y="2632075"/>
          <p14:tracePt t="42123" x="1501775" y="2620963"/>
          <p14:tracePt t="42139" x="1438275" y="2605088"/>
          <p14:tracePt t="42156" x="1404938" y="2605088"/>
          <p14:tracePt t="42173" x="1393825" y="2605088"/>
          <p14:tracePt t="42189" x="1393825" y="2593975"/>
          <p14:tracePt t="42485" x="1470025" y="2620963"/>
          <p14:tracePt t="42495" x="1573213" y="2643188"/>
          <p14:tracePt t="42505" x="1658938" y="2643188"/>
          <p14:tracePt t="42515" x="1800225" y="2652713"/>
          <p14:tracePt t="42524" x="1874838" y="2652713"/>
          <p14:tracePt t="42539" x="2000250" y="2652713"/>
          <p14:tracePt t="42556" x="2117725" y="2659063"/>
          <p14:tracePt t="42573" x="2193925" y="2659063"/>
          <p14:tracePt t="42589" x="2270125" y="2659063"/>
          <p14:tracePt t="42606" x="2393950" y="2659063"/>
          <p14:tracePt t="42623" x="2486025" y="2659063"/>
          <p14:tracePt t="42639" x="2625725" y="2659063"/>
          <p14:tracePt t="42656" x="2836863" y="2647950"/>
          <p14:tracePt t="42673" x="2940050" y="2636838"/>
          <p14:tracePt t="42690" x="3005138" y="2625725"/>
          <p14:tracePt t="42706" x="3016250" y="2625725"/>
          <p14:tracePt t="42739" x="3021013" y="2625725"/>
          <p14:tracePt t="42757" x="3025775" y="2625725"/>
          <p14:tracePt t="42772" x="3032125" y="2625725"/>
          <p14:tracePt t="42790" x="3052763" y="2643188"/>
          <p14:tracePt t="42806" x="3079750" y="2652713"/>
          <p14:tracePt t="42823" x="3086100" y="2659063"/>
          <p14:tracePt t="42839" x="3113088" y="2663825"/>
          <p14:tracePt t="42856" x="3144838" y="2670175"/>
          <p14:tracePt t="42873" x="3167063" y="2670175"/>
          <p14:tracePt t="42889" x="3232150" y="2670175"/>
          <p14:tracePt t="42906" x="3394075" y="2652713"/>
          <p14:tracePt t="42923" x="3497263" y="2652713"/>
          <p14:tracePt t="42939" x="3814763" y="2609850"/>
          <p14:tracePt t="42956" x="4140200" y="2566988"/>
          <p14:tracePt t="42973" x="4221163" y="2555875"/>
          <p14:tracePt t="42990" x="4329113" y="2540000"/>
          <p14:tracePt t="43006" x="4333875" y="2535238"/>
          <p14:tracePt t="43145" x="4340225" y="2535238"/>
          <p14:tracePt t="43154" x="4367213" y="2535238"/>
          <p14:tracePt t="43165" x="4403725" y="2524125"/>
          <p14:tracePt t="43175" x="4430713" y="2524125"/>
          <p14:tracePt t="43189" x="4457700" y="2524125"/>
          <p14:tracePt t="43206" x="4479925" y="2524125"/>
          <p14:tracePt t="43223" x="4484688" y="2524125"/>
          <p14:tracePt t="43240" x="4491038" y="2524125"/>
          <p14:tracePt t="43256" x="4495800" y="2524125"/>
          <p14:tracePt t="43273" x="4502150" y="2524125"/>
          <p14:tracePt t="43289" x="4506913" y="2524125"/>
          <p14:tracePt t="43574" x="4491038" y="2524125"/>
          <p14:tracePt t="43595" x="4484688" y="2524125"/>
          <p14:tracePt t="43725" x="4475163" y="2528888"/>
          <p14:tracePt t="43734" x="4468813" y="2535238"/>
          <p14:tracePt t="44195" x="4425950" y="2551113"/>
          <p14:tracePt t="44204" x="4333875" y="2582863"/>
          <p14:tracePt t="44214" x="4203700" y="2625725"/>
          <p14:tracePt t="44225" x="3760788" y="2659063"/>
          <p14:tracePt t="44240" x="3517900" y="2690813"/>
          <p14:tracePt t="44256" x="2836863" y="2740025"/>
          <p14:tracePt t="44273" x="2652713" y="2740025"/>
          <p14:tracePt t="44306" x="2236788" y="2717800"/>
          <p14:tracePt t="44339" x="2193925" y="2697163"/>
          <p14:tracePt t="44373" x="2043113" y="2674938"/>
          <p14:tracePt t="44389" x="1917700" y="2663825"/>
          <p14:tracePt t="44406" x="1863725" y="2652713"/>
          <p14:tracePt t="44494" x="1858963" y="2652713"/>
          <p14:tracePt t="44835" x="1901825" y="2663825"/>
          <p14:tracePt t="44845" x="1982788" y="2686050"/>
          <p14:tracePt t="44854" x="2027238" y="2690813"/>
          <p14:tracePt t="44865" x="2090738" y="2713038"/>
          <p14:tracePt t="44874" x="2135188" y="2728913"/>
          <p14:tracePt t="44889" x="2189163" y="2744788"/>
          <p14:tracePt t="44906" x="2371725" y="2816225"/>
          <p14:tracePt t="44923" x="2474913" y="2859088"/>
          <p14:tracePt t="44940" x="2571750" y="2886075"/>
          <p14:tracePt t="44956" x="2652713" y="2897188"/>
          <p14:tracePt t="44973" x="2690813" y="2901950"/>
          <p14:tracePt t="44989" x="2724150" y="2901950"/>
          <p14:tracePt t="45006" x="2771775" y="2901950"/>
          <p14:tracePt t="45022" x="2798763" y="2901950"/>
          <p14:tracePt t="45039" x="2886075" y="2901950"/>
          <p14:tracePt t="45056" x="2928938" y="2901950"/>
          <p14:tracePt t="45214" x="2940050" y="2901950"/>
          <p14:tracePt t="45225" x="2960688" y="2901950"/>
          <p14:tracePt t="45235" x="2978150" y="2901950"/>
          <p14:tracePt t="45244" x="3009900" y="2901950"/>
          <p14:tracePt t="45256" x="3070225" y="2890838"/>
          <p14:tracePt t="45273" x="3097213" y="2886075"/>
          <p14:tracePt t="45290" x="3232150" y="2843213"/>
          <p14:tracePt t="45306" x="3351213" y="2816225"/>
          <p14:tracePt t="45323" x="3387725" y="2809875"/>
          <p14:tracePt t="45339" x="3475038" y="2794000"/>
          <p14:tracePt t="45356" x="3556000" y="2778125"/>
          <p14:tracePt t="45373" x="3594100" y="2778125"/>
          <p14:tracePt t="45389" x="3686175" y="2762250"/>
          <p14:tracePt t="45406" x="3756025" y="2751138"/>
          <p14:tracePt t="45422" x="3794125" y="2744788"/>
          <p14:tracePt t="45440" x="3814763" y="2744788"/>
          <p14:tracePt t="45635" x="3805238" y="2744788"/>
          <p14:tracePt t="45644" x="3798888" y="2744788"/>
          <p14:tracePt t="45785" x="3832225" y="2744788"/>
          <p14:tracePt t="45794" x="3933825" y="2744788"/>
          <p14:tracePt t="45804" x="4010025" y="2744788"/>
          <p14:tracePt t="45815" x="4122738" y="2733675"/>
          <p14:tracePt t="45825" x="4187825" y="2724150"/>
          <p14:tracePt t="45839" x="4241800" y="2724150"/>
          <p14:tracePt t="45856" x="4302125" y="2724150"/>
          <p14:tracePt t="45873" x="4306888" y="2724150"/>
          <p14:tracePt t="45906" x="4302125" y="2724150"/>
          <p14:tracePt t="45923" x="4279900" y="2724150"/>
          <p14:tracePt t="45940" x="4264025" y="2724150"/>
          <p14:tracePt t="45956" x="4259263" y="2724150"/>
          <p14:tracePt t="46044" x="4252913" y="2724150"/>
          <p14:tracePt t="46075" x="4248150" y="2724150"/>
          <p14:tracePt t="46084" x="4241800" y="2724150"/>
          <p14:tracePt t="46094" x="4237038" y="2724150"/>
          <p14:tracePt t="46106" x="4230688" y="2724150"/>
          <p14:tracePt t="46124" x="4225925" y="2724150"/>
          <p14:tracePt t="47135" x="4313238" y="2724150"/>
          <p14:tracePt t="47145" x="4387850" y="2733675"/>
          <p14:tracePt t="47154" x="4479925" y="2744788"/>
          <p14:tracePt t="47165" x="4567238" y="2755900"/>
          <p14:tracePt t="47175" x="4657725" y="2755900"/>
          <p14:tracePt t="47190" x="4706938" y="2755900"/>
          <p14:tracePt t="47206" x="4738688" y="2755900"/>
          <p14:tracePt t="47256" x="4729163" y="2755900"/>
          <p14:tracePt t="47290" x="4702175" y="2755900"/>
          <p14:tracePt t="47322" x="4679950" y="2755900"/>
          <p14:tracePt t="47944" x="4684713" y="2755900"/>
          <p14:tracePt t="47954" x="4841875" y="2771775"/>
          <p14:tracePt t="47964" x="5111750" y="2816225"/>
          <p14:tracePt t="47975" x="5214938" y="2816225"/>
          <p14:tracePt t="47989" x="5318125" y="2825750"/>
          <p14:tracePt t="48006" x="5430838" y="2832100"/>
          <p14:tracePt t="48022" x="5468938" y="2832100"/>
          <p14:tracePt t="48056" x="5549900" y="2843213"/>
          <p14:tracePt t="48089" x="5691188" y="2843213"/>
          <p14:tracePt t="48123" x="6003925" y="2843213"/>
          <p14:tracePt t="48139" x="6181725" y="2843213"/>
          <p14:tracePt t="48156" x="6323013" y="2836863"/>
          <p14:tracePt t="48173" x="6361113" y="2836863"/>
          <p14:tracePt t="48189" x="6419850" y="2836863"/>
          <p14:tracePt t="48206" x="6462713" y="2836863"/>
          <p14:tracePt t="48223" x="6489700" y="2836863"/>
          <p14:tracePt t="48240" x="6581775" y="2820988"/>
          <p14:tracePt t="48256" x="6696075" y="2809875"/>
          <p14:tracePt t="48273" x="6750050" y="2809875"/>
          <p14:tracePt t="48289" x="6862763" y="2798763"/>
          <p14:tracePt t="48306" x="6954838" y="2798763"/>
          <p14:tracePt t="48323" x="6981825" y="2794000"/>
          <p14:tracePt t="48339" x="7062788" y="2794000"/>
          <p14:tracePt t="48356" x="7154863" y="2778125"/>
          <p14:tracePt t="48372" x="7197725" y="2778125"/>
          <p14:tracePt t="48389" x="7312025" y="2767013"/>
          <p14:tracePt t="48406" x="7424738" y="2767013"/>
          <p14:tracePt t="48423" x="7458075" y="2767013"/>
          <p14:tracePt t="48439" x="7570788" y="2767013"/>
          <p14:tracePt t="48456" x="7732713" y="2762250"/>
          <p14:tracePt t="48473" x="7808913" y="2762250"/>
          <p14:tracePt t="48489" x="8040688" y="2740025"/>
          <p14:tracePt t="48506" x="8251825" y="2728913"/>
          <p14:tracePt t="48523" x="8316913" y="2728913"/>
          <p14:tracePt t="48539" x="8431213" y="2717800"/>
          <p14:tracePt t="48556" x="8501063" y="2713038"/>
          <p14:tracePt t="48573" x="8566150" y="2713038"/>
          <p14:tracePt t="48589" x="8678863" y="2713038"/>
          <p14:tracePt t="48606" x="8797925" y="2701925"/>
          <p14:tracePt t="48623" x="8874125" y="2690813"/>
          <p14:tracePt t="48639" x="8966200" y="2686050"/>
          <p14:tracePt t="48656" x="9009063" y="2674938"/>
          <p14:tracePt t="48672" x="9024938" y="2674938"/>
          <p14:tracePt t="48689" x="9051925" y="2670175"/>
          <p14:tracePt t="48706" x="9056688" y="2670175"/>
          <p14:tracePt t="48984" x="9051925" y="2670175"/>
          <p14:tracePt t="48994" x="9047163" y="2670175"/>
          <p14:tracePt t="49005" x="9036050" y="2670175"/>
          <p14:tracePt t="49014" x="9024938" y="2670175"/>
          <p14:tracePt t="49024" x="9009063" y="2670175"/>
          <p14:tracePt t="49039" x="8997950" y="2670175"/>
          <p14:tracePt t="49056" x="8986838" y="2670175"/>
          <p14:tracePt t="49073" x="8982075" y="2670175"/>
          <p14:tracePt t="49089" x="8975725" y="2670175"/>
          <p14:tracePt t="49106" x="8966200" y="2670175"/>
          <p14:tracePt t="49122" x="8955088" y="2670175"/>
          <p14:tracePt t="49139" x="8928100" y="2670175"/>
          <p14:tracePt t="49156" x="8912225" y="2670175"/>
          <p14:tracePt t="49173" x="8901113" y="2670175"/>
          <p14:tracePt t="49189" x="8874125" y="2670175"/>
          <p14:tracePt t="49206" x="8856663" y="2670175"/>
          <p14:tracePt t="49223" x="8847138" y="2670175"/>
          <p14:tracePt t="49240" x="8829675" y="2670175"/>
          <p14:tracePt t="49256" x="8820150" y="2670175"/>
          <p14:tracePt t="49289" x="8813800" y="2670175"/>
          <p14:tracePt t="49306" x="8809038" y="2670175"/>
          <p14:tracePt t="49323" x="8793163" y="2670175"/>
          <p14:tracePt t="49339" x="8766175" y="2670175"/>
          <p14:tracePt t="49356" x="8728075" y="2674938"/>
          <p14:tracePt t="49372" x="8689975" y="2686050"/>
          <p14:tracePt t="49389" x="8647113" y="2686050"/>
          <p14:tracePt t="49406" x="8582025" y="2686050"/>
          <p14:tracePt t="49422" x="8532813" y="2686050"/>
          <p14:tracePt t="49439" x="8474075" y="2690813"/>
          <p14:tracePt t="49456" x="8397875" y="2701925"/>
          <p14:tracePt t="49473" x="8348663" y="2701925"/>
          <p14:tracePt t="49489" x="8301038" y="2713038"/>
          <p14:tracePt t="49506" x="8231188" y="2724150"/>
          <p14:tracePt t="49523" x="8181975" y="2724150"/>
          <p14:tracePt t="49539" x="8112125" y="2740025"/>
          <p14:tracePt t="49556" x="8020050" y="2755900"/>
          <p14:tracePt t="49572" x="7993063" y="2762250"/>
          <p14:tracePt t="49589" x="7885113" y="2778125"/>
          <p14:tracePt t="49606" x="7777163" y="2805113"/>
          <p14:tracePt t="49623" x="7750175" y="2805113"/>
          <p14:tracePt t="49639" x="7689850" y="2825750"/>
          <p14:tracePt t="49656" x="7631113" y="2843213"/>
          <p14:tracePt t="49673" x="7608888" y="2847975"/>
          <p14:tracePt t="49689" x="7550150" y="2874963"/>
          <p14:tracePt t="49706" x="7496175" y="2886075"/>
          <p14:tracePt t="49723" x="7478713" y="2886075"/>
          <p14:tracePt t="49739" x="7424738" y="2901950"/>
          <p14:tracePt t="49756" x="7361238" y="2901950"/>
          <p14:tracePt t="49772" x="7339013" y="2906713"/>
          <p14:tracePt t="49789" x="7273925" y="2906713"/>
          <p14:tracePt t="49806" x="7219950" y="2913063"/>
          <p14:tracePt t="49822" x="7192963" y="2913063"/>
          <p14:tracePt t="49839" x="7107238" y="2913063"/>
          <p14:tracePt t="49856" x="7019925" y="2901950"/>
          <p14:tracePt t="49872" x="6988175" y="2897188"/>
          <p14:tracePt t="49889" x="6896100" y="2870200"/>
          <p14:tracePt t="49906" x="6824663" y="2836863"/>
          <p14:tracePt t="49923" x="6804025" y="2820988"/>
          <p14:tracePt t="49939" x="6750050" y="2794000"/>
          <p14:tracePt t="49956" x="6707188" y="2771775"/>
          <p14:tracePt t="49973" x="6680200" y="2767013"/>
          <p14:tracePt t="49989" x="6619875" y="2755900"/>
          <p14:tracePt t="50006" x="6599238" y="2751138"/>
          <p14:tracePt t="50023" x="6577013" y="2751138"/>
          <p14:tracePt t="50039" x="6565900" y="2751138"/>
          <p14:tracePt t="50056" x="6554788" y="2751138"/>
          <p14:tracePt t="50073" x="6550025" y="2751138"/>
          <p14:tracePt t="50089" x="6543675" y="2755900"/>
          <p14:tracePt t="50106" x="6527800" y="2755900"/>
          <p14:tracePt t="50123" x="6507163" y="2762250"/>
          <p14:tracePt t="50139" x="6500813" y="2762250"/>
          <p14:tracePt t="50156" x="6489700" y="2762250"/>
          <p14:tracePt t="50189" x="6484938" y="2767013"/>
          <p14:tracePt t="50206" x="6473825" y="2771775"/>
          <p14:tracePt t="50223" x="6462713" y="2771775"/>
          <p14:tracePt t="50239" x="6453188" y="2771775"/>
          <p14:tracePt t="50256" x="6419850" y="2789238"/>
          <p14:tracePt t="50273" x="6408738" y="2789238"/>
          <p14:tracePt t="50289" x="6381750" y="2794000"/>
          <p14:tracePt t="50306" x="6365875" y="2794000"/>
          <p14:tracePt t="51274" x="6365875" y="2798763"/>
          <p14:tracePt t="51294" x="6361113" y="2798763"/>
          <p14:tracePt t="51464" x="6354763" y="2798763"/>
          <p14:tracePt t="53124" x="6345238" y="2805113"/>
          <p14:tracePt t="53134" x="6307138" y="2805113"/>
          <p14:tracePt t="53145" x="6165850" y="2825750"/>
          <p14:tracePt t="53156" x="6100763" y="2836863"/>
          <p14:tracePt t="53173" x="5945188" y="2847975"/>
          <p14:tracePt t="53189" x="5853113" y="2852738"/>
          <p14:tracePt t="53206" x="5830888" y="2852738"/>
          <p14:tracePt t="53256" x="5761038" y="2825750"/>
          <p14:tracePt t="53289" x="5641975" y="2794000"/>
          <p14:tracePt t="53323" x="5518150" y="2762250"/>
          <p14:tracePt t="53339" x="5473700" y="2744788"/>
          <p14:tracePt t="53356" x="5430838" y="2717800"/>
          <p14:tracePt t="53373" x="5410200" y="2706688"/>
          <p14:tracePt t="53389" x="5376863" y="2670175"/>
          <p14:tracePt t="53406" x="5338763" y="2632075"/>
          <p14:tracePt t="53423" x="5329238" y="2620963"/>
          <p14:tracePt t="53439" x="5291138" y="2593975"/>
          <p14:tracePt t="53456" x="5257800" y="2555875"/>
          <p14:tracePt t="53473" x="5241925" y="2544763"/>
          <p14:tracePt t="53489" x="5226050" y="2524125"/>
          <p14:tracePt t="53506" x="5219700" y="2508250"/>
          <p14:tracePt t="53523" x="5219700" y="2501900"/>
          <p14:tracePt t="53539" x="5203825" y="2481263"/>
          <p14:tracePt t="53556" x="5203825" y="2447925"/>
          <p14:tracePt t="53572" x="5203825" y="2432050"/>
          <p14:tracePt t="53589" x="5203825" y="2409825"/>
          <p14:tracePt t="53606" x="5219700" y="2382838"/>
          <p14:tracePt t="53622" x="5230813" y="2371725"/>
          <p14:tracePt t="53639" x="5257800" y="2335213"/>
          <p14:tracePt t="53656" x="5284788" y="2312988"/>
          <p14:tracePt t="53673" x="5302250" y="2308225"/>
          <p14:tracePt t="53689" x="5356225" y="2286000"/>
          <p14:tracePt t="53706" x="5426075" y="2263775"/>
          <p14:tracePt t="53723" x="5453063" y="2254250"/>
          <p14:tracePt t="53739" x="5534025" y="2236788"/>
          <p14:tracePt t="53756" x="5626100" y="2232025"/>
          <p14:tracePt t="53773" x="5691188" y="2220913"/>
          <p14:tracePt t="53789" x="5799138" y="2216150"/>
          <p14:tracePt t="53806" x="5864225" y="2205038"/>
          <p14:tracePt t="53823" x="5918200" y="2198688"/>
          <p14:tracePt t="53839" x="5999163" y="2189163"/>
          <p14:tracePt t="53856" x="6057900" y="2182813"/>
          <p14:tracePt t="53873" x="6107113" y="2182813"/>
          <p14:tracePt t="53889" x="6235700" y="2171700"/>
          <p14:tracePt t="53906" x="6365875" y="2162175"/>
          <p14:tracePt t="53923" x="6462713" y="2162175"/>
          <p14:tracePt t="53939" x="6554788" y="2155825"/>
          <p14:tracePt t="53956" x="6673850" y="2155825"/>
          <p14:tracePt t="53973" x="6761163" y="2155825"/>
          <p14:tracePt t="53990" x="6862763" y="2155825"/>
          <p14:tracePt t="54006" x="7051675" y="2162175"/>
          <p14:tracePt t="54022" x="7188200" y="2162175"/>
          <p14:tracePt t="54039" x="7327900" y="2162175"/>
          <p14:tracePt t="54056" x="7485063" y="2166938"/>
          <p14:tracePt t="54073" x="7532688" y="2166938"/>
          <p14:tracePt t="54089" x="7662863" y="2189163"/>
          <p14:tracePt t="54106" x="7797800" y="2216150"/>
          <p14:tracePt t="54122" x="7835900" y="2220913"/>
          <p14:tracePt t="54139" x="7954963" y="2259013"/>
          <p14:tracePt t="54156" x="8040688" y="2297113"/>
          <p14:tracePt t="54173" x="8058150" y="2308225"/>
          <p14:tracePt t="54189" x="8101013" y="2344738"/>
          <p14:tracePt t="54206" x="8128000" y="2382838"/>
          <p14:tracePt t="54223" x="8132763" y="2393950"/>
          <p14:tracePt t="54239" x="8132763" y="2425700"/>
          <p14:tracePt t="54256" x="8128000" y="2459038"/>
          <p14:tracePt t="54273" x="8123238" y="2463800"/>
          <p14:tracePt t="54289" x="8085138" y="2497138"/>
          <p14:tracePt t="54306" x="7997825" y="2551113"/>
          <p14:tracePt t="54323" x="7943850" y="2578100"/>
          <p14:tracePt t="54339" x="7723188" y="2659063"/>
          <p14:tracePt t="54356" x="7543800" y="2701925"/>
          <p14:tracePt t="54373" x="7489825" y="2717800"/>
          <p14:tracePt t="54389" x="7381875" y="2733675"/>
          <p14:tracePt t="54406" x="7289800" y="2755900"/>
          <p14:tracePt t="54422" x="7258050" y="2755900"/>
          <p14:tracePt t="54440" x="7143750" y="2762250"/>
          <p14:tracePt t="54456" x="6965950" y="2771775"/>
          <p14:tracePt t="54473" x="6835775" y="2782888"/>
          <p14:tracePt t="54489" x="6646863" y="2794000"/>
          <p14:tracePt t="54506" x="6534150" y="2794000"/>
          <p14:tracePt t="54522" x="6469063" y="2798763"/>
          <p14:tracePt t="54539" x="6365875" y="2798763"/>
          <p14:tracePt t="54556" x="6300788" y="2798763"/>
          <p14:tracePt t="54573" x="6226175" y="2798763"/>
          <p14:tracePt t="54589" x="6057900" y="2798763"/>
          <p14:tracePt t="54606" x="5922963" y="2798763"/>
          <p14:tracePt t="54623" x="5810250" y="2798763"/>
          <p14:tracePt t="54639" x="5691188" y="2798763"/>
          <p14:tracePt t="54656" x="5599113" y="2798763"/>
          <p14:tracePt t="54673" x="5572125" y="2789238"/>
          <p14:tracePt t="54689" x="5545138" y="2782888"/>
          <p14:tracePt t="54706" x="5527675" y="2778125"/>
          <p14:tracePt t="54723" x="5518150" y="2771775"/>
          <p14:tracePt t="54739" x="5507038" y="2755900"/>
          <p14:tracePt t="54756" x="5500688" y="2733675"/>
          <p14:tracePt t="54773" x="5500688" y="2724150"/>
          <p14:tracePt t="54790" x="5518150" y="2679700"/>
          <p14:tracePt t="54806" x="5549900" y="2647950"/>
          <p14:tracePt t="54822" x="5572125" y="2632075"/>
          <p14:tracePt t="54839" x="5641975" y="2598738"/>
          <p14:tracePt t="54856" x="5776913" y="2562225"/>
          <p14:tracePt t="54872" x="5842000" y="2555875"/>
          <p14:tracePt t="54889" x="5981700" y="2535238"/>
          <p14:tracePt t="54906" x="6181725" y="2524125"/>
          <p14:tracePt t="54922" x="6273800" y="2517775"/>
          <p14:tracePt t="54939" x="6489700" y="2497138"/>
          <p14:tracePt t="54957" x="6689725" y="2463800"/>
          <p14:tracePt t="54973" x="6754813" y="2463800"/>
          <p14:tracePt t="54989" x="6934200" y="2452688"/>
          <p14:tracePt t="55006" x="7100888" y="2443163"/>
          <p14:tracePt t="55023" x="7161213" y="2443163"/>
          <p14:tracePt t="55039" x="7289800" y="2443163"/>
          <p14:tracePt t="55056" x="7392988" y="2443163"/>
          <p14:tracePt t="55073" x="7469188" y="2443163"/>
          <p14:tracePt t="55089" x="7581900" y="2443163"/>
          <p14:tracePt t="55106" x="7712075" y="2459038"/>
          <p14:tracePt t="55123" x="7754938" y="2463800"/>
          <p14:tracePt t="55139" x="7874000" y="2497138"/>
          <p14:tracePt t="55156" x="7959725" y="2528888"/>
          <p14:tracePt t="55173" x="8013700" y="2544763"/>
          <p14:tracePt t="55189" x="8062913" y="2566988"/>
          <p14:tracePt t="55206" x="8089900" y="2578100"/>
          <p14:tracePt t="55223" x="8105775" y="2593975"/>
          <p14:tracePt t="55239" x="8116888" y="2625725"/>
          <p14:tracePt t="55256" x="8123238" y="2652713"/>
          <p14:tracePt t="55272" x="8123238" y="2674938"/>
          <p14:tracePt t="55290" x="8101013" y="2717800"/>
          <p14:tracePt t="55306" x="8040688" y="2771775"/>
          <p14:tracePt t="55323" x="7986713" y="2798763"/>
          <p14:tracePt t="55339" x="7862888" y="2847975"/>
          <p14:tracePt t="55356" x="7673975" y="2897188"/>
          <p14:tracePt t="55372" x="7543800" y="2917825"/>
          <p14:tracePt t="55389" x="7415213" y="2928938"/>
          <p14:tracePt t="55406" x="7273925" y="2940050"/>
          <p14:tracePt t="55423" x="7188200" y="2951163"/>
          <p14:tracePt t="55440" x="7078663" y="2955925"/>
          <p14:tracePt t="55456" x="6907213" y="2967038"/>
          <p14:tracePt t="55473" x="6842125" y="2978150"/>
          <p14:tracePt t="55489" x="6635750" y="2987675"/>
          <p14:tracePt t="55506" x="6435725" y="2987675"/>
          <p14:tracePt t="55523" x="6361113" y="2987675"/>
          <p14:tracePt t="55539" x="6208713" y="2987675"/>
          <p14:tracePt t="55556" x="6080125" y="2971800"/>
          <p14:tracePt t="55572" x="6046788" y="2967038"/>
          <p14:tracePt t="55589" x="5976938" y="2933700"/>
          <p14:tracePt t="55606" x="5934075" y="2913063"/>
          <p14:tracePt t="55623" x="5918200" y="2906713"/>
          <p14:tracePt t="55639" x="5895975" y="2886075"/>
          <p14:tracePt t="55656" x="5891213" y="2870200"/>
          <p14:tracePt t="55672" x="5891213" y="2859088"/>
          <p14:tracePt t="55689" x="5891213" y="2816225"/>
          <p14:tracePt t="55706" x="5918200" y="2767013"/>
          <p14:tracePt t="55723" x="5938838" y="2751138"/>
          <p14:tracePt t="55739" x="6046788" y="2706688"/>
          <p14:tracePt t="55756" x="6208713" y="2659063"/>
          <p14:tracePt t="55772" x="6273800" y="2647950"/>
          <p14:tracePt t="55789" x="6453188" y="2609850"/>
          <p14:tracePt t="55806" x="6646863" y="2578100"/>
          <p14:tracePt t="55822" x="6723063" y="2566988"/>
          <p14:tracePt t="55839" x="6927850" y="2551113"/>
          <p14:tracePt t="55856" x="7062788" y="2551113"/>
          <p14:tracePt t="55873" x="7204075" y="2551113"/>
          <p14:tracePt t="55889" x="7415213" y="2555875"/>
          <p14:tracePt t="55906" x="7550150" y="2571750"/>
          <p14:tracePt t="55923" x="7624763" y="2593975"/>
          <p14:tracePt t="55939" x="7700963" y="2625725"/>
          <p14:tracePt t="55956" x="7727950" y="2643188"/>
          <p14:tracePt t="55973" x="7732713" y="2647950"/>
          <p14:tracePt t="57165" x="7658100" y="2706688"/>
          <p14:tracePt t="57175" x="7188200" y="2879725"/>
          <p14:tracePt t="57185" x="6653213" y="2994025"/>
          <p14:tracePt t="57195" x="5788025" y="3205163"/>
          <p14:tracePt t="57206" x="5311775" y="3297238"/>
          <p14:tracePt t="57223" x="4884738" y="3382963"/>
          <p14:tracePt t="57240" x="3944938" y="3609975"/>
          <p14:tracePt t="57272" x="3432175" y="3695700"/>
          <p14:tracePt t="57306" x="2852738" y="3767138"/>
          <p14:tracePt t="57339" x="2416175" y="3776663"/>
          <p14:tracePt t="57356" x="2243138" y="3776663"/>
          <p14:tracePt t="57373" x="2209800" y="3776663"/>
          <p14:tracePt t="57389" x="2189163" y="3776663"/>
          <p14:tracePt t="57524" x="2171700" y="3767138"/>
          <p14:tracePt t="57534" x="2139950" y="3706813"/>
          <p14:tracePt t="57545" x="2112963" y="3675063"/>
          <p14:tracePt t="57556" x="2070100" y="3659188"/>
          <p14:tracePt t="57572" x="2005013" y="3632200"/>
          <p14:tracePt t="57589" x="1939925" y="3598863"/>
          <p14:tracePt t="57606" x="1928813" y="3587750"/>
          <p14:tracePt t="57644" x="1928813" y="3582988"/>
          <p14:tracePt t="57656" x="1928813" y="3567113"/>
          <p14:tracePt t="57673" x="1924050" y="3556000"/>
          <p14:tracePt t="57689" x="1917700" y="3540125"/>
          <p14:tracePt t="57706" x="1917700" y="3513138"/>
          <p14:tracePt t="57723" x="1917700" y="3495675"/>
          <p14:tracePt t="57739" x="1917700" y="3486150"/>
          <p14:tracePt t="57756" x="1917700" y="3463925"/>
          <p14:tracePt t="57773" x="1917700" y="3459163"/>
          <p14:tracePt t="57789" x="1912938" y="3448050"/>
          <p14:tracePt t="57844" x="1912938" y="3436938"/>
          <p14:tracePt t="57854" x="1912938" y="3425825"/>
          <p14:tracePt t="57865" x="1917700" y="3405188"/>
          <p14:tracePt t="57874" x="1924050" y="3394075"/>
          <p14:tracePt t="57889" x="1928813" y="3387725"/>
          <p14:tracePt t="57906" x="1928813" y="3371850"/>
          <p14:tracePt t="57939" x="1928813" y="3367088"/>
          <p14:tracePt t="57964" x="1928813" y="3360738"/>
          <p14:tracePt t="57975" x="1935163" y="3355975"/>
          <p14:tracePt t="57989" x="1935163" y="3351213"/>
          <p14:tracePt t="58006" x="1939925" y="3340100"/>
          <p14:tracePt t="58105" x="1946275" y="3340100"/>
          <p14:tracePt t="58125" x="1946275" y="3333750"/>
          <p14:tracePt t="58146" x="1951038" y="3328988"/>
          <p14:tracePt t="58154" x="1955800" y="3328988"/>
          <p14:tracePt t="58244" x="1962150" y="3324225"/>
          <p14:tracePt t="58255" x="1966913" y="3317875"/>
          <p14:tracePt t="58264" x="1978025" y="3317875"/>
          <p14:tracePt t="58274" x="1993900" y="3306763"/>
          <p14:tracePt t="58289" x="2020888" y="3306763"/>
          <p14:tracePt t="58306" x="2047875" y="3302000"/>
          <p14:tracePt t="58323" x="2063750" y="3302000"/>
          <p14:tracePt t="58339" x="2074863" y="3302000"/>
          <p14:tracePt t="60557" x="3463925" y="3355975"/>
          <p14:tracePt t="60564" x="3598863" y="3355975"/>
          <p14:tracePt t="60575" x="3702050" y="3355975"/>
          <p14:tracePt t="60589" x="3787775" y="3367088"/>
          <p14:tracePt t="60606" x="3810000" y="3405188"/>
          <p14:tracePt t="60622" x="3821113" y="3409950"/>
          <p14:tracePt t="60639" x="3879850" y="3421063"/>
          <p14:tracePt t="60656" x="3971925" y="3421063"/>
          <p14:tracePt t="60689" x="4014788" y="3421063"/>
          <p14:tracePt t="61145" x="4021138" y="3421063"/>
          <p14:tracePt t="61154" x="4025900" y="3441700"/>
          <p14:tracePt t="61165" x="4025900" y="3452813"/>
          <p14:tracePt t="61195" x="4025900" y="3459163"/>
          <p14:tracePt t="61645" x="4037013" y="3459163"/>
          <p14:tracePt t="61654" x="4068763" y="3459163"/>
          <p14:tracePt t="61665" x="4167188" y="3452813"/>
          <p14:tracePt t="61675" x="4194175" y="3452813"/>
          <p14:tracePt t="61689" x="4230688" y="3448050"/>
          <p14:tracePt t="61706" x="4286250" y="3448050"/>
          <p14:tracePt t="61723" x="4295775" y="3448050"/>
          <p14:tracePt t="61740" x="4313238" y="3441700"/>
          <p14:tracePt t="61772" x="4340225" y="3436938"/>
          <p14:tracePt t="61806" x="4410075" y="3425825"/>
          <p14:tracePt t="61839" x="4448175" y="3421063"/>
          <p14:tracePt t="61975" x="4452938" y="3421063"/>
          <p14:tracePt t="61984" x="4457700" y="3421063"/>
          <p14:tracePt t="61994" x="4464050" y="3421063"/>
          <p14:tracePt t="62006" x="4475163" y="3421063"/>
          <p14:tracePt t="62023" x="4479925" y="3425825"/>
          <p14:tracePt t="62039" x="4495800" y="3432175"/>
          <p14:tracePt t="62056" x="4502150" y="3432175"/>
          <p14:tracePt t="63385" x="4495800" y="3432175"/>
          <p14:tracePt t="64555" x="4506913" y="3432175"/>
          <p14:tracePt t="64565" x="4545013" y="3414713"/>
          <p14:tracePt t="64575" x="4621213" y="3409950"/>
          <p14:tracePt t="64589" x="4691063" y="3387725"/>
          <p14:tracePt t="64606" x="4810125" y="3371850"/>
          <p14:tracePt t="64622" x="4837113" y="3360738"/>
          <p14:tracePt t="64656" x="4841875" y="3360738"/>
          <p14:tracePt t="64689" x="4929188" y="3355975"/>
          <p14:tracePt t="64723" x="5156200" y="3340100"/>
          <p14:tracePt t="64756" x="5426075" y="3306763"/>
          <p14:tracePt t="64772" x="5464175" y="3306763"/>
          <p14:tracePt t="64789" x="5583238" y="3313113"/>
          <p14:tracePt t="64806" x="5781675" y="3324225"/>
          <p14:tracePt t="64823" x="5884863" y="3324225"/>
          <p14:tracePt t="64839" x="6145213" y="3317875"/>
          <p14:tracePt t="64856" x="6334125" y="3317875"/>
          <p14:tracePt t="64873" x="6399213" y="3306763"/>
          <p14:tracePt t="64889" x="6565900" y="3297238"/>
          <p14:tracePt t="64906" x="6754813" y="3297238"/>
          <p14:tracePt t="64922" x="6831013" y="3297238"/>
          <p14:tracePt t="64939" x="7116763" y="3306763"/>
          <p14:tracePt t="64956" x="7404100" y="3306763"/>
          <p14:tracePt t="64973" x="7489825" y="3306763"/>
          <p14:tracePt t="64990" x="7669213" y="3313113"/>
          <p14:tracePt t="65006" x="7793038" y="3313113"/>
          <p14:tracePt t="65022" x="7835900" y="3324225"/>
          <p14:tracePt t="65039" x="7954963" y="3340100"/>
          <p14:tracePt t="65056" x="8105775" y="3360738"/>
          <p14:tracePt t="65072" x="8170863" y="3360738"/>
          <p14:tracePt t="65089" x="8301038" y="3360738"/>
          <p14:tracePt t="65106" x="8355013" y="3355975"/>
          <p14:tracePt t="65122" x="8375650" y="3355975"/>
          <p14:tracePt t="65139" x="8386763" y="3351213"/>
          <p14:tracePt t="65156" x="8435975" y="3351213"/>
          <p14:tracePt t="65173" x="8512175" y="3344863"/>
          <p14:tracePt t="65189" x="8689975" y="3333750"/>
          <p14:tracePt t="65206" x="8793163" y="3324225"/>
          <p14:tracePt t="65223" x="8836025" y="3324225"/>
          <p14:tracePt t="65239" x="8851900" y="3317875"/>
          <p14:tracePt t="65325" x="8851900" y="3313113"/>
          <p14:tracePt t="65634" x="8847138" y="3313113"/>
          <p14:tracePt t="65645" x="8840788" y="3313113"/>
          <p14:tracePt t="65654" x="8836025" y="3306763"/>
          <p14:tracePt t="65665" x="8829675" y="3306763"/>
          <p14:tracePt t="65675" x="8820150" y="3306763"/>
          <p14:tracePt t="65689" x="8813800" y="3306763"/>
          <p14:tracePt t="65706" x="8809038" y="3306763"/>
          <p14:tracePt t="73567" x="8101013" y="3776663"/>
          <p14:tracePt t="73575" x="7923213" y="3787775"/>
          <p14:tracePt t="73589" x="7759700" y="3756025"/>
          <p14:tracePt t="73606" x="7593013" y="3706813"/>
          <p14:tracePt t="73623" x="7485063" y="3663950"/>
          <p14:tracePt t="73639" x="7300913" y="3594100"/>
          <p14:tracePt t="73673" x="6711950" y="3490913"/>
          <p14:tracePt t="73706" x="5781675" y="3436938"/>
          <p14:tracePt t="73739" x="5534025" y="3459163"/>
          <p14:tracePt t="73772" x="5534025" y="3463925"/>
          <p14:tracePt t="73789" x="5527675" y="3463925"/>
          <p14:tracePt t="73806" x="5507038" y="3486150"/>
          <p14:tracePt t="73822" x="5484813" y="3495675"/>
          <p14:tracePt t="73839" x="5473700" y="3506788"/>
          <p14:tracePt t="73856" x="5457825" y="3513138"/>
          <p14:tracePt t="73872" x="5453063" y="3517900"/>
          <p14:tracePt t="73889" x="5419725" y="3540125"/>
          <p14:tracePt t="73906" x="5268913" y="3571875"/>
          <p14:tracePt t="73922" x="5122863" y="3609975"/>
          <p14:tracePt t="73939" x="4664075" y="3663950"/>
          <p14:tracePt t="73956" x="4113213" y="3690938"/>
          <p14:tracePt t="73973" x="3971925" y="3702050"/>
          <p14:tracePt t="73989" x="3641725" y="3717925"/>
          <p14:tracePt t="74006" x="3398838" y="3717925"/>
          <p14:tracePt t="74022" x="3297238" y="3713163"/>
          <p14:tracePt t="74039" x="3025775" y="3713163"/>
          <p14:tracePt t="74056" x="2724150" y="3713163"/>
          <p14:tracePt t="74072" x="2620963" y="3713163"/>
          <p14:tracePt t="74089" x="2432050" y="3690938"/>
          <p14:tracePt t="74106" x="2286000" y="3652838"/>
          <p14:tracePt t="74122" x="2243138" y="3636963"/>
          <p14:tracePt t="74139" x="2124075" y="3598863"/>
          <p14:tracePt t="74155" x="1951038" y="3556000"/>
          <p14:tracePt t="74172" x="1874838" y="3556000"/>
          <p14:tracePt t="74189" x="1697038" y="3529013"/>
          <p14:tracePt t="74206" x="1566863" y="3490913"/>
          <p14:tracePt t="74222" x="1535113" y="3479800"/>
          <p14:tracePt t="74239" x="1458913" y="3441700"/>
          <p14:tracePt t="74256" x="1377950" y="3398838"/>
          <p14:tracePt t="74272" x="1335088" y="3382963"/>
          <p14:tracePt t="74289" x="1189038" y="3344863"/>
          <p14:tracePt t="74306" x="1119188" y="3313113"/>
          <p14:tracePt t="74322" x="1085850" y="3286125"/>
          <p14:tracePt t="74339" x="1069975" y="3259138"/>
          <p14:tracePt t="74356" x="1069975" y="3236913"/>
          <p14:tracePt t="74372" x="1069975" y="3209925"/>
          <p14:tracePt t="74389" x="1069975" y="3167063"/>
          <p14:tracePt t="74406" x="1069975" y="3133725"/>
          <p14:tracePt t="74422" x="1069975" y="3113088"/>
          <p14:tracePt t="74439" x="1092200" y="3086100"/>
          <p14:tracePt t="74456" x="1128713" y="3036888"/>
          <p14:tracePt t="74472" x="1166813" y="2978150"/>
          <p14:tracePt t="74489" x="1270000" y="2924175"/>
          <p14:tracePt t="74506" x="1427163" y="2832100"/>
          <p14:tracePt t="74522" x="1524000" y="2794000"/>
          <p14:tracePt t="74539" x="1631950" y="2744788"/>
          <p14:tracePt t="74556" x="1778000" y="2706688"/>
          <p14:tracePt t="74572" x="1827213" y="2697163"/>
          <p14:tracePt t="74589" x="2009775" y="2659063"/>
          <p14:tracePt t="74606" x="2216150" y="2625725"/>
          <p14:tracePt t="74622" x="2312988" y="2616200"/>
          <p14:tracePt t="74639" x="2593975" y="2582863"/>
          <p14:tracePt t="74656" x="2847975" y="2562225"/>
          <p14:tracePt t="74672" x="2906713" y="2562225"/>
          <p14:tracePt t="74689" x="3036888" y="2544763"/>
          <p14:tracePt t="74706" x="3167063" y="2524125"/>
          <p14:tracePt t="74723" x="3232150" y="2524125"/>
          <p14:tracePt t="74739" x="3436938" y="2497138"/>
          <p14:tracePt t="74756" x="3702050" y="2474913"/>
          <p14:tracePt t="74772" x="3805238" y="2452688"/>
          <p14:tracePt t="74789" x="4160838" y="2425700"/>
          <p14:tracePt t="74805" x="4437063" y="2393950"/>
          <p14:tracePt t="74822" x="4513263" y="2393950"/>
          <p14:tracePt t="74839" x="4729163" y="2371725"/>
          <p14:tracePt t="74855" x="4929188" y="2366963"/>
          <p14:tracePt t="74872" x="5014913" y="2366963"/>
          <p14:tracePt t="74889" x="5372100" y="2351088"/>
          <p14:tracePt t="74906" x="5868988" y="2335213"/>
          <p14:tracePt t="74922" x="6030913" y="2324100"/>
          <p14:tracePt t="74939" x="6473825" y="2308225"/>
          <p14:tracePt t="74956" x="6846888" y="2317750"/>
          <p14:tracePt t="74972" x="7134225" y="2317750"/>
          <p14:tracePt t="74989" x="7505700" y="2339975"/>
          <p14:tracePt t="75006" x="7770813" y="2351088"/>
          <p14:tracePt t="75022" x="8040688" y="2378075"/>
          <p14:tracePt t="75039" x="8543925" y="2409825"/>
          <p14:tracePt t="75056" x="8836025" y="2409825"/>
          <p14:tracePt t="75072" x="9051925" y="2436813"/>
          <p14:tracePt t="75089" x="9278938" y="2459038"/>
          <p14:tracePt t="75106" x="9424988" y="2486025"/>
          <p14:tracePt t="75122" x="9548813" y="2517775"/>
          <p14:tracePt t="75139" x="9705975" y="2544763"/>
          <p14:tracePt t="75156" x="9899650" y="2598738"/>
          <p14:tracePt t="75172" x="9991725" y="2647950"/>
          <p14:tracePt t="75189" x="10072688" y="2717800"/>
          <p14:tracePt t="75206" x="10121900" y="2789238"/>
          <p14:tracePt t="75223" x="10137775" y="2825750"/>
          <p14:tracePt t="75239" x="10137775" y="2874963"/>
          <p14:tracePt t="75256" x="10137775" y="2913063"/>
          <p14:tracePt t="75272" x="10137775" y="2928938"/>
          <p14:tracePt t="75289" x="10106025" y="2978150"/>
          <p14:tracePt t="75306" x="10063163" y="3025775"/>
          <p14:tracePt t="75322" x="10025063" y="3048000"/>
          <p14:tracePt t="75339" x="9894888" y="3124200"/>
          <p14:tracePt t="75356" x="9759950" y="3182938"/>
          <p14:tracePt t="75372" x="9717088" y="3198813"/>
          <p14:tracePt t="75389" x="9613900" y="3221038"/>
          <p14:tracePt t="75406" x="9544050" y="3236913"/>
          <p14:tracePt t="75422" x="9505950" y="3236913"/>
          <p14:tracePt t="75439" x="9359900" y="3252788"/>
          <p14:tracePt t="75456" x="9128125" y="3275013"/>
          <p14:tracePt t="75473" x="9024938" y="3286125"/>
          <p14:tracePt t="75489" x="8716963" y="3313113"/>
          <p14:tracePt t="75506" x="8462963" y="3317875"/>
          <p14:tracePt t="75522" x="8359775" y="3317875"/>
          <p14:tracePt t="75539" x="8101013" y="3317875"/>
          <p14:tracePt t="75555" x="7824788" y="3333750"/>
          <p14:tracePt t="75572" x="7700963" y="3333750"/>
          <p14:tracePt t="75589" x="7262813" y="3371850"/>
          <p14:tracePt t="75606" x="6599238" y="3452813"/>
          <p14:tracePt t="75622" x="6334125" y="3479800"/>
          <p14:tracePt t="75639" x="5507038" y="3621088"/>
          <p14:tracePt t="75656" x="4794250" y="3686175"/>
          <p14:tracePt t="75672" x="4425950" y="3717925"/>
          <p14:tracePt t="75689" x="4090988" y="3756025"/>
          <p14:tracePt t="75706" x="3998913" y="3760788"/>
          <p14:tracePt t="75722" x="3971925" y="3760788"/>
          <p14:tracePt t="75739" x="3956050" y="3760788"/>
          <p14:tracePt t="75756" x="3940175" y="3760788"/>
          <p14:tracePt t="75772" x="3933825" y="3760788"/>
          <p14:tracePt t="75789" x="3895725" y="3760788"/>
          <p14:tracePt t="75805" x="3832225" y="3760788"/>
          <p14:tracePt t="75822" x="3756025" y="3760788"/>
          <p14:tracePt t="75839" x="3663950" y="3771900"/>
          <p14:tracePt t="75856" x="3625850" y="3776663"/>
          <p14:tracePt t="75904" x="3621088" y="3776663"/>
          <p14:tracePt t="75924" x="3614738" y="3771900"/>
          <p14:tracePt t="75934" x="3594100" y="3760788"/>
          <p14:tracePt t="75944" x="3556000" y="3733800"/>
          <p14:tracePt t="75956" x="3524250" y="3717925"/>
          <p14:tracePt t="75972" x="3506788" y="3706813"/>
          <p14:tracePt t="75989" x="3479800" y="3686175"/>
          <p14:tracePt t="76006" x="3479800" y="3679825"/>
          <p14:tracePt t="76022" x="3475038" y="3679825"/>
          <p14:tracePt t="76075" x="3475038" y="3675063"/>
          <p14:tracePt t="76085" x="3468688" y="3659188"/>
          <p14:tracePt t="76095" x="3459163" y="3641725"/>
          <p14:tracePt t="76106" x="3452813" y="3636963"/>
          <p14:tracePt t="76134" x="3452813" y="3632200"/>
          <p14:tracePt t="76154" x="3452813" y="3625850"/>
          <p14:tracePt t="76195" x="3452813" y="3621088"/>
          <p14:tracePt t="76235" x="3459163" y="3609975"/>
          <p14:tracePt t="76244" x="3475038" y="3594100"/>
          <p14:tracePt t="76254" x="3497263" y="3571875"/>
          <p14:tracePt t="76264" x="3502025" y="3567113"/>
          <p14:tracePt t="76275" x="3506788" y="3567113"/>
          <p14:tracePt t="76289" x="3517900" y="3556000"/>
          <p14:tracePt t="76305" x="3533775" y="3544888"/>
          <p14:tracePt t="76322" x="3540125" y="3540125"/>
          <p14:tracePt t="76339" x="3551238" y="3529013"/>
          <p14:tracePt t="76356" x="3551238" y="3524250"/>
          <p14:tracePt t="76372" x="3560763" y="3517900"/>
          <p14:tracePt t="76389" x="3571875" y="3502025"/>
          <p14:tracePt t="76406" x="3582988" y="3490913"/>
          <p14:tracePt t="76439" x="3587750" y="3479800"/>
          <p14:tracePt t="76472" x="3594100" y="3479800"/>
          <p14:tracePt t="77145" x="3614738" y="3463925"/>
          <p14:tracePt t="77155" x="3625850" y="3452813"/>
          <p14:tracePt t="77165" x="3641725" y="3448050"/>
          <p14:tracePt t="77176" x="3648075" y="3448050"/>
          <p14:tracePt t="77189" x="3659188" y="3441700"/>
          <p14:tracePt t="77206" x="3668713" y="3432175"/>
          <p14:tracePt t="77222" x="3675063" y="3432175"/>
          <p14:tracePt t="77255" x="3695700" y="3421063"/>
          <p14:tracePt t="77289" x="3729038" y="3405188"/>
          <p14:tracePt t="77323" x="4048125" y="3405188"/>
          <p14:tracePt t="77339" x="4187825" y="3398838"/>
          <p14:tracePt t="77356" x="4286250" y="3382963"/>
          <p14:tracePt t="77372" x="4295775" y="3371850"/>
          <p14:tracePt t="77389" x="4306888" y="3367088"/>
          <p14:tracePt t="77405" x="4360863" y="3355975"/>
          <p14:tracePt t="77422" x="4387850" y="3355975"/>
          <p14:tracePt t="77439" x="4540250" y="3344863"/>
          <p14:tracePt t="77456" x="4718050" y="3344863"/>
          <p14:tracePt t="77472" x="4783138" y="3344863"/>
          <p14:tracePt t="77489" x="4906963" y="3344863"/>
          <p14:tracePt t="77506" x="4983163" y="3344863"/>
          <p14:tracePt t="77522" x="5003800" y="3344863"/>
          <p14:tracePt t="77539" x="5080000" y="3344863"/>
          <p14:tracePt t="77556" x="5145088" y="3340100"/>
          <p14:tracePt t="77572" x="5165725" y="3340100"/>
          <p14:tracePt t="77589" x="5210175" y="3333750"/>
          <p14:tracePt t="77605" x="5257800" y="3317875"/>
          <p14:tracePt t="77622" x="5268913" y="3317875"/>
          <p14:tracePt t="77639" x="5311775" y="3313113"/>
          <p14:tracePt t="77656" x="5372100" y="3297238"/>
          <p14:tracePt t="77672" x="5399088" y="3290888"/>
          <p14:tracePt t="77689" x="5457825" y="3275013"/>
          <p14:tracePt t="77706" x="5500688" y="3270250"/>
          <p14:tracePt t="77723" x="5538788" y="3259138"/>
          <p14:tracePt t="77739" x="5619750" y="3252788"/>
          <p14:tracePt t="77756" x="5680075" y="3241675"/>
          <p14:tracePt t="77772" x="5718175" y="3236913"/>
          <p14:tracePt t="77789" x="5781675" y="3225800"/>
          <p14:tracePt t="77805" x="5842000" y="3225800"/>
          <p14:tracePt t="77822" x="5895975" y="3225800"/>
          <p14:tracePt t="77839" x="5976938" y="3225800"/>
          <p14:tracePt t="77856" x="6118225" y="3221038"/>
          <p14:tracePt t="77872" x="6203950" y="3209925"/>
          <p14:tracePt t="77889" x="6323013" y="3209925"/>
          <p14:tracePt t="77906" x="6435725" y="3209925"/>
          <p14:tracePt t="77922" x="6500813" y="3209925"/>
          <p14:tracePt t="77939" x="6588125" y="3209925"/>
          <p14:tracePt t="77956" x="6754813" y="3209925"/>
          <p14:tracePt t="77972" x="6819900" y="3198813"/>
          <p14:tracePt t="77989" x="6961188" y="3187700"/>
          <p14:tracePt t="78006" x="7042150" y="3182938"/>
          <p14:tracePt t="78022" x="7069138" y="3182938"/>
          <p14:tracePt t="78039" x="7116763" y="3182938"/>
          <p14:tracePt t="78056" x="7165975" y="3182938"/>
          <p14:tracePt t="78072" x="7192963" y="3182938"/>
          <p14:tracePt t="78089" x="7278688" y="3182938"/>
          <p14:tracePt t="78106" x="7354888" y="3182938"/>
          <p14:tracePt t="78122" x="7388225" y="3178175"/>
          <p14:tracePt t="78139" x="7451725" y="3178175"/>
          <p14:tracePt t="78156" x="7496175" y="3178175"/>
          <p14:tracePt t="78172" x="7500938" y="3178175"/>
          <p14:tracePt t="78189" x="7523163" y="3178175"/>
          <p14:tracePt t="78206" x="7559675" y="3178175"/>
          <p14:tracePt t="78223" x="7577138" y="3178175"/>
          <p14:tracePt t="78239" x="7581900" y="3171825"/>
          <p14:tracePt t="78404" x="7581900" y="3178175"/>
          <p14:tracePt t="78774" x="7577138" y="3178175"/>
          <p14:tracePt t="78785" x="7577138" y="3182938"/>
          <p14:tracePt t="78794" x="7570788" y="3187700"/>
          <p14:tracePt t="78805" x="7566025" y="3194050"/>
          <p14:tracePt t="78822" x="7543800" y="3205163"/>
          <p14:tracePt t="78839" x="7516813" y="3214688"/>
          <p14:tracePt t="78856" x="7500938" y="3221038"/>
          <p14:tracePt t="78872" x="7496175" y="3221038"/>
          <p14:tracePt t="78906" x="7478713" y="3225800"/>
          <p14:tracePt t="78939" x="7473950" y="3232150"/>
          <p14:tracePt t="78990" x="7532688" y="3241675"/>
          <p14:tracePt t="79006" x="7685088" y="3241675"/>
          <p14:tracePt t="79022" x="7750175" y="3241675"/>
          <p14:tracePt t="79039" x="7939088" y="3241675"/>
          <p14:tracePt t="79056" x="8112125" y="3241675"/>
          <p14:tracePt t="79072" x="8177213" y="3241675"/>
          <p14:tracePt t="79089" x="8343900" y="3248025"/>
          <p14:tracePt t="79106" x="8467725" y="3259138"/>
          <p14:tracePt t="79122" x="8501063" y="3259138"/>
          <p14:tracePt t="79139" x="8555038" y="3259138"/>
          <p14:tracePt t="79156" x="8570913" y="3263900"/>
          <p14:tracePt t="79172" x="8575675" y="3263900"/>
          <p14:tracePt t="79189" x="8582025" y="3263900"/>
          <p14:tracePt t="79206" x="8586788" y="3270250"/>
          <p14:tracePt t="79315" x="8609013" y="3270250"/>
          <p14:tracePt t="79325" x="8647113" y="3270250"/>
          <p14:tracePt t="79335" x="8743950" y="3270250"/>
          <p14:tracePt t="79345" x="8797925" y="3259138"/>
          <p14:tracePt t="79356" x="8851900" y="3259138"/>
          <p14:tracePt t="79372" x="8939213" y="3248025"/>
          <p14:tracePt t="79389" x="9029700" y="3241675"/>
          <p14:tracePt t="79406" x="9159875" y="3241675"/>
          <p14:tracePt t="79422" x="9224963" y="3241675"/>
          <p14:tracePt t="79439" x="9294813" y="3225800"/>
          <p14:tracePt t="79456" x="9344025" y="3221038"/>
          <p14:tracePt t="79472" x="9359900" y="3221038"/>
          <p14:tracePt t="79489" x="9364663" y="3214688"/>
          <p14:tracePt t="79506" x="9371013" y="3214688"/>
          <p14:tracePt t="79574" x="9375775" y="3214688"/>
          <p14:tracePt t="80114" x="9359900" y="3214688"/>
          <p14:tracePt t="80125" x="9263063" y="3225800"/>
          <p14:tracePt t="80135" x="9197975" y="3236913"/>
          <p14:tracePt t="80145" x="9159875" y="3236913"/>
          <p14:tracePt t="80156" x="9117013" y="3241675"/>
          <p14:tracePt t="80172" x="9090025" y="3252788"/>
          <p14:tracePt t="80189" x="9009063" y="3252788"/>
          <p14:tracePt t="80206" x="8966200" y="3252788"/>
          <p14:tracePt t="80239" x="8840788" y="3259138"/>
          <p14:tracePt t="80272" x="8375650" y="3286125"/>
          <p14:tracePt t="80306" x="7251700" y="3351213"/>
          <p14:tracePt t="80322" x="7127875" y="3351213"/>
          <p14:tracePt t="80339" x="6835775" y="3351213"/>
          <p14:tracePt t="80356" x="6570663" y="3351213"/>
          <p14:tracePt t="80372" x="6057900" y="3351213"/>
          <p14:tracePt t="80389" x="5057775" y="3351213"/>
          <p14:tracePt t="80406" x="4349750" y="3398838"/>
          <p14:tracePt t="80422" x="3859213" y="3436938"/>
          <p14:tracePt t="80439" x="3387725" y="3448050"/>
          <p14:tracePt t="80456" x="3248025" y="3448050"/>
          <p14:tracePt t="80472" x="3124200" y="3441700"/>
          <p14:tracePt t="80489" x="2789238" y="3405188"/>
          <p14:tracePt t="80506" x="2344738" y="3405188"/>
          <p14:tracePt t="80522" x="2090738" y="3405188"/>
          <p14:tracePt t="80539" x="1912938" y="3405188"/>
          <p14:tracePt t="80556" x="1831975" y="3405188"/>
          <p14:tracePt t="80572" x="1820863" y="3394075"/>
          <p14:tracePt t="80589" x="1820863" y="3382963"/>
          <p14:tracePt t="80605" x="1881188" y="3360738"/>
          <p14:tracePt t="80622" x="1935163" y="3351213"/>
          <p14:tracePt t="80639" x="2054225" y="3324225"/>
          <p14:tracePt t="80656" x="2171700" y="3279775"/>
          <p14:tracePt t="80672" x="2189163" y="3259138"/>
          <p14:tracePt t="80689" x="2205038" y="3221038"/>
          <p14:tracePt t="80706" x="2205038" y="3198813"/>
          <p14:tracePt t="80722" x="2209800" y="3187700"/>
          <p14:tracePt t="80739" x="2220913" y="3178175"/>
          <p14:tracePt t="80756" x="2236788" y="3171825"/>
          <p14:tracePt t="80772" x="2247900" y="3171825"/>
          <p14:tracePt t="80789" x="2312988" y="3171825"/>
          <p14:tracePt t="80805" x="2405063" y="3214688"/>
          <p14:tracePt t="80822" x="2425700" y="3236913"/>
          <p14:tracePt t="80839" x="2432050" y="3340100"/>
          <p14:tracePt t="80856" x="2301875" y="3551238"/>
          <p14:tracePt t="80872" x="2254250" y="3636963"/>
          <p14:tracePt t="80889" x="2162175" y="3771900"/>
          <p14:tracePt t="80905" x="2178050" y="3787775"/>
          <p14:tracePt t="80922" x="2205038" y="3787775"/>
          <p14:tracePt t="80939" x="2335213" y="3756025"/>
          <p14:tracePt t="80956" x="2513013" y="3663950"/>
          <p14:tracePt t="80972" x="2582863" y="3621088"/>
          <p14:tracePt t="80989" x="2816225" y="3524250"/>
          <p14:tracePt t="81006" x="3052763" y="3436938"/>
          <p14:tracePt t="81022" x="3155950" y="3414713"/>
          <p14:tracePt t="81039" x="3571875" y="3367088"/>
          <p14:tracePt t="81056" x="4106863" y="3324225"/>
          <p14:tracePt t="81072" x="4722813" y="3286125"/>
          <p14:tracePt t="81089" x="5680075" y="3252788"/>
          <p14:tracePt t="81106" x="6199188" y="3252788"/>
          <p14:tracePt t="81122" x="6615113" y="3279775"/>
          <p14:tracePt t="81139" x="7154863" y="3355975"/>
          <p14:tracePt t="81156" x="7473950" y="3414713"/>
          <p14:tracePt t="81172" x="7739063" y="3432175"/>
          <p14:tracePt t="81189" x="7993063" y="3452813"/>
          <p14:tracePt t="81206" x="8321675" y="3475038"/>
          <p14:tracePt t="81222" x="8478838" y="3486150"/>
          <p14:tracePt t="81239" x="8593138" y="3486150"/>
          <p14:tracePt t="81256" x="8651875" y="3486150"/>
          <p14:tracePt t="81272" x="8658225" y="3486150"/>
          <p14:tracePt t="81325" x="8667750" y="3486150"/>
          <p14:tracePt t="81335" x="8678863" y="3486150"/>
          <p14:tracePt t="81345" x="8701088" y="3486150"/>
          <p14:tracePt t="81356" x="8705850" y="3479800"/>
          <p14:tracePt t="81372" x="8712200" y="3468688"/>
          <p14:tracePt t="81389" x="8716963" y="3459163"/>
          <p14:tracePt t="81406" x="8712200" y="3432175"/>
          <p14:tracePt t="81422" x="8674100" y="3421063"/>
          <p14:tracePt t="81439" x="8505825" y="3405188"/>
          <p14:tracePt t="81456" x="8247063" y="3405188"/>
          <p14:tracePt t="81472" x="8170863" y="3405188"/>
          <p14:tracePt t="81489" x="8051800" y="3414713"/>
          <p14:tracePt t="81506" x="7993063" y="3421063"/>
          <p14:tracePt t="81522" x="7970838" y="3421063"/>
          <p14:tracePt t="81539" x="7950200" y="3421063"/>
          <p14:tracePt t="81556" x="7916863" y="3421063"/>
          <p14:tracePt t="81572" x="7900988" y="3421063"/>
          <p14:tracePt t="81589" x="7878763" y="3421063"/>
          <p14:tracePt t="81606" x="7862888" y="3421063"/>
          <p14:tracePt t="81622" x="7858125" y="3421063"/>
          <p14:tracePt t="81656" x="7862888" y="3421063"/>
          <p14:tracePt t="81672" x="7869238" y="3421063"/>
          <p14:tracePt t="81705" x="7851775" y="3421063"/>
          <p14:tracePt t="81715" x="7831138" y="3421063"/>
          <p14:tracePt t="81724" x="7824788" y="3421063"/>
          <p14:tracePt t="81739" x="7813675" y="3414713"/>
          <p14:tracePt t="81756" x="7797800" y="3409950"/>
          <p14:tracePt t="81772" x="7786688" y="3398838"/>
          <p14:tracePt t="81789" x="7770813" y="3382963"/>
          <p14:tracePt t="81805" x="7743825" y="3371850"/>
          <p14:tracePt t="81822" x="7712075" y="3355975"/>
          <p14:tracePt t="81839" x="7669213" y="3333750"/>
          <p14:tracePt t="81856" x="7651750" y="3324225"/>
          <p14:tracePt t="81872" x="7646988" y="3317875"/>
          <p14:tracePt t="81889" x="7642225" y="3306763"/>
          <p14:tracePt t="81922" x="7642225" y="3302000"/>
          <p14:tracePt t="81984" x="7642225" y="3297238"/>
          <p14:tracePt t="82045" x="7635875" y="3290888"/>
          <p14:tracePt t="82125" x="7631113" y="3286125"/>
          <p14:tracePt t="82155" x="7624763" y="3286125"/>
          <p14:tracePt t="82225" x="7620000" y="3286125"/>
          <p14:tracePt t="82234" x="7615238" y="3286125"/>
          <p14:tracePt t="84497" x="5495925" y="3983038"/>
          <p14:tracePt t="84505" x="5122863" y="4048125"/>
          <p14:tracePt t="84515" x="4722813" y="4102100"/>
          <p14:tracePt t="84525" x="3971925" y="4203700"/>
          <p14:tracePt t="84539" x="3324225" y="4264025"/>
          <p14:tracePt t="84555" x="2593975" y="4313238"/>
          <p14:tracePt t="84572" x="2454275" y="4322763"/>
          <p14:tracePt t="84589" x="2227263" y="4333875"/>
          <p14:tracePt t="84622" x="2009775" y="4344988"/>
          <p14:tracePt t="84655" x="1377950" y="4387850"/>
          <p14:tracePt t="84689" x="1020763" y="4410075"/>
          <p14:tracePt t="84706" x="1000125" y="4410075"/>
          <p14:tracePt t="84739" x="1000125" y="4394200"/>
          <p14:tracePt t="84756" x="1004888" y="4376738"/>
          <p14:tracePt t="84772" x="1004888" y="4371975"/>
          <p14:tracePt t="84789" x="1016000" y="4340225"/>
          <p14:tracePt t="84805" x="1020763" y="4302125"/>
          <p14:tracePt t="84822" x="1020763" y="4291013"/>
          <p14:tracePt t="84839" x="1020763" y="4257675"/>
          <p14:tracePt t="84855" x="1004888" y="4214813"/>
          <p14:tracePt t="84872" x="984250" y="4194175"/>
          <p14:tracePt t="84889" x="939800" y="4176713"/>
          <p14:tracePt t="84905" x="892175" y="4171950"/>
          <p14:tracePt t="84922" x="869950" y="4167188"/>
          <p14:tracePt t="84939" x="854075" y="4167188"/>
          <p14:tracePt t="84972" x="854075" y="4160838"/>
          <p14:tracePt t="84989" x="854075" y="4156075"/>
          <p14:tracePt t="85006" x="854075" y="4149725"/>
          <p14:tracePt t="85022" x="847725" y="4144963"/>
          <p14:tracePt t="86144" x="847725" y="4149725"/>
          <p14:tracePt t="86154" x="847725" y="4156075"/>
          <p14:tracePt t="86164" x="847725" y="4167188"/>
          <p14:tracePt t="86185" x="847725" y="4176713"/>
          <p14:tracePt t="86214" x="869950" y="4176713"/>
          <p14:tracePt t="86225" x="962025" y="4187825"/>
          <p14:tracePt t="86234" x="1074738" y="4198938"/>
          <p14:tracePt t="86256" x="1389063" y="4210050"/>
          <p14:tracePt t="86289" x="1739900" y="4225925"/>
          <p14:tracePt t="86305" x="1870075" y="4237038"/>
          <p14:tracePt t="86322" x="1881188" y="4241800"/>
          <p14:tracePt t="86339" x="1951038" y="4252913"/>
          <p14:tracePt t="86355" x="2090738" y="4252913"/>
          <p14:tracePt t="86372" x="2155825" y="4252913"/>
          <p14:tracePt t="86389" x="2317750" y="4252913"/>
          <p14:tracePt t="86406" x="2447925" y="4252913"/>
          <p14:tracePt t="86422" x="2486025" y="4252913"/>
          <p14:tracePt t="86439" x="2589213" y="4252913"/>
          <p14:tracePt t="86456" x="2652713" y="4252913"/>
          <p14:tracePt t="86472" x="2679700" y="4252913"/>
          <p14:tracePt t="86489" x="2794000" y="4252913"/>
          <p14:tracePt t="86506" x="2971800" y="4252913"/>
          <p14:tracePt t="86522" x="3048000" y="4248150"/>
          <p14:tracePt t="86539" x="3263900" y="4237038"/>
          <p14:tracePt t="86556" x="3463925" y="4237038"/>
          <p14:tracePt t="86572" x="3529013" y="4225925"/>
          <p14:tracePt t="86589" x="3679825" y="4225925"/>
          <p14:tracePt t="86606" x="3848100" y="4214813"/>
          <p14:tracePt t="86622" x="3983038" y="4203700"/>
          <p14:tracePt t="86639" x="4259263" y="4183063"/>
          <p14:tracePt t="86655" x="4437063" y="4183063"/>
          <p14:tracePt t="86672" x="4576763" y="4171950"/>
          <p14:tracePt t="86689" x="4765675" y="4160838"/>
          <p14:tracePt t="86706" x="4895850" y="4156075"/>
          <p14:tracePt t="86722" x="4983163" y="4144963"/>
          <p14:tracePt t="86739" x="5102225" y="4129088"/>
          <p14:tracePt t="86756" x="5253038" y="4129088"/>
          <p14:tracePt t="86772" x="5345113" y="4117975"/>
          <p14:tracePt t="86789" x="5419725" y="4117975"/>
          <p14:tracePt t="86805" x="5500688" y="4106863"/>
          <p14:tracePt t="86822" x="5561013" y="4095750"/>
          <p14:tracePt t="86839" x="5641975" y="4079875"/>
          <p14:tracePt t="86856" x="5734050" y="4075113"/>
          <p14:tracePt t="86872" x="5810250" y="4075113"/>
          <p14:tracePt t="86889" x="5938838" y="4064000"/>
          <p14:tracePt t="86906" x="6057900" y="4052888"/>
          <p14:tracePt t="86922" x="6084888" y="4052888"/>
          <p14:tracePt t="86939" x="6134100" y="4052888"/>
          <p14:tracePt t="86956" x="6188075" y="4048125"/>
          <p14:tracePt t="86972" x="6199188" y="4048125"/>
          <p14:tracePt t="86989" x="6230938" y="4048125"/>
          <p14:tracePt t="87006" x="6246813" y="4048125"/>
          <p14:tracePt t="87022" x="6253163" y="4048125"/>
          <p14:tracePt t="87115" x="6257925" y="4048125"/>
          <p14:tracePt t="87135" x="6262688" y="4048125"/>
          <p14:tracePt t="87145" x="6273800" y="4048125"/>
          <p14:tracePt t="87154" x="6318250" y="4075113"/>
          <p14:tracePt t="87166" x="6338888" y="4086225"/>
          <p14:tracePt t="87175" x="6361113" y="4102100"/>
          <p14:tracePt t="87189" x="6381750" y="4122738"/>
          <p14:tracePt t="87206" x="6415088" y="4149725"/>
          <p14:tracePt t="87222" x="6419850" y="4167188"/>
          <p14:tracePt t="87239" x="6435725" y="4183063"/>
          <p14:tracePt t="87255" x="6435725" y="4187825"/>
          <p14:tracePt t="87925" x="6442075" y="4187825"/>
          <p14:tracePt t="87935" x="6500813" y="4203700"/>
          <p14:tracePt t="87945" x="6626225" y="4203700"/>
          <p14:tracePt t="87955" x="6662738" y="4203700"/>
          <p14:tracePt t="87972" x="6684963" y="4203700"/>
          <p14:tracePt t="87989" x="6727825" y="4203700"/>
          <p14:tracePt t="88006" x="6743700" y="4203700"/>
          <p14:tracePt t="88022" x="6754813" y="4203700"/>
          <p14:tracePt t="88056" x="6950075" y="4203700"/>
          <p14:tracePt t="88089" x="7073900" y="4203700"/>
          <p14:tracePt t="88122" x="7154863" y="4203700"/>
          <p14:tracePt t="88139" x="7192963" y="4203700"/>
          <p14:tracePt t="88155" x="7197725" y="4203700"/>
          <p14:tracePt t="88189" x="7224713" y="4194175"/>
          <p14:tracePt t="88206" x="7473950" y="4194175"/>
          <p14:tracePt t="88222" x="7604125" y="4198938"/>
          <p14:tracePt t="88239" x="7885113" y="4198938"/>
          <p14:tracePt t="88256" x="8062913" y="4198938"/>
          <p14:tracePt t="88272" x="8089900" y="4198938"/>
          <p14:tracePt t="88289" x="8139113" y="4198938"/>
          <p14:tracePt t="88305" x="8177213" y="4198938"/>
          <p14:tracePt t="88322" x="8235950" y="4198938"/>
          <p14:tracePt t="88339" x="8316913" y="4198938"/>
          <p14:tracePt t="88355" x="8359775" y="4198938"/>
          <p14:tracePt t="88372" x="8393113" y="4194175"/>
          <p14:tracePt t="88389" x="8404225" y="4194175"/>
          <p14:tracePt t="88435" x="8408988" y="4194175"/>
          <p14:tracePt t="88514" x="8408988" y="4187825"/>
          <p14:tracePt t="89245" x="8386763" y="4194175"/>
          <p14:tracePt t="89255" x="8321675" y="4210050"/>
          <p14:tracePt t="89264" x="8267700" y="4221163"/>
          <p14:tracePt t="89275" x="8128000" y="4241800"/>
          <p14:tracePt t="89289" x="8058150" y="4264025"/>
          <p14:tracePt t="89305" x="7766050" y="4313238"/>
          <p14:tracePt t="89322" x="7685088" y="4318000"/>
          <p14:tracePt t="89356" x="6977063" y="4371975"/>
          <p14:tracePt t="89389" x="5556250" y="4425950"/>
          <p14:tracePt t="89422" x="4113213" y="4484688"/>
          <p14:tracePt t="89439" x="3414713" y="4484688"/>
          <p14:tracePt t="89456" x="2944813" y="4448175"/>
          <p14:tracePt t="89472" x="2816225" y="4437063"/>
          <p14:tracePt t="89489" x="2551113" y="4414838"/>
          <p14:tracePt t="89506" x="2259013" y="4394200"/>
          <p14:tracePt t="89522" x="2117725" y="4383088"/>
          <p14:tracePt t="89539" x="1870075" y="4376738"/>
          <p14:tracePt t="89556" x="1685925" y="4344988"/>
          <p14:tracePt t="89572" x="1636713" y="4333875"/>
          <p14:tracePt t="89589" x="1600200" y="4318000"/>
          <p14:tracePt t="89606" x="1589088" y="4295775"/>
          <p14:tracePt t="89622" x="1582738" y="4295775"/>
          <p14:tracePt t="89665" x="1582738" y="4302125"/>
          <p14:tracePt t="89676" x="1604963" y="4322763"/>
          <p14:tracePt t="89689" x="1636713" y="4340225"/>
          <p14:tracePt t="89706" x="1712913" y="4383088"/>
          <p14:tracePt t="89722" x="1746250" y="4414838"/>
          <p14:tracePt t="89739" x="1762125" y="4452938"/>
          <p14:tracePt t="89756" x="1762125" y="4475163"/>
          <p14:tracePt t="89835" x="1793875" y="4475163"/>
          <p14:tracePt t="89845" x="1908175" y="4452938"/>
          <p14:tracePt t="89855" x="2020888" y="4441825"/>
          <p14:tracePt t="89865" x="2200275" y="4421188"/>
          <p14:tracePt t="89875" x="2647950" y="4367213"/>
          <p14:tracePt t="89889" x="2874963" y="4322763"/>
          <p14:tracePt t="89905" x="3533775" y="4257675"/>
          <p14:tracePt t="89922" x="3717925" y="4241800"/>
          <p14:tracePt t="89939" x="4183063" y="4225925"/>
          <p14:tracePt t="89956" x="4587875" y="4225925"/>
          <p14:tracePt t="89972" x="4799013" y="4237038"/>
          <p14:tracePt t="89989" x="5576888" y="4252913"/>
          <p14:tracePt t="90006" x="6280150" y="4284663"/>
          <p14:tracePt t="90022" x="6442075" y="4295775"/>
          <p14:tracePt t="90039" x="6716713" y="4344988"/>
          <p14:tracePt t="90056" x="6723063" y="4349750"/>
          <p14:tracePt t="90089" x="6723063" y="4356100"/>
          <p14:tracePt t="90124" x="6727825" y="4356100"/>
          <p14:tracePt t="90134" x="6734175" y="4356100"/>
          <p14:tracePt t="92065" x="6734175" y="4360863"/>
          <p14:tracePt t="92075" x="6727825" y="4360863"/>
          <p14:tracePt t="92084" x="6619875" y="4376738"/>
          <p14:tracePt t="92094" x="6516688" y="4387850"/>
          <p14:tracePt t="92106" x="6208713" y="4421188"/>
          <p14:tracePt t="92122" x="6084888" y="4425950"/>
          <p14:tracePt t="92139" x="5745163" y="4464050"/>
          <p14:tracePt t="92156" x="5684838" y="4475163"/>
          <p14:tracePt t="92189" x="5641975" y="4452938"/>
          <p14:tracePt t="92222" x="5414963" y="4452938"/>
          <p14:tracePt t="92255" x="5026025" y="4441825"/>
          <p14:tracePt t="92272" x="4976813" y="4441825"/>
          <p14:tracePt t="92289" x="4938713" y="4437063"/>
          <p14:tracePt t="92306" x="4929188" y="4437063"/>
          <p14:tracePt t="92322" x="4918075" y="4430713"/>
          <p14:tracePt t="92339" x="4868863" y="4430713"/>
          <p14:tracePt t="92355" x="4794250" y="4430713"/>
          <p14:tracePt t="92372" x="4756150" y="4430713"/>
          <p14:tracePt t="92389" x="4722813" y="4430713"/>
          <p14:tracePt t="92406" x="4695825" y="4430713"/>
          <p14:tracePt t="92422" x="4679950" y="4430713"/>
          <p14:tracePt t="92439" x="4652963" y="4421188"/>
          <p14:tracePt t="92456" x="4603750" y="4410075"/>
          <p14:tracePt t="92472" x="4583113" y="4410075"/>
          <p14:tracePt t="92489" x="4545013" y="4410075"/>
          <p14:tracePt t="92506" x="4522788" y="4410075"/>
          <p14:tracePt t="92522" x="4518025" y="4403725"/>
          <p14:tracePt t="92539" x="4506913" y="4403725"/>
          <p14:tracePt t="92695" x="4513263" y="4403725"/>
          <p14:tracePt t="92824" x="4518025" y="4403725"/>
          <p14:tracePt t="92844" x="4522788" y="4403725"/>
          <p14:tracePt t="92874" x="4529138" y="4403725"/>
          <p14:tracePt t="93075" x="4533900" y="4403725"/>
          <p14:tracePt t="93085" x="4540250" y="4403725"/>
          <p14:tracePt t="93105" x="4545013" y="4403725"/>
          <p14:tracePt t="93204" x="4545013" y="4394200"/>
          <p14:tracePt t="93225" x="4545013" y="4383088"/>
          <p14:tracePt t="93235" x="4545013" y="4376738"/>
          <p14:tracePt t="93255" x="4540250" y="4371975"/>
          <p14:tracePt t="93289" x="4540250" y="4360863"/>
          <p14:tracePt t="93305" x="4540250" y="4349750"/>
          <p14:tracePt t="93322" x="4540250" y="4344988"/>
          <p14:tracePt t="93339" x="4522788" y="4340225"/>
          <p14:tracePt t="93355" x="4518025" y="4340225"/>
          <p14:tracePt t="93404" x="4513263" y="4340225"/>
          <p14:tracePt t="93414" x="4506913" y="4340225"/>
          <p14:tracePt t="93425" x="4502150" y="4340225"/>
          <p14:tracePt t="93445" x="4495800" y="4344988"/>
          <p14:tracePt t="93484" x="4491038" y="4344988"/>
          <p14:tracePt t="93535" x="4479925" y="4344988"/>
          <p14:tracePt t="93544" x="4457700" y="4344988"/>
          <p14:tracePt t="93555" x="4448175" y="4344988"/>
          <p14:tracePt t="93565" x="4437063" y="4344988"/>
          <p14:tracePt t="93575" x="4410075" y="4344988"/>
          <p14:tracePt t="93589" x="4394200" y="4344988"/>
          <p14:tracePt t="93605" x="4329113" y="4344988"/>
          <p14:tracePt t="93622" x="4302125" y="4333875"/>
          <p14:tracePt t="93639" x="4248150" y="4329113"/>
          <p14:tracePt t="93655" x="4214813" y="4313238"/>
          <p14:tracePt t="93672" x="4210050" y="4313238"/>
          <p14:tracePt t="93689" x="4194175" y="4302125"/>
          <p14:tracePt t="93706" x="4176713" y="4284663"/>
          <p14:tracePt t="93722" x="4171950" y="4279900"/>
          <p14:tracePt t="93739" x="4167188" y="4264025"/>
          <p14:tracePt t="93756" x="4167188" y="4257675"/>
          <p14:tracePt t="93772" x="4171950" y="4252913"/>
          <p14:tracePt t="93789" x="4259263" y="4237038"/>
          <p14:tracePt t="93805" x="4414838" y="4214813"/>
          <p14:tracePt t="93822" x="4457700" y="4210050"/>
          <p14:tracePt t="93839" x="4533900" y="4198938"/>
          <p14:tracePt t="93856" x="4576763" y="4194175"/>
          <p14:tracePt t="93872" x="4583113" y="4194175"/>
          <p14:tracePt t="94187" x="4549775" y="4194175"/>
          <p14:tracePt t="94205" x="4529138" y="4194175"/>
          <p14:tracePt t="94214" x="4479925" y="4194175"/>
          <p14:tracePt t="94225" x="4452938" y="4194175"/>
          <p14:tracePt t="94239" x="4430713" y="4194175"/>
          <p14:tracePt t="94256" x="4376738" y="4194175"/>
          <p14:tracePt t="94272" x="4356100" y="4194175"/>
          <p14:tracePt t="94289" x="4291013" y="4194175"/>
          <p14:tracePt t="94306" x="4194175" y="4198938"/>
          <p14:tracePt t="94322" x="4140200" y="4198938"/>
          <p14:tracePt t="94339" x="3983038" y="4214813"/>
          <p14:tracePt t="94355" x="3868738" y="4214813"/>
          <p14:tracePt t="94372" x="3841750" y="4221163"/>
          <p14:tracePt t="94389" x="3798888" y="4221163"/>
          <p14:tracePt t="94405" x="3783013" y="4221163"/>
          <p14:tracePt t="94422" x="3778250" y="4221163"/>
          <p14:tracePt t="94456" x="3771900" y="4221163"/>
          <p14:tracePt t="94595" x="3767138" y="4221163"/>
          <p14:tracePt t="94604" x="3756025" y="4230688"/>
          <p14:tracePt t="94615" x="3733800" y="4230688"/>
          <p14:tracePt t="94624" x="3722688" y="4230688"/>
          <p14:tracePt t="94639" x="3702050" y="4237038"/>
          <p14:tracePt t="94656" x="3686175" y="4237038"/>
          <p14:tracePt t="94672" x="3675063" y="4241800"/>
          <p14:tracePt t="94689" x="3609975" y="4264025"/>
          <p14:tracePt t="94706" x="3517900" y="4275138"/>
          <p14:tracePt t="94722" x="3414713" y="4306888"/>
          <p14:tracePt t="94739" x="3259138" y="4333875"/>
          <p14:tracePt t="94755" x="3209925" y="4340225"/>
          <p14:tracePt t="94772" x="3194050" y="4340225"/>
          <p14:tracePt t="94789" x="3151188" y="4349750"/>
          <p14:tracePt t="94805" x="3059113" y="4349750"/>
          <p14:tracePt t="94822" x="2955925" y="4360863"/>
          <p14:tracePt t="94839" x="2794000" y="4376738"/>
          <p14:tracePt t="94856" x="2589213" y="4398963"/>
          <p14:tracePt t="94872" x="2463800" y="4398963"/>
          <p14:tracePt t="94889" x="2362200" y="4398963"/>
          <p14:tracePt t="94905" x="2270125" y="4398963"/>
          <p14:tracePt t="94922" x="2209800" y="4398963"/>
          <p14:tracePt t="94939" x="2117725" y="4398963"/>
          <p14:tracePt t="94956" x="1955800" y="4398963"/>
          <p14:tracePt t="94972" x="1890713" y="4398963"/>
          <p14:tracePt t="94989" x="1712913" y="4394200"/>
          <p14:tracePt t="95006" x="1562100" y="4383088"/>
          <p14:tracePt t="95022" x="1519238" y="4376738"/>
          <p14:tracePt t="95039" x="1447800" y="4360863"/>
          <p14:tracePt t="95056" x="1400175" y="4344988"/>
          <p14:tracePt t="95072" x="1373188" y="4333875"/>
          <p14:tracePt t="95089" x="1308100" y="4306888"/>
          <p14:tracePt t="95105" x="1227138" y="4284663"/>
          <p14:tracePt t="95122" x="1200150" y="4275138"/>
          <p14:tracePt t="95139" x="1123950" y="4241800"/>
          <p14:tracePt t="95155" x="1065213" y="4214813"/>
          <p14:tracePt t="95172" x="1042988" y="4203700"/>
          <p14:tracePt t="95189" x="989013" y="4183063"/>
          <p14:tracePt t="95205" x="946150" y="4156075"/>
          <p14:tracePt t="95222" x="935038" y="4144963"/>
          <p14:tracePt t="95239" x="908050" y="4106863"/>
          <p14:tracePt t="95256" x="896938" y="4059238"/>
          <p14:tracePt t="95272" x="896938" y="4048125"/>
          <p14:tracePt t="95289" x="896938" y="3987800"/>
          <p14:tracePt t="95306" x="923925" y="3944938"/>
          <p14:tracePt t="95322" x="935038" y="3929063"/>
          <p14:tracePt t="95339" x="1047750" y="3868738"/>
          <p14:tracePt t="95356" x="1162050" y="3810000"/>
          <p14:tracePt t="95372" x="1265238" y="3760788"/>
          <p14:tracePt t="95389" x="1438275" y="3706813"/>
          <p14:tracePt t="95406" x="1555750" y="3679825"/>
          <p14:tracePt t="95422" x="1658938" y="3668713"/>
          <p14:tracePt t="95439" x="1847850" y="3652838"/>
          <p14:tracePt t="95455" x="2027238" y="3632200"/>
          <p14:tracePt t="95472" x="2166938" y="3621088"/>
          <p14:tracePt t="95489" x="2335213" y="3594100"/>
          <p14:tracePt t="95505" x="2544763" y="3571875"/>
          <p14:tracePt t="95522" x="2659063" y="3560763"/>
          <p14:tracePt t="95539" x="2767013" y="3551238"/>
          <p14:tracePt t="95555" x="2906713" y="3540125"/>
          <p14:tracePt t="95572" x="2994025" y="3533775"/>
          <p14:tracePt t="95589" x="3086100" y="3533775"/>
          <p14:tracePt t="95606" x="3205163" y="3524250"/>
          <p14:tracePt t="95622" x="3290888" y="3524250"/>
          <p14:tracePt t="95639" x="3490913" y="3513138"/>
          <p14:tracePt t="95656" x="3717925" y="3502025"/>
          <p14:tracePt t="95672" x="3805238" y="3502025"/>
          <p14:tracePt t="95689" x="4086225" y="3479800"/>
          <p14:tracePt t="95706" x="4295775" y="3479800"/>
          <p14:tracePt t="95722" x="4360863" y="3479800"/>
          <p14:tracePt t="95739" x="4522788" y="3479800"/>
          <p14:tracePt t="95756" x="4760913" y="3479800"/>
          <p14:tracePt t="95772" x="4837113" y="3479800"/>
          <p14:tracePt t="95789" x="5084763" y="3468688"/>
          <p14:tracePt t="95805" x="5273675" y="3468688"/>
          <p14:tracePt t="95822" x="5338763" y="3459163"/>
          <p14:tracePt t="95839" x="5464175" y="3459163"/>
          <p14:tracePt t="95855" x="5653088" y="3463925"/>
          <p14:tracePt t="95872" x="5745163" y="3475038"/>
          <p14:tracePt t="95889" x="5954713" y="3486150"/>
          <p14:tracePt t="95906" x="6122988" y="3495675"/>
          <p14:tracePt t="95922" x="6161088" y="3495675"/>
          <p14:tracePt t="95939" x="6230938" y="3502025"/>
          <p14:tracePt t="95956" x="6280150" y="3506788"/>
          <p14:tracePt t="95972" x="6300788" y="3506788"/>
          <p14:tracePt t="95989" x="6392863" y="3524250"/>
          <p14:tracePt t="96005" x="6523038" y="3533775"/>
          <p14:tracePt t="96022" x="6561138" y="3544888"/>
          <p14:tracePt t="96039" x="6646863" y="3560763"/>
          <p14:tracePt t="96056" x="6680200" y="3571875"/>
          <p14:tracePt t="96072" x="6700838" y="3582988"/>
          <p14:tracePt t="96089" x="6761163" y="3605213"/>
          <p14:tracePt t="96105" x="6824663" y="3636963"/>
          <p14:tracePt t="96122" x="6889750" y="3675063"/>
          <p14:tracePt t="96139" x="6981825" y="3733800"/>
          <p14:tracePt t="96155" x="7058025" y="3787775"/>
          <p14:tracePt t="96172" x="7085013" y="3821113"/>
          <p14:tracePt t="96189" x="7089775" y="3825875"/>
          <p14:tracePt t="96206" x="7089775" y="3832225"/>
          <p14:tracePt t="96235" x="7089775" y="3836988"/>
          <p14:tracePt t="96255" x="7089775" y="3868738"/>
          <p14:tracePt t="96265" x="7085013" y="3922713"/>
          <p14:tracePt t="96274" x="7078663" y="3944938"/>
          <p14:tracePt t="96289" x="7062788" y="3960813"/>
          <p14:tracePt t="96305" x="7035800" y="4014788"/>
          <p14:tracePt t="96322" x="7019925" y="4037013"/>
          <p14:tracePt t="96339" x="6997700" y="4068763"/>
          <p14:tracePt t="96356" x="6970713" y="4095750"/>
          <p14:tracePt t="96372" x="6961188" y="4106863"/>
          <p14:tracePt t="96389" x="6938963" y="4117975"/>
          <p14:tracePt t="96405" x="6916738" y="4129088"/>
          <p14:tracePt t="96422" x="6896100" y="4133850"/>
          <p14:tracePt t="96439" x="6792913" y="4171950"/>
          <p14:tracePt t="96456" x="6581775" y="4230688"/>
          <p14:tracePt t="96472" x="6543675" y="4248150"/>
          <p14:tracePt t="96489" x="6469063" y="4264025"/>
          <p14:tracePt t="96505" x="6426200" y="4279900"/>
          <p14:tracePt t="96522" x="6403975" y="4279900"/>
          <p14:tracePt t="96539" x="6318250" y="4295775"/>
          <p14:tracePt t="96556" x="6096000" y="4329113"/>
          <p14:tracePt t="96572" x="6019800" y="4329113"/>
          <p14:tracePt t="96589" x="5853113" y="4344988"/>
          <p14:tracePt t="96605" x="5788025" y="4356100"/>
          <p14:tracePt t="96622" x="5754688" y="4356100"/>
          <p14:tracePt t="96639" x="5610225" y="4356100"/>
          <p14:tracePt t="96656" x="5392738" y="4356100"/>
          <p14:tracePt t="96672" x="5307013" y="4356100"/>
          <p14:tracePt t="96689" x="5064125" y="4367213"/>
          <p14:tracePt t="96706" x="4848225" y="4376738"/>
          <p14:tracePt t="96722" x="4756150" y="4383088"/>
          <p14:tracePt t="96739" x="4513263" y="4398963"/>
          <p14:tracePt t="96756" x="4264025" y="4398963"/>
          <p14:tracePt t="96772" x="3998913" y="4398963"/>
          <p14:tracePt t="96789" x="3475038" y="4414838"/>
          <p14:tracePt t="96805" x="3205163" y="4414838"/>
          <p14:tracePt t="96822" x="2994025" y="4414838"/>
          <p14:tracePt t="96839" x="2740025" y="4414838"/>
          <p14:tracePt t="96855" x="2571750" y="4410075"/>
          <p14:tracePt t="96872" x="2405063" y="4410075"/>
          <p14:tracePt t="96889" x="2189163" y="4410075"/>
          <p14:tracePt t="96905" x="1881188" y="4410075"/>
          <p14:tracePt t="96922" x="1739900" y="4414838"/>
          <p14:tracePt t="96939" x="1616075" y="4414838"/>
          <p14:tracePt t="96956" x="1474788" y="4414838"/>
          <p14:tracePt t="96972" x="1409700" y="4414838"/>
          <p14:tracePt t="96989" x="1339850" y="4403725"/>
          <p14:tracePt t="97006" x="1274763" y="4376738"/>
          <p14:tracePt t="97022" x="1265238" y="4367213"/>
          <p14:tracePt t="97039" x="1231900" y="4344988"/>
          <p14:tracePt t="97056" x="1200150" y="4313238"/>
          <p14:tracePt t="97072" x="1193800" y="4291013"/>
          <p14:tracePt t="97089" x="1189038" y="4257675"/>
          <p14:tracePt t="97106" x="1189038" y="4210050"/>
          <p14:tracePt t="97122" x="1189038" y="4187825"/>
          <p14:tracePt t="97139" x="1189038" y="4160838"/>
          <p14:tracePt t="97155" x="1227138" y="4133850"/>
          <p14:tracePt t="97172" x="1254125" y="4122738"/>
          <p14:tracePt t="97189" x="1458913" y="4068763"/>
          <p14:tracePt t="97206" x="1858963" y="4003675"/>
          <p14:tracePt t="97222" x="2047875" y="3994150"/>
          <p14:tracePt t="97239" x="2535238" y="3940175"/>
          <p14:tracePt t="97255" x="2924175" y="3922713"/>
          <p14:tracePt t="97272" x="3048000" y="3922713"/>
          <p14:tracePt t="97289" x="3421063" y="3913188"/>
          <p14:tracePt t="97305" x="3825875" y="3913188"/>
          <p14:tracePt t="97322" x="3983038" y="3913188"/>
          <p14:tracePt t="97339" x="4529138" y="3922713"/>
          <p14:tracePt t="97356" x="4956175" y="3967163"/>
          <p14:tracePt t="97372" x="5149850" y="3994150"/>
          <p14:tracePt t="97389" x="5334000" y="4041775"/>
          <p14:tracePt t="97406" x="5468938" y="4090988"/>
          <p14:tracePt t="97422" x="5572125" y="4113213"/>
          <p14:tracePt t="97439" x="5700713" y="4140200"/>
          <p14:tracePt t="97456" x="5734050" y="4144963"/>
          <p14:tracePt t="97505" x="5691188" y="4144963"/>
          <p14:tracePt t="97514" x="5603875" y="4144963"/>
          <p14:tracePt t="97525" x="5565775" y="4144963"/>
          <p14:tracePt t="97539" x="5500688" y="4144963"/>
          <p14:tracePt t="97555" x="5468938" y="4144963"/>
          <p14:tracePt t="97635" x="5473700" y="4144963"/>
          <p14:tracePt t="97645" x="5545138" y="4144963"/>
          <p14:tracePt t="97654" x="5603875" y="4144963"/>
          <p14:tracePt t="97665" x="5761038" y="4144963"/>
          <p14:tracePt t="97675" x="5799138" y="4144963"/>
          <p14:tracePt t="97689" x="5884863" y="4144963"/>
          <p14:tracePt t="97706" x="6084888" y="4144963"/>
          <p14:tracePt t="97722" x="6138863" y="4144963"/>
          <p14:tracePt t="97739" x="6242050" y="4144963"/>
          <p14:tracePt t="97755" x="6327775" y="4144963"/>
          <p14:tracePt t="97772" x="6376988" y="4144963"/>
          <p14:tracePt t="97789" x="6527800" y="4144963"/>
          <p14:tracePt t="97805" x="6696075" y="4156075"/>
          <p14:tracePt t="97822" x="6734175" y="4156075"/>
          <p14:tracePt t="97839" x="6765925" y="4156075"/>
          <p14:tracePt t="97885" x="6765925" y="4160838"/>
          <p14:tracePt t="98015" x="6770688" y="4160838"/>
          <p14:tracePt t="98025" x="6777038" y="4160838"/>
          <p14:tracePt t="98035" x="6792913" y="4160838"/>
          <p14:tracePt t="98045" x="6808788" y="4160838"/>
          <p14:tracePt t="98055" x="6831013" y="4160838"/>
          <p14:tracePt t="98072" x="6869113" y="4171950"/>
          <p14:tracePt t="98089" x="6943725" y="4176713"/>
          <p14:tracePt t="98106" x="7004050" y="4176713"/>
          <p14:tracePt t="98122" x="7046913" y="4176713"/>
          <p14:tracePt t="98139" x="7107238" y="4187825"/>
          <p14:tracePt t="98155" x="7154863" y="4187825"/>
          <p14:tracePt t="98172" x="7192963" y="4187825"/>
          <p14:tracePt t="98189" x="7235825" y="4187825"/>
          <p14:tracePt t="98206" x="7242175" y="4187825"/>
          <p14:tracePt t="98465" x="7251700" y="4187825"/>
          <p14:tracePt t="98475" x="7300913" y="4187825"/>
          <p14:tracePt t="98485" x="7339013" y="4194175"/>
          <p14:tracePt t="98495" x="7361238" y="4194175"/>
          <p14:tracePt t="98505" x="7419975" y="4194175"/>
          <p14:tracePt t="98522" x="7446963" y="4194175"/>
          <p14:tracePt t="98539" x="7496175" y="4194175"/>
          <p14:tracePt t="98555" x="7527925" y="4194175"/>
          <p14:tracePt t="98572" x="7539038" y="4194175"/>
          <p14:tracePt t="98589" x="7566025" y="4194175"/>
          <p14:tracePt t="98605" x="7581900" y="4194175"/>
          <p14:tracePt t="98622" x="7593013" y="4194175"/>
          <p14:tracePt t="98639" x="7651750" y="4194175"/>
          <p14:tracePt t="98656" x="7723188" y="4194175"/>
          <p14:tracePt t="98672" x="7750175" y="4194175"/>
          <p14:tracePt t="98689" x="7835900" y="4194175"/>
          <p14:tracePt t="98706" x="7905750" y="4194175"/>
          <p14:tracePt t="98723" x="7954963" y="4194175"/>
          <p14:tracePt t="98739" x="8031163" y="4194175"/>
          <p14:tracePt t="98756" x="8094663" y="4194175"/>
          <p14:tracePt t="98772" x="8154988" y="4183063"/>
          <p14:tracePt t="98789" x="8231188" y="4183063"/>
          <p14:tracePt t="98805" x="8289925" y="4176713"/>
          <p14:tracePt t="98822" x="8348663" y="4171950"/>
          <p14:tracePt t="98839" x="8413750" y="4171950"/>
          <p14:tracePt t="98855" x="8521700" y="4160838"/>
          <p14:tracePt t="98872" x="8539163" y="4156075"/>
          <p14:tracePt t="98889" x="8543925" y="4156075"/>
          <p14:tracePt t="101247" x="4464050" y="4583113"/>
          <p14:tracePt t="101255" x="4430713" y="4556125"/>
          <p14:tracePt t="101265" x="4360863" y="4518025"/>
          <p14:tracePt t="101275" x="4322763" y="4502150"/>
          <p14:tracePt t="101289" x="4279900" y="4491038"/>
          <p14:tracePt t="101305" x="4194175" y="4484688"/>
          <p14:tracePt t="101322" x="4171950" y="4484688"/>
          <p14:tracePt t="101339" x="4167188" y="4484688"/>
          <p14:tracePt t="101404" x="4156075" y="4475163"/>
          <p14:tracePt t="101415" x="4129088" y="4457700"/>
          <p14:tracePt t="101439" x="4117975" y="4457700"/>
          <p14:tracePt t="101545" x="4113213" y="4457700"/>
          <p14:tracePt t="101555" x="4102100" y="4457700"/>
          <p14:tracePt t="101565" x="4095750" y="4457700"/>
          <p14:tracePt t="101575" x="4090988" y="4457700"/>
          <p14:tracePt t="101589" x="4086225" y="4457700"/>
          <p14:tracePt t="101605" x="4068763" y="4457700"/>
          <p14:tracePt t="101622" x="4064000" y="4457700"/>
          <p14:tracePt t="101639" x="4014788" y="4448175"/>
          <p14:tracePt t="101655" x="3944938" y="4430713"/>
          <p14:tracePt t="101672" x="3922713" y="4414838"/>
          <p14:tracePt t="101689" x="3863975" y="4394200"/>
          <p14:tracePt t="101706" x="3821113" y="4371975"/>
          <p14:tracePt t="101722" x="3810000" y="4367213"/>
          <p14:tracePt t="101739" x="3783013" y="4356100"/>
          <p14:tracePt t="101755" x="3771900" y="4349750"/>
          <p14:tracePt t="101772" x="3760788" y="4344988"/>
          <p14:tracePt t="101789" x="3751263" y="4340225"/>
          <p14:tracePt t="101805" x="3740150" y="4329113"/>
          <p14:tracePt t="101822" x="3729038" y="4322763"/>
          <p14:tracePt t="101839" x="3706813" y="4306888"/>
          <p14:tracePt t="101855" x="3702050" y="4302125"/>
          <p14:tracePt t="102445" x="3702050" y="4313238"/>
          <p14:tracePt t="102455" x="3713163" y="4313238"/>
          <p14:tracePt t="102464" x="3717925" y="4313238"/>
          <p14:tracePt t="102475" x="3744913" y="4291013"/>
          <p14:tracePt t="102489" x="3771900" y="4279900"/>
          <p14:tracePt t="102506" x="4064000" y="4279900"/>
          <p14:tracePt t="102522" x="4252913" y="4268788"/>
          <p14:tracePt t="102555" x="4545013" y="4268788"/>
          <p14:tracePt t="102589" x="4648200" y="4291013"/>
          <p14:tracePt t="102622" x="4668838" y="4291013"/>
          <p14:tracePt t="102639" x="4684713" y="4291013"/>
          <p14:tracePt t="102656" x="4691063" y="4291013"/>
          <p14:tracePt t="102672" x="4695825" y="4291013"/>
          <p14:tracePt t="102689" x="4706938" y="4291013"/>
          <p14:tracePt t="102706" x="4718050" y="4291013"/>
          <p14:tracePt t="102722" x="4729163" y="4291013"/>
          <p14:tracePt t="102739" x="4738688" y="4291013"/>
          <p14:tracePt t="102755" x="4745038" y="4291013"/>
          <p14:tracePt t="102795" x="4756150" y="4291013"/>
          <p14:tracePt t="102805" x="4760913" y="4291013"/>
          <p14:tracePt t="102822" x="4765675" y="4291013"/>
          <p14:tracePt t="103555" x="4760913" y="4291013"/>
          <p14:tracePt t="103565" x="4756150" y="4291013"/>
          <p14:tracePt t="103575" x="4749800" y="4291013"/>
          <p14:tracePt t="103725" x="4745038" y="4291013"/>
          <p14:tracePt t="103734" x="4738688" y="4291013"/>
          <p14:tracePt t="103744" x="4729163" y="4291013"/>
          <p14:tracePt t="103755" x="4722813" y="4291013"/>
          <p14:tracePt t="103789" x="4684713" y="4279900"/>
          <p14:tracePt t="103822" x="4637088" y="4268788"/>
          <p14:tracePt t="103855" x="4394200" y="4248150"/>
          <p14:tracePt t="103872" x="4329113" y="4248150"/>
          <p14:tracePt t="103889" x="4129088" y="4237038"/>
          <p14:tracePt t="103905" x="3940175" y="4237038"/>
          <p14:tracePt t="103922" x="3863975" y="4241800"/>
          <p14:tracePt t="103939" x="3648075" y="4252913"/>
          <p14:tracePt t="103955" x="3333750" y="4264025"/>
          <p14:tracePt t="103972" x="3209925" y="4264025"/>
          <p14:tracePt t="103989" x="2805113" y="4284663"/>
          <p14:tracePt t="104006" x="2497138" y="4313238"/>
          <p14:tracePt t="104022" x="2393950" y="4318000"/>
          <p14:tracePt t="104039" x="2205038" y="4329113"/>
          <p14:tracePt t="104055" x="2124075" y="4329113"/>
          <p14:tracePt t="104072" x="2074863" y="4329113"/>
          <p14:tracePt t="104088" x="2027238" y="4329113"/>
          <p14:tracePt t="104105" x="1993900" y="4329113"/>
          <p14:tracePt t="104122" x="1978025" y="4329113"/>
          <p14:tracePt t="104139" x="1946275" y="4329113"/>
          <p14:tracePt t="104155" x="1939925" y="4329113"/>
          <p14:tracePt t="104364" x="1935163" y="4329113"/>
          <p14:tracePt t="104455" x="1908175" y="4329113"/>
          <p14:tracePt t="104464" x="1885950" y="4322763"/>
          <p14:tracePt t="104474" x="1881188" y="4322763"/>
          <p14:tracePt t="104489" x="1874838" y="4322763"/>
          <p14:tracePt t="105165" x="1881188" y="4322763"/>
          <p14:tracePt t="105175" x="1912938" y="4322763"/>
          <p14:tracePt t="105184" x="2009775" y="4313238"/>
          <p14:tracePt t="105194" x="2058988" y="4313238"/>
          <p14:tracePt t="105206" x="2128838" y="4302125"/>
          <p14:tracePt t="105222" x="2216150" y="4284663"/>
          <p14:tracePt t="105239" x="2274888" y="4275138"/>
          <p14:tracePt t="105272" x="2297113" y="4275138"/>
          <p14:tracePt t="105306" x="2344738" y="4284663"/>
          <p14:tracePt t="105339" x="2409825" y="4291013"/>
          <p14:tracePt t="105355" x="2425700" y="4291013"/>
          <p14:tracePt t="105435" x="2425700" y="4295775"/>
          <p14:tracePt t="105485" x="2432050" y="4295775"/>
          <p14:tracePt t="105494" x="2443163" y="4295775"/>
          <p14:tracePt t="105505" x="2459038" y="4295775"/>
          <p14:tracePt t="105514" x="2463800" y="4291013"/>
          <p14:tracePt t="105524" x="2481263" y="4284663"/>
          <p14:tracePt t="105539" x="2501900" y="4279900"/>
          <p14:tracePt t="105555" x="2728913" y="4252913"/>
          <p14:tracePt t="105572" x="2843213" y="4241800"/>
          <p14:tracePt t="105589" x="3171825" y="4198938"/>
          <p14:tracePt t="105605" x="3387725" y="4176713"/>
          <p14:tracePt t="105622" x="3414713" y="4171950"/>
          <p14:tracePt t="105639" x="3421063" y="4171950"/>
          <p14:tracePt t="105655" x="3421063" y="4167188"/>
          <p14:tracePt t="105672" x="3421063" y="4160838"/>
          <p14:tracePt t="105689" x="3409950" y="4160838"/>
          <p14:tracePt t="105705" x="3405188" y="4156075"/>
          <p14:tracePt t="105825" x="3405188" y="4149725"/>
          <p14:tracePt t="105834" x="3405188" y="4140200"/>
          <p14:tracePt t="105845" x="3405188" y="4122738"/>
          <p14:tracePt t="105855" x="3405188" y="4106863"/>
          <p14:tracePt t="105872" x="3409950" y="4064000"/>
          <p14:tracePt t="105889" x="3409950" y="3998913"/>
          <p14:tracePt t="105905" x="3398838" y="3929063"/>
          <p14:tracePt t="105922" x="3371850" y="3875088"/>
          <p14:tracePt t="105939" x="3328988" y="3810000"/>
          <p14:tracePt t="105955" x="3259138" y="3729038"/>
          <p14:tracePt t="105972" x="3214688" y="3702050"/>
          <p14:tracePt t="105989" x="3155950" y="3675063"/>
          <p14:tracePt t="106005" x="3043238" y="3625850"/>
          <p14:tracePt t="106022" x="2967038" y="3605213"/>
          <p14:tracePt t="106039" x="2832100" y="3578225"/>
          <p14:tracePt t="106055" x="2643188" y="3560763"/>
          <p14:tracePt t="106072" x="2593975" y="3560763"/>
          <p14:tracePt t="106089" x="2501900" y="3560763"/>
          <p14:tracePt t="106105" x="2443163" y="3560763"/>
          <p14:tracePt t="106122" x="2420938" y="3560763"/>
          <p14:tracePt t="106139" x="2362200" y="3598863"/>
          <p14:tracePt t="106155" x="2274888" y="3648075"/>
          <p14:tracePt t="106172" x="2243138" y="3675063"/>
          <p14:tracePt t="106189" x="2128838" y="3760788"/>
          <p14:tracePt t="106205" x="2036763" y="3832225"/>
          <p14:tracePt t="106222" x="2016125" y="3852863"/>
          <p14:tracePt t="106239" x="1966913" y="3913188"/>
          <p14:tracePt t="106255" x="1928813" y="3956050"/>
          <p14:tracePt t="106272" x="1917700" y="3967163"/>
          <p14:tracePt t="106289" x="1901825" y="3983038"/>
          <p14:tracePt t="106734" x="1901825" y="3994150"/>
          <p14:tracePt t="106745" x="1901825" y="4021138"/>
          <p14:tracePt t="106755" x="1901825" y="4059238"/>
          <p14:tracePt t="106765" x="1908175" y="4079875"/>
          <p14:tracePt t="106775" x="1917700" y="4113213"/>
          <p14:tracePt t="106789" x="1917700" y="4122738"/>
          <p14:tracePt t="106805" x="1917700" y="4144963"/>
          <p14:tracePt t="106822" x="1912938" y="4156075"/>
          <p14:tracePt t="106855" x="1685925" y="4176713"/>
          <p14:tracePt t="106889" x="1373188" y="4176713"/>
          <p14:tracePt t="106922" x="1119188" y="4176713"/>
          <p14:tracePt t="106939" x="1000125" y="4171950"/>
          <p14:tracePt t="106956" x="930275" y="4149725"/>
          <p14:tracePt t="106972" x="885825" y="4122738"/>
          <p14:tracePt t="106989" x="842963" y="4075113"/>
          <p14:tracePt t="107005" x="820738" y="4041775"/>
          <p14:tracePt t="107022" x="811213" y="4003675"/>
          <p14:tracePt t="107039" x="811213" y="3960813"/>
          <p14:tracePt t="107055" x="815975" y="3929063"/>
          <p14:tracePt t="107072" x="820738" y="3913188"/>
          <p14:tracePt t="107089" x="842963" y="3868738"/>
          <p14:tracePt t="107105" x="892175" y="3798888"/>
          <p14:tracePt t="107122" x="935038" y="3756025"/>
          <p14:tracePt t="107139" x="1054100" y="3668713"/>
          <p14:tracePt t="107155" x="1227138" y="3578225"/>
          <p14:tracePt t="107172" x="1427163" y="3524250"/>
          <p14:tracePt t="107189" x="1778000" y="3448050"/>
          <p14:tracePt t="107205" x="2398713" y="3333750"/>
          <p14:tracePt t="107222" x="2724150" y="3286125"/>
          <p14:tracePt t="107239" x="3079750" y="3248025"/>
          <p14:tracePt t="107256" x="3328988" y="3225800"/>
          <p14:tracePt t="107272" x="3414713" y="3225800"/>
          <p14:tracePt t="107289" x="3744913" y="3214688"/>
          <p14:tracePt t="107305" x="4171950" y="3187700"/>
          <p14:tracePt t="107322" x="4313238" y="3187700"/>
          <p14:tracePt t="107339" x="4603750" y="3171825"/>
          <p14:tracePt t="107355" x="4783138" y="3160713"/>
          <p14:tracePt t="107372" x="4837113" y="3160713"/>
          <p14:tracePt t="107388" x="4999038" y="3160713"/>
          <p14:tracePt t="107405" x="5226050" y="3160713"/>
          <p14:tracePt t="107422" x="5338763" y="3160713"/>
          <p14:tracePt t="107439" x="5664200" y="3160713"/>
          <p14:tracePt t="107456" x="5891213" y="3167063"/>
          <p14:tracePt t="107472" x="5938838" y="3167063"/>
          <p14:tracePt t="107489" x="6035675" y="3178175"/>
          <p14:tracePt t="107505" x="6111875" y="3194050"/>
          <p14:tracePt t="107522" x="6154738" y="3198813"/>
          <p14:tracePt t="107539" x="6334125" y="3221038"/>
          <p14:tracePt t="107555" x="6554788" y="3263900"/>
          <p14:tracePt t="107572" x="6630988" y="3279775"/>
          <p14:tracePt t="107589" x="6788150" y="3324225"/>
          <p14:tracePt t="107605" x="6853238" y="3360738"/>
          <p14:tracePt t="107622" x="6869113" y="3378200"/>
          <p14:tracePt t="107639" x="6880225" y="3405188"/>
          <p14:tracePt t="107655" x="6884988" y="3436938"/>
          <p14:tracePt t="107672" x="6889750" y="3459163"/>
          <p14:tracePt t="107689" x="6907213" y="3506788"/>
          <p14:tracePt t="107706" x="6907213" y="3567113"/>
          <p14:tracePt t="107722" x="6907213" y="3605213"/>
          <p14:tracePt t="107739" x="6900863" y="3675063"/>
          <p14:tracePt t="107755" x="6889750" y="3713163"/>
          <p14:tracePt t="107772" x="6873875" y="3756025"/>
          <p14:tracePt t="107789" x="6858000" y="3798888"/>
          <p14:tracePt t="107805" x="6842125" y="3821113"/>
          <p14:tracePt t="107822" x="6835775" y="3841750"/>
          <p14:tracePt t="107839" x="6808788" y="3868738"/>
          <p14:tracePt t="107855" x="6770688" y="3922713"/>
          <p14:tracePt t="107872" x="6727825" y="3967163"/>
          <p14:tracePt t="107889" x="6635750" y="4037013"/>
          <p14:tracePt t="107905" x="6430963" y="4106863"/>
          <p14:tracePt t="107922" x="6311900" y="4140200"/>
          <p14:tracePt t="107939" x="5938838" y="4194175"/>
          <p14:tracePt t="107955" x="5653088" y="4214813"/>
          <p14:tracePt t="107972" x="5576888" y="4214813"/>
          <p14:tracePt t="107989" x="5437188" y="4214813"/>
          <p14:tracePt t="108006" x="5410200" y="4214813"/>
          <p14:tracePt t="108905" x="5399088" y="4221163"/>
          <p14:tracePt t="108915" x="5356225" y="4230688"/>
          <p14:tracePt t="108925" x="5307013" y="4237038"/>
          <p14:tracePt t="108939" x="5106988" y="4275138"/>
          <p14:tracePt t="108956" x="4902200" y="4306888"/>
          <p14:tracePt t="108972" x="4610100" y="4333875"/>
          <p14:tracePt t="108989" x="4410075" y="4356100"/>
          <p14:tracePt t="109005" x="4095750" y="4383088"/>
          <p14:tracePt t="109039" x="3852863" y="4398963"/>
          <p14:tracePt t="109072" x="3524250" y="4441825"/>
          <p14:tracePt t="109105" x="3074988" y="4511675"/>
          <p14:tracePt t="109122" x="3070225" y="4511675"/>
          <p14:tracePt t="109184" x="3070225" y="4518025"/>
          <p14:tracePt t="109194" x="3059113" y="4518025"/>
          <p14:tracePt t="109204" x="3025775" y="4533900"/>
          <p14:tracePt t="109214" x="2998788" y="4533900"/>
          <p14:tracePt t="109224" x="2928938" y="4549775"/>
          <p14:tracePt t="109239" x="2879725" y="4549775"/>
          <p14:tracePt t="109256" x="2778125" y="4549775"/>
          <p14:tracePt t="109272" x="2724150" y="4549775"/>
          <p14:tracePt t="109289" x="2598738" y="4549775"/>
          <p14:tracePt t="109305" x="2447925" y="4560888"/>
          <p14:tracePt t="109322" x="2378075" y="4572000"/>
          <p14:tracePt t="109339" x="2178050" y="4614863"/>
          <p14:tracePt t="109355" x="2032000" y="4652963"/>
          <p14:tracePt t="109372" x="2000250" y="4657725"/>
          <p14:tracePt t="109389" x="1989138" y="4664075"/>
          <p14:tracePt t="110324" x="1989138" y="4668838"/>
          <p14:tracePt t="110335" x="1989138" y="4679950"/>
          <p14:tracePt t="110344" x="1989138" y="4684713"/>
          <p14:tracePt t="110355" x="1989138" y="4691063"/>
          <p14:tracePt t="110372" x="1993900" y="4691063"/>
          <p14:tracePt t="110389" x="2043113" y="4675188"/>
          <p14:tracePt t="110405" x="2097088" y="4664075"/>
          <p14:tracePt t="110422" x="2108200" y="4652963"/>
          <p14:tracePt t="110455" x="2144713" y="4641850"/>
          <p14:tracePt t="110489" x="2216150" y="4668838"/>
          <p14:tracePt t="110522" x="2778125" y="4729163"/>
          <p14:tracePt t="110539" x="2994025" y="4729163"/>
          <p14:tracePt t="110555" x="3221038" y="4729163"/>
          <p14:tracePt t="110595" x="3221038" y="4722813"/>
          <p14:tracePt t="111334" x="3232150" y="4722813"/>
          <p14:tracePt t="111345" x="3286125" y="4733925"/>
          <p14:tracePt t="111355" x="3479800" y="4760913"/>
          <p14:tracePt t="111365" x="3571875" y="4772025"/>
          <p14:tracePt t="111375" x="3659188" y="4776788"/>
          <p14:tracePt t="111389" x="3868738" y="4792663"/>
          <p14:tracePt t="111405" x="4021138" y="4792663"/>
          <p14:tracePt t="111439" x="4167188" y="4792663"/>
          <p14:tracePt t="111472" x="4286250" y="4765675"/>
          <p14:tracePt t="111505" x="4484688" y="4760913"/>
          <p14:tracePt t="111522" x="4560888" y="4760913"/>
          <p14:tracePt t="111539" x="4648200" y="4760913"/>
          <p14:tracePt t="111555" x="4738688" y="4760913"/>
          <p14:tracePt t="111572" x="4772025" y="4760913"/>
          <p14:tracePt t="111589" x="4803775" y="4760913"/>
          <p14:tracePt t="111605" x="4852988" y="4760913"/>
          <p14:tracePt t="111622" x="4875213" y="4760913"/>
          <p14:tracePt t="111638" x="4983163" y="4749800"/>
          <p14:tracePt t="111655" x="5122863" y="4738688"/>
          <p14:tracePt t="111672" x="5172075" y="4738688"/>
          <p14:tracePt t="111688" x="5291138" y="4733925"/>
          <p14:tracePt t="111706" x="5430838" y="4733925"/>
          <p14:tracePt t="111722" x="5480050" y="4733925"/>
          <p14:tracePt t="111739" x="5668963" y="4733925"/>
          <p14:tracePt t="111755" x="5857875" y="4722813"/>
          <p14:tracePt t="111772" x="5922963" y="4722813"/>
          <p14:tracePt t="111789" x="6030913" y="4711700"/>
          <p14:tracePt t="111805" x="6064250" y="4706938"/>
          <p14:tracePt t="111822" x="6069013" y="4706938"/>
          <p14:tracePt t="111839" x="6073775" y="4706938"/>
          <p14:tracePt t="112475" x="6084888" y="4706938"/>
          <p14:tracePt t="112484" x="6323013" y="4722813"/>
          <p14:tracePt t="112495" x="6511925" y="4738688"/>
          <p14:tracePt t="112505" x="6743700" y="4738688"/>
          <p14:tracePt t="112522" x="6950075" y="4738688"/>
          <p14:tracePt t="112539" x="7435850" y="4738688"/>
          <p14:tracePt t="112572" x="7431088" y="4738688"/>
          <p14:tracePt t="112605" x="7269163" y="4738688"/>
          <p14:tracePt t="112639" x="7246938" y="4738688"/>
          <p14:tracePt t="112835" x="7258050" y="4738688"/>
          <p14:tracePt t="112845" x="7278688" y="4738688"/>
          <p14:tracePt t="112855" x="7285038" y="4738688"/>
          <p14:tracePt t="112865" x="7296150" y="4738688"/>
          <p14:tracePt t="112875" x="7300913" y="4738688"/>
          <p14:tracePt t="112888" x="7305675" y="4745038"/>
          <p14:tracePt t="112905" x="7332663" y="4756150"/>
          <p14:tracePt t="112922" x="7354888" y="4760913"/>
          <p14:tracePt t="112939" x="7392988" y="4776788"/>
          <p14:tracePt t="112955" x="7473950" y="4783138"/>
          <p14:tracePt t="112972" x="7500938" y="4783138"/>
          <p14:tracePt t="112989" x="7566025" y="4783138"/>
          <p14:tracePt t="113005" x="7646988" y="4792663"/>
          <p14:tracePt t="113022" x="7673975" y="4792663"/>
          <p14:tracePt t="113039" x="7759700" y="4792663"/>
          <p14:tracePt t="113055" x="7889875" y="4803775"/>
          <p14:tracePt t="113072" x="7939088" y="4803775"/>
          <p14:tracePt t="113089" x="8058150" y="4810125"/>
          <p14:tracePt t="113105" x="8094663" y="4810125"/>
          <p14:tracePt t="113122" x="8101013" y="4810125"/>
          <p14:tracePt t="113985" x="8074025" y="4819650"/>
          <p14:tracePt t="113994" x="7970838" y="4848225"/>
          <p14:tracePt t="114005" x="7808913" y="4875213"/>
          <p14:tracePt t="114014" x="7442200" y="4906963"/>
          <p14:tracePt t="114025" x="7197725" y="4933950"/>
          <p14:tracePt t="114039" x="6626225" y="4992688"/>
          <p14:tracePt t="114055" x="5992813" y="5037138"/>
          <p14:tracePt t="114089" x="4949825" y="5106988"/>
          <p14:tracePt t="114122" x="4533900" y="5138738"/>
          <p14:tracePt t="114155" x="4005263" y="5149850"/>
          <p14:tracePt t="114172" x="3733800" y="5160963"/>
          <p14:tracePt t="114188" x="3382963" y="5187950"/>
          <p14:tracePt t="114206" x="2951163" y="5187950"/>
          <p14:tracePt t="114222" x="2762250" y="5187950"/>
          <p14:tracePt t="114239" x="2593975" y="5187950"/>
          <p14:tracePt t="114255" x="2474913" y="5176838"/>
          <p14:tracePt t="114272" x="2447925" y="5165725"/>
          <p14:tracePt t="114289" x="2351088" y="5138738"/>
          <p14:tracePt t="114305" x="2124075" y="5102225"/>
          <p14:tracePt t="114322" x="1982788" y="5080000"/>
          <p14:tracePt t="114339" x="1593850" y="5053013"/>
          <p14:tracePt t="114355" x="1335088" y="5030788"/>
          <p14:tracePt t="114372" x="1292225" y="5026025"/>
          <p14:tracePt t="114389" x="1270000" y="5014913"/>
          <p14:tracePt t="114405" x="1265238" y="5014913"/>
          <p14:tracePt t="114422" x="1265238" y="5010150"/>
          <p14:tracePt t="115115" x="1270000" y="5010150"/>
          <p14:tracePt t="115125" x="1323975" y="4987925"/>
          <p14:tracePt t="115135" x="1377950" y="4956175"/>
          <p14:tracePt t="115144" x="1609725" y="4976813"/>
          <p14:tracePt t="115155" x="1897063" y="4976813"/>
          <p14:tracePt t="115172" x="2339975" y="4929188"/>
          <p14:tracePt t="115189" x="2762250" y="4929188"/>
          <p14:tracePt t="115206" x="3117850" y="4929188"/>
          <p14:tracePt t="115238" x="3533775" y="4929188"/>
          <p14:tracePt t="115272" x="3940175" y="4929188"/>
          <p14:tracePt t="115305" x="4533900" y="4929188"/>
          <p14:tracePt t="115322" x="4598988" y="4933950"/>
          <p14:tracePt t="115338" x="4706938" y="4949825"/>
          <p14:tracePt t="115355" x="4722813" y="4956175"/>
          <p14:tracePt t="115372" x="4729163" y="4956175"/>
          <p14:tracePt t="115389" x="4733925" y="4956175"/>
          <p14:tracePt t="115405" x="4760913" y="4956175"/>
          <p14:tracePt t="115422" x="4787900" y="4956175"/>
          <p14:tracePt t="115438" x="4956175" y="4956175"/>
          <p14:tracePt t="115455" x="5145088" y="4945063"/>
          <p14:tracePt t="115472" x="5203825" y="4945063"/>
          <p14:tracePt t="115489" x="5295900" y="4945063"/>
          <p14:tracePt t="115505" x="5307013" y="4945063"/>
          <p14:tracePt t="117195" x="5360988" y="4918075"/>
          <p14:tracePt t="117205" x="5484813" y="4895850"/>
          <p14:tracePt t="117215" x="5792788" y="4879975"/>
          <p14:tracePt t="117225" x="5949950" y="4879975"/>
          <p14:tracePt t="117239" x="6111875" y="4868863"/>
          <p14:tracePt t="117255" x="6734175" y="4830763"/>
          <p14:tracePt t="117272" x="6842125" y="4830763"/>
          <p14:tracePt t="117305" x="7031038" y="4819650"/>
          <p14:tracePt t="117339" x="7197725" y="4803775"/>
          <p14:tracePt t="117372" x="7500938" y="4772025"/>
          <p14:tracePt t="117389" x="7593013" y="4765675"/>
          <p14:tracePt t="117405" x="7597775" y="4765675"/>
          <p14:tracePt t="117464" x="7624763" y="4765675"/>
          <p14:tracePt t="117475" x="7662863" y="4765675"/>
          <p14:tracePt t="117485" x="7739063" y="4765675"/>
          <p14:tracePt t="117494" x="7777163" y="4765675"/>
          <p14:tracePt t="117505" x="7813675" y="4765675"/>
          <p14:tracePt t="117522" x="7847013" y="4765675"/>
          <p14:tracePt t="117538" x="7847013" y="4760913"/>
          <p14:tracePt t="118184" x="7840663" y="4765675"/>
          <p14:tracePt t="118194" x="7835900" y="4772025"/>
          <p14:tracePt t="120477" x="4214813" y="5160963"/>
          <p14:tracePt t="120485" x="4129088" y="5160963"/>
          <p14:tracePt t="120495" x="4122738" y="5160963"/>
          <p14:tracePt t="120505" x="4113213" y="5149850"/>
          <p14:tracePt t="120522" x="4090988" y="5149850"/>
          <p14:tracePt t="120538" x="3998913" y="5149850"/>
          <p14:tracePt t="120555" x="3798888" y="5156200"/>
          <p14:tracePt t="120572" x="3722688" y="5156200"/>
          <p14:tracePt t="120605" x="3609975" y="5156200"/>
          <p14:tracePt t="120755" x="3609975" y="5145088"/>
          <p14:tracePt t="120764" x="3609975" y="5133975"/>
          <p14:tracePt t="120785" x="3609975" y="5129213"/>
          <p14:tracePt t="120805" x="3609975" y="5122863"/>
          <p14:tracePt t="120824" x="3609975" y="5118100"/>
          <p14:tracePt t="120865" x="3609975" y="5111750"/>
          <p14:tracePt t="120875" x="3609975" y="5106988"/>
          <p14:tracePt t="120885" x="3609975" y="5102225"/>
          <p14:tracePt t="120905" x="3609975" y="5095875"/>
          <p14:tracePt t="120985" x="3609975" y="5080000"/>
          <p14:tracePt t="120995" x="3587750" y="5068888"/>
          <p14:tracePt t="121005" x="3567113" y="5057775"/>
          <p14:tracePt t="121014" x="3513138" y="5037138"/>
          <p14:tracePt t="121025" x="3475038" y="5026025"/>
          <p14:tracePt t="121038" x="3441700" y="5019675"/>
          <p14:tracePt t="121055" x="3360738" y="4992688"/>
          <p14:tracePt t="121072" x="3340100" y="4987925"/>
          <p14:tracePt t="121089" x="3324225" y="4976813"/>
          <p14:tracePt t="121105" x="3313113" y="4965700"/>
          <p14:tracePt t="121122" x="3313113" y="4960938"/>
          <p14:tracePt t="121139" x="3313113" y="4949825"/>
          <p14:tracePt t="121155" x="3306763" y="4918075"/>
          <p14:tracePt t="121172" x="3302000" y="4911725"/>
          <p14:tracePt t="121189" x="3290888" y="4895850"/>
          <p14:tracePt t="121206" x="3286125" y="4895850"/>
          <p14:tracePt t="121222" x="3286125" y="4891088"/>
          <p14:tracePt t="121256" x="3286125" y="4879975"/>
          <p14:tracePt t="121272" x="3286125" y="4875213"/>
          <p14:tracePt t="121289" x="3297238" y="4852988"/>
          <p14:tracePt t="121305" x="3313113" y="4837113"/>
          <p14:tracePt t="121322" x="3317875" y="4826000"/>
          <p14:tracePt t="121338" x="3328988" y="4814888"/>
          <p14:tracePt t="121355" x="3333750" y="4810125"/>
          <p14:tracePt t="121372" x="3340100" y="4803775"/>
          <p14:tracePt t="121388" x="3371850" y="4787900"/>
          <p14:tracePt t="121405" x="3414713" y="4776788"/>
          <p14:tracePt t="121422" x="3441700" y="4765675"/>
          <p14:tracePt t="121438" x="3468688" y="4756150"/>
          <p14:tracePt t="121455" x="3497263" y="4749800"/>
          <p14:tracePt t="121472" x="3517900" y="4745038"/>
          <p14:tracePt t="121489" x="3567113" y="4733925"/>
          <p14:tracePt t="121505" x="3598863" y="4722813"/>
          <p14:tracePt t="121522" x="3625850" y="4706938"/>
          <p14:tracePt t="121539" x="3668713" y="4702175"/>
          <p14:tracePt t="121555" x="3695700" y="4695825"/>
          <p14:tracePt t="121572" x="3702050" y="4691063"/>
          <p14:tracePt t="121589" x="3713163" y="4684713"/>
          <p14:tracePt t="121605" x="3722688" y="4679950"/>
          <p14:tracePt t="121622" x="3729038" y="4679950"/>
          <p14:tracePt t="121639" x="3733800" y="4679950"/>
          <p14:tracePt t="121655" x="3744913" y="4675188"/>
          <p14:tracePt t="121672" x="3756025" y="4675188"/>
          <p14:tracePt t="121688" x="3767138" y="4675188"/>
          <p14:tracePt t="121705" x="3783013" y="4675188"/>
          <p14:tracePt t="121722" x="3794125" y="4668838"/>
          <p14:tracePt t="121738" x="3814763" y="4668838"/>
          <p14:tracePt t="121755" x="3868738" y="4657725"/>
          <p14:tracePt t="121772" x="3895725" y="4657725"/>
          <p14:tracePt t="121789" x="4025900" y="4641850"/>
          <p14:tracePt t="121805" x="4171950" y="4621213"/>
          <p14:tracePt t="121822" x="4237038" y="4614863"/>
          <p14:tracePt t="121839" x="4398963" y="4603750"/>
          <p14:tracePt t="121855" x="4540250" y="4594225"/>
          <p14:tracePt t="121872" x="4583113" y="4587875"/>
          <p14:tracePt t="121889" x="4695825" y="4587875"/>
          <p14:tracePt t="121905" x="4852988" y="4576763"/>
          <p14:tracePt t="121922" x="4929188" y="4576763"/>
          <p14:tracePt t="121939" x="5118100" y="4567238"/>
          <p14:tracePt t="121955" x="5295900" y="4567238"/>
          <p14:tracePt t="121972" x="5334000" y="4567238"/>
          <p14:tracePt t="121989" x="5419725" y="4567238"/>
          <p14:tracePt t="122005" x="5480050" y="4567238"/>
          <p14:tracePt t="122022" x="5500688" y="4572000"/>
          <p14:tracePt t="122039" x="5549900" y="4576763"/>
          <p14:tracePt t="122055" x="5565775" y="4583113"/>
          <p14:tracePt t="122072" x="5572125" y="4583113"/>
          <p14:tracePt t="122088" x="5576888" y="4583113"/>
          <p14:tracePt t="122105" x="5583238" y="4587875"/>
          <p14:tracePt t="122122" x="5588000" y="4598988"/>
          <p14:tracePt t="122138" x="5599113" y="4610100"/>
          <p14:tracePt t="122155" x="5603875" y="4610100"/>
          <p14:tracePt t="122205" x="5603875" y="4614863"/>
          <p14:tracePt t="122255" x="5610225" y="4614863"/>
          <p14:tracePt t="122264" x="5614988" y="4614863"/>
          <p14:tracePt t="122285" x="5619750" y="4614863"/>
          <p14:tracePt t="122294" x="5630863" y="4614863"/>
          <p14:tracePt t="122305" x="5637213" y="4621213"/>
          <p14:tracePt t="122322" x="5646738" y="4621213"/>
          <p14:tracePt t="122339" x="5657850" y="4625975"/>
          <p14:tracePt t="122355" x="5664200" y="4625975"/>
          <p14:tracePt t="122372" x="5668963" y="4625975"/>
          <p14:tracePt t="122415" x="5668963" y="4630738"/>
          <p14:tracePt t="122425" x="5673725" y="4630738"/>
          <p14:tracePt t="122445" x="5680075" y="4637088"/>
          <p14:tracePt t="122455" x="5684838" y="4641850"/>
          <p14:tracePt t="122465" x="5691188" y="4648200"/>
          <p14:tracePt t="122475" x="5691188" y="4652963"/>
          <p14:tracePt t="122495" x="5695950" y="4657725"/>
          <p14:tracePt t="122505" x="5695950" y="4664075"/>
          <p14:tracePt t="122525" x="5695950" y="4679950"/>
          <p14:tracePt t="122545" x="5695950" y="4691063"/>
          <p14:tracePt t="122565" x="5695950" y="4702175"/>
          <p14:tracePt t="122575" x="5700713" y="4711700"/>
          <p14:tracePt t="122594" x="5707063" y="4729163"/>
          <p14:tracePt t="122605" x="5707063" y="4733925"/>
          <p14:tracePt t="122622" x="5711825" y="4738688"/>
          <p14:tracePt t="122639" x="5711825" y="4745038"/>
          <p14:tracePt t="122655" x="5711825" y="4749800"/>
          <p14:tracePt t="122672" x="5711825" y="4756150"/>
          <p14:tracePt t="122689" x="5711825" y="4760913"/>
          <p14:tracePt t="122705" x="5711825" y="4765675"/>
          <p14:tracePt t="122755" x="5707063" y="4765675"/>
          <p14:tracePt t="122764" x="5695950" y="4776788"/>
          <p14:tracePt t="122774" x="5691188" y="4776788"/>
          <p14:tracePt t="122788" x="5684838" y="4783138"/>
          <p14:tracePt t="122805" x="5673725" y="4783138"/>
          <p14:tracePt t="122905" x="5664200" y="4787900"/>
          <p14:tracePt t="122915" x="5641975" y="4792663"/>
          <p14:tracePt t="122925" x="5637213" y="4799013"/>
          <p14:tracePt t="122938" x="5630863" y="4799013"/>
          <p14:tracePt t="123124" x="5626100" y="4803775"/>
          <p14:tracePt t="123135" x="5619750" y="4803775"/>
          <p14:tracePt t="123145" x="5614988" y="4803775"/>
          <p14:tracePt t="123165" x="5610225" y="4810125"/>
          <p14:tracePt t="123225" x="5603875" y="4810125"/>
          <p14:tracePt t="123245" x="5599113" y="4814888"/>
          <p14:tracePt t="123255" x="5592763" y="4814888"/>
          <p14:tracePt t="123265" x="5588000" y="4819650"/>
          <p14:tracePt t="123275" x="5576888" y="4819650"/>
          <p14:tracePt t="123288" x="5561013" y="4830763"/>
          <p14:tracePt t="123305" x="5527675" y="4837113"/>
          <p14:tracePt t="123322" x="5518150" y="4837113"/>
          <p14:tracePt t="123338" x="5430838" y="4837113"/>
          <p14:tracePt t="123355" x="5253038" y="4830763"/>
          <p14:tracePt t="123372" x="5176838" y="4819650"/>
          <p14:tracePt t="123388" x="4987925" y="4819650"/>
          <p14:tracePt t="123405" x="4821238" y="4792663"/>
          <p14:tracePt t="123422" x="4718050" y="4772025"/>
          <p14:tracePt t="123438" x="4572000" y="4733925"/>
          <p14:tracePt t="123455" x="4464050" y="4695825"/>
          <p14:tracePt t="123472" x="4383088" y="4691063"/>
          <p14:tracePt t="123489" x="4279900" y="4679950"/>
          <p14:tracePt t="123505" x="4230688" y="4668838"/>
          <p14:tracePt t="123522" x="4183063" y="4668838"/>
          <p14:tracePt t="123539" x="4133850" y="4668838"/>
          <p14:tracePt t="123555" x="4095750" y="4668838"/>
          <p14:tracePt t="123572" x="4059238" y="4668838"/>
          <p14:tracePt t="123589" x="4010025" y="4675188"/>
          <p14:tracePt t="123605" x="3890963" y="4675188"/>
          <p14:tracePt t="123622" x="3805238" y="4675188"/>
          <p14:tracePt t="123639" x="3702050" y="4675188"/>
          <p14:tracePt t="123655" x="3571875" y="4668838"/>
          <p14:tracePt t="123672" x="3479800" y="4648200"/>
          <p14:tracePt t="123688" x="3367088" y="4630738"/>
          <p14:tracePt t="123705" x="3187700" y="4610100"/>
          <p14:tracePt t="123722" x="3124200" y="4610100"/>
          <p14:tracePt t="123738" x="2955925" y="4598988"/>
          <p14:tracePt t="123755" x="2816225" y="4598988"/>
          <p14:tracePt t="123772" x="2767013" y="4598988"/>
          <p14:tracePt t="123788" x="2686050" y="4598988"/>
          <p14:tracePt t="123805" x="2625725" y="4598988"/>
          <p14:tracePt t="123822" x="2609850" y="4598988"/>
          <p14:tracePt t="123839" x="2566988" y="4603750"/>
          <p14:tracePt t="123855" x="2501900" y="4610100"/>
          <p14:tracePt t="123872" x="2470150" y="4610100"/>
          <p14:tracePt t="123889" x="2405063" y="4625975"/>
          <p14:tracePt t="123905" x="2335213" y="4630738"/>
          <p14:tracePt t="123922" x="2317750" y="4641850"/>
          <p14:tracePt t="123939" x="2263775" y="4648200"/>
          <p14:tracePt t="123955" x="2232025" y="4657725"/>
          <p14:tracePt t="123972" x="2227263" y="4664075"/>
          <p14:tracePt t="123989" x="2209800" y="4679950"/>
          <p14:tracePt t="124005" x="2200275" y="4691063"/>
          <p14:tracePt t="124022" x="2193925" y="4695825"/>
          <p14:tracePt t="124038" x="2193925" y="4711700"/>
          <p14:tracePt t="124055" x="2193925" y="4729163"/>
          <p14:tracePt t="124072" x="2205038" y="4733925"/>
          <p14:tracePt t="124088" x="2243138" y="4749800"/>
          <p14:tracePt t="124105" x="2263775" y="4756150"/>
          <p14:tracePt t="124122" x="2281238" y="4765675"/>
          <p14:tracePt t="124138" x="2301875" y="4776788"/>
          <p14:tracePt t="124155" x="2339975" y="4792663"/>
          <p14:tracePt t="124172" x="2389188" y="4803775"/>
          <p14:tracePt t="124189" x="2454275" y="4803775"/>
          <p14:tracePt t="124205" x="2501900" y="4803775"/>
          <p14:tracePt t="124222" x="2528888" y="4803775"/>
          <p14:tracePt t="124239" x="2555875" y="4792663"/>
          <p14:tracePt t="124255" x="2605088" y="4783138"/>
          <p14:tracePt t="124272" x="2632075" y="4783138"/>
          <p14:tracePt t="124289" x="2663825" y="4765675"/>
          <p14:tracePt t="124305" x="2717800" y="4756150"/>
          <p14:tracePt t="124322" x="2744788" y="4745038"/>
          <p14:tracePt t="124338" x="2805113" y="4733925"/>
          <p14:tracePt t="124355" x="2886075" y="4706938"/>
          <p14:tracePt t="124372" x="2917825" y="4695825"/>
          <p14:tracePt t="124389" x="3009900" y="4675188"/>
          <p14:tracePt t="124405" x="3086100" y="4648200"/>
          <p14:tracePt t="124422" x="3090863" y="4641850"/>
          <p14:tracePt t="124438" x="3113088" y="4630738"/>
          <p14:tracePt t="124455" x="3117850" y="4625975"/>
          <p14:tracePt t="124472" x="3124200" y="4621213"/>
          <p14:tracePt t="124489" x="3124200" y="4614863"/>
          <p14:tracePt t="124505" x="3128963" y="4610100"/>
          <p14:tracePt t="124522" x="3128963" y="4603750"/>
          <p14:tracePt t="124555" x="3090863" y="4598988"/>
          <p14:tracePt t="124572" x="3079750" y="4598988"/>
          <p14:tracePt t="124589" x="3048000" y="4587875"/>
          <p14:tracePt t="124605" x="3021013" y="4587875"/>
          <p14:tracePt t="124622" x="3016250" y="4587875"/>
          <p14:tracePt t="124639" x="3005138" y="4587875"/>
          <p14:tracePt t="124655" x="2944813" y="4560888"/>
          <p14:tracePt t="124672" x="2917825" y="4549775"/>
          <p14:tracePt t="124688" x="2798763" y="4522788"/>
          <p14:tracePt t="124706" x="2663825" y="4484688"/>
          <p14:tracePt t="124722" x="2636838" y="4479925"/>
          <p14:tracePt t="124739" x="2582863" y="4441825"/>
          <p14:tracePt t="124755" x="2517775" y="4403725"/>
          <p14:tracePt t="124772" x="2454275" y="4371975"/>
          <p14:tracePt t="124788" x="2317750" y="4333875"/>
          <p14:tracePt t="124805" x="2216150" y="4318000"/>
          <p14:tracePt t="124822" x="2124075" y="4318000"/>
          <p14:tracePt t="124838" x="2009775" y="4318000"/>
          <p14:tracePt t="124855" x="1955800" y="4318000"/>
          <p14:tracePt t="124872" x="1901825" y="4322763"/>
          <p14:tracePt t="124888" x="1820863" y="4344988"/>
          <p14:tracePt t="124905" x="1712913" y="4394200"/>
          <p14:tracePt t="124922" x="1631950" y="4430713"/>
          <p14:tracePt t="124939" x="1519238" y="4502150"/>
          <p14:tracePt t="124955" x="1389063" y="4587875"/>
          <p14:tracePt t="124972" x="1335088" y="4637088"/>
          <p14:tracePt t="124989" x="1285875" y="4702175"/>
          <p14:tracePt t="125005" x="1247775" y="4765675"/>
          <p14:tracePt t="125022" x="1243013" y="4787900"/>
          <p14:tracePt t="125039" x="1254125" y="4837113"/>
          <p14:tracePt t="125055" x="1308100" y="4902200"/>
          <p14:tracePt t="125072" x="1339850" y="4929188"/>
          <p14:tracePt t="125089" x="1512888" y="4987925"/>
          <p14:tracePt t="125105" x="1728788" y="5037138"/>
          <p14:tracePt t="125122" x="1820863" y="5046663"/>
          <p14:tracePt t="125139" x="2043113" y="5091113"/>
          <p14:tracePt t="125155" x="2247900" y="5111750"/>
          <p14:tracePt t="125172" x="2335213" y="5122863"/>
          <p14:tracePt t="125188" x="2674938" y="5145088"/>
          <p14:tracePt t="125205" x="3079750" y="5145088"/>
          <p14:tracePt t="125222" x="3214688" y="5145088"/>
          <p14:tracePt t="125238" x="3605213" y="5145088"/>
          <p14:tracePt t="125255" x="3906838" y="5145088"/>
          <p14:tracePt t="125272" x="4021138" y="5138738"/>
          <p14:tracePt t="125289" x="4302125" y="5118100"/>
          <p14:tracePt t="125305" x="4560888" y="5084763"/>
          <p14:tracePt t="125322" x="4652963" y="5064125"/>
          <p14:tracePt t="125339" x="4922838" y="4983163"/>
          <p14:tracePt t="125355" x="5165725" y="4895850"/>
          <p14:tracePt t="125372" x="5246688" y="4852988"/>
          <p14:tracePt t="125388" x="5419725" y="4760913"/>
          <p14:tracePt t="125405" x="5556250" y="4695825"/>
          <p14:tracePt t="125422" x="5603875" y="4668838"/>
          <p14:tracePt t="125439" x="5691188" y="4603750"/>
          <p14:tracePt t="125456" x="5745163" y="4567238"/>
          <p14:tracePt t="125472" x="5765800" y="4533900"/>
          <p14:tracePt t="125489" x="5799138" y="4491038"/>
          <p14:tracePt t="125505" x="5803900" y="4464050"/>
          <p14:tracePt t="125522" x="5803900" y="4452938"/>
          <p14:tracePt t="125539" x="5781675" y="4425950"/>
          <p14:tracePt t="125555" x="5700713" y="4403725"/>
          <p14:tracePt t="125572" x="5561013" y="4383088"/>
          <p14:tracePt t="125588" x="5318125" y="4360863"/>
          <p14:tracePt t="125605" x="4895850" y="4340225"/>
          <p14:tracePt t="125622" x="4664075" y="4340225"/>
          <p14:tracePt t="125638" x="4452938" y="4340225"/>
          <p14:tracePt t="125655" x="4171950" y="4344988"/>
          <p14:tracePt t="125672" x="4014788" y="4356100"/>
          <p14:tracePt t="125688" x="3821113" y="4376738"/>
          <p14:tracePt t="125705" x="3582988" y="4410075"/>
          <p14:tracePt t="125722" x="3506788" y="4425950"/>
          <p14:tracePt t="125739" x="3302000" y="4479925"/>
          <p14:tracePt t="125755" x="3128963" y="4538663"/>
          <p14:tracePt t="125772" x="3074988" y="4567238"/>
          <p14:tracePt t="125788" x="2944813" y="4652963"/>
          <p14:tracePt t="125805" x="2809875" y="4760913"/>
          <p14:tracePt t="125822" x="2771775" y="4799013"/>
          <p14:tracePt t="125839" x="2701925" y="4891088"/>
          <p14:tracePt t="125855" x="2670175" y="4960938"/>
          <p14:tracePt t="125872" x="2670175" y="4992688"/>
          <p14:tracePt t="125888" x="2670175" y="5041900"/>
          <p14:tracePt t="125905" x="2771775" y="5102225"/>
          <p14:tracePt t="125922" x="2825750" y="5118100"/>
          <p14:tracePt t="125938" x="3032125" y="5160963"/>
          <p14:tracePt t="125955" x="3259138" y="5172075"/>
          <p14:tracePt t="125972" x="3344863" y="5172075"/>
          <p14:tracePt t="125988" x="3641725" y="5165725"/>
          <p14:tracePt t="126005" x="4021138" y="5129213"/>
          <p14:tracePt t="126022" x="4144963" y="5106988"/>
          <p14:tracePt t="126039" x="4464050" y="5037138"/>
          <p14:tracePt t="126055" x="4733925" y="4956175"/>
          <p14:tracePt t="126072" x="4826000" y="4933950"/>
          <p14:tracePt t="126089" x="4992688" y="4884738"/>
          <p14:tracePt t="126105" x="5129213" y="4837113"/>
          <p14:tracePt t="126122" x="5203825" y="4819650"/>
          <p14:tracePt t="126139" x="5311775" y="4792663"/>
          <p14:tracePt t="126155" x="5338763" y="4776788"/>
          <p14:tracePt t="126172" x="5345113" y="4776788"/>
          <p14:tracePt t="126206" x="5345113" y="4772025"/>
          <p14:tracePt t="126255" x="5356225" y="4765675"/>
          <p14:tracePt t="126265" x="5356225" y="4760913"/>
          <p14:tracePt t="126305" x="5360988" y="4756150"/>
          <p14:tracePt t="126315" x="5360988" y="4749800"/>
          <p14:tracePt t="126325" x="5360988" y="4738688"/>
          <p14:tracePt t="126338" x="5365750" y="4729163"/>
          <p14:tracePt t="126355" x="5365750" y="4695825"/>
          <p14:tracePt t="126372" x="5365750" y="4675188"/>
          <p14:tracePt t="126388" x="5360988" y="4657725"/>
          <p14:tracePt t="126405" x="5356225" y="4652963"/>
          <p14:tracePt t="126422" x="5349875" y="4652963"/>
          <p14:tracePt t="126439" x="5311775" y="4648200"/>
          <p14:tracePt t="126455" x="5257800" y="4637088"/>
          <p14:tracePt t="126472" x="5226050" y="4637088"/>
          <p14:tracePt t="126489" x="5160963" y="4637088"/>
          <p14:tracePt t="126505" x="5111750" y="4637088"/>
          <p14:tracePt t="126522" x="5084763" y="4637088"/>
          <p14:tracePt t="126539" x="4992688" y="4641850"/>
          <p14:tracePt t="126555" x="4821238" y="4652963"/>
          <p14:tracePt t="126572" x="4765675" y="4652963"/>
          <p14:tracePt t="126589" x="4684713" y="4652963"/>
          <p14:tracePt t="126605" x="4664075" y="4652963"/>
          <p14:tracePt t="126622" x="4657725" y="4652963"/>
          <p14:tracePt t="126638" x="4641850" y="4652963"/>
          <p14:tracePt t="126655" x="4545013" y="4652963"/>
          <p14:tracePt t="126672" x="4484688" y="4652963"/>
          <p14:tracePt t="126688" x="4237038" y="4664075"/>
          <p14:tracePt t="126706" x="3983038" y="4684713"/>
          <p14:tracePt t="126722" x="3902075" y="4691063"/>
          <p14:tracePt t="126739" x="3751263" y="4702175"/>
          <p14:tracePt t="126755" x="3621088" y="4722813"/>
          <p14:tracePt t="126772" x="3567113" y="4729163"/>
          <p14:tracePt t="126789" x="3421063" y="4783138"/>
          <p14:tracePt t="126805" x="3306763" y="4837113"/>
          <p14:tracePt t="126822" x="3225800" y="4884738"/>
          <p14:tracePt t="126839" x="3151188" y="4949825"/>
          <p14:tracePt t="126855" x="3128963" y="4983163"/>
          <p14:tracePt t="126872" x="3124200" y="4992688"/>
          <p14:tracePt t="126889" x="3124200" y="4999038"/>
          <p14:tracePt t="126905" x="3124200" y="5010150"/>
          <p14:tracePt t="126922" x="3160713" y="5041900"/>
          <p14:tracePt t="126939" x="3259138" y="5073650"/>
          <p14:tracePt t="126955" x="3405188" y="5095875"/>
          <p14:tracePt t="126972" x="3502025" y="5106988"/>
          <p14:tracePt t="126989" x="3632200" y="5106988"/>
          <p14:tracePt t="127005" x="3810000" y="5106988"/>
          <p14:tracePt t="127022" x="3960813" y="5106988"/>
          <p14:tracePt t="127038" x="4198938" y="5068888"/>
          <p14:tracePt t="127055" x="4603750" y="5003800"/>
          <p14:tracePt t="127072" x="4902200" y="4945063"/>
          <p14:tracePt t="127088" x="5372100" y="4799013"/>
          <p14:tracePt t="127105" x="5711825" y="4664075"/>
          <p14:tracePt t="127122" x="5792788" y="4637088"/>
          <p14:tracePt t="127138" x="5954713" y="4556125"/>
          <p14:tracePt t="127155" x="6057900" y="4479925"/>
          <p14:tracePt t="127172" x="6080125" y="4468813"/>
          <p14:tracePt t="127189" x="6107113" y="4414838"/>
          <p14:tracePt t="127206" x="6134100" y="4356100"/>
          <p14:tracePt t="127222" x="6134100" y="4333875"/>
          <p14:tracePt t="127239" x="6134100" y="4302125"/>
          <p14:tracePt t="127255" x="6100763" y="4275138"/>
          <p14:tracePt t="127272" x="6057900" y="4257675"/>
          <p14:tracePt t="127288" x="5891213" y="4230688"/>
          <p14:tracePt t="127305" x="5664200" y="4210050"/>
          <p14:tracePt t="127322" x="5572125" y="4210050"/>
          <p14:tracePt t="127339" x="5334000" y="4214813"/>
          <p14:tracePt t="127355" x="5084763" y="4268788"/>
          <p14:tracePt t="127372" x="4992688" y="4295775"/>
          <p14:tracePt t="127388" x="4756150" y="4398963"/>
          <p14:tracePt t="127405" x="4506913" y="4522788"/>
          <p14:tracePt t="127422" x="4425950" y="4567238"/>
          <p14:tracePt t="127438" x="4291013" y="4652963"/>
          <p14:tracePt t="127455" x="4264025" y="4679950"/>
          <p14:tracePt t="127488" x="4264025" y="4684713"/>
          <p14:tracePt t="127505" x="4264025" y="4691063"/>
          <p14:tracePt t="127554" x="4264025" y="4695825"/>
          <p14:tracePt t="127575" x="4259263" y="4702175"/>
          <p14:tracePt t="127585" x="4248150" y="4706938"/>
          <p14:tracePt t="127594" x="4230688" y="4711700"/>
          <p14:tracePt t="127624" x="4225925" y="4711700"/>
          <p14:tracePt t="127665" x="4221163" y="4718050"/>
          <p14:tracePt t="127675" x="4214813" y="4718050"/>
          <p14:tracePt t="127684" x="4210050" y="4718050"/>
          <p14:tracePt t="127694" x="4198938" y="4729163"/>
          <p14:tracePt t="127705" x="4194175" y="4733925"/>
          <p14:tracePt t="127722" x="4183063" y="4745038"/>
          <p14:tracePt t="127739" x="4156075" y="4772025"/>
          <p14:tracePt t="127755" x="4129088" y="4814888"/>
          <p14:tracePt t="127772" x="4106863" y="4875213"/>
          <p14:tracePt t="127789" x="4075113" y="4972050"/>
          <p14:tracePt t="127805" x="4048125" y="4999038"/>
          <p14:tracePt t="127838" x="4048125" y="5003800"/>
          <p14:tracePt t="127855" x="4041775" y="5003800"/>
          <p14:tracePt t="127872" x="4037013" y="5010150"/>
          <p14:tracePt t="127888" x="4032250" y="5014913"/>
          <p14:tracePt t="127905" x="4025900" y="5014913"/>
          <p14:tracePt t="127922" x="4021138" y="5019675"/>
          <p14:tracePt t="129455" x="4021138" y="5026025"/>
          <p14:tracePt t="129465" x="4021138" y="5030788"/>
          <p14:tracePt t="129485" x="4032250" y="5026025"/>
          <p14:tracePt t="129495" x="4059238" y="4933950"/>
          <p14:tracePt t="129505" x="4086225" y="4868863"/>
          <p14:tracePt t="129522" x="4095750" y="4852988"/>
          <p14:tracePt t="129539" x="4102100" y="4830763"/>
          <p14:tracePt t="129572" x="4102100" y="4826000"/>
          <p14:tracePt t="129605" x="4102100" y="4810125"/>
          <p14:tracePt t="129638" x="4102100" y="4803775"/>
          <p14:tracePt t="132267" x="5302250" y="4733925"/>
          <p14:tracePt t="132274" x="5495925" y="4738688"/>
          <p14:tracePt t="132285" x="5610225" y="4749800"/>
          <p14:tracePt t="132295" x="5788025" y="4772025"/>
          <p14:tracePt t="132305" x="5842000" y="4783138"/>
          <p14:tracePt t="132322" x="5868988" y="4783138"/>
          <p14:tracePt t="132339" x="5934075" y="4783138"/>
          <p14:tracePt t="132372" x="6176963" y="4765675"/>
          <p14:tracePt t="132405" x="6619875" y="4733925"/>
          <p14:tracePt t="132438" x="6738938" y="4729163"/>
          <p14:tracePt t="132455" x="6797675" y="4729163"/>
          <p14:tracePt t="132472" x="6824663" y="4729163"/>
          <p14:tracePt t="132488" x="6927850" y="4729163"/>
          <p14:tracePt t="132505" x="6977063" y="4729163"/>
          <p14:tracePt t="132522" x="6981825" y="4729163"/>
          <p14:tracePt t="132605" x="6988175" y="4729163"/>
          <p14:tracePt t="132615" x="7004050" y="4745038"/>
          <p14:tracePt t="132625" x="7024688" y="4749800"/>
          <p14:tracePt t="132638" x="7062788" y="4756150"/>
          <p14:tracePt t="132655" x="7069138" y="4756150"/>
          <p14:tracePt t="132824" x="7062788" y="4760913"/>
          <p14:tracePt t="132834" x="7058025" y="4760913"/>
          <p14:tracePt t="132845" x="7051675" y="4765675"/>
          <p14:tracePt t="132855" x="7051675" y="4772025"/>
          <p14:tracePt t="132872" x="7046913" y="4772025"/>
          <p14:tracePt t="132888" x="7042150" y="4776788"/>
          <p14:tracePt t="132935" x="7035800" y="4783138"/>
          <p14:tracePt t="132945" x="7024688" y="4799013"/>
          <p14:tracePt t="132955" x="7015163" y="4799013"/>
          <p14:tracePt t="132965" x="7008813" y="4803775"/>
          <p14:tracePt t="132975" x="6988175" y="4810125"/>
          <p14:tracePt t="132994" x="6981825" y="4814888"/>
          <p14:tracePt t="133175" x="6977063" y="4819650"/>
          <p14:tracePt t="133185" x="6965950" y="4819650"/>
          <p14:tracePt t="133195" x="6938963" y="4826000"/>
          <p14:tracePt t="133205" x="6873875" y="4837113"/>
          <p14:tracePt t="133222" x="6846888" y="4841875"/>
          <p14:tracePt t="133239" x="6689725" y="4864100"/>
          <p14:tracePt t="133255" x="6419850" y="4875213"/>
          <p14:tracePt t="133272" x="6307138" y="4884738"/>
          <p14:tracePt t="133288" x="5949950" y="4906963"/>
          <p14:tracePt t="133305" x="5695950" y="4929188"/>
          <p14:tracePt t="133322" x="5522913" y="4938713"/>
          <p14:tracePt t="133338" x="5268913" y="4938713"/>
          <p14:tracePt t="133355" x="5080000" y="4960938"/>
          <p14:tracePt t="133372" x="4918075" y="4983163"/>
          <p14:tracePt t="133388" x="4711700" y="5003800"/>
          <p14:tracePt t="133405" x="4610100" y="5003800"/>
          <p14:tracePt t="133422" x="4560888" y="5003800"/>
          <p14:tracePt t="133438" x="4513263" y="5003800"/>
          <p14:tracePt t="133455" x="4479925" y="5003800"/>
          <p14:tracePt t="133472" x="4452938" y="5003800"/>
          <p14:tracePt t="133489" x="4410075" y="5003800"/>
          <p14:tracePt t="133505" x="4360863" y="5003800"/>
          <p14:tracePt t="133522" x="4340225" y="5003800"/>
          <p14:tracePt t="133539" x="4322763" y="4999038"/>
          <p14:tracePt t="133555" x="4302125" y="4999038"/>
          <p14:tracePt t="133572" x="4275138" y="4999038"/>
          <p14:tracePt t="133588" x="4210050" y="4987925"/>
          <p14:tracePt t="133605" x="4129088" y="4987925"/>
          <p14:tracePt t="133622" x="4090988" y="4987925"/>
          <p14:tracePt t="133638" x="3949700" y="4983163"/>
          <p14:tracePt t="133655" x="3751263" y="4983163"/>
          <p14:tracePt t="133672" x="3675063" y="4983163"/>
          <p14:tracePt t="133688" x="3524250" y="4972050"/>
          <p14:tracePt t="133705" x="3468688" y="4956175"/>
          <p14:tracePt t="133745" x="3463925" y="4949825"/>
          <p14:tracePt t="133765" x="3463925" y="4945063"/>
          <p14:tracePt t="133795" x="3463925" y="4938713"/>
          <p14:tracePt t="133805" x="3463925" y="4933950"/>
          <p14:tracePt t="133815" x="3463925" y="4929188"/>
          <p14:tracePt t="133825" x="3463925" y="4918075"/>
          <p14:tracePt t="133838" x="3463925" y="4911725"/>
          <p14:tracePt t="133855" x="3463925" y="4884738"/>
          <p14:tracePt t="133872" x="3468688" y="4879975"/>
          <p14:tracePt t="133888" x="3468688" y="4868863"/>
          <p14:tracePt t="133905" x="3468688" y="4864100"/>
          <p14:tracePt t="133938" x="3468688" y="4857750"/>
          <p14:tracePt t="133955" x="3475038" y="4852988"/>
          <p14:tracePt t="133974" x="3475038" y="4848225"/>
          <p14:tracePt t="134024" x="3475038" y="4841875"/>
          <p14:tracePt t="134085" x="3459163" y="4841875"/>
          <p14:tracePt t="134095" x="3441700" y="4841875"/>
          <p14:tracePt t="134105" x="3436938" y="4837113"/>
          <p14:tracePt t="134115" x="3421063" y="4837113"/>
          <p14:tracePt t="134125" x="3414713" y="4837113"/>
          <p14:tracePt t="134138" x="3405188" y="4837113"/>
          <p14:tracePt t="134155" x="3394075" y="4830763"/>
          <p14:tracePt t="134172" x="3387725" y="4830763"/>
          <p14:tracePt t="134244" x="3387725" y="4826000"/>
          <p14:tracePt t="134255" x="3387725" y="4819650"/>
          <p14:tracePt t="134264" x="3387725" y="4810125"/>
          <p14:tracePt t="134274" x="3387725" y="4803775"/>
          <p14:tracePt t="134288" x="3387725" y="4799013"/>
          <p14:tracePt t="134305" x="3421063" y="4783138"/>
          <p14:tracePt t="134322" x="3448050" y="4772025"/>
          <p14:tracePt t="134338" x="3594100" y="4756150"/>
          <p14:tracePt t="134355" x="3771900" y="4733925"/>
          <p14:tracePt t="134372" x="3836988" y="4722813"/>
          <p14:tracePt t="134388" x="3998913" y="4722813"/>
          <p14:tracePt t="134405" x="4113213" y="4722813"/>
          <p14:tracePt t="134422" x="4140200" y="4722813"/>
          <p14:tracePt t="134438" x="4221163" y="4733925"/>
          <p14:tracePt t="134456" x="4329113" y="4760913"/>
          <p14:tracePt t="134472" x="4356100" y="4760913"/>
          <p14:tracePt t="134488" x="4425950" y="4776788"/>
          <p14:tracePt t="134505" x="4484688" y="4792663"/>
          <p14:tracePt t="134522" x="4495800" y="4799013"/>
          <p14:tracePt t="134539" x="4518025" y="4799013"/>
          <p14:tracePt t="134555" x="4522788" y="4799013"/>
          <p14:tracePt t="136756" x="4522788" y="4814888"/>
          <p14:tracePt t="136804" x="4540250" y="4814888"/>
          <p14:tracePt t="136815" x="4560888" y="4814888"/>
          <p14:tracePt t="136825" x="4583113" y="4814888"/>
          <p14:tracePt t="136838" x="4657725" y="4819650"/>
          <p14:tracePt t="136855" x="5053013" y="4852988"/>
          <p14:tracePt t="136888" x="5410200" y="4852988"/>
          <p14:tracePt t="136922" x="5453063" y="4852988"/>
          <p14:tracePt t="136955" x="5630863" y="4852988"/>
          <p14:tracePt t="136972" x="5765800" y="4852988"/>
          <p14:tracePt t="136989" x="5922963" y="4852988"/>
          <p14:tracePt t="137005" x="6046788" y="4848225"/>
          <p14:tracePt t="137022" x="6084888" y="4848225"/>
          <p14:tracePt t="137038" x="6111875" y="4848225"/>
          <p14:tracePt t="137055" x="6149975" y="4848225"/>
          <p14:tracePt t="137072" x="6188075" y="4848225"/>
          <p14:tracePt t="137088" x="6307138" y="4837113"/>
          <p14:tracePt t="137105" x="6469063" y="4837113"/>
          <p14:tracePt t="137122" x="6534150" y="4837113"/>
          <p14:tracePt t="137138" x="6684963" y="4826000"/>
          <p14:tracePt t="137155" x="6781800" y="4826000"/>
          <p14:tracePt t="137172" x="6792913" y="4826000"/>
          <p14:tracePt t="137214" x="6797675" y="4826000"/>
          <p14:tracePt t="137224" x="6804025" y="4826000"/>
          <p14:tracePt t="137264" x="6808788" y="4826000"/>
          <p14:tracePt t="140577" x="6880225" y="5106988"/>
          <p14:tracePt t="140585" x="6900863" y="5122863"/>
          <p14:tracePt t="140594" x="6916738" y="5129213"/>
          <p14:tracePt t="140665" x="6916738" y="5122863"/>
          <p14:tracePt t="140684" x="6916738" y="5111750"/>
          <p14:tracePt t="140695" x="6916738" y="51069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分詞の否定と完了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dirty="0">
                <a:solidFill>
                  <a:srgbClr val="FF0000"/>
                </a:solidFill>
              </a:rPr>
              <a:t>Not knowing </a:t>
            </a:r>
            <a:r>
              <a:rPr kumimoji="1" lang="en-US" altLang="ja-JP" dirty="0"/>
              <a:t>what to say, I remained silent.</a:t>
            </a:r>
          </a:p>
          <a:p>
            <a:pPr marL="0" indent="0">
              <a:buNone/>
            </a:pPr>
            <a:r>
              <a:rPr lang="en-US" altLang="ja-JP" dirty="0"/>
              <a:t>It seems to me you lived your life like a candle in the wind, </a:t>
            </a:r>
            <a:r>
              <a:rPr lang="en-US" altLang="ja-JP" b="1" dirty="0">
                <a:solidFill>
                  <a:srgbClr val="FF0000"/>
                </a:solidFill>
              </a:rPr>
              <a:t>never knowing </a:t>
            </a:r>
            <a:r>
              <a:rPr lang="en-US" altLang="ja-JP" dirty="0"/>
              <a:t>who to cling to when the rain set in. (</a:t>
            </a:r>
            <a:r>
              <a:rPr lang="en-US" altLang="ja-JP" i="1" dirty="0"/>
              <a:t>Candle in the wind</a:t>
            </a:r>
            <a:r>
              <a:rPr lang="en-US" altLang="ja-JP" dirty="0"/>
              <a:t>)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en-US" altLang="ja-JP" b="1" dirty="0">
                <a:solidFill>
                  <a:srgbClr val="FF0000"/>
                </a:solidFill>
              </a:rPr>
              <a:t>Having finished </a:t>
            </a:r>
            <a:r>
              <a:rPr lang="en-US" altLang="ja-JP" dirty="0"/>
              <a:t>my homework, I went to bed.</a:t>
            </a: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3BA0C954-11FD-478B-A63B-B3E4F072E7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36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903"/>
    </mc:Choice>
    <mc:Fallback>
      <p:transition spd="slow" advTm="77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" x="6916738" y="5327650"/>
          <p14:tracePt t="97" x="6916738" y="5372100"/>
          <p14:tracePt t="112" x="6916738" y="5410200"/>
          <p14:tracePt t="1630" x="6500813" y="4960938"/>
          <p14:tracePt t="1639" x="6435725" y="4852988"/>
          <p14:tracePt t="1648" x="6372225" y="4760913"/>
          <p14:tracePt t="1663" x="6334125" y="4691063"/>
          <p14:tracePt t="1679" x="6273800" y="4598988"/>
          <p14:tracePt t="1696" x="6149975" y="4452938"/>
          <p14:tracePt t="1713" x="6042025" y="4360863"/>
          <p14:tracePt t="1729" x="5837238" y="4160838"/>
          <p14:tracePt t="1762" x="5637213" y="3998913"/>
          <p14:tracePt t="1796" x="5588000" y="3879850"/>
          <p14:tracePt t="1829" x="5588000" y="3848100"/>
          <p14:tracePt t="2179" x="5527675" y="3848100"/>
          <p14:tracePt t="2189" x="5383213" y="3895725"/>
          <p14:tracePt t="2199" x="5280025" y="3895725"/>
          <p14:tracePt t="2212" x="5156200" y="3879850"/>
          <p14:tracePt t="2229" x="4857750" y="3868738"/>
          <p14:tracePt t="2246" x="4783138" y="3859213"/>
          <p14:tracePt t="2262" x="4695825" y="3852863"/>
          <p14:tracePt t="2279" x="4679950" y="3836988"/>
          <p14:tracePt t="2312" x="4652963" y="3794125"/>
          <p14:tracePt t="2346" x="4545013" y="3706813"/>
          <p14:tracePt t="2379" x="4344988" y="3621088"/>
          <p14:tracePt t="2396" x="4329113" y="3605213"/>
          <p14:tracePt t="2412" x="4286250" y="3594100"/>
          <p14:tracePt t="2429" x="4259263" y="3571875"/>
          <p14:tracePt t="2446" x="4252913" y="3567113"/>
          <p14:tracePt t="2462" x="4221163" y="3544888"/>
          <p14:tracePt t="2479" x="4183063" y="3529013"/>
          <p14:tracePt t="2496" x="4160838" y="3524250"/>
          <p14:tracePt t="2512" x="4090988" y="3517900"/>
          <p14:tracePt t="2529" x="4041775" y="3506788"/>
          <p14:tracePt t="2546" x="4037013" y="3506788"/>
          <p14:tracePt t="2562" x="4032250" y="3502025"/>
          <p14:tracePt t="2629" x="4025900" y="3502025"/>
          <p14:tracePt t="2638" x="4014788" y="3502025"/>
          <p14:tracePt t="2649" x="4005263" y="3502025"/>
          <p14:tracePt t="2663" x="3994150" y="3502025"/>
          <p14:tracePt t="2679" x="3987800" y="3502025"/>
          <p14:tracePt t="2699" x="3983038" y="3495675"/>
          <p14:tracePt t="2712" x="3967163" y="3495675"/>
          <p14:tracePt t="2729" x="3956050" y="3490913"/>
          <p14:tracePt t="2746" x="3940175" y="3486150"/>
          <p14:tracePt t="2763" x="3906838" y="3486150"/>
          <p14:tracePt t="2779" x="3875088" y="3463925"/>
          <p14:tracePt t="2796" x="3852863" y="3459163"/>
          <p14:tracePt t="2813" x="3836988" y="3448050"/>
          <p14:tracePt t="2829" x="3810000" y="3421063"/>
          <p14:tracePt t="2846" x="3794125" y="3405188"/>
          <p14:tracePt t="2862" x="3767138" y="3387725"/>
          <p14:tracePt t="2879" x="3733800" y="3367088"/>
          <p14:tracePt t="2896" x="3713163" y="3360738"/>
          <p14:tracePt t="2912" x="3668713" y="3328988"/>
          <p14:tracePt t="2929" x="3636963" y="3302000"/>
          <p14:tracePt t="2946" x="3625850" y="3290888"/>
          <p14:tracePt t="2962" x="3598863" y="3263900"/>
          <p14:tracePt t="2980" x="3587750" y="3236913"/>
          <p14:tracePt t="2996" x="3582988" y="3232150"/>
          <p14:tracePt t="3012" x="3567113" y="3205163"/>
          <p14:tracePt t="3029" x="3551238" y="3178175"/>
          <p14:tracePt t="3046" x="3544888" y="3167063"/>
          <p14:tracePt t="3063" x="3540125" y="3128963"/>
          <p14:tracePt t="3079" x="3533775" y="3101975"/>
          <p14:tracePt t="3096" x="3533775" y="3090863"/>
          <p14:tracePt t="3113" x="3524250" y="3052763"/>
          <p14:tracePt t="3129" x="3524250" y="3021013"/>
          <p14:tracePt t="3146" x="3524250" y="3009900"/>
          <p14:tracePt t="3162" x="3524250" y="2998788"/>
          <p14:tracePt t="3179" x="3524250" y="2982913"/>
          <p14:tracePt t="3196" x="3524250" y="2971800"/>
          <p14:tracePt t="3212" x="3524250" y="2940050"/>
          <p14:tracePt t="3229" x="3524250" y="2913063"/>
          <p14:tracePt t="3246" x="3524250" y="2901950"/>
          <p14:tracePt t="3263" x="3524250" y="2879725"/>
          <p14:tracePt t="3279" x="3524250" y="2836863"/>
          <p14:tracePt t="3296" x="3517900" y="2816225"/>
          <p14:tracePt t="3312" x="3513138" y="2751138"/>
          <p14:tracePt t="3329" x="3502025" y="2679700"/>
          <p14:tracePt t="3346" x="3490913" y="2620963"/>
          <p14:tracePt t="3362" x="3475038" y="2524125"/>
          <p14:tracePt t="3379" x="3463925" y="2470150"/>
          <p14:tracePt t="3396" x="3432175" y="2398713"/>
          <p14:tracePt t="3413" x="3367088" y="2263775"/>
          <p14:tracePt t="3429" x="3270250" y="2151063"/>
          <p14:tracePt t="3445" x="3214688" y="2070100"/>
          <p14:tracePt t="3462" x="3171825" y="1978025"/>
          <p14:tracePt t="3479" x="3155950" y="1908175"/>
          <p14:tracePt t="3496" x="3155950" y="1874838"/>
          <p14:tracePt t="3513" x="3155950" y="1854200"/>
          <p14:tracePt t="3529" x="3155950" y="1836738"/>
          <p14:tracePt t="3546" x="3160713" y="1831975"/>
          <p14:tracePt t="3562" x="3167063" y="1827213"/>
          <p14:tracePt t="3940" x="3151188" y="1836738"/>
          <p14:tracePt t="3949" x="3140075" y="1843088"/>
          <p14:tracePt t="3958" x="3133725" y="1847850"/>
          <p14:tracePt t="3969" x="3133725" y="1858963"/>
          <p14:tracePt t="3979" x="3133725" y="1874838"/>
          <p14:tracePt t="3996" x="3133725" y="1881188"/>
          <p14:tracePt t="4013" x="3140075" y="1890713"/>
          <p14:tracePt t="4046" x="3144838" y="1897063"/>
          <p14:tracePt t="4079" x="3079750" y="1854200"/>
          <p14:tracePt t="4112" x="2951163" y="1793875"/>
          <p14:tracePt t="4129" x="2852738" y="1746250"/>
          <p14:tracePt t="4146" x="2809875" y="1728788"/>
          <p14:tracePt t="4163" x="2708275" y="1674813"/>
          <p14:tracePt t="4179" x="2609850" y="1643063"/>
          <p14:tracePt t="4196" x="2566988" y="1627188"/>
          <p14:tracePt t="4213" x="2398713" y="1582738"/>
          <p14:tracePt t="4229" x="2259013" y="1562100"/>
          <p14:tracePt t="4246" x="2205038" y="1555750"/>
          <p14:tracePt t="4263" x="2074863" y="1528763"/>
          <p14:tracePt t="4279" x="1966913" y="1501775"/>
          <p14:tracePt t="4296" x="1939925" y="1492250"/>
          <p14:tracePt t="4313" x="1863725" y="1465263"/>
          <p14:tracePt t="4329" x="1782763" y="1431925"/>
          <p14:tracePt t="4346" x="1719263" y="1409700"/>
          <p14:tracePt t="4362" x="1589088" y="1393825"/>
          <p14:tracePt t="4379" x="1497013" y="1377950"/>
          <p14:tracePt t="4396" x="1443038" y="1366838"/>
          <p14:tracePt t="4412" x="1366838" y="1346200"/>
          <p14:tracePt t="4429" x="1328738" y="1323975"/>
          <p14:tracePt t="4446" x="1308100" y="1312863"/>
          <p14:tracePt t="4462" x="1301750" y="1308100"/>
          <p14:tracePt t="4509" x="1323975" y="1301750"/>
          <p14:tracePt t="4519" x="1389063" y="1296988"/>
          <p14:tracePt t="4529" x="1438275" y="1285875"/>
          <p14:tracePt t="4546" x="1539875" y="1274763"/>
          <p14:tracePt t="4562" x="1708150" y="1247775"/>
          <p14:tracePt t="4579" x="2000250" y="1211263"/>
          <p14:tracePt t="4596" x="2178050" y="1200150"/>
          <p14:tracePt t="4612" x="2317750" y="1189038"/>
          <p14:tracePt t="4629" x="2409825" y="1189038"/>
          <p14:tracePt t="4646" x="2425700" y="1189038"/>
          <p14:tracePt t="4662" x="2524125" y="1189038"/>
          <p14:tracePt t="4679" x="2670175" y="1204913"/>
          <p14:tracePt t="4696" x="2728913" y="1204913"/>
          <p14:tracePt t="4712" x="2879725" y="1204913"/>
          <p14:tracePt t="4729" x="2944813" y="1204913"/>
          <p14:tracePt t="4769" x="2951163" y="1204913"/>
          <p14:tracePt t="4779" x="2955925" y="1204913"/>
          <p14:tracePt t="4796" x="2967038" y="1211263"/>
          <p14:tracePt t="4812" x="3016250" y="1211263"/>
          <p14:tracePt t="4829" x="3043238" y="1211263"/>
          <p14:tracePt t="6249" x="3036888" y="1238250"/>
          <p14:tracePt t="6259" x="3025775" y="1258888"/>
          <p14:tracePt t="6269" x="3016250" y="1292225"/>
          <p14:tracePt t="6279" x="3009900" y="1308100"/>
          <p14:tracePt t="6296" x="3016250" y="1355725"/>
          <p14:tracePt t="6312" x="3043238" y="1409700"/>
          <p14:tracePt t="6329" x="3063875" y="1454150"/>
          <p14:tracePt t="6346" x="3070225" y="1474788"/>
          <p14:tracePt t="6379" x="3086100" y="1501775"/>
          <p14:tracePt t="6413" x="3086100" y="1519238"/>
          <p14:tracePt t="6446" x="3086100" y="1535113"/>
          <p14:tracePt t="6462" x="3086100" y="1539875"/>
          <p14:tracePt t="6479" x="3086100" y="1546225"/>
          <p14:tracePt t="6496" x="3086100" y="1550988"/>
          <p14:tracePt t="6512" x="3079750" y="1562100"/>
          <p14:tracePt t="6529" x="3070225" y="1573213"/>
          <p14:tracePt t="6545" x="3070225" y="1577975"/>
          <p14:tracePt t="6562" x="3070225" y="1589088"/>
          <p14:tracePt t="6579" x="3063875" y="1600200"/>
          <p14:tracePt t="6612" x="3063875" y="1604963"/>
          <p14:tracePt t="6649" x="3059113" y="1609725"/>
          <p14:tracePt t="6669" x="3059113" y="1616075"/>
          <p14:tracePt t="6679" x="3059113" y="1620838"/>
          <p14:tracePt t="6689" x="3059113" y="1627188"/>
          <p14:tracePt t="6700" x="3059113" y="1631950"/>
          <p14:tracePt t="6712" x="3052763" y="1636713"/>
          <p14:tracePt t="6729" x="3052763" y="1643063"/>
          <p14:tracePt t="6769" x="3048000" y="1647825"/>
          <p14:tracePt t="6779" x="3043238" y="1654175"/>
          <p14:tracePt t="6789" x="3025775" y="1658938"/>
          <p14:tracePt t="6799" x="3016250" y="1663700"/>
          <p14:tracePt t="6812" x="2982913" y="1681163"/>
          <p14:tracePt t="6829" x="2944813" y="1708150"/>
          <p14:tracePt t="6846" x="2897188" y="1746250"/>
          <p14:tracePt t="6862" x="2816225" y="1827213"/>
          <p14:tracePt t="6879" x="2767013" y="1890713"/>
          <p14:tracePt t="6896" x="2740025" y="1962150"/>
          <p14:tracePt t="6912" x="2701925" y="2058988"/>
          <p14:tracePt t="6929" x="2690813" y="2108200"/>
          <p14:tracePt t="6945" x="2679700" y="2135188"/>
          <p14:tracePt t="6962" x="2679700" y="2139950"/>
          <p14:tracePt t="6979" x="2679700" y="2144713"/>
          <p14:tracePt t="7019" x="2679700" y="2151063"/>
          <p14:tracePt t="7029" x="2674938" y="2151063"/>
          <p14:tracePt t="7046" x="2674938" y="2155825"/>
          <p14:tracePt t="7062" x="2670175" y="2162175"/>
          <p14:tracePt t="7099" x="2670175" y="2166938"/>
          <p14:tracePt t="7139" x="2670175" y="2171700"/>
          <p14:tracePt t="7149" x="2670175" y="2178050"/>
          <p14:tracePt t="7159" x="2670175" y="2182813"/>
          <p14:tracePt t="7169" x="2670175" y="2189163"/>
          <p14:tracePt t="7179" x="2670175" y="2193925"/>
          <p14:tracePt t="7196" x="2670175" y="2198688"/>
          <p14:tracePt t="7212" x="2670175" y="2216150"/>
          <p14:tracePt t="7229" x="2647950" y="2236788"/>
          <p14:tracePt t="7246" x="2632075" y="2247900"/>
          <p14:tracePt t="7263" x="2562225" y="2281238"/>
          <p14:tracePt t="7279" x="2459038" y="2317750"/>
          <p14:tracePt t="7296" x="2425700" y="2324100"/>
          <p14:tracePt t="7313" x="2324100" y="2335213"/>
          <p14:tracePt t="7329" x="2220913" y="2339975"/>
          <p14:tracePt t="7346" x="2189163" y="2339975"/>
          <p14:tracePt t="7362" x="2112963" y="2351088"/>
          <p14:tracePt t="7379" x="2063750" y="2351088"/>
          <p14:tracePt t="7395" x="2043113" y="2351088"/>
          <p14:tracePt t="7412" x="2020888" y="2351088"/>
          <p14:tracePt t="7689" x="2081213" y="2351088"/>
          <p14:tracePt t="7699" x="2128838" y="2351088"/>
          <p14:tracePt t="7709" x="2254250" y="2351088"/>
          <p14:tracePt t="7719" x="2344738" y="2351088"/>
          <p14:tracePt t="7729" x="2443163" y="2351088"/>
          <p14:tracePt t="7746" x="2620963" y="2344738"/>
          <p14:tracePt t="7763" x="2874963" y="2344738"/>
          <p14:tracePt t="7779" x="3036888" y="2344738"/>
          <p14:tracePt t="7796" x="3151188" y="2344738"/>
          <p14:tracePt t="7813" x="3360738" y="2344738"/>
          <p14:tracePt t="7829" x="3917950" y="2344738"/>
          <p14:tracePt t="7845" x="4376738" y="2344738"/>
          <p14:tracePt t="7862" x="4830763" y="2317750"/>
          <p14:tracePt t="7879" x="5156200" y="2263775"/>
          <p14:tracePt t="7896" x="5210175" y="2263775"/>
          <p14:tracePt t="7912" x="5214938" y="2259013"/>
          <p14:tracePt t="7929" x="5210175" y="2259013"/>
          <p14:tracePt t="7946" x="5203825" y="2259013"/>
          <p14:tracePt t="7963" x="5199063" y="2259013"/>
          <p14:tracePt t="8189" x="5176838" y="2259013"/>
          <p14:tracePt t="8199" x="5149850" y="2259013"/>
          <p14:tracePt t="8209" x="5068888" y="2281238"/>
          <p14:tracePt t="8219" x="5030788" y="2281238"/>
          <p14:tracePt t="8229" x="4983163" y="2281238"/>
          <p14:tracePt t="8246" x="4852988" y="2301875"/>
          <p14:tracePt t="8263" x="4675188" y="2317750"/>
          <p14:tracePt t="8279" x="4344988" y="2344738"/>
          <p14:tracePt t="8296" x="4167188" y="2371725"/>
          <p14:tracePt t="8312" x="3976688" y="2371725"/>
          <p14:tracePt t="8329" x="3751263" y="2389188"/>
          <p14:tracePt t="8346" x="3625850" y="2389188"/>
          <p14:tracePt t="8362" x="3497263" y="2398713"/>
          <p14:tracePt t="8379" x="3360738" y="2398713"/>
          <p14:tracePt t="8396" x="3306763" y="2393950"/>
          <p14:tracePt t="8412" x="3198813" y="2378075"/>
          <p14:tracePt t="8429" x="3117850" y="2362200"/>
          <p14:tracePt t="8446" x="3086100" y="2355850"/>
          <p14:tracePt t="8462" x="2994025" y="2344738"/>
          <p14:tracePt t="8479" x="2843213" y="2339975"/>
          <p14:tracePt t="8496" x="2778125" y="2339975"/>
          <p14:tracePt t="8512" x="2616200" y="2328863"/>
          <p14:tracePt t="8529" x="2459038" y="2317750"/>
          <p14:tracePt t="8545" x="2420938" y="2312988"/>
          <p14:tracePt t="8562" x="2339975" y="2301875"/>
          <p14:tracePt t="8579" x="2290763" y="2297113"/>
          <p14:tracePt t="8595" x="2270125" y="2297113"/>
          <p14:tracePt t="8612" x="2254250" y="2297113"/>
          <p14:tracePt t="8629" x="2243138" y="2297113"/>
          <p14:tracePt t="8646" x="2236788" y="2297113"/>
          <p14:tracePt t="8663" x="2232025" y="2297113"/>
          <p14:tracePt t="8679" x="2227263" y="2297113"/>
          <p14:tracePt t="9048" x="2243138" y="2297113"/>
          <p14:tracePt t="9059" x="2263775" y="2290763"/>
          <p14:tracePt t="9069" x="2290763" y="2281238"/>
          <p14:tracePt t="9079" x="2301875" y="2281238"/>
          <p14:tracePt t="9096" x="2308225" y="2281238"/>
          <p14:tracePt t="9199" x="2312988" y="2281238"/>
          <p14:tracePt t="9209" x="2351088" y="2281238"/>
          <p14:tracePt t="9219" x="2378075" y="2286000"/>
          <p14:tracePt t="9246" x="2420938" y="2297113"/>
          <p14:tracePt t="9263" x="2443163" y="2312988"/>
          <p14:tracePt t="9279" x="2481263" y="2324100"/>
          <p14:tracePt t="9296" x="2490788" y="2324100"/>
          <p14:tracePt t="9313" x="2508250" y="2324100"/>
          <p14:tracePt t="9329" x="2551113" y="2324100"/>
          <p14:tracePt t="9346" x="2578100" y="2324100"/>
          <p14:tracePt t="9363" x="2632075" y="2324100"/>
          <p14:tracePt t="9379" x="2690813" y="2324100"/>
          <p14:tracePt t="9396" x="2713038" y="2324100"/>
          <p14:tracePt t="9412" x="2778125" y="2324100"/>
          <p14:tracePt t="9429" x="2852738" y="2324100"/>
          <p14:tracePt t="9446" x="2886075" y="2324100"/>
          <p14:tracePt t="9462" x="2940050" y="2324100"/>
          <p14:tracePt t="9479" x="2982913" y="2312988"/>
          <p14:tracePt t="9496" x="3005138" y="2308225"/>
          <p14:tracePt t="9512" x="3052763" y="2308225"/>
          <p14:tracePt t="9529" x="3117850" y="2308225"/>
          <p14:tracePt t="9545" x="3140075" y="2308225"/>
          <p14:tracePt t="9562" x="3205163" y="2312988"/>
          <p14:tracePt t="9579" x="3275013" y="2317750"/>
          <p14:tracePt t="9596" x="3313113" y="2324100"/>
          <p14:tracePt t="9612" x="3414713" y="2324100"/>
          <p14:tracePt t="9629" x="3533775" y="2324100"/>
          <p14:tracePt t="9645" x="3571875" y="2324100"/>
          <p14:tracePt t="9662" x="3713163" y="2312988"/>
          <p14:tracePt t="9679" x="3868738" y="2290763"/>
          <p14:tracePt t="9696" x="3922713" y="2286000"/>
          <p14:tracePt t="9712" x="4052888" y="2263775"/>
          <p14:tracePt t="9729" x="4156075" y="2259013"/>
          <p14:tracePt t="9746" x="4187825" y="2254250"/>
          <p14:tracePt t="9763" x="4279900" y="2232025"/>
          <p14:tracePt t="9779" x="4340225" y="2227263"/>
          <p14:tracePt t="9796" x="4387850" y="2227263"/>
          <p14:tracePt t="9813" x="4484688" y="2220913"/>
          <p14:tracePt t="9829" x="4614863" y="2220913"/>
          <p14:tracePt t="9846" x="4702175" y="2209800"/>
          <p14:tracePt t="9862" x="4810125" y="2189163"/>
          <p14:tracePt t="9879" x="4868863" y="2178050"/>
          <p14:tracePt t="9896" x="4895850" y="2178050"/>
          <p14:tracePt t="9912" x="4918075" y="2171700"/>
          <p14:tracePt t="9929" x="4938713" y="2171700"/>
          <p14:tracePt t="9999" x="4938713" y="2178050"/>
          <p14:tracePt t="10009" x="4938713" y="2182813"/>
          <p14:tracePt t="10029" x="4938713" y="2189163"/>
          <p14:tracePt t="10119" x="4933950" y="2189163"/>
          <p14:tracePt t="10239" x="4933950" y="2193925"/>
          <p14:tracePt t="10249" x="4929188" y="2216150"/>
          <p14:tracePt t="10258" x="4929188" y="2220913"/>
          <p14:tracePt t="10269" x="4929188" y="2232025"/>
          <p14:tracePt t="10279" x="4929188" y="2247900"/>
          <p14:tracePt t="10295" x="4929188" y="2259013"/>
          <p14:tracePt t="10312" x="4929188" y="2274888"/>
          <p14:tracePt t="10329" x="4929188" y="2281238"/>
          <p14:tracePt t="10345" x="4929188" y="2286000"/>
          <p14:tracePt t="10362" x="4938713" y="2297113"/>
          <p14:tracePt t="10379" x="4956175" y="2308225"/>
          <p14:tracePt t="10396" x="4956175" y="2312988"/>
          <p14:tracePt t="10412" x="4976813" y="2317750"/>
          <p14:tracePt t="10429" x="5010150" y="2324100"/>
          <p14:tracePt t="10446" x="5030788" y="2324100"/>
          <p14:tracePt t="10462" x="5091113" y="2324100"/>
          <p14:tracePt t="10479" x="5149850" y="2301875"/>
          <p14:tracePt t="10496" x="5214938" y="2281238"/>
          <p14:tracePt t="10512" x="5302250" y="2247900"/>
          <p14:tracePt t="10529" x="5356225" y="2232025"/>
          <p14:tracePt t="10546" x="5410200" y="2227263"/>
          <p14:tracePt t="10563" x="5495925" y="2209800"/>
          <p14:tracePt t="10579" x="5549900" y="2209800"/>
          <p14:tracePt t="10596" x="5588000" y="2209800"/>
          <p14:tracePt t="10612" x="5619750" y="2209800"/>
          <p14:tracePt t="10629" x="5626100" y="2205038"/>
          <p14:tracePt t="10670" x="5630863" y="2205038"/>
          <p14:tracePt t="10679" x="5637213" y="2205038"/>
          <p14:tracePt t="10695" x="5653088" y="2205038"/>
          <p14:tracePt t="10712" x="5695950" y="2205038"/>
          <p14:tracePt t="10729" x="5754688" y="2205038"/>
          <p14:tracePt t="10746" x="5772150" y="2205038"/>
          <p14:tracePt t="10763" x="5815013" y="2205038"/>
          <p14:tracePt t="10779" x="5846763" y="2209800"/>
          <p14:tracePt t="10796" x="5857875" y="2209800"/>
          <p14:tracePt t="10812" x="5900738" y="2209800"/>
          <p14:tracePt t="10829" x="5938838" y="2209800"/>
          <p14:tracePt t="10845" x="5961063" y="2209800"/>
          <p14:tracePt t="10862" x="6003925" y="2209800"/>
          <p14:tracePt t="10879" x="6026150" y="2209800"/>
          <p14:tracePt t="10896" x="6030913" y="2209800"/>
          <p14:tracePt t="10912" x="6046788" y="2209800"/>
          <p14:tracePt t="10929" x="6064250" y="2209800"/>
          <p14:tracePt t="10946" x="6069013" y="2209800"/>
          <p14:tracePt t="10962" x="6084888" y="2209800"/>
          <p14:tracePt t="10979" x="6107113" y="2209800"/>
          <p14:tracePt t="10996" x="6111875" y="2209800"/>
          <p14:tracePt t="11012" x="6122988" y="2209800"/>
          <p14:tracePt t="11029" x="6134100" y="2209800"/>
          <p14:tracePt t="11045" x="6145213" y="2209800"/>
          <p14:tracePt t="11062" x="6181725" y="2216150"/>
          <p14:tracePt t="11079" x="6242050" y="2232025"/>
          <p14:tracePt t="11095" x="6262688" y="2232025"/>
          <p14:tracePt t="11112" x="6323013" y="2232025"/>
          <p14:tracePt t="11129" x="6345238" y="2232025"/>
          <p14:tracePt t="11146" x="6365875" y="2232025"/>
          <p14:tracePt t="11162" x="6415088" y="2232025"/>
          <p14:tracePt t="11179" x="6462713" y="2232025"/>
          <p14:tracePt t="11196" x="6511925" y="2232025"/>
          <p14:tracePt t="11212" x="6577013" y="2232025"/>
          <p14:tracePt t="11229" x="6619875" y="2232025"/>
          <p14:tracePt t="11246" x="6635750" y="2232025"/>
          <p14:tracePt t="11263" x="6653213" y="2232025"/>
          <p14:tracePt t="11279" x="6673850" y="2232025"/>
          <p14:tracePt t="11296" x="6684963" y="2232025"/>
          <p14:tracePt t="11312" x="6696075" y="2232025"/>
          <p14:tracePt t="11329" x="6700838" y="2232025"/>
          <p14:tracePt t="11539" x="6700838" y="2236788"/>
          <p14:tracePt t="11609" x="6696075" y="2236788"/>
          <p14:tracePt t="11619" x="6689725" y="2236788"/>
          <p14:tracePt t="11629" x="6669088" y="2236788"/>
          <p14:tracePt t="11639" x="6662738" y="2236788"/>
          <p14:tracePt t="11649" x="6657975" y="2236788"/>
          <p14:tracePt t="11662" x="6646863" y="2236788"/>
          <p14:tracePt t="11679" x="6642100" y="2236788"/>
          <p14:tracePt t="11696" x="6635750" y="2236788"/>
          <p14:tracePt t="11712" x="6615113" y="2236788"/>
          <p14:tracePt t="11729" x="6604000" y="2236788"/>
          <p14:tracePt t="11746" x="6592888" y="2236788"/>
          <p14:tracePt t="11762" x="6581775" y="2236788"/>
          <p14:tracePt t="11779" x="6570663" y="2236788"/>
          <p14:tracePt t="11796" x="6565900" y="2236788"/>
          <p14:tracePt t="11812" x="6554788" y="2236788"/>
          <p14:tracePt t="11829" x="6543675" y="2236788"/>
          <p14:tracePt t="11846" x="6527800" y="2236788"/>
          <p14:tracePt t="11862" x="6516688" y="2236788"/>
          <p14:tracePt t="11879" x="6507163" y="2243138"/>
          <p14:tracePt t="11896" x="6496050" y="2243138"/>
          <p14:tracePt t="11912" x="6484938" y="2243138"/>
          <p14:tracePt t="11929" x="6473825" y="2247900"/>
          <p14:tracePt t="11946" x="6469063" y="2247900"/>
          <p14:tracePt t="11962" x="6462713" y="2247900"/>
          <p14:tracePt t="12889" x="6419850" y="2254250"/>
          <p14:tracePt t="12899" x="6345238" y="2274888"/>
          <p14:tracePt t="12909" x="6046788" y="2328863"/>
          <p14:tracePt t="12919" x="5922963" y="2351088"/>
          <p14:tracePt t="12929" x="5781675" y="2371725"/>
          <p14:tracePt t="12946" x="5383213" y="2425700"/>
          <p14:tracePt t="12979" x="4895850" y="2481263"/>
          <p14:tracePt t="13013" x="4765675" y="2490788"/>
          <p14:tracePt t="13046" x="4502150" y="2501900"/>
          <p14:tracePt t="13062" x="4259263" y="2501900"/>
          <p14:tracePt t="13079" x="4048125" y="2486025"/>
          <p14:tracePt t="13096" x="3994150" y="2474913"/>
          <p14:tracePt t="13112" x="3859213" y="2447925"/>
          <p14:tracePt t="13129" x="3744913" y="2432050"/>
          <p14:tracePt t="13145" x="3690938" y="2420938"/>
          <p14:tracePt t="13162" x="3544888" y="2398713"/>
          <p14:tracePt t="13179" x="3367088" y="2371725"/>
          <p14:tracePt t="13195" x="3290888" y="2362200"/>
          <p14:tracePt t="13212" x="3101975" y="2339975"/>
          <p14:tracePt t="13229" x="3005138" y="2324100"/>
          <p14:tracePt t="13246" x="2978150" y="2324100"/>
          <p14:tracePt t="13262" x="2933700" y="2324100"/>
          <p14:tracePt t="13279" x="2913063" y="2317750"/>
          <p14:tracePt t="13296" x="2906713" y="2317750"/>
          <p14:tracePt t="13312" x="2874963" y="2312988"/>
          <p14:tracePt t="13329" x="2816225" y="2301875"/>
          <p14:tracePt t="13345" x="2789238" y="2301875"/>
          <p14:tracePt t="13362" x="2740025" y="2297113"/>
          <p14:tracePt t="13379" x="2724150" y="2297113"/>
          <p14:tracePt t="13469" x="2724150" y="2301875"/>
          <p14:tracePt t="13479" x="2724150" y="2308225"/>
          <p14:tracePt t="13489" x="2728913" y="2317750"/>
          <p14:tracePt t="13499" x="2735263" y="2335213"/>
          <p14:tracePt t="13512" x="2751138" y="2344738"/>
          <p14:tracePt t="13529" x="2798763" y="2355850"/>
          <p14:tracePt t="13545" x="2825750" y="2355850"/>
          <p14:tracePt t="13562" x="2863850" y="2355850"/>
          <p14:tracePt t="13579" x="2913063" y="2351088"/>
          <p14:tracePt t="13596" x="2955925" y="2335213"/>
          <p14:tracePt t="13612" x="3032125" y="2301875"/>
          <p14:tracePt t="13629" x="3151188" y="2263775"/>
          <p14:tracePt t="13646" x="3182938" y="2247900"/>
          <p14:tracePt t="13662" x="3263900" y="2232025"/>
          <p14:tracePt t="13679" x="3333750" y="2227263"/>
          <p14:tracePt t="13696" x="3360738" y="2227263"/>
          <p14:tracePt t="13712" x="3448050" y="2227263"/>
          <p14:tracePt t="13729" x="3517900" y="2220913"/>
          <p14:tracePt t="13746" x="3533775" y="2220913"/>
          <p14:tracePt t="13762" x="3560763" y="2220913"/>
          <p14:tracePt t="13779" x="3578225" y="2220913"/>
          <p14:tracePt t="13796" x="3582988" y="2220913"/>
          <p14:tracePt t="13813" x="3594100" y="2216150"/>
          <p14:tracePt t="13929" x="3587750" y="2216150"/>
          <p14:tracePt t="13939" x="3582988" y="2209800"/>
          <p14:tracePt t="13949" x="3571875" y="2209800"/>
          <p14:tracePt t="13962" x="3560763" y="2209800"/>
          <p14:tracePt t="13980" x="3529013" y="2209800"/>
          <p14:tracePt t="13996" x="3524250" y="2209800"/>
          <p14:tracePt t="14012" x="3513138" y="2209800"/>
          <p14:tracePt t="14029" x="3502025" y="2209800"/>
          <p14:tracePt t="14046" x="3497263" y="2209800"/>
          <p14:tracePt t="14062" x="3475038" y="2209800"/>
          <p14:tracePt t="14079" x="3452813" y="2209800"/>
          <p14:tracePt t="14096" x="3448050" y="2209800"/>
          <p14:tracePt t="14112" x="3432175" y="2209800"/>
          <p14:tracePt t="14329" x="3425825" y="2209800"/>
          <p14:tracePt t="14379" x="3394075" y="2209800"/>
          <p14:tracePt t="14390" x="3371850" y="2216150"/>
          <p14:tracePt t="14399" x="3324225" y="2227263"/>
          <p14:tracePt t="14412" x="3297238" y="2227263"/>
          <p14:tracePt t="14429" x="3221038" y="2232025"/>
          <p14:tracePt t="14445" x="3198813" y="2232025"/>
          <p14:tracePt t="14462" x="3106738" y="2243138"/>
          <p14:tracePt t="14479" x="3021013" y="2247900"/>
          <p14:tracePt t="14496" x="2994025" y="2247900"/>
          <p14:tracePt t="14512" x="2917825" y="2259013"/>
          <p14:tracePt t="14529" x="2870200" y="2259013"/>
          <p14:tracePt t="14546" x="2852738" y="2259013"/>
          <p14:tracePt t="14562" x="2836863" y="2259013"/>
          <p14:tracePt t="14579" x="2832100" y="2259013"/>
          <p14:tracePt t="14595" x="2825750" y="2259013"/>
          <p14:tracePt t="14639" x="2820988" y="2259013"/>
          <p14:tracePt t="14649" x="2816225" y="2259013"/>
          <p14:tracePt t="14662" x="2805113" y="2263775"/>
          <p14:tracePt t="14679" x="2789238" y="2263775"/>
          <p14:tracePt t="14696" x="2767013" y="2270125"/>
          <p14:tracePt t="14712" x="2697163" y="2281238"/>
          <p14:tracePt t="14729" x="2632075" y="2286000"/>
          <p14:tracePt t="14746" x="2566988" y="2286000"/>
          <p14:tracePt t="14762" x="2501900" y="2286000"/>
          <p14:tracePt t="14779" x="2398713" y="2286000"/>
          <p14:tracePt t="14795" x="2324100" y="2286000"/>
          <p14:tracePt t="14812" x="2232025" y="2286000"/>
          <p14:tracePt t="14829" x="2139950" y="2297113"/>
          <p14:tracePt t="14845" x="2081213" y="2297113"/>
          <p14:tracePt t="14862" x="2032000" y="2297113"/>
          <p14:tracePt t="14879" x="2000250" y="2286000"/>
          <p14:tracePt t="14896" x="1993900" y="2281238"/>
          <p14:tracePt t="14912" x="1982788" y="2274888"/>
          <p14:tracePt t="15018" x="1982788" y="2270125"/>
          <p14:tracePt t="15029" x="1982788" y="2263775"/>
          <p14:tracePt t="15039" x="1982788" y="2259013"/>
          <p14:tracePt t="15049" x="1982788" y="2254250"/>
          <p14:tracePt t="15062" x="1982788" y="2247900"/>
          <p14:tracePt t="15079" x="1989138" y="2232025"/>
          <p14:tracePt t="15096" x="1989138" y="2227263"/>
          <p14:tracePt t="15112" x="1993900" y="2216150"/>
          <p14:tracePt t="15129" x="2000250" y="2198688"/>
          <p14:tracePt t="15145" x="2005013" y="2193925"/>
          <p14:tracePt t="15162" x="2036763" y="2166938"/>
          <p14:tracePt t="15179" x="2070100" y="2139950"/>
          <p14:tracePt t="15196" x="2085975" y="2139950"/>
          <p14:tracePt t="15212" x="2108200" y="2135188"/>
          <p14:tracePt t="15229" x="2128838" y="2128838"/>
          <p14:tracePt t="15246" x="2144713" y="2128838"/>
          <p14:tracePt t="15262" x="2162175" y="2124075"/>
          <p14:tracePt t="15279" x="2178050" y="2124075"/>
          <p14:tracePt t="15296" x="2178050" y="2117725"/>
          <p14:tracePt t="15429" x="2178050" y="2112963"/>
          <p14:tracePt t="17681" x="3286125" y="2128838"/>
          <p14:tracePt t="17689" x="3475038" y="2128838"/>
          <p14:tracePt t="17699" x="3567113" y="2124075"/>
          <p14:tracePt t="17712" x="3641725" y="2117725"/>
          <p14:tracePt t="17729" x="3994150" y="2101850"/>
          <p14:tracePt t="17746" x="4106863" y="2101850"/>
          <p14:tracePt t="17763" x="4522788" y="2101850"/>
          <p14:tracePt t="17779" x="4830763" y="2101850"/>
          <p14:tracePt t="17812" x="4895850" y="2101850"/>
          <p14:tracePt t="17845" x="4929188" y="2101850"/>
          <p14:tracePt t="17879" x="5019675" y="2090738"/>
          <p14:tracePt t="17896" x="5030788" y="2090738"/>
          <p14:tracePt t="17912" x="5037138" y="2090738"/>
          <p14:tracePt t="17959" x="5041900" y="2090738"/>
          <p14:tracePt t="17968" x="5053013" y="2090738"/>
          <p14:tracePt t="17979" x="5064125" y="2090738"/>
          <p14:tracePt t="17988" x="5084763" y="2097088"/>
          <p14:tracePt t="17999" x="5102225" y="2097088"/>
          <p14:tracePt t="18013" x="5118100" y="2097088"/>
          <p14:tracePt t="18029" x="5149850" y="2101850"/>
          <p14:tracePt t="18045" x="5172075" y="2101850"/>
          <p14:tracePt t="18062" x="5187950" y="2108200"/>
          <p14:tracePt t="18079" x="5237163" y="2112963"/>
          <p14:tracePt t="18096" x="5284788" y="2112963"/>
          <p14:tracePt t="18112" x="5365750" y="2112963"/>
          <p14:tracePt t="18129" x="5500688" y="2112963"/>
          <p14:tracePt t="18145" x="5603875" y="2112963"/>
          <p14:tracePt t="18162" x="5745163" y="2124075"/>
          <p14:tracePt t="18179" x="5884863" y="2124075"/>
          <p14:tracePt t="18195" x="5922963" y="2124075"/>
          <p14:tracePt t="18212" x="6003925" y="2124075"/>
          <p14:tracePt t="18229" x="6053138" y="2124075"/>
          <p14:tracePt t="18246" x="6057900" y="2124075"/>
          <p14:tracePt t="18262" x="6091238" y="2124075"/>
          <p14:tracePt t="18279" x="6145213" y="2124075"/>
          <p14:tracePt t="18296" x="6176963" y="2124075"/>
          <p14:tracePt t="18312" x="6300788" y="2124075"/>
          <p14:tracePt t="18329" x="6403975" y="2128838"/>
          <p14:tracePt t="18346" x="6435725" y="2128838"/>
          <p14:tracePt t="18362" x="6484938" y="2128838"/>
          <p14:tracePt t="18379" x="6507163" y="2128838"/>
          <p14:tracePt t="18396" x="6523038" y="2128838"/>
          <p14:tracePt t="18412" x="6543675" y="2124075"/>
          <p14:tracePt t="18429" x="6604000" y="2117725"/>
          <p14:tracePt t="18446" x="6626225" y="2117725"/>
          <p14:tracePt t="18462" x="6684963" y="2117725"/>
          <p14:tracePt t="18480" x="6707188" y="2117725"/>
          <p14:tracePt t="18512" x="6711950" y="2117725"/>
          <p14:tracePt t="18529" x="6716713" y="2117725"/>
          <p14:tracePt t="18545" x="6723063" y="2117725"/>
          <p14:tracePt t="18562" x="6743700" y="2117725"/>
          <p14:tracePt t="18579" x="6770688" y="2117725"/>
          <p14:tracePt t="18595" x="6781800" y="2117725"/>
          <p14:tracePt t="18612" x="6797675" y="2117725"/>
          <p14:tracePt t="18629" x="6808788" y="2117725"/>
          <p14:tracePt t="18646" x="6819900" y="2117725"/>
          <p14:tracePt t="18662" x="6853238" y="2117725"/>
          <p14:tracePt t="18679" x="6896100" y="2112963"/>
          <p14:tracePt t="18695" x="6943725" y="2101850"/>
          <p14:tracePt t="18712" x="6981825" y="2101850"/>
          <p14:tracePt t="18729" x="7008813" y="2097088"/>
          <p14:tracePt t="18746" x="7031038" y="2090738"/>
          <p14:tracePt t="18762" x="7069138" y="2081213"/>
          <p14:tracePt t="18779" x="7127875" y="2081213"/>
          <p14:tracePt t="18796" x="7177088" y="2074863"/>
          <p14:tracePt t="18812" x="7242175" y="2074863"/>
          <p14:tracePt t="18829" x="7312025" y="2070100"/>
          <p14:tracePt t="18846" x="7332663" y="2070100"/>
          <p14:tracePt t="18862" x="7370763" y="2070100"/>
          <p14:tracePt t="18879" x="7397750" y="2063750"/>
          <p14:tracePt t="18895" x="7404100" y="2063750"/>
          <p14:tracePt t="18912" x="7419975" y="2058988"/>
          <p14:tracePt t="18929" x="7435850" y="2058988"/>
          <p14:tracePt t="18962" x="7435850" y="2054225"/>
          <p14:tracePt t="18979" x="7442200" y="2054225"/>
          <p14:tracePt t="20410" x="7435850" y="2085975"/>
          <p14:tracePt t="20429" x="7415213" y="2151063"/>
          <p14:tracePt t="20439" x="7332663" y="2290763"/>
          <p14:tracePt t="20448" x="7289800" y="2328863"/>
          <p14:tracePt t="20462" x="7231063" y="2355850"/>
          <p14:tracePt t="20479" x="6954838" y="2416175"/>
          <p14:tracePt t="20512" x="6208713" y="2425700"/>
          <p14:tracePt t="20546" x="4799013" y="2425700"/>
          <p14:tracePt t="20579" x="3351213" y="2405063"/>
          <p14:tracePt t="20595" x="2901950" y="2351088"/>
          <p14:tracePt t="20612" x="2697163" y="2324100"/>
          <p14:tracePt t="20629" x="2566988" y="2290763"/>
          <p14:tracePt t="20645" x="2513013" y="2286000"/>
          <p14:tracePt t="20662" x="2366963" y="2247900"/>
          <p14:tracePt t="20679" x="2236788" y="2209800"/>
          <p14:tracePt t="20696" x="2193925" y="2198688"/>
          <p14:tracePt t="20712" x="2151063" y="2189163"/>
          <p14:tracePt t="20729" x="2112963" y="2178050"/>
          <p14:tracePt t="20746" x="2101850" y="2178050"/>
          <p14:tracePt t="20762" x="2081213" y="2182813"/>
          <p14:tracePt t="20779" x="2036763" y="2227263"/>
          <p14:tracePt t="20796" x="2016125" y="2247900"/>
          <p14:tracePt t="20812" x="1973263" y="2297113"/>
          <p14:tracePt t="20829" x="1951038" y="2355850"/>
          <p14:tracePt t="20846" x="1939925" y="2378075"/>
          <p14:tracePt t="20862" x="1939925" y="2436813"/>
          <p14:tracePt t="20879" x="1939925" y="2513013"/>
          <p14:tracePt t="20896" x="1946275" y="2540000"/>
          <p14:tracePt t="20912" x="1962150" y="2620963"/>
          <p14:tracePt t="20929" x="1962150" y="2663825"/>
          <p14:tracePt t="20945" x="1962150" y="2674938"/>
          <p14:tracePt t="20962" x="1962150" y="2701925"/>
          <p14:tracePt t="20979" x="1962150" y="2713038"/>
          <p14:tracePt t="21548" x="1962150" y="2717800"/>
          <p14:tracePt t="21559" x="1962150" y="2724150"/>
          <p14:tracePt t="21569" x="1962150" y="2728913"/>
          <p14:tracePt t="21579" x="1962150" y="2740025"/>
          <p14:tracePt t="21596" x="1962150" y="2744788"/>
          <p14:tracePt t="21612" x="2189163" y="2755900"/>
          <p14:tracePt t="21629" x="2897188" y="2820988"/>
          <p14:tracePt t="21662" x="3378200" y="2847975"/>
          <p14:tracePt t="21696" x="3625850" y="2847975"/>
          <p14:tracePt t="21729" x="3767138" y="2825750"/>
          <p14:tracePt t="21745" x="3794125" y="2820988"/>
          <p14:tracePt t="21763" x="3922713" y="2798763"/>
          <p14:tracePt t="21779" x="4021138" y="2782888"/>
          <p14:tracePt t="21795" x="4095750" y="2782888"/>
          <p14:tracePt t="21812" x="4149725" y="2778125"/>
          <p14:tracePt t="21829" x="4160838" y="2778125"/>
          <p14:tracePt t="21846" x="4167188" y="2778125"/>
          <p14:tracePt t="21862" x="4183063" y="2778125"/>
          <p14:tracePt t="21879" x="4214813" y="2778125"/>
          <p14:tracePt t="21896" x="4230688" y="2778125"/>
          <p14:tracePt t="21912" x="4259263" y="2778125"/>
          <p14:tracePt t="21929" x="4264025" y="2778125"/>
          <p14:tracePt t="21969" x="4268788" y="2778125"/>
          <p14:tracePt t="21988" x="4275138" y="2778125"/>
          <p14:tracePt t="21999" x="4279900" y="2782888"/>
          <p14:tracePt t="22012" x="4291013" y="2782888"/>
          <p14:tracePt t="22029" x="4329113" y="2782888"/>
          <p14:tracePt t="22046" x="4344988" y="2782888"/>
          <p14:tracePt t="22062" x="4367213" y="2782888"/>
          <p14:tracePt t="22079" x="4367213" y="2789238"/>
          <p14:tracePt t="22095" x="4371975" y="2789238"/>
          <p14:tracePt t="22139" x="4376738" y="2794000"/>
          <p14:tracePt t="22149" x="4394200" y="2794000"/>
          <p14:tracePt t="22162" x="4403725" y="2794000"/>
          <p14:tracePt t="22179" x="4441825" y="2794000"/>
          <p14:tracePt t="22195" x="4457700" y="2794000"/>
          <p14:tracePt t="22212" x="4479925" y="2794000"/>
          <p14:tracePt t="22229" x="4484688" y="2794000"/>
          <p14:tracePt t="22245" x="4491038" y="2794000"/>
          <p14:tracePt t="22262" x="4506913" y="2798763"/>
          <p14:tracePt t="22279" x="4549775" y="2798763"/>
          <p14:tracePt t="22296" x="4567238" y="2798763"/>
          <p14:tracePt t="22312" x="4637088" y="2798763"/>
          <p14:tracePt t="22329" x="4722813" y="2798763"/>
          <p14:tracePt t="22345" x="4749800" y="2798763"/>
          <p14:tracePt t="22362" x="4826000" y="2809875"/>
          <p14:tracePt t="22379" x="4884738" y="2816225"/>
          <p14:tracePt t="22396" x="4911725" y="2820988"/>
          <p14:tracePt t="22412" x="4992688" y="2832100"/>
          <p14:tracePt t="22429" x="5048250" y="2832100"/>
          <p14:tracePt t="22446" x="5118100" y="2836863"/>
          <p14:tracePt t="22462" x="5219700" y="2836863"/>
          <p14:tracePt t="22479" x="5291138" y="2847975"/>
          <p14:tracePt t="22496" x="5338763" y="2852738"/>
          <p14:tracePt t="22513" x="5414963" y="2852738"/>
          <p14:tracePt t="22529" x="5453063" y="2863850"/>
          <p14:tracePt t="22545" x="5484813" y="2863850"/>
          <p14:tracePt t="22562" x="5522913" y="2870200"/>
          <p14:tracePt t="22579" x="5583238" y="2870200"/>
          <p14:tracePt t="22595" x="5619750" y="2870200"/>
          <p14:tracePt t="22612" x="5668963" y="2870200"/>
          <p14:tracePt t="22629" x="5727700" y="2874963"/>
          <p14:tracePt t="22645" x="5765800" y="2886075"/>
          <p14:tracePt t="22662" x="5792788" y="2890838"/>
          <p14:tracePt t="22679" x="5803900" y="2890838"/>
          <p14:tracePt t="22696" x="5810250" y="2890838"/>
          <p14:tracePt t="22712" x="5826125" y="2890838"/>
          <p14:tracePt t="22729" x="5864225" y="2890838"/>
          <p14:tracePt t="22746" x="5884863" y="2897188"/>
          <p14:tracePt t="22762" x="5949950" y="2906713"/>
          <p14:tracePt t="22779" x="6030913" y="2924175"/>
          <p14:tracePt t="22796" x="6053138" y="2928938"/>
          <p14:tracePt t="22812" x="6111875" y="2933700"/>
          <p14:tracePt t="22829" x="6134100" y="2933700"/>
          <p14:tracePt t="22845" x="6145213" y="2933700"/>
          <p14:tracePt t="22862" x="6176963" y="2933700"/>
          <p14:tracePt t="22879" x="6257925" y="2928938"/>
          <p14:tracePt t="22895" x="6284913" y="2917825"/>
          <p14:tracePt t="22912" x="6376988" y="2917825"/>
          <p14:tracePt t="22929" x="6442075" y="2917825"/>
          <p14:tracePt t="22945" x="6462713" y="2917825"/>
          <p14:tracePt t="22962" x="6538913" y="2917825"/>
          <p14:tracePt t="22979" x="6626225" y="2917825"/>
          <p14:tracePt t="22996" x="6669088" y="2917825"/>
          <p14:tracePt t="23013" x="6808788" y="2913063"/>
          <p14:tracePt t="23029" x="6988175" y="2901950"/>
          <p14:tracePt t="23046" x="7035800" y="2890838"/>
          <p14:tracePt t="23062" x="7138988" y="2890838"/>
          <p14:tracePt t="23079" x="7197725" y="2886075"/>
          <p14:tracePt t="23096" x="7224713" y="2879725"/>
          <p14:tracePt t="23112" x="7296150" y="2870200"/>
          <p14:tracePt t="23129" x="7377113" y="2852738"/>
          <p14:tracePt t="23146" x="7478713" y="2843213"/>
          <p14:tracePt t="23162" x="7635875" y="2825750"/>
          <p14:tracePt t="23179" x="7705725" y="2809875"/>
          <p14:tracePt t="23196" x="7743825" y="2809875"/>
          <p14:tracePt t="23212" x="7759700" y="2798763"/>
          <p14:tracePt t="23229" x="7770813" y="2789238"/>
          <p14:tracePt t="23246" x="7786688" y="2778125"/>
          <p14:tracePt t="23262" x="7824788" y="2767013"/>
          <p14:tracePt t="23279" x="7923213" y="2751138"/>
          <p14:tracePt t="23295" x="8013700" y="2751138"/>
          <p14:tracePt t="23313" x="8067675" y="2744788"/>
          <p14:tracePt t="23329" x="8094663" y="2740025"/>
          <p14:tracePt t="23345" x="8101013" y="2733675"/>
          <p14:tracePt t="23362" x="8116888" y="2733675"/>
          <p14:tracePt t="23379" x="8177213" y="2733675"/>
          <p14:tracePt t="23396" x="8213725" y="2724150"/>
          <p14:tracePt t="23412" x="8316913" y="2724150"/>
          <p14:tracePt t="23429" x="8386763" y="2717800"/>
          <p14:tracePt t="23446" x="8408988" y="2713038"/>
          <p14:tracePt t="23462" x="8440738" y="2713038"/>
          <p14:tracePt t="23479" x="8474075" y="2713038"/>
          <p14:tracePt t="23496" x="8494713" y="2713038"/>
          <p14:tracePt t="23512" x="8559800" y="2713038"/>
          <p14:tracePt t="23529" x="8647113" y="2713038"/>
          <p14:tracePt t="23545" x="8678863" y="2713038"/>
          <p14:tracePt t="23563" x="8755063" y="2713038"/>
          <p14:tracePt t="23579" x="8797925" y="2713038"/>
          <p14:tracePt t="23596" x="8802688" y="2713038"/>
          <p14:tracePt t="23612" x="8813800" y="2713038"/>
          <p14:tracePt t="23629" x="8829675" y="2713038"/>
          <p14:tracePt t="23645" x="8840788" y="2713038"/>
          <p14:tracePt t="23662" x="8901113" y="2713038"/>
          <p14:tracePt t="23679" x="8955088" y="2717800"/>
          <p14:tracePt t="23695" x="8975725" y="2717800"/>
          <p14:tracePt t="23712" x="8997950" y="2728913"/>
          <p14:tracePt t="23729" x="9013825" y="2733675"/>
          <p14:tracePt t="23762" x="9051925" y="2733675"/>
          <p14:tracePt t="23779" x="9094788" y="2740025"/>
          <p14:tracePt t="23796" x="9144000" y="2755900"/>
          <p14:tracePt t="23812" x="9213850" y="2771775"/>
          <p14:tracePt t="23829" x="9263063" y="2782888"/>
          <p14:tracePt t="23845" x="9283700" y="2794000"/>
          <p14:tracePt t="23862" x="9317038" y="2798763"/>
          <p14:tracePt t="23879" x="9332913" y="2809875"/>
          <p14:tracePt t="23895" x="9348788" y="2809875"/>
          <p14:tracePt t="23912" x="9371013" y="2816225"/>
          <p14:tracePt t="23929" x="9398000" y="2816225"/>
          <p14:tracePt t="23946" x="9402763" y="2816225"/>
          <p14:tracePt t="23962" x="9409113" y="2816225"/>
          <p14:tracePt t="24039" x="9424988" y="2816225"/>
          <p14:tracePt t="24049" x="9463088" y="2816225"/>
          <p14:tracePt t="24059" x="9505950" y="2825750"/>
          <p14:tracePt t="24069" x="9544050" y="2825750"/>
          <p14:tracePt t="24079" x="9564688" y="2825750"/>
          <p14:tracePt t="24095" x="9586913" y="2825750"/>
          <p14:tracePt t="24112" x="9625013" y="2825750"/>
          <p14:tracePt t="24129" x="9656763" y="2825750"/>
          <p14:tracePt t="24146" x="9667875" y="2825750"/>
          <p14:tracePt t="24162" x="9690100" y="2825750"/>
          <p14:tracePt t="24179" x="9705975" y="2825750"/>
          <p14:tracePt t="24195" x="9710738" y="2825750"/>
          <p14:tracePt t="24212" x="9721850" y="2825750"/>
          <p14:tracePt t="24229" x="9728200" y="2825750"/>
          <p14:tracePt t="24246" x="9732963" y="2825750"/>
          <p14:tracePt t="24279" x="9737725" y="2825750"/>
          <p14:tracePt t="24339" x="9732963" y="2825750"/>
          <p14:tracePt t="24349" x="9728200" y="2825750"/>
          <p14:tracePt t="24359" x="9710738" y="2825750"/>
          <p14:tracePt t="24369" x="9694863" y="2825750"/>
          <p14:tracePt t="24379" x="9602788" y="2836863"/>
          <p14:tracePt t="24395" x="9517063" y="2836863"/>
          <p14:tracePt t="24412" x="9202738" y="2859088"/>
          <p14:tracePt t="24429" x="8847138" y="2870200"/>
          <p14:tracePt t="24446" x="8716963" y="2879725"/>
          <p14:tracePt t="24462" x="8462963" y="2890838"/>
          <p14:tracePt t="24479" x="8301038" y="2901950"/>
          <p14:tracePt t="24496" x="8143875" y="2913063"/>
          <p14:tracePt t="24512" x="7797800" y="2924175"/>
          <p14:tracePt t="24529" x="7550150" y="2924175"/>
          <p14:tracePt t="24546" x="7339013" y="2924175"/>
          <p14:tracePt t="24562" x="7069138" y="2933700"/>
          <p14:tracePt t="24579" x="6916738" y="2933700"/>
          <p14:tracePt t="24596" x="6824663" y="2944813"/>
          <p14:tracePt t="24612" x="6711950" y="2955925"/>
          <p14:tracePt t="24629" x="6511925" y="2955925"/>
          <p14:tracePt t="24645" x="6334125" y="2967038"/>
          <p14:tracePt t="24662" x="6134100" y="2978150"/>
          <p14:tracePt t="24679" x="5837238" y="2998788"/>
          <p14:tracePt t="24695" x="5664200" y="3009900"/>
          <p14:tracePt t="24712" x="5484813" y="3009900"/>
          <p14:tracePt t="24729" x="5307013" y="3021013"/>
          <p14:tracePt t="24746" x="5246688" y="3021013"/>
          <p14:tracePt t="24762" x="5080000" y="3032125"/>
          <p14:tracePt t="24779" x="4891088" y="3043238"/>
          <p14:tracePt t="24796" x="4814888" y="3043238"/>
          <p14:tracePt t="24812" x="4576763" y="3052763"/>
          <p14:tracePt t="24829" x="4295775" y="3074988"/>
          <p14:tracePt t="24845" x="4198938" y="3086100"/>
          <p14:tracePt t="24862" x="3994150" y="3097213"/>
          <p14:tracePt t="24879" x="3832225" y="3101975"/>
          <p14:tracePt t="24896" x="3787775" y="3101975"/>
          <p14:tracePt t="24912" x="3713163" y="3101975"/>
          <p14:tracePt t="24929" x="3594100" y="3113088"/>
          <p14:tracePt t="24946" x="3544888" y="3117850"/>
          <p14:tracePt t="24962" x="3367088" y="3117850"/>
          <p14:tracePt t="24979" x="3187700" y="3117850"/>
          <p14:tracePt t="24996" x="3128963" y="3117850"/>
          <p14:tracePt t="25012" x="2971800" y="3117850"/>
          <p14:tracePt t="25029" x="2870200" y="3117850"/>
          <p14:tracePt t="25045" x="2843213" y="3117850"/>
          <p14:tracePt t="25062" x="2794000" y="3117850"/>
          <p14:tracePt t="25079" x="2762250" y="3113088"/>
          <p14:tracePt t="25095" x="2751138" y="3113088"/>
          <p14:tracePt t="25112" x="2708275" y="3106738"/>
          <p14:tracePt t="25129" x="2674938" y="3106738"/>
          <p14:tracePt t="25146" x="2663825" y="3106738"/>
          <p14:tracePt t="25162" x="2659063" y="3106738"/>
          <p14:tracePt t="25199" x="2659063" y="3101975"/>
          <p14:tracePt t="25212" x="2659063" y="3097213"/>
          <p14:tracePt t="25229" x="2663825" y="3097213"/>
          <p14:tracePt t="25246" x="2670175" y="3097213"/>
          <p14:tracePt t="25262" x="2717800" y="3097213"/>
          <p14:tracePt t="25279" x="2847975" y="3106738"/>
          <p14:tracePt t="25295" x="3025775" y="3117850"/>
          <p14:tracePt t="25312" x="3236913" y="3117850"/>
          <p14:tracePt t="25329" x="3513138" y="3128963"/>
          <p14:tracePt t="25346" x="3636963" y="3128963"/>
          <p14:tracePt t="25362" x="3729038" y="3133725"/>
          <p14:tracePt t="25379" x="3794125" y="3133725"/>
          <p14:tracePt t="25395" x="3810000" y="3144838"/>
          <p14:tracePt t="25412" x="3832225" y="3144838"/>
          <p14:tracePt t="25429" x="3852863" y="3140075"/>
          <p14:tracePt t="25445" x="3868738" y="3133725"/>
          <p14:tracePt t="25462" x="3890963" y="3124200"/>
          <p14:tracePt t="25479" x="3913188" y="3117850"/>
          <p14:tracePt t="25496" x="3922713" y="3113088"/>
          <p14:tracePt t="25512" x="3929063" y="3113088"/>
          <p14:tracePt t="25549" x="3933825" y="3106738"/>
          <p14:tracePt t="25569" x="3944938" y="3097213"/>
          <p14:tracePt t="25579" x="3967163" y="3097213"/>
          <p14:tracePt t="25595" x="3976688" y="3097213"/>
          <p14:tracePt t="25612" x="4021138" y="3097213"/>
          <p14:tracePt t="25629" x="4052888" y="3097213"/>
          <p14:tracePt t="25662" x="4075113" y="3101975"/>
          <p14:tracePt t="25679" x="4090988" y="3101975"/>
          <p14:tracePt t="25695" x="4095750" y="3101975"/>
          <p14:tracePt t="25712" x="4117975" y="3097213"/>
          <p14:tracePt t="25729" x="4156075" y="3086100"/>
          <p14:tracePt t="25746" x="4171950" y="3079750"/>
          <p14:tracePt t="25762" x="4252913" y="3070225"/>
          <p14:tracePt t="25779" x="4318000" y="3070225"/>
          <p14:tracePt t="25795" x="4349750" y="3070225"/>
          <p14:tracePt t="25812" x="4403725" y="3070225"/>
          <p14:tracePt t="25829" x="4452938" y="3070225"/>
          <p14:tracePt t="25846" x="4457700" y="3070225"/>
          <p14:tracePt t="25862" x="4475163" y="3070225"/>
          <p14:tracePt t="25879" x="4479925" y="3070225"/>
          <p14:tracePt t="25896" x="4484688" y="3070225"/>
          <p14:tracePt t="25912" x="4495800" y="3070225"/>
          <p14:tracePt t="25929" x="4513263" y="3070225"/>
          <p14:tracePt t="25945" x="4533900" y="3070225"/>
          <p14:tracePt t="25962" x="4560888" y="3090863"/>
          <p14:tracePt t="25979" x="4567238" y="3090863"/>
          <p14:tracePt t="26059" x="4572000" y="3090863"/>
          <p14:tracePt t="26068" x="4594225" y="3101975"/>
          <p14:tracePt t="26079" x="4603750" y="3117850"/>
          <p14:tracePt t="26090" x="4625975" y="3128963"/>
          <p14:tracePt t="26099" x="4630738" y="3133725"/>
          <p14:tracePt t="26119" x="4637088" y="3140075"/>
          <p14:tracePt t="26149" x="4641850" y="3140075"/>
          <p14:tracePt t="26169" x="4657725" y="3140075"/>
          <p14:tracePt t="26179" x="4679950" y="3151188"/>
          <p14:tracePt t="26189" x="4702175" y="3155950"/>
          <p14:tracePt t="26199" x="4772025" y="3167063"/>
          <p14:tracePt t="26212" x="4814888" y="3171825"/>
          <p14:tracePt t="26229" x="4945063" y="3194050"/>
          <p14:tracePt t="26245" x="4983163" y="3198813"/>
          <p14:tracePt t="26263" x="5068888" y="3214688"/>
          <p14:tracePt t="26279" x="5111750" y="3214688"/>
          <p14:tracePt t="26296" x="5129213" y="3221038"/>
          <p14:tracePt t="26312" x="5183188" y="3221038"/>
          <p14:tracePt t="26329" x="5268913" y="3221038"/>
          <p14:tracePt t="26346" x="5311775" y="3221038"/>
          <p14:tracePt t="26362" x="5437188" y="3221038"/>
          <p14:tracePt t="26379" x="5527675" y="3221038"/>
          <p14:tracePt t="26396" x="5549900" y="3221038"/>
          <p14:tracePt t="26412" x="5572125" y="3221038"/>
          <p14:tracePt t="26429" x="5588000" y="3221038"/>
          <p14:tracePt t="26445" x="5610225" y="3221038"/>
          <p14:tracePt t="26462" x="5673725" y="3221038"/>
          <p14:tracePt t="26479" x="5781675" y="3221038"/>
          <p14:tracePt t="26496" x="5819775" y="3232150"/>
          <p14:tracePt t="26512" x="5927725" y="3236913"/>
          <p14:tracePt t="26529" x="6015038" y="3248025"/>
          <p14:tracePt t="26545" x="6064250" y="3248025"/>
          <p14:tracePt t="26562" x="6149975" y="3248025"/>
          <p14:tracePt t="26579" x="6242050" y="3248025"/>
          <p14:tracePt t="26595" x="6327775" y="3248025"/>
          <p14:tracePt t="26612" x="6496050" y="3248025"/>
          <p14:tracePt t="26629" x="6608763" y="3248025"/>
          <p14:tracePt t="26645" x="6646863" y="3248025"/>
          <p14:tracePt t="26662" x="6662738" y="3252788"/>
          <p14:tracePt t="26699" x="6669088" y="3252788"/>
          <p14:tracePt t="26712" x="6689725" y="3252788"/>
          <p14:tracePt t="26729" x="6765925" y="3252788"/>
          <p14:tracePt t="26746" x="6858000" y="3241675"/>
          <p14:tracePt t="26762" x="6981825" y="3241675"/>
          <p14:tracePt t="26779" x="7085013" y="3241675"/>
          <p14:tracePt t="26796" x="7123113" y="3241675"/>
          <p14:tracePt t="26813" x="7143750" y="3241675"/>
          <p14:tracePt t="26829" x="7150100" y="3241675"/>
          <p14:tracePt t="26869" x="7154863" y="3241675"/>
          <p14:tracePt t="26889" x="7165975" y="3236913"/>
          <p14:tracePt t="26899" x="7177088" y="3232150"/>
          <p14:tracePt t="26912" x="7188200" y="3232150"/>
          <p14:tracePt t="26929" x="7231063" y="3221038"/>
          <p14:tracePt t="26945" x="7242175" y="3221038"/>
          <p14:tracePt t="26962" x="7273925" y="3221038"/>
          <p14:tracePt t="26980" x="7300913" y="3221038"/>
          <p14:tracePt t="26996" x="7312025" y="3221038"/>
          <p14:tracePt t="27012" x="7343775" y="3221038"/>
          <p14:tracePt t="27029" x="7377113" y="3221038"/>
          <p14:tracePt t="27046" x="7381875" y="3221038"/>
          <p14:tracePt t="27062" x="7397750" y="3221038"/>
          <p14:tracePt t="27079" x="7404100" y="3221038"/>
          <p14:tracePt t="27249" x="7397750" y="3221038"/>
          <p14:tracePt t="27259" x="7392988" y="3221038"/>
          <p14:tracePt t="27549" x="7388225" y="3221038"/>
          <p14:tracePt t="27629" x="7431088" y="3221038"/>
          <p14:tracePt t="27639" x="7586663" y="3225800"/>
          <p14:tracePt t="27649" x="7689850" y="3236913"/>
          <p14:tracePt t="27662" x="7840663" y="3236913"/>
          <p14:tracePt t="27679" x="8008938" y="3236913"/>
          <p14:tracePt t="27695" x="8085138" y="3236913"/>
          <p14:tracePt t="27712" x="8132763" y="3236913"/>
          <p14:tracePt t="27729" x="8150225" y="3236913"/>
          <p14:tracePt t="27762" x="8166100" y="3236913"/>
          <p14:tracePt t="27796" x="8220075" y="3236913"/>
          <p14:tracePt t="27829" x="8240713" y="3236913"/>
          <p14:tracePt t="27909" x="8235950" y="3236913"/>
          <p14:tracePt t="27918" x="8224838" y="3236913"/>
          <p14:tracePt t="27929" x="8220075" y="3236913"/>
          <p14:tracePt t="27939" x="8208963" y="3236913"/>
          <p14:tracePt t="27950" x="8186738" y="3236913"/>
          <p14:tracePt t="27962" x="8177213" y="3236913"/>
          <p14:tracePt t="27979" x="8128000" y="3236913"/>
          <p14:tracePt t="27996" x="8105775" y="3236913"/>
          <p14:tracePt t="28013" x="8020050" y="3232150"/>
          <p14:tracePt t="28029" x="7885113" y="3205163"/>
          <p14:tracePt t="28045" x="7840663" y="3182938"/>
          <p14:tracePt t="28062" x="7759700" y="3160713"/>
          <p14:tracePt t="28079" x="7716838" y="3133725"/>
          <p14:tracePt t="28095" x="7700963" y="3128963"/>
          <p14:tracePt t="28112" x="7689850" y="3090863"/>
          <p14:tracePt t="28129" x="7673975" y="3043238"/>
          <p14:tracePt t="28145" x="7669213" y="3032125"/>
          <p14:tracePt t="28162" x="7669213" y="2982913"/>
          <p14:tracePt t="28179" x="7685088" y="2924175"/>
          <p14:tracePt t="28195" x="7705725" y="2901950"/>
          <p14:tracePt t="28212" x="7777163" y="2843213"/>
          <p14:tracePt t="28229" x="7840663" y="2794000"/>
          <p14:tracePt t="28246" x="7874000" y="2778125"/>
          <p14:tracePt t="28262" x="7954963" y="2744788"/>
          <p14:tracePt t="28279" x="8020050" y="2740025"/>
          <p14:tracePt t="28295" x="8058150" y="2740025"/>
          <p14:tracePt t="28312" x="8177213" y="2740025"/>
          <p14:tracePt t="28329" x="8247063" y="2744788"/>
          <p14:tracePt t="28346" x="8301038" y="2767013"/>
          <p14:tracePt t="28362" x="8413750" y="2832100"/>
          <p14:tracePt t="28379" x="8474075" y="2874963"/>
          <p14:tracePt t="28395" x="8532813" y="2917825"/>
          <p14:tracePt t="28412" x="8570913" y="2967038"/>
          <p14:tracePt t="28429" x="8575675" y="2982913"/>
          <p14:tracePt t="28445" x="8575675" y="2998788"/>
          <p14:tracePt t="28462" x="8570913" y="3021013"/>
          <p14:tracePt t="28479" x="8532813" y="3063875"/>
          <p14:tracePt t="28496" x="8501063" y="3090863"/>
          <p14:tracePt t="28512" x="8467725" y="3128963"/>
          <p14:tracePt t="28529" x="8440738" y="3155950"/>
          <p14:tracePt t="28546" x="8431213" y="3160713"/>
          <p14:tracePt t="28562" x="8424863" y="3167063"/>
          <p14:tracePt t="28579" x="8408988" y="3167063"/>
          <p14:tracePt t="28595" x="8393113" y="3171825"/>
          <p14:tracePt t="28612" x="8370888" y="3171825"/>
          <p14:tracePt t="28629" x="8348663" y="3178175"/>
          <p14:tracePt t="33640" x="8393113" y="3198813"/>
          <p14:tracePt t="33829" x="8393113" y="3194050"/>
          <p14:tracePt t="34269" x="8386763" y="3194050"/>
          <p14:tracePt t="34279" x="8382000" y="3194050"/>
          <p14:tracePt t="34289" x="8375650" y="3194050"/>
          <p14:tracePt t="34369" x="8397875" y="3178175"/>
          <p14:tracePt t="34379" x="8516938" y="3144838"/>
          <p14:tracePt t="34390" x="8620125" y="3124200"/>
          <p14:tracePt t="34399" x="8721725" y="3101975"/>
          <p14:tracePt t="34429" x="9047163" y="3005138"/>
          <p14:tracePt t="34462" x="9328150" y="2933700"/>
          <p14:tracePt t="34496" x="9478963" y="2901950"/>
          <p14:tracePt t="34512" x="9559925" y="2890838"/>
          <p14:tracePt t="34529" x="9613900" y="2886075"/>
          <p14:tracePt t="34545" x="9656763" y="2870200"/>
          <p14:tracePt t="34562" x="9690100" y="2852738"/>
          <p14:tracePt t="34579" x="9710738" y="2847975"/>
          <p14:tracePt t="34595" x="9717088" y="2843213"/>
          <p14:tracePt t="34612" x="9721850" y="2836863"/>
          <p14:tracePt t="34629" x="9721850" y="2832100"/>
          <p14:tracePt t="34669" x="9721850" y="2825750"/>
          <p14:tracePt t="34700" x="9721850" y="2820988"/>
          <p14:tracePt t="34719" x="9721850" y="2816225"/>
          <p14:tracePt t="34729" x="9717088" y="2816225"/>
          <p14:tracePt t="34739" x="9705975" y="2816225"/>
          <p14:tracePt t="34749" x="9667875" y="2816225"/>
          <p14:tracePt t="34762" x="9602788" y="2816225"/>
          <p14:tracePt t="34779" x="9344025" y="2816225"/>
          <p14:tracePt t="34795" x="9166225" y="2820988"/>
          <p14:tracePt t="34812" x="8278813" y="2890838"/>
          <p14:tracePt t="34829" x="6934200" y="3032125"/>
          <p14:tracePt t="34845" x="6534150" y="3086100"/>
          <p14:tracePt t="34862" x="5588000" y="3187700"/>
          <p14:tracePt t="34879" x="4875213" y="3275013"/>
          <p14:tracePt t="34895" x="4691063" y="3275013"/>
          <p14:tracePt t="34912" x="4198938" y="3275013"/>
          <p14:tracePt t="34929" x="3863975" y="3275013"/>
          <p14:tracePt t="34945" x="3751263" y="3286125"/>
          <p14:tracePt t="34962" x="3421063" y="3286125"/>
          <p14:tracePt t="34979" x="3128963" y="3306763"/>
          <p14:tracePt t="34996" x="3036888" y="3317875"/>
          <p14:tracePt t="35012" x="2847975" y="3340100"/>
          <p14:tracePt t="35029" x="2744788" y="3344863"/>
          <p14:tracePt t="35045" x="2728913" y="3344863"/>
          <p14:tracePt t="35062" x="2713038" y="3351213"/>
          <p14:tracePt t="35079" x="2686050" y="3351213"/>
          <p14:tracePt t="35095" x="2663825" y="3351213"/>
          <p14:tracePt t="35112" x="2535238" y="3360738"/>
          <p14:tracePt t="35129" x="2454275" y="3371850"/>
          <p14:tracePt t="35145" x="2405063" y="3371850"/>
          <p14:tracePt t="35162" x="2382838" y="3371850"/>
          <p14:tracePt t="35208" x="2382838" y="3355975"/>
          <p14:tracePt t="35229" x="2382838" y="3351213"/>
          <p14:tracePt t="35249" x="2382838" y="3344863"/>
          <p14:tracePt t="35309" x="2382838" y="3340100"/>
          <p14:tracePt t="35319" x="2389188" y="3328988"/>
          <p14:tracePt t="35329" x="2389188" y="3324225"/>
          <p14:tracePt t="35340" x="2393950" y="3317875"/>
          <p14:tracePt t="35349" x="2393950" y="3313113"/>
          <p14:tracePt t="35362" x="2398713" y="3306763"/>
          <p14:tracePt t="35379" x="2405063" y="3306763"/>
          <p14:tracePt t="35395" x="2416175" y="3302000"/>
          <p14:tracePt t="35412" x="2459038" y="3290888"/>
          <p14:tracePt t="35429" x="2540000" y="3263900"/>
          <p14:tracePt t="35445" x="2578100" y="3259138"/>
          <p14:tracePt t="35462" x="2724150" y="3225800"/>
          <p14:tracePt t="35479" x="2913063" y="3209925"/>
          <p14:tracePt t="35495" x="3005138" y="3198813"/>
          <p14:tracePt t="35512" x="3297238" y="3178175"/>
          <p14:tracePt t="35529" x="3497263" y="3178175"/>
          <p14:tracePt t="35545" x="3560763" y="3167063"/>
          <p14:tracePt t="35562" x="3663950" y="3167063"/>
          <p14:tracePt t="35579" x="3751263" y="3167063"/>
          <p14:tracePt t="35595" x="3794125" y="3167063"/>
          <p14:tracePt t="35612" x="3956050" y="3167063"/>
          <p14:tracePt t="35629" x="4156075" y="3167063"/>
          <p14:tracePt t="35645" x="4230688" y="3167063"/>
          <p14:tracePt t="35662" x="4360863" y="3171825"/>
          <p14:tracePt t="35679" x="4387850" y="3171825"/>
          <p14:tracePt t="35729" x="4394200" y="3171825"/>
          <p14:tracePt t="35749" x="4410075" y="3171825"/>
          <p14:tracePt t="35759" x="4421188" y="3171825"/>
          <p14:tracePt t="35769" x="4437063" y="3171825"/>
          <p14:tracePt t="35779" x="4448175" y="3171825"/>
          <p14:tracePt t="35795" x="4452938" y="3171825"/>
          <p14:tracePt t="35812" x="4457700" y="3171825"/>
          <p14:tracePt t="35839" x="4464050" y="3171825"/>
          <p14:tracePt t="35849" x="4468813" y="3171825"/>
          <p14:tracePt t="35862" x="4484688" y="3171825"/>
          <p14:tracePt t="35879" x="4529138" y="3171825"/>
          <p14:tracePt t="35895" x="4576763" y="3171825"/>
          <p14:tracePt t="35912" x="4641850" y="3178175"/>
          <p14:tracePt t="35929" x="4745038" y="3178175"/>
          <p14:tracePt t="35945" x="4810125" y="3178175"/>
          <p14:tracePt t="35962" x="4868863" y="3178175"/>
          <p14:tracePt t="35979" x="4906963" y="3178175"/>
          <p14:tracePt t="35996" x="4938713" y="3178175"/>
          <p14:tracePt t="36012" x="5003800" y="3171825"/>
          <p14:tracePt t="36029" x="5199063" y="3151188"/>
          <p14:tracePt t="36045" x="5264150" y="3140075"/>
          <p14:tracePt t="36062" x="5414963" y="3140075"/>
          <p14:tracePt t="36079" x="5491163" y="3140075"/>
          <p14:tracePt t="36095" x="5511800" y="3140075"/>
          <p14:tracePt t="36112" x="5561013" y="3140075"/>
          <p14:tracePt t="36129" x="5610225" y="3151188"/>
          <p14:tracePt t="36145" x="5630863" y="3155950"/>
          <p14:tracePt t="36162" x="5695950" y="3155950"/>
          <p14:tracePt t="36179" x="5788025" y="3171825"/>
          <p14:tracePt t="36195" x="5810250" y="3171825"/>
          <p14:tracePt t="36212" x="5868988" y="3187700"/>
          <p14:tracePt t="36229" x="5938838" y="3205163"/>
          <p14:tracePt t="36245" x="5961063" y="3205163"/>
          <p14:tracePt t="36263" x="5999163" y="3209925"/>
          <p14:tracePt t="36279" x="6026150" y="3214688"/>
          <p14:tracePt t="36295" x="6030913" y="3221038"/>
          <p14:tracePt t="36312" x="6046788" y="3221038"/>
          <p14:tracePt t="36329" x="6053138" y="3225800"/>
          <p14:tracePt t="36368" x="6057900" y="3225800"/>
          <p14:tracePt t="36379" x="6064250" y="3232150"/>
          <p14:tracePt t="36395" x="6069013" y="3232150"/>
          <p14:tracePt t="36420" x="6073775" y="3236913"/>
          <p14:tracePt t="36459" x="6080125" y="3236913"/>
          <p14:tracePt t="36469" x="6084888" y="3236913"/>
          <p14:tracePt t="36479" x="6100763" y="3236913"/>
          <p14:tracePt t="36489" x="6122988" y="3236913"/>
          <p14:tracePt t="36499" x="6134100" y="3236913"/>
          <p14:tracePt t="36512" x="6172200" y="3236913"/>
          <p14:tracePt t="36529" x="6219825" y="3236913"/>
          <p14:tracePt t="36545" x="6269038" y="3236913"/>
          <p14:tracePt t="36562" x="6365875" y="3232150"/>
          <p14:tracePt t="36579" x="6419850" y="3232150"/>
          <p14:tracePt t="36595" x="6480175" y="3225800"/>
          <p14:tracePt t="36612" x="6561138" y="3225800"/>
          <p14:tracePt t="36629" x="6684963" y="3225800"/>
          <p14:tracePt t="36645" x="6765925" y="3232150"/>
          <p14:tracePt t="36662" x="6842125" y="3232150"/>
          <p14:tracePt t="36679" x="6896100" y="3236913"/>
          <p14:tracePt t="36696" x="6900863" y="3236913"/>
          <p14:tracePt t="36712" x="6907213" y="3241675"/>
          <p14:tracePt t="36729" x="6923088" y="3241675"/>
          <p14:tracePt t="36746" x="6934200" y="3248025"/>
          <p14:tracePt t="36762" x="7004050" y="3259138"/>
          <p14:tracePt t="36779" x="7051675" y="3263900"/>
          <p14:tracePt t="36795" x="7062788" y="3263900"/>
          <p14:tracePt t="36812" x="7078663" y="3270250"/>
          <p14:tracePt t="37759" x="7069138" y="3270250"/>
          <p14:tracePt t="37769" x="7058025" y="3270250"/>
          <p14:tracePt t="37779" x="7035800" y="3270250"/>
          <p14:tracePt t="37789" x="7015163" y="3270250"/>
          <p14:tracePt t="37799" x="6988175" y="3270250"/>
          <p14:tracePt t="37812" x="6965950" y="3270250"/>
          <p14:tracePt t="37829" x="6943725" y="3270250"/>
          <p14:tracePt t="37846" x="6927850" y="3270250"/>
          <p14:tracePt t="37879" x="6880225" y="3270250"/>
          <p14:tracePt t="37912" x="6808788" y="3270250"/>
          <p14:tracePt t="37945" x="6734175" y="3270250"/>
          <p14:tracePt t="37962" x="6673850" y="3270250"/>
          <p14:tracePt t="37979" x="6635750" y="3270250"/>
          <p14:tracePt t="37995" x="6630988" y="3270250"/>
          <p14:tracePt t="38012" x="6608763" y="3270250"/>
          <p14:tracePt t="38029" x="6599238" y="3270250"/>
          <p14:tracePt t="38045" x="6592888" y="3263900"/>
          <p14:tracePt t="38062" x="6588125" y="3263900"/>
          <p14:tracePt t="38249" x="6581775" y="3263900"/>
          <p14:tracePt t="39059" x="6570663" y="3263900"/>
          <p14:tracePt t="39069" x="6543675" y="3263900"/>
          <p14:tracePt t="39079" x="6489700" y="3286125"/>
          <p14:tracePt t="39089" x="6408738" y="3302000"/>
          <p14:tracePt t="39098" x="6323013" y="3313113"/>
          <p14:tracePt t="39112" x="6192838" y="3333750"/>
          <p14:tracePt t="39129" x="5938838" y="3344863"/>
          <p14:tracePt t="39162" x="5711825" y="3344863"/>
          <p14:tracePt t="39195" x="5565775" y="3344863"/>
          <p14:tracePt t="39229" x="5264150" y="3340100"/>
          <p14:tracePt t="39245" x="5138738" y="3328988"/>
          <p14:tracePt t="39262" x="4949825" y="3317875"/>
          <p14:tracePt t="39279" x="4857750" y="3317875"/>
          <p14:tracePt t="39295" x="4821238" y="3317875"/>
          <p14:tracePt t="39312" x="4760913" y="3313113"/>
          <p14:tracePt t="39329" x="4711700" y="3313113"/>
          <p14:tracePt t="39345" x="4652963" y="3313113"/>
          <p14:tracePt t="39362" x="4549775" y="3313113"/>
          <p14:tracePt t="39378" x="4387850" y="3313113"/>
          <p14:tracePt t="39395" x="4313238" y="3313113"/>
          <p14:tracePt t="39412" x="4252913" y="3306763"/>
          <p14:tracePt t="39429" x="4194175" y="3306763"/>
          <p14:tracePt t="39445" x="4167188" y="3302000"/>
          <p14:tracePt t="39462" x="4133850" y="3302000"/>
          <p14:tracePt t="39478" x="4102100" y="3302000"/>
          <p14:tracePt t="39495" x="4079875" y="3302000"/>
          <p14:tracePt t="39512" x="4032250" y="3290888"/>
          <p14:tracePt t="39529" x="3983038" y="3286125"/>
          <p14:tracePt t="39545" x="3976688" y="3286125"/>
          <p14:tracePt t="39562" x="3971925" y="3279775"/>
          <p14:tracePt t="39578" x="3971925" y="3275013"/>
          <p14:tracePt t="39639" x="3971925" y="3270250"/>
          <p14:tracePt t="40659" x="3976688" y="3270250"/>
          <p14:tracePt t="40669" x="3983038" y="3270250"/>
          <p14:tracePt t="40679" x="3987800" y="3270250"/>
          <p14:tracePt t="40689" x="3994150" y="3270250"/>
          <p14:tracePt t="40699" x="3998913" y="3270250"/>
          <p14:tracePt t="40719" x="4005263" y="3270250"/>
          <p14:tracePt t="40749" x="4010025" y="3270250"/>
          <p14:tracePt t="40769" x="4014788" y="3270250"/>
          <p14:tracePt t="40795" x="4032250" y="3270250"/>
          <p14:tracePt t="40828" x="4052888" y="3270250"/>
          <p14:tracePt t="40862" x="4059238" y="3270250"/>
          <p14:tracePt t="40899" x="4064000" y="3270250"/>
          <p14:tracePt t="40958" x="4068763" y="3263900"/>
          <p14:tracePt t="41009" x="4075113" y="3259138"/>
          <p14:tracePt t="41038" x="4086225" y="3252788"/>
          <p14:tracePt t="41049" x="4090988" y="3252788"/>
          <p14:tracePt t="41059" x="4095750" y="3248025"/>
          <p14:tracePt t="41109" x="4095750" y="3241675"/>
          <p14:tracePt t="41179" x="4102100" y="3241675"/>
          <p14:tracePt t="41200" x="4106863" y="3241675"/>
          <p14:tracePt t="41229" x="4106863" y="3236913"/>
          <p14:tracePt t="42189" x="4106863" y="3241675"/>
          <p14:tracePt t="42199" x="4167188" y="3248025"/>
          <p14:tracePt t="42209" x="4268788" y="3248025"/>
          <p14:tracePt t="42219" x="4383088" y="3225800"/>
          <p14:tracePt t="42229" x="4826000" y="3178175"/>
          <p14:tracePt t="42246" x="5041900" y="3151188"/>
          <p14:tracePt t="42262" x="5934075" y="3059113"/>
          <p14:tracePt t="42295" x="6684963" y="2971800"/>
          <p14:tracePt t="42328" x="6950075" y="2906713"/>
          <p14:tracePt t="42362" x="7242175" y="2874963"/>
          <p14:tracePt t="42378" x="7419975" y="2874963"/>
          <p14:tracePt t="42395" x="7458075" y="2874963"/>
          <p14:tracePt t="42412" x="7559675" y="2874963"/>
          <p14:tracePt t="42428" x="7651750" y="2874963"/>
          <p14:tracePt t="42445" x="7673975" y="2870200"/>
          <p14:tracePt t="42462" x="7739063" y="2859088"/>
          <p14:tracePt t="42478" x="7932738" y="2859088"/>
          <p14:tracePt t="42496" x="8024813" y="2859088"/>
          <p14:tracePt t="42512" x="8213725" y="2859088"/>
          <p14:tracePt t="42529" x="8447088" y="2863850"/>
          <p14:tracePt t="42545" x="8532813" y="2863850"/>
          <p14:tracePt t="42562" x="8685213" y="2863850"/>
          <p14:tracePt t="42579" x="8775700" y="2863850"/>
          <p14:tracePt t="42595" x="8820150" y="2859088"/>
          <p14:tracePt t="42612" x="8993188" y="2859088"/>
          <p14:tracePt t="42629" x="9213850" y="2843213"/>
          <p14:tracePt t="42645" x="9301163" y="2843213"/>
          <p14:tracePt t="42662" x="9505950" y="2843213"/>
          <p14:tracePt t="42679" x="9609138" y="2836863"/>
          <p14:tracePt t="42695" x="9656763" y="2836863"/>
          <p14:tracePt t="42712" x="9728200" y="2836863"/>
          <p14:tracePt t="42729" x="9748838" y="2832100"/>
          <p14:tracePt t="42745" x="9771063" y="2832100"/>
          <p14:tracePt t="42762" x="9798050" y="2816225"/>
          <p14:tracePt t="42779" x="9836150" y="2805113"/>
          <p14:tracePt t="42795" x="9883775" y="2789238"/>
          <p14:tracePt t="42812" x="9964738" y="2778125"/>
          <p14:tracePt t="42829" x="10045700" y="2778125"/>
          <p14:tracePt t="42845" x="10072688" y="2771775"/>
          <p14:tracePt t="42862" x="10117138" y="2771775"/>
          <p14:tracePt t="42879" x="10171113" y="2767013"/>
          <p14:tracePt t="42895" x="10213975" y="2755900"/>
          <p14:tracePt t="42912" x="10267950" y="2751138"/>
          <p14:tracePt t="42929" x="10344150" y="2744788"/>
          <p14:tracePt t="42945" x="10360025" y="2744788"/>
          <p14:tracePt t="42962" x="10387013" y="2733675"/>
          <p14:tracePt t="42980" x="10387013" y="2728913"/>
          <p14:tracePt t="43199" x="10391775" y="2728913"/>
          <p14:tracePt t="44969" x="10387013" y="2728913"/>
          <p14:tracePt t="44979" x="10371138" y="2733675"/>
          <p14:tracePt t="44989" x="10290175" y="2762250"/>
          <p14:tracePt t="44999" x="10209213" y="2794000"/>
          <p14:tracePt t="45012" x="10133013" y="2809875"/>
          <p14:tracePt t="45029" x="9782175" y="2924175"/>
          <p14:tracePt t="45045" x="9667875" y="2955925"/>
          <p14:tracePt t="45062" x="9274175" y="3048000"/>
          <p14:tracePt t="45095" x="8712200" y="3160713"/>
          <p14:tracePt t="45129" x="7631113" y="3324225"/>
          <p14:tracePt t="45162" x="6792913" y="3382963"/>
          <p14:tracePt t="45179" x="6581775" y="3394075"/>
          <p14:tracePt t="45195" x="6577013" y="3394075"/>
          <p14:tracePt t="45229" x="6570663" y="3394075"/>
          <p14:tracePt t="45245" x="6561138" y="3394075"/>
          <p14:tracePt t="45262" x="6534150" y="3394075"/>
          <p14:tracePt t="45278" x="6516688" y="3394075"/>
          <p14:tracePt t="45295" x="6511925" y="3394075"/>
          <p14:tracePt t="45329" x="6507163" y="3398838"/>
          <p14:tracePt t="45345" x="6500813" y="3398838"/>
          <p14:tracePt t="45362" x="6372225" y="3425825"/>
          <p14:tracePt t="45378" x="6122988" y="3436938"/>
          <p14:tracePt t="45395" x="6026150" y="3436938"/>
          <p14:tracePt t="45412" x="5711825" y="3405188"/>
          <p14:tracePt t="45428" x="5518150" y="3371850"/>
          <p14:tracePt t="45445" x="5399088" y="3306763"/>
          <p14:tracePt t="45462" x="5246688" y="3205163"/>
          <p14:tracePt t="45478" x="5165725" y="3124200"/>
          <p14:tracePt t="45495" x="5133975" y="3079750"/>
          <p14:tracePt t="45512" x="5118100" y="3032125"/>
          <p14:tracePt t="45529" x="5080000" y="2987675"/>
          <p14:tracePt t="45545" x="5057775" y="2944813"/>
          <p14:tracePt t="45562" x="5026025" y="2886075"/>
          <p14:tracePt t="45578" x="5026025" y="2820988"/>
          <p14:tracePt t="45595" x="5030788" y="2767013"/>
          <p14:tracePt t="45612" x="5057775" y="2733675"/>
          <p14:tracePt t="45628" x="5084763" y="2713038"/>
          <p14:tracePt t="45645" x="5095875" y="2713038"/>
          <p14:tracePt t="45662" x="5111750" y="2713038"/>
          <p14:tracePt t="45679" x="5160963" y="2717800"/>
          <p14:tracePt t="45695" x="5183188" y="2717800"/>
          <p14:tracePt t="45712" x="5187950" y="2717800"/>
          <p14:tracePt t="45819" x="5183188" y="2717800"/>
          <p14:tracePt t="45829" x="5176838" y="2717800"/>
          <p14:tracePt t="45849" x="5172075" y="2717800"/>
          <p14:tracePt t="45970" x="5172075" y="2724150"/>
          <p14:tracePt t="45979" x="5165725" y="2728913"/>
          <p14:tracePt t="46129" x="5160963" y="2733675"/>
          <p14:tracePt t="46149" x="5160963" y="2740025"/>
          <p14:tracePt t="46259" x="5160963" y="2744788"/>
          <p14:tracePt t="46279" x="5156200" y="2744788"/>
          <p14:tracePt t="46469" x="5199063" y="2767013"/>
          <p14:tracePt t="46479" x="5365750" y="2816225"/>
          <p14:tracePt t="46489" x="5480050" y="2825750"/>
          <p14:tracePt t="46512" x="5772150" y="2825750"/>
          <p14:tracePt t="46529" x="5999163" y="2825750"/>
          <p14:tracePt t="46546" x="6064250" y="2820988"/>
          <p14:tracePt t="46578" x="6208713" y="2794000"/>
          <p14:tracePt t="46612" x="6489700" y="2789238"/>
          <p14:tracePt t="46645" x="6880225" y="2789238"/>
          <p14:tracePt t="46662" x="7069138" y="2794000"/>
          <p14:tracePt t="46679" x="7188200" y="2794000"/>
          <p14:tracePt t="46695" x="7242175" y="2798763"/>
          <p14:tracePt t="46712" x="7327900" y="2798763"/>
          <p14:tracePt t="46729" x="7478713" y="2809875"/>
          <p14:tracePt t="46745" x="7593013" y="2809875"/>
          <p14:tracePt t="46762" x="7770813" y="2820988"/>
          <p14:tracePt t="46779" x="7851775" y="2825750"/>
          <p14:tracePt t="46795" x="7900988" y="2825750"/>
          <p14:tracePt t="46812" x="7932738" y="2836863"/>
          <p14:tracePt t="46828" x="7959725" y="2843213"/>
          <p14:tracePt t="46845" x="7986713" y="2847975"/>
          <p14:tracePt t="46862" x="8047038" y="2847975"/>
          <p14:tracePt t="46878" x="8123238" y="2859088"/>
          <p14:tracePt t="46895" x="8150225" y="2859088"/>
          <p14:tracePt t="46912" x="8159750" y="2859088"/>
          <p14:tracePt t="46945" x="8159750" y="2852738"/>
          <p14:tracePt t="46962" x="8150225" y="2847975"/>
          <p14:tracePt t="46978" x="8101013" y="2836863"/>
          <p14:tracePt t="46995" x="8074025" y="2832100"/>
          <p14:tracePt t="47012" x="8031163" y="2820988"/>
          <p14:tracePt t="47029" x="7970838" y="2816225"/>
          <p14:tracePt t="47045" x="7950200" y="2809875"/>
          <p14:tracePt t="47062" x="7874000" y="2798763"/>
          <p14:tracePt t="47079" x="7808913" y="2794000"/>
          <p14:tracePt t="47095" x="7786688" y="2789238"/>
          <p14:tracePt t="47112" x="7759700" y="2771775"/>
          <p14:tracePt t="47129" x="7727950" y="2762250"/>
          <p14:tracePt t="47145" x="7723188" y="2755900"/>
          <p14:tracePt t="47162" x="7696200" y="2740025"/>
          <p14:tracePt t="47178" x="7678738" y="2701925"/>
          <p14:tracePt t="47195" x="7662863" y="2697163"/>
          <p14:tracePt t="47212" x="7658100" y="2670175"/>
          <p14:tracePt t="47228" x="7651750" y="2636838"/>
          <p14:tracePt t="47245" x="7651750" y="2625725"/>
          <p14:tracePt t="47262" x="7651750" y="2578100"/>
          <p14:tracePt t="47279" x="7669213" y="2535238"/>
          <p14:tracePt t="47295" x="7673975" y="2524125"/>
          <p14:tracePt t="47312" x="7689850" y="2497138"/>
          <p14:tracePt t="47328" x="7739063" y="2459038"/>
          <p14:tracePt t="47345" x="7759700" y="2452688"/>
          <p14:tracePt t="47362" x="7840663" y="2425700"/>
          <p14:tracePt t="47378" x="7923213" y="2409825"/>
          <p14:tracePt t="47395" x="8013700" y="2398713"/>
          <p14:tracePt t="47412" x="8128000" y="2398713"/>
          <p14:tracePt t="47428" x="8181975" y="2398713"/>
          <p14:tracePt t="47445" x="8235950" y="2409825"/>
          <p14:tracePt t="47462" x="8294688" y="2447925"/>
          <p14:tracePt t="47479" x="8316913" y="2463800"/>
          <p14:tracePt t="47495" x="8328025" y="2486025"/>
          <p14:tracePt t="47512" x="8332788" y="2528888"/>
          <p14:tracePt t="47529" x="8332788" y="2544763"/>
          <p14:tracePt t="47545" x="8332788" y="2551113"/>
          <p14:tracePt t="47562" x="8332788" y="2562225"/>
          <p14:tracePt t="47578" x="8332788" y="2566988"/>
          <p14:tracePt t="47595" x="8328025" y="2571750"/>
          <p14:tracePt t="47612" x="8316913" y="2571750"/>
          <p14:tracePt t="47629" x="8305800" y="2578100"/>
          <p14:tracePt t="47645" x="8301038" y="2582863"/>
          <p14:tracePt t="47662" x="8289925" y="2589213"/>
          <p14:tracePt t="48179" x="8285163" y="2589213"/>
          <p14:tracePt t="48189" x="8267700" y="2593975"/>
          <p14:tracePt t="48199" x="8251825" y="2605088"/>
          <p14:tracePt t="48212" x="8235950" y="2609850"/>
          <p14:tracePt t="48229" x="8208963" y="2620963"/>
          <p14:tracePt t="48245" x="8186738" y="2620963"/>
          <p14:tracePt t="48262" x="8143875" y="2636838"/>
          <p14:tracePt t="48295" x="7986713" y="2659063"/>
          <p14:tracePt t="48328" x="7462838" y="2701925"/>
          <p14:tracePt t="48362" x="7208838" y="2717800"/>
          <p14:tracePt t="48379" x="7112000" y="2728913"/>
          <p14:tracePt t="48395" x="7062788" y="2728913"/>
          <p14:tracePt t="48412" x="7004050" y="2728913"/>
          <p14:tracePt t="48428" x="6950075" y="2728913"/>
          <p14:tracePt t="48445" x="6916738" y="2728913"/>
          <p14:tracePt t="48462" x="6880225" y="2733675"/>
          <p14:tracePt t="48478" x="6869113" y="2740025"/>
          <p14:tracePt t="48519" x="6869113" y="2744788"/>
          <p14:tracePt t="48599" x="6862763" y="2744788"/>
          <p14:tracePt t="48829" x="6835775" y="2744788"/>
          <p14:tracePt t="48839" x="6824663" y="2751138"/>
          <p14:tracePt t="48848" x="6804025" y="2751138"/>
          <p14:tracePt t="48862" x="6734175" y="2767013"/>
          <p14:tracePt t="48879" x="6626225" y="2789238"/>
          <p14:tracePt t="48912" x="6257925" y="2809875"/>
          <p14:tracePt t="48945" x="5842000" y="2832100"/>
          <p14:tracePt t="48979" x="5246688" y="2843213"/>
          <p14:tracePt t="48995" x="5149850" y="2843213"/>
          <p14:tracePt t="49012" x="4664075" y="2852738"/>
          <p14:tracePt t="49029" x="4398963" y="2863850"/>
          <p14:tracePt t="49045" x="4075113" y="2863850"/>
          <p14:tracePt t="49062" x="3913188" y="2863850"/>
          <p14:tracePt t="49078" x="3879850" y="2863850"/>
          <p14:tracePt t="49169" x="3879850" y="2870200"/>
          <p14:tracePt t="49179" x="3879850" y="2874963"/>
          <p14:tracePt t="49189" x="3879850" y="2879725"/>
          <p14:tracePt t="54750" x="3929063" y="3140075"/>
          <p14:tracePt t="54759" x="4156075" y="3225800"/>
          <p14:tracePt t="54778" x="4745038" y="3324225"/>
          <p14:tracePt t="54795" x="4857750" y="3324225"/>
          <p14:tracePt t="54812" x="5048250" y="3324225"/>
          <p14:tracePt t="54829" x="5118100" y="3324225"/>
          <p14:tracePt t="54845" x="5138738" y="3324225"/>
          <p14:tracePt t="54878" x="5230813" y="3333750"/>
          <p14:tracePt t="54912" x="5356225" y="3333750"/>
          <p14:tracePt t="54945" x="5630863" y="3317875"/>
          <p14:tracePt t="54962" x="5734050" y="3317875"/>
          <p14:tracePt t="54978" x="5864225" y="3306763"/>
          <p14:tracePt t="54996" x="5900738" y="3306763"/>
          <p14:tracePt t="55012" x="6003925" y="3306763"/>
          <p14:tracePt t="55028" x="6172200" y="3313113"/>
          <p14:tracePt t="55045" x="6246813" y="3313113"/>
          <p14:tracePt t="55062" x="6538913" y="3344863"/>
          <p14:tracePt t="55078" x="6869113" y="3394075"/>
          <p14:tracePt t="55095" x="6997700" y="3414713"/>
          <p14:tracePt t="55112" x="7446963" y="3490913"/>
          <p14:tracePt t="55128" x="8031163" y="3556000"/>
          <p14:tracePt t="55145" x="8247063" y="3567113"/>
          <p14:tracePt t="55162" x="8916988" y="3587750"/>
          <p14:tracePt t="55178" x="9456738" y="3587750"/>
          <p14:tracePt t="55195" x="9613900" y="3587750"/>
          <p14:tracePt t="55212" x="9986963" y="3582988"/>
          <p14:tracePt t="55228" x="10198100" y="3571875"/>
          <p14:tracePt t="55245" x="10263188" y="3560763"/>
          <p14:tracePt t="55262" x="10364788" y="3556000"/>
          <p14:tracePt t="55279" x="10418763" y="3544888"/>
          <p14:tracePt t="55295" x="10425113" y="3544888"/>
          <p14:tracePt t="55312" x="10429875" y="3540125"/>
          <p14:tracePt t="55328" x="10429875" y="3533775"/>
          <p14:tracePt t="57940" x="9748838" y="3756025"/>
          <p14:tracePt t="57949" x="9263063" y="3886200"/>
          <p14:tracePt t="57959" x="8890000" y="3949700"/>
          <p14:tracePt t="57969" x="8440738" y="4003675"/>
          <p14:tracePt t="57979" x="7712075" y="4106863"/>
          <p14:tracePt t="57995" x="7289800" y="4160838"/>
          <p14:tracePt t="58012" x="6435725" y="4214813"/>
          <p14:tracePt t="58045" x="5992813" y="4214813"/>
          <p14:tracePt t="58078" x="5922963" y="4210050"/>
          <p14:tracePt t="59039" x="5864225" y="4221163"/>
          <p14:tracePt t="59049" x="5792788" y="4248150"/>
          <p14:tracePt t="59059" x="5749925" y="4268788"/>
          <p14:tracePt t="59069" x="5680075" y="4340225"/>
          <p14:tracePt t="59080" x="5641975" y="4394200"/>
          <p14:tracePt t="59095" x="5583238" y="4464050"/>
          <p14:tracePt t="59112" x="5484813" y="4511675"/>
          <p14:tracePt t="59128" x="5302250" y="4538663"/>
          <p14:tracePt t="59162" x="4906963" y="4560888"/>
          <p14:tracePt t="59195" x="4495800" y="4625975"/>
          <p14:tracePt t="59228" x="4032250" y="4776788"/>
          <p14:tracePt t="59245" x="3998913" y="4792663"/>
          <p14:tracePt t="59262" x="3933825" y="4819650"/>
          <p14:tracePt t="59278" x="3859213" y="4826000"/>
          <p14:tracePt t="59295" x="3810000" y="4826000"/>
          <p14:tracePt t="59312" x="3648075" y="4837113"/>
          <p14:tracePt t="59329" x="3468688" y="4837113"/>
          <p14:tracePt t="59345" x="3405188" y="4837113"/>
          <p14:tracePt t="59362" x="3225800" y="4848225"/>
          <p14:tracePt t="59378" x="3063875" y="4868863"/>
          <p14:tracePt t="59395" x="2998788" y="4868863"/>
          <p14:tracePt t="59412" x="2782888" y="4875213"/>
          <p14:tracePt t="59428" x="2582863" y="4884738"/>
          <p14:tracePt t="59445" x="2517775" y="4884738"/>
          <p14:tracePt t="59462" x="2339975" y="4868863"/>
          <p14:tracePt t="59478" x="2274888" y="4864100"/>
          <p14:tracePt t="59496" x="2058988" y="4830763"/>
          <p14:tracePt t="59512" x="1789113" y="4799013"/>
          <p14:tracePt t="59528" x="1555750" y="4756150"/>
          <p14:tracePt t="59545" x="1492250" y="4745038"/>
          <p14:tracePt t="59562" x="1350963" y="4729163"/>
          <p14:tracePt t="59578" x="1281113" y="4718050"/>
          <p14:tracePt t="59595" x="1238250" y="4702175"/>
          <p14:tracePt t="59612" x="1166813" y="4668838"/>
          <p14:tracePt t="59628" x="1135063" y="4652963"/>
          <p14:tracePt t="59645" x="1020763" y="4576763"/>
          <p14:tracePt t="59662" x="919163" y="4522788"/>
          <p14:tracePt t="59678" x="881063" y="4495800"/>
          <p14:tracePt t="59695" x="858838" y="4479925"/>
          <p14:tracePt t="59712" x="820738" y="4452938"/>
          <p14:tracePt t="59728" x="766763" y="4410075"/>
          <p14:tracePt t="59745" x="735013" y="4356100"/>
          <p14:tracePt t="59762" x="692150" y="4279900"/>
          <p14:tracePt t="59778" x="620713" y="4133850"/>
          <p14:tracePt t="59795" x="593725" y="4030663"/>
          <p14:tracePt t="59812" x="584200" y="3940175"/>
          <p14:tracePt t="59828" x="584200" y="3875088"/>
          <p14:tracePt t="59845" x="584200" y="3852863"/>
          <p14:tracePt t="59862" x="604838" y="3794125"/>
          <p14:tracePt t="59878" x="631825" y="3760788"/>
          <p14:tracePt t="59895" x="669925" y="3695700"/>
          <p14:tracePt t="59912" x="784225" y="3632200"/>
          <p14:tracePt t="59928" x="966788" y="3582988"/>
          <p14:tracePt t="59945" x="1054100" y="3571875"/>
          <p14:tracePt t="59962" x="1243013" y="3560763"/>
          <p14:tracePt t="59978" x="1431925" y="3560763"/>
          <p14:tracePt t="59995" x="1485900" y="3560763"/>
          <p14:tracePt t="60012" x="1663700" y="3594100"/>
          <p14:tracePt t="60028" x="1863725" y="3668713"/>
          <p14:tracePt t="60045" x="1935163" y="3713163"/>
          <p14:tracePt t="60062" x="2151063" y="3805238"/>
          <p14:tracePt t="60078" x="2459038" y="3922713"/>
          <p14:tracePt t="60095" x="2578100" y="3976688"/>
          <p14:tracePt t="60112" x="3063875" y="4275138"/>
          <p14:tracePt t="60128" x="3275013" y="4464050"/>
          <p14:tracePt t="60145" x="3313113" y="4522788"/>
          <p14:tracePt t="60162" x="3317875" y="4576763"/>
          <p14:tracePt t="60178" x="3317875" y="4594225"/>
          <p14:tracePt t="60195" x="3317875" y="4603750"/>
          <p14:tracePt t="60219" x="3317875" y="4610100"/>
          <p14:tracePt t="60559" x="3324225" y="4610100"/>
          <p14:tracePt t="60568" x="3328988" y="4610100"/>
          <p14:tracePt t="60580" x="3340100" y="4610100"/>
          <p14:tracePt t="60589" x="3355975" y="4603750"/>
          <p14:tracePt t="60598" x="3367088" y="4603750"/>
          <p14:tracePt t="60612" x="3387725" y="4603750"/>
          <p14:tracePt t="60628" x="3409950" y="4603750"/>
          <p14:tracePt t="60645" x="3432175" y="4603750"/>
          <p14:tracePt t="60678" x="3475038" y="4610100"/>
          <p14:tracePt t="60712" x="3560763" y="4610100"/>
          <p14:tracePt t="60745" x="3729038" y="4603750"/>
          <p14:tracePt t="60762" x="3805238" y="4603750"/>
          <p14:tracePt t="60778" x="3949700" y="4587875"/>
          <p14:tracePt t="60795" x="4010025" y="4587875"/>
          <p14:tracePt t="60812" x="4064000" y="4572000"/>
          <p14:tracePt t="60828" x="4086225" y="4567238"/>
          <p14:tracePt t="60845" x="4090988" y="4567238"/>
          <p14:tracePt t="60862" x="4140200" y="4560888"/>
          <p14:tracePt t="60878" x="4187825" y="4560888"/>
          <p14:tracePt t="60895" x="4252913" y="4556125"/>
          <p14:tracePt t="60912" x="4318000" y="4556125"/>
          <p14:tracePt t="60959" x="4318000" y="4549775"/>
          <p14:tracePt t="61048" x="4306888" y="4549775"/>
          <p14:tracePt t="61059" x="4286250" y="4549775"/>
          <p14:tracePt t="61068" x="4259263" y="4549775"/>
          <p14:tracePt t="61079" x="4198938" y="4538663"/>
          <p14:tracePt t="61095" x="4171950" y="4538663"/>
          <p14:tracePt t="61112" x="4086225" y="4522788"/>
          <p14:tracePt t="61128" x="3987800" y="4495800"/>
          <p14:tracePt t="61145" x="3967163" y="4491038"/>
          <p14:tracePt t="61162" x="3922713" y="4452938"/>
          <p14:tracePt t="61178" x="3895725" y="4425950"/>
          <p14:tracePt t="61195" x="3890963" y="4414838"/>
          <p14:tracePt t="61212" x="3875088" y="4383088"/>
          <p14:tracePt t="61228" x="3848100" y="4329113"/>
          <p14:tracePt t="61245" x="3821113" y="4284663"/>
          <p14:tracePt t="61262" x="3778250" y="4187825"/>
          <p14:tracePt t="61278" x="3760788" y="4129088"/>
          <p14:tracePt t="61295" x="3760788" y="4102100"/>
          <p14:tracePt t="61312" x="3760788" y="4059238"/>
          <p14:tracePt t="61328" x="3760788" y="4037013"/>
          <p14:tracePt t="61345" x="3760788" y="4014788"/>
          <p14:tracePt t="61362" x="3760788" y="3967163"/>
          <p14:tracePt t="61378" x="3760788" y="3922713"/>
          <p14:tracePt t="61395" x="3778250" y="3895725"/>
          <p14:tracePt t="61412" x="3798888" y="3859213"/>
          <p14:tracePt t="61428" x="3841750" y="3832225"/>
          <p14:tracePt t="61445" x="3886200" y="3805238"/>
          <p14:tracePt t="61462" x="3933825" y="3776663"/>
          <p14:tracePt t="61478" x="4052888" y="3760788"/>
          <p14:tracePt t="61495" x="4129088" y="3749675"/>
          <p14:tracePt t="61512" x="4183063" y="3749675"/>
          <p14:tracePt t="61528" x="4210050" y="3756025"/>
          <p14:tracePt t="61545" x="4214813" y="3771900"/>
          <p14:tracePt t="61562" x="4241800" y="3805238"/>
          <p14:tracePt t="61578" x="4291013" y="3886200"/>
          <p14:tracePt t="61595" x="4313238" y="3906838"/>
          <p14:tracePt t="61612" x="4329113" y="3971925"/>
          <p14:tracePt t="61628" x="4329113" y="3994150"/>
          <p14:tracePt t="61645" x="4322763" y="4010025"/>
          <p14:tracePt t="61662" x="4286250" y="4048125"/>
          <p14:tracePt t="61678" x="4275138" y="4059238"/>
          <p14:tracePt t="61695" x="4230688" y="4075113"/>
          <p14:tracePt t="61712" x="4194175" y="4079875"/>
          <p14:tracePt t="61728" x="4149725" y="4079875"/>
          <p14:tracePt t="61745" x="4140200" y="4086225"/>
          <p14:tracePt t="61762" x="4106863" y="4086225"/>
          <p14:tracePt t="61778" x="4079875" y="4095750"/>
          <p14:tracePt t="61795" x="4068763" y="4095750"/>
          <p14:tracePt t="61812" x="4041775" y="4095750"/>
          <p14:tracePt t="61828" x="4025900" y="4102100"/>
          <p14:tracePt t="61862" x="4014788" y="4102100"/>
          <p14:tracePt t="61879" x="3998913" y="4106863"/>
          <p14:tracePt t="61895" x="3976688" y="4113213"/>
          <p14:tracePt t="61912" x="3836988" y="4129088"/>
          <p14:tracePt t="61928" x="3659188" y="4149725"/>
          <p14:tracePt t="61945" x="3502025" y="4160838"/>
          <p14:tracePt t="61962" x="3297238" y="4183063"/>
          <p14:tracePt t="61978" x="3221038" y="4183063"/>
          <p14:tracePt t="61995" x="3009900" y="4203700"/>
          <p14:tracePt t="62012" x="2636838" y="4214813"/>
          <p14:tracePt t="62028" x="2189163" y="4241800"/>
          <p14:tracePt t="62045" x="1800225" y="4257675"/>
          <p14:tracePt t="62062" x="1508125" y="4268788"/>
          <p14:tracePt t="62078" x="1420813" y="4268788"/>
          <p14:tracePt t="62119" x="1431925" y="4264025"/>
          <p14:tracePt t="62129" x="1438275" y="4264025"/>
          <p14:tracePt t="62149" x="1438275" y="4257675"/>
          <p14:tracePt t="62189" x="1438275" y="4252913"/>
          <p14:tracePt t="62239" x="1443038" y="4252913"/>
          <p14:tracePt t="62259" x="1447800" y="4248150"/>
          <p14:tracePt t="62269" x="1458913" y="4241800"/>
          <p14:tracePt t="62280" x="1465263" y="4241800"/>
          <p14:tracePt t="62289" x="1481138" y="4241800"/>
          <p14:tracePt t="62299" x="1582738" y="4230688"/>
          <p14:tracePt t="62312" x="1658938" y="4230688"/>
          <p14:tracePt t="62328" x="1901825" y="4210050"/>
          <p14:tracePt t="62345" x="2005013" y="4210050"/>
          <p14:tracePt t="62362" x="2270125" y="4198938"/>
          <p14:tracePt t="62378" x="2371725" y="4198938"/>
          <p14:tracePt t="62395" x="2378075" y="4198938"/>
          <p14:tracePt t="63229" x="2393950" y="4198938"/>
          <p14:tracePt t="63239" x="2416175" y="4194175"/>
          <p14:tracePt t="63248" x="2454275" y="4187825"/>
          <p14:tracePt t="63262" x="2517775" y="4187825"/>
          <p14:tracePt t="63278" x="2605088" y="4187825"/>
          <p14:tracePt t="63295" x="2886075" y="4187825"/>
          <p14:tracePt t="63312" x="2955925" y="4187825"/>
          <p14:tracePt t="63328" x="2960688" y="4187825"/>
          <p14:tracePt t="63362" x="2998788" y="4171950"/>
          <p14:tracePt t="63395" x="3151188" y="4171950"/>
          <p14:tracePt t="63428" x="3344863" y="4183063"/>
          <p14:tracePt t="63445" x="3360738" y="4183063"/>
          <p14:tracePt t="63462" x="3367088" y="4183063"/>
          <p14:tracePt t="63478" x="3378200" y="4183063"/>
          <p14:tracePt t="63512" x="3387725" y="4183063"/>
          <p14:tracePt t="63528" x="3394075" y="4183063"/>
          <p14:tracePt t="63545" x="3398838" y="4183063"/>
          <p14:tracePt t="63562" x="3409950" y="4183063"/>
          <p14:tracePt t="63578" x="3421063" y="4183063"/>
          <p14:tracePt t="63595" x="3425825" y="4183063"/>
          <p14:tracePt t="63612" x="3432175" y="4183063"/>
          <p14:tracePt t="63628" x="3436938" y="4183063"/>
          <p14:tracePt t="63662" x="3441700" y="4183063"/>
          <p14:tracePt t="63709" x="3448050" y="4183063"/>
          <p14:tracePt t="63729" x="3452813" y="4183063"/>
          <p14:tracePt t="63738" x="3463925" y="4183063"/>
          <p14:tracePt t="63748" x="3486150" y="4187825"/>
          <p14:tracePt t="63762" x="3497263" y="4198938"/>
          <p14:tracePt t="63779" x="3513138" y="4221163"/>
          <p14:tracePt t="63812" x="3513138" y="4230688"/>
          <p14:tracePt t="63829" x="3513138" y="4237038"/>
          <p14:tracePt t="63869" x="3506788" y="4241800"/>
          <p14:tracePt t="63889" x="3502025" y="4241800"/>
          <p14:tracePt t="63909" x="3497263" y="4241800"/>
          <p14:tracePt t="63920" x="3479800" y="4248150"/>
          <p14:tracePt t="63929" x="3475038" y="4248150"/>
          <p14:tracePt t="63939" x="3468688" y="4248150"/>
          <p14:tracePt t="63949" x="3459163" y="4252913"/>
          <p14:tracePt t="63962" x="3452813" y="4257675"/>
          <p14:tracePt t="63999" x="3448050" y="4257675"/>
          <p14:tracePt t="65549" x="3441700" y="4264025"/>
          <p14:tracePt t="65550" x="3436938" y="4264025"/>
          <p14:tracePt t="65569" x="3421063" y="4275138"/>
          <p14:tracePt t="65579" x="3405188" y="4275138"/>
          <p14:tracePt t="65595" x="3398838" y="4275138"/>
          <p14:tracePt t="65612" x="3394075" y="4275138"/>
          <p14:tracePt t="65629" x="3394075" y="4279900"/>
          <p14:tracePt t="65662" x="3452813" y="4194175"/>
          <p14:tracePt t="65695" x="3821113" y="3922713"/>
          <p14:tracePt t="65728" x="4275138" y="3767138"/>
          <p14:tracePt t="65745" x="4286250" y="3805238"/>
          <p14:tracePt t="65762" x="4286250" y="3956050"/>
          <p14:tracePt t="65778" x="4291013" y="4037013"/>
          <p14:tracePt t="65795" x="4302125" y="4075113"/>
          <p14:tracePt t="65812" x="4306888" y="4102100"/>
          <p14:tracePt t="65828" x="4313238" y="4106863"/>
          <p14:tracePt t="66230" x="4313238" y="4122738"/>
          <p14:tracePt t="66239" x="4313238" y="4133850"/>
          <p14:tracePt t="66248" x="4313238" y="4144963"/>
          <p14:tracePt t="66262" x="4313238" y="4149725"/>
          <p14:tracePt t="66278" x="4313238" y="4156075"/>
          <p14:tracePt t="66295" x="4306888" y="4171950"/>
          <p14:tracePt t="66328" x="3767138" y="4349750"/>
          <p14:tracePt t="66362" x="3198813" y="4522788"/>
          <p14:tracePt t="66395" x="3124200" y="4549775"/>
          <p14:tracePt t="66412" x="3117850" y="4549775"/>
          <p14:tracePt t="66428" x="3113088" y="4549775"/>
          <p14:tracePt t="66445" x="3106738" y="4549775"/>
          <p14:tracePt t="66462" x="3090863" y="4538663"/>
          <p14:tracePt t="66478" x="3090863" y="4533900"/>
          <p14:tracePt t="66518" x="3086100" y="4533900"/>
          <p14:tracePt t="66529" x="3063875" y="4533900"/>
          <p14:tracePt t="66545" x="3059113" y="4533900"/>
          <p14:tracePt t="66562" x="3052763" y="4533900"/>
          <p14:tracePt t="66599" x="3043238" y="4533900"/>
          <p14:tracePt t="66609" x="3021013" y="4533900"/>
          <p14:tracePt t="66619" x="2994025" y="4533900"/>
          <p14:tracePt t="66629" x="2951163" y="4518025"/>
          <p14:tracePt t="66645" x="2897188" y="4491038"/>
          <p14:tracePt t="66662" x="2820988" y="4448175"/>
          <p14:tracePt t="66678" x="2805113" y="4441825"/>
          <p14:tracePt t="66729" x="2805113" y="4437063"/>
          <p14:tracePt t="66739" x="2805113" y="4430713"/>
          <p14:tracePt t="67149" x="2843213" y="4421188"/>
          <p14:tracePt t="67158" x="2874963" y="4414838"/>
          <p14:tracePt t="67169" x="2901950" y="4414838"/>
          <p14:tracePt t="67178" x="3021013" y="4414838"/>
          <p14:tracePt t="67195" x="3133725" y="4414838"/>
          <p14:tracePt t="67212" x="3387725" y="4414838"/>
          <p14:tracePt t="67228" x="3614738" y="4394200"/>
          <p14:tracePt t="67245" x="3679825" y="4383088"/>
          <p14:tracePt t="67278" x="3902075" y="4367213"/>
          <p14:tracePt t="67312" x="3922713" y="4367213"/>
          <p14:tracePt t="67345" x="3929063" y="4376738"/>
          <p14:tracePt t="67362" x="3929063" y="4394200"/>
          <p14:tracePt t="67378" x="3929063" y="4403725"/>
          <p14:tracePt t="67395" x="3929063" y="4410075"/>
          <p14:tracePt t="67412" x="3917950" y="4414838"/>
          <p14:tracePt t="67428" x="3895725" y="4425950"/>
          <p14:tracePt t="67445" x="3875088" y="4430713"/>
          <p14:tracePt t="67462" x="3832225" y="4437063"/>
          <p14:tracePt t="67478" x="3675063" y="4448175"/>
          <p14:tracePt t="67495" x="3540125" y="4448175"/>
          <p14:tracePt t="67512" x="3360738" y="4430713"/>
          <p14:tracePt t="67528" x="3106738" y="4387850"/>
          <p14:tracePt t="67545" x="2940050" y="4329113"/>
          <p14:tracePt t="67562" x="2778125" y="4248150"/>
          <p14:tracePt t="67578" x="2636838" y="4129088"/>
          <p14:tracePt t="67595" x="2598738" y="4068763"/>
          <p14:tracePt t="67612" x="2528888" y="3922713"/>
          <p14:tracePt t="67628" x="2501900" y="3814763"/>
          <p14:tracePt t="67645" x="2501900" y="3794125"/>
          <p14:tracePt t="67662" x="2517775" y="3744913"/>
          <p14:tracePt t="67678" x="2571750" y="3702050"/>
          <p14:tracePt t="67695" x="2755900" y="3632200"/>
          <p14:tracePt t="67712" x="3171825" y="3529013"/>
          <p14:tracePt t="67728" x="3556000" y="3479800"/>
          <p14:tracePt t="67745" x="3648075" y="3468688"/>
          <p14:tracePt t="67762" x="3814763" y="3468688"/>
          <p14:tracePt t="67778" x="3940175" y="3540125"/>
          <p14:tracePt t="67795" x="3994150" y="3578225"/>
          <p14:tracePt t="67812" x="4106863" y="3663950"/>
          <p14:tracePt t="67828" x="4225925" y="3771900"/>
          <p14:tracePt t="67845" x="4275138" y="3825875"/>
          <p14:tracePt t="67862" x="4340225" y="3949700"/>
          <p14:tracePt t="67878" x="4349750" y="4048125"/>
          <p14:tracePt t="67895" x="4349750" y="4086225"/>
          <p14:tracePt t="67912" x="4295775" y="4221163"/>
          <p14:tracePt t="67928" x="4187825" y="4322763"/>
          <p14:tracePt t="67945" x="4156075" y="4349750"/>
          <p14:tracePt t="67962" x="4068763" y="4403725"/>
          <p14:tracePt t="67978" x="4005263" y="4425950"/>
          <p14:tracePt t="67995" x="3967163" y="4430713"/>
          <p14:tracePt t="68012" x="3922713" y="4441825"/>
          <p14:tracePt t="68028" x="3859213" y="4448175"/>
          <p14:tracePt t="68045" x="3794125" y="4457700"/>
          <p14:tracePt t="68062" x="3587750" y="4475163"/>
          <p14:tracePt t="68078" x="3421063" y="4484688"/>
          <p14:tracePt t="68095" x="3270250" y="4484688"/>
          <p14:tracePt t="68112" x="3140075" y="4475163"/>
          <p14:tracePt t="68128" x="3059113" y="4441825"/>
          <p14:tracePt t="68145" x="3005138" y="4394200"/>
          <p14:tracePt t="68162" x="2994025" y="4367213"/>
          <p14:tracePt t="68178" x="2960688" y="4322763"/>
          <p14:tracePt t="68195" x="2913063" y="4279900"/>
          <p14:tracePt t="68212" x="2809875" y="4237038"/>
          <p14:tracePt t="68228" x="2686050" y="4225925"/>
          <p14:tracePt t="68245" x="2652713" y="4225925"/>
          <p14:tracePt t="68278" x="2713038" y="4248150"/>
          <p14:tracePt t="68295" x="2778125" y="4284663"/>
          <p14:tracePt t="68312" x="2906713" y="4371975"/>
          <p14:tracePt t="68328" x="2906713" y="4410075"/>
          <p14:tracePt t="68345" x="2890838" y="4425950"/>
          <p14:tracePt t="68362" x="2798763" y="4475163"/>
          <p14:tracePt t="68378" x="2679700" y="4506913"/>
          <p14:tracePt t="68395" x="2362200" y="4533900"/>
          <p14:tracePt t="68412" x="1928813" y="4511675"/>
          <p14:tracePt t="68428" x="1492250" y="4452938"/>
          <p14:tracePt t="68445" x="1377950" y="4421188"/>
          <p14:tracePt t="68462" x="1146175" y="4367213"/>
          <p14:tracePt t="68478" x="1101725" y="4349750"/>
          <p14:tracePt t="68519" x="1101725" y="4333875"/>
          <p14:tracePt t="68529" x="1155700" y="4313238"/>
          <p14:tracePt t="68545" x="1220788" y="4302125"/>
          <p14:tracePt t="68562" x="1512888" y="4302125"/>
          <p14:tracePt t="68578" x="1755775" y="4329113"/>
          <p14:tracePt t="68595" x="1809750" y="4344988"/>
          <p14:tracePt t="68612" x="1897063" y="4371975"/>
          <p14:tracePt t="68628" x="1917700" y="4387850"/>
          <p14:tracePt t="68645" x="1946275" y="4394200"/>
          <p14:tracePt t="68662" x="1978025" y="4410075"/>
          <p14:tracePt t="68678" x="2027238" y="4448175"/>
          <p14:tracePt t="68695" x="2085975" y="4484688"/>
          <p14:tracePt t="68711" x="2144713" y="4511675"/>
          <p14:tracePt t="68728" x="2144713" y="4522788"/>
          <p14:tracePt t="68819" x="2151063" y="4522788"/>
          <p14:tracePt t="68839" x="2155825" y="4522788"/>
          <p14:tracePt t="68939" x="2162175" y="4522788"/>
          <p14:tracePt t="69119" x="2171700" y="4522788"/>
          <p14:tracePt t="69129" x="2178050" y="4522788"/>
          <p14:tracePt t="69139" x="2182813" y="4522788"/>
          <p14:tracePt t="69149" x="2189163" y="4522788"/>
          <p14:tracePt t="69162" x="2189163" y="4529138"/>
          <p14:tracePt t="69178" x="2205038" y="4549775"/>
          <p14:tracePt t="69195" x="2270125" y="4587875"/>
          <p14:tracePt t="69212" x="2286000" y="4598988"/>
          <p14:tracePt t="69245" x="2339975" y="4621213"/>
          <p14:tracePt t="69278" x="2389188" y="4664075"/>
          <p14:tracePt t="69312" x="2447925" y="4695825"/>
          <p14:tracePt t="69328" x="2501900" y="4718050"/>
          <p14:tracePt t="69345" x="2535238" y="4722813"/>
          <p14:tracePt t="69362" x="2647950" y="4745038"/>
          <p14:tracePt t="69378" x="2755900" y="4749800"/>
          <p14:tracePt t="69395" x="2767013" y="4749800"/>
          <p14:tracePt t="69479" x="2755900" y="4749800"/>
          <p14:tracePt t="69489" x="2751138" y="4745038"/>
          <p14:tracePt t="69499" x="2728913" y="4733925"/>
          <p14:tracePt t="69512" x="2701925" y="4718050"/>
          <p14:tracePt t="69528" x="2663825" y="4684713"/>
          <p14:tracePt t="69545" x="2625725" y="4657725"/>
          <p14:tracePt t="69562" x="2513013" y="4610100"/>
          <p14:tracePt t="69578" x="2416175" y="4576763"/>
          <p14:tracePt t="69595" x="2328863" y="4556125"/>
          <p14:tracePt t="69612" x="2171700" y="4529138"/>
          <p14:tracePt t="69628" x="2074863" y="4511675"/>
          <p14:tracePt t="69645" x="2000250" y="4502150"/>
          <p14:tracePt t="69661" x="1939925" y="4484688"/>
          <p14:tracePt t="69678" x="1870075" y="4479925"/>
          <p14:tracePt t="69695" x="1831975" y="4479925"/>
          <p14:tracePt t="69712" x="1804988" y="4479925"/>
          <p14:tracePt t="69728" x="1782763" y="4475163"/>
          <p14:tracePt t="69745" x="1762125" y="4475163"/>
          <p14:tracePt t="69762" x="1746250" y="4468813"/>
          <p14:tracePt t="69778" x="1719263" y="4452938"/>
          <p14:tracePt t="69795" x="1712913" y="4452938"/>
          <p14:tracePt t="69812" x="1708150" y="4448175"/>
          <p14:tracePt t="69849" x="1701800" y="4448175"/>
          <p14:tracePt t="69861" x="1697038" y="4448175"/>
          <p14:tracePt t="69878" x="1692275" y="4441825"/>
          <p14:tracePt t="70190" x="1708150" y="4441825"/>
          <p14:tracePt t="70199" x="1728788" y="4441825"/>
          <p14:tracePt t="70209" x="1751013" y="4441825"/>
          <p14:tracePt t="70219" x="1804988" y="4441825"/>
          <p14:tracePt t="70229" x="1897063" y="4441825"/>
          <p14:tracePt t="70245" x="2036763" y="4421188"/>
          <p14:tracePt t="70262" x="2139950" y="4414838"/>
          <p14:tracePt t="70278" x="2259013" y="4414838"/>
          <p14:tracePt t="70295" x="2297113" y="4414838"/>
          <p14:tracePt t="70312" x="2398713" y="4403725"/>
          <p14:tracePt t="70328" x="2459038" y="4403725"/>
          <p14:tracePt t="70345" x="2470150" y="4403725"/>
          <p14:tracePt t="70362" x="2481263" y="4398963"/>
          <p14:tracePt t="70378" x="2508250" y="4398963"/>
          <p14:tracePt t="70395" x="2524125" y="4398963"/>
          <p14:tracePt t="70412" x="2609850" y="4398963"/>
          <p14:tracePt t="70428" x="2708275" y="4398963"/>
          <p14:tracePt t="70445" x="2724150" y="4398963"/>
          <p14:tracePt t="70462" x="2740025" y="4398963"/>
          <p14:tracePt t="70495" x="2740025" y="4394200"/>
          <p14:tracePt t="70512" x="2751138" y="4394200"/>
          <p14:tracePt t="70528" x="2755900" y="4387850"/>
          <p14:tracePt t="70619" x="2751138" y="4387850"/>
          <p14:tracePt t="70690" x="2744788" y="4387850"/>
          <p14:tracePt t="70779" x="2740025" y="4387850"/>
          <p14:tracePt t="72039" x="2728913" y="4387850"/>
          <p14:tracePt t="72049" x="2679700" y="4383088"/>
          <p14:tracePt t="72059" x="2562225" y="4360863"/>
          <p14:tracePt t="72069" x="2486025" y="4360863"/>
          <p14:tracePt t="72080" x="2389188" y="4360863"/>
          <p14:tracePt t="72095" x="2351088" y="4360863"/>
          <p14:tracePt t="72112" x="2301875" y="4360863"/>
          <p14:tracePt t="72178" x="2247900" y="4371975"/>
          <p14:tracePt t="72212" x="2005013" y="4367213"/>
          <p14:tracePt t="72228" x="1978025" y="4367213"/>
          <p14:tracePt t="72245" x="1912938" y="4344988"/>
          <p14:tracePt t="72262" x="1881188" y="4340225"/>
          <p14:tracePt t="72278" x="1881188" y="4329113"/>
          <p14:tracePt t="72295" x="1870075" y="4329113"/>
          <p14:tracePt t="72312" x="1858963" y="4329113"/>
          <p14:tracePt t="72328" x="1836738" y="4329113"/>
          <p14:tracePt t="72345" x="1831975" y="4329113"/>
          <p14:tracePt t="72362" x="1827213" y="4329113"/>
          <p14:tracePt t="72639" x="1831975" y="4329113"/>
          <p14:tracePt t="72649" x="1836738" y="4329113"/>
          <p14:tracePt t="72660" x="1843088" y="4329113"/>
          <p14:tracePt t="72669" x="1847850" y="4329113"/>
          <p14:tracePt t="72730" x="1854200" y="4329113"/>
          <p14:tracePt t="72749" x="1858963" y="4329113"/>
          <p14:tracePt t="72759" x="1870075" y="4329113"/>
          <p14:tracePt t="72769" x="1874838" y="4329113"/>
          <p14:tracePt t="72779" x="1885950" y="4329113"/>
          <p14:tracePt t="72795" x="1897063" y="4322763"/>
          <p14:tracePt t="72812" x="2009775" y="4349750"/>
          <p14:tracePt t="72828" x="2189163" y="4371975"/>
          <p14:tracePt t="72845" x="2290763" y="4383088"/>
          <p14:tracePt t="72862" x="2389188" y="4398963"/>
          <p14:tracePt t="72878" x="2436813" y="4398963"/>
          <p14:tracePt t="72895" x="2481263" y="4398963"/>
          <p14:tracePt t="72912" x="2605088" y="4376738"/>
          <p14:tracePt t="72928" x="2643188" y="4371975"/>
          <p14:tracePt t="72945" x="2762250" y="4344988"/>
          <p14:tracePt t="72962" x="2805113" y="4333875"/>
          <p14:tracePt t="72978" x="2852738" y="4329113"/>
          <p14:tracePt t="72995" x="2874963" y="4329113"/>
          <p14:tracePt t="73012" x="2906713" y="4329113"/>
          <p14:tracePt t="73028" x="2971800" y="4329113"/>
          <p14:tracePt t="73045" x="3052763" y="4318000"/>
          <p14:tracePt t="73062" x="3182938" y="4302125"/>
          <p14:tracePt t="73078" x="3459163" y="4291013"/>
          <p14:tracePt t="73095" x="3533775" y="4279900"/>
          <p14:tracePt t="73112" x="3695700" y="4279900"/>
          <p14:tracePt t="73128" x="3771900" y="4279900"/>
          <p14:tracePt t="73145" x="3783013" y="4279900"/>
          <p14:tracePt t="73162" x="3814763" y="4279900"/>
          <p14:tracePt t="73178" x="3863975" y="4291013"/>
          <p14:tracePt t="73195" x="3956050" y="4291013"/>
          <p14:tracePt t="73212" x="4156075" y="4291013"/>
          <p14:tracePt t="73228" x="4344988" y="4302125"/>
          <p14:tracePt t="73245" x="4410075" y="4302125"/>
          <p14:tracePt t="73262" x="4506913" y="4313238"/>
          <p14:tracePt t="73278" x="4572000" y="4318000"/>
          <p14:tracePt t="73295" x="4603750" y="4318000"/>
          <p14:tracePt t="73312" x="4679950" y="4318000"/>
          <p14:tracePt t="73328" x="4718050" y="4318000"/>
          <p14:tracePt t="73345" x="4787900" y="4318000"/>
          <p14:tracePt t="73361" x="4830763" y="4322763"/>
          <p14:tracePt t="73389" x="4830763" y="4329113"/>
          <p14:tracePt t="73399" x="4837113" y="4329113"/>
          <p14:tracePt t="73420" x="4848225" y="4333875"/>
          <p14:tracePt t="73429" x="4875213" y="4344988"/>
          <p14:tracePt t="73445" x="4902200" y="4349750"/>
          <p14:tracePt t="73462" x="4945063" y="4356100"/>
          <p14:tracePt t="73478" x="4956175" y="4367213"/>
          <p14:tracePt t="73495" x="4992688" y="4371975"/>
          <p14:tracePt t="73512" x="5010150" y="4376738"/>
          <p14:tracePt t="73528" x="5019675" y="4387850"/>
          <p14:tracePt t="73545" x="5037138" y="4394200"/>
          <p14:tracePt t="73562" x="5064125" y="4398963"/>
          <p14:tracePt t="73578" x="5080000" y="4403725"/>
          <p14:tracePt t="73595" x="5091113" y="4410075"/>
          <p14:tracePt t="73612" x="5118100" y="4421188"/>
          <p14:tracePt t="73628" x="5129213" y="4421188"/>
          <p14:tracePt t="73769" x="5129213" y="4425950"/>
          <p14:tracePt t="73869" x="5129213" y="4430713"/>
          <p14:tracePt t="73929" x="5133975" y="4441825"/>
          <p14:tracePt t="73939" x="5133975" y="4452938"/>
          <p14:tracePt t="73949" x="5133975" y="4457700"/>
          <p14:tracePt t="73962" x="5133975" y="4464050"/>
          <p14:tracePt t="73978" x="5133975" y="4468813"/>
          <p14:tracePt t="74019" x="5133975" y="4475163"/>
          <p14:tracePt t="74109" x="5138738" y="4475163"/>
          <p14:tracePt t="74119" x="5165725" y="4475163"/>
          <p14:tracePt t="74129" x="5214938" y="4491038"/>
          <p14:tracePt t="74139" x="5264150" y="4491038"/>
          <p14:tracePt t="74149" x="5307013" y="4491038"/>
          <p14:tracePt t="74161" x="5392738" y="4491038"/>
          <p14:tracePt t="74178" x="5572125" y="4484688"/>
          <p14:tracePt t="74195" x="5637213" y="4479925"/>
          <p14:tracePt t="74212" x="5776913" y="4457700"/>
          <p14:tracePt t="74228" x="5830888" y="4448175"/>
          <p14:tracePt t="74245" x="5961063" y="4441825"/>
          <p14:tracePt t="74262" x="6064250" y="4430713"/>
          <p14:tracePt t="74278" x="6091238" y="4430713"/>
          <p14:tracePt t="74295" x="6181725" y="4430713"/>
          <p14:tracePt t="74312" x="6280150" y="4430713"/>
          <p14:tracePt t="74328" x="6372225" y="4425950"/>
          <p14:tracePt t="74345" x="6446838" y="4425950"/>
          <p14:tracePt t="74362" x="6550025" y="4414838"/>
          <p14:tracePt t="74378" x="6577013" y="4414838"/>
          <p14:tracePt t="74395" x="6619875" y="4414838"/>
          <p14:tracePt t="74412" x="6642100" y="4414838"/>
          <p14:tracePt t="74428" x="6662738" y="4410075"/>
          <p14:tracePt t="74445" x="6707188" y="4410075"/>
          <p14:tracePt t="74461" x="6738938" y="4403725"/>
          <p14:tracePt t="74478" x="6788150" y="4403725"/>
          <p14:tracePt t="74495" x="6815138" y="4403725"/>
          <p14:tracePt t="74512" x="6853238" y="4403725"/>
          <p14:tracePt t="74528" x="6911975" y="4403725"/>
          <p14:tracePt t="74545" x="6938963" y="4403725"/>
          <p14:tracePt t="74562" x="7015163" y="4403725"/>
          <p14:tracePt t="74578" x="7085013" y="4403725"/>
          <p14:tracePt t="74595" x="7112000" y="4403725"/>
          <p14:tracePt t="74612" x="7188200" y="4403725"/>
          <p14:tracePt t="74628" x="7224713" y="4410075"/>
          <p14:tracePt t="74645" x="7258050" y="4410075"/>
          <p14:tracePt t="74662" x="7289800" y="4421188"/>
          <p14:tracePt t="74678" x="7332663" y="4421188"/>
          <p14:tracePt t="74695" x="7343775" y="4425950"/>
          <p14:tracePt t="74712" x="7370763" y="4425950"/>
          <p14:tracePt t="74728" x="7392988" y="4430713"/>
          <p14:tracePt t="74745" x="7397750" y="4430713"/>
          <p14:tracePt t="74762" x="7419975" y="4430713"/>
          <p14:tracePt t="74779" x="7424738" y="4430713"/>
          <p14:tracePt t="74795" x="7431088" y="4430713"/>
          <p14:tracePt t="74812" x="7435850" y="4430713"/>
          <p14:tracePt t="74828" x="7446963" y="443071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分詞の主語 </a:t>
            </a:r>
            <a:r>
              <a:rPr lang="en-US" altLang="ja-JP" dirty="0"/>
              <a:t>≠ </a:t>
            </a:r>
            <a:r>
              <a:rPr lang="ja-JP" altLang="en-US" dirty="0"/>
              <a:t>主節の主語の場合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556683"/>
            <a:ext cx="10515600" cy="421258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She looked into my eyes.  Tears were running down her cheeks.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He was standing in front of the gate.  His arms were crossed.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She went out.  Tears were in her eyes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Do not speak.  Your mouth is full.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98D9304D-79D9-4A87-9248-818AA321B03D}"/>
              </a:ext>
            </a:extLst>
          </p:cNvPr>
          <p:cNvSpPr txBox="1">
            <a:spLocks/>
          </p:cNvSpPr>
          <p:nvPr/>
        </p:nvSpPr>
        <p:spPr>
          <a:xfrm>
            <a:off x="843243" y="2076655"/>
            <a:ext cx="10860741" cy="667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/>
              <a:t>She looked into my eyes </a:t>
            </a:r>
            <a:r>
              <a:rPr lang="en-US" altLang="ja-JP" b="1" dirty="0">
                <a:solidFill>
                  <a:srgbClr val="FF0000"/>
                </a:solidFill>
              </a:rPr>
              <a:t>(with) tears running down her cheeks</a:t>
            </a:r>
            <a:r>
              <a:rPr lang="en-US" altLang="ja-JP" dirty="0"/>
              <a:t>.</a:t>
            </a: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9CB89379-821B-458D-AB02-4BCDB565A141}"/>
              </a:ext>
            </a:extLst>
          </p:cNvPr>
          <p:cNvSpPr txBox="1">
            <a:spLocks/>
          </p:cNvSpPr>
          <p:nvPr/>
        </p:nvSpPr>
        <p:spPr>
          <a:xfrm>
            <a:off x="837757" y="3051902"/>
            <a:ext cx="10860741" cy="667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/>
              <a:t>He was standing in front of the gate </a:t>
            </a:r>
            <a:r>
              <a:rPr lang="en-US" altLang="ja-JP" b="1" dirty="0">
                <a:solidFill>
                  <a:srgbClr val="FF0000"/>
                </a:solidFill>
              </a:rPr>
              <a:t>(with) his arms crossed</a:t>
            </a:r>
            <a:r>
              <a:rPr lang="en-US" altLang="ja-JP" dirty="0"/>
              <a:t>.</a:t>
            </a: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B5FE307C-6ACB-4469-8631-3D76F9F005C7}"/>
              </a:ext>
            </a:extLst>
          </p:cNvPr>
          <p:cNvSpPr txBox="1">
            <a:spLocks/>
          </p:cNvSpPr>
          <p:nvPr/>
        </p:nvSpPr>
        <p:spPr>
          <a:xfrm>
            <a:off x="837756" y="4125279"/>
            <a:ext cx="10860741" cy="667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/>
              <a:t>She went out </a:t>
            </a:r>
            <a:r>
              <a:rPr lang="en-US" altLang="ja-JP" b="1" dirty="0">
                <a:solidFill>
                  <a:srgbClr val="FF0000"/>
                </a:solidFill>
              </a:rPr>
              <a:t>(with) tears in her eyes</a:t>
            </a:r>
            <a:r>
              <a:rPr lang="en-US" altLang="ja-JP" dirty="0"/>
              <a:t>.</a:t>
            </a: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55725BF2-A733-4780-B51A-182DEA24262C}"/>
              </a:ext>
            </a:extLst>
          </p:cNvPr>
          <p:cNvSpPr txBox="1">
            <a:spLocks/>
          </p:cNvSpPr>
          <p:nvPr/>
        </p:nvSpPr>
        <p:spPr>
          <a:xfrm>
            <a:off x="825692" y="5106560"/>
            <a:ext cx="10860741" cy="667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/>
              <a:t>Do not speak </a:t>
            </a:r>
            <a:r>
              <a:rPr lang="en-US" altLang="ja-JP" b="1" dirty="0">
                <a:solidFill>
                  <a:srgbClr val="FF0000"/>
                </a:solidFill>
              </a:rPr>
              <a:t>(with) your mouth full</a:t>
            </a:r>
            <a:r>
              <a:rPr lang="en-US" altLang="ja-JP" dirty="0"/>
              <a:t>.</a:t>
            </a:r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D901AF9D-07CD-48EE-AF0A-3E99CE3E3F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8722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967"/>
    </mc:Choice>
    <mc:Fallback>
      <p:transition spd="slow" advTm="132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  <p:extLst>
    <p:ext uri="{3A86A75C-4F4B-4683-9AE1-C65F6400EC91}">
      <p14:laserTraceLst xmlns:p14="http://schemas.microsoft.com/office/powerpoint/2010/main">
        <p14:tracePtLst>
          <p14:tracePt t="67" x="7446963" y="4621213"/>
          <p14:tracePt t="77" x="7446963" y="4657725"/>
          <p14:tracePt t="97" x="7446963" y="4702175"/>
          <p14:tracePt t="108" x="7446963" y="4738688"/>
          <p14:tracePt t="4067" x="5311775" y="3529013"/>
          <p14:tracePt t="4077" x="4972050" y="3225800"/>
          <p14:tracePt t="4085" x="4902200" y="3155950"/>
          <p14:tracePt t="4095" x="4830763" y="3074988"/>
          <p14:tracePt t="4108" x="4664075" y="2933700"/>
          <p14:tracePt t="4125" x="4614863" y="2886075"/>
          <p14:tracePt t="4141" x="4502150" y="2809875"/>
          <p14:tracePt t="4158" x="4414838" y="2767013"/>
          <p14:tracePt t="4191" x="4140200" y="2652713"/>
          <p14:tracePt t="4224" x="3798888" y="2535238"/>
          <p14:tracePt t="4258" x="3513138" y="2474913"/>
          <p14:tracePt t="4275" x="3382963" y="2463800"/>
          <p14:tracePt t="4291" x="3355975" y="2463800"/>
          <p14:tracePt t="4308" x="3328988" y="2459038"/>
          <p14:tracePt t="4325" x="3317875" y="2452688"/>
          <p14:tracePt t="4342" x="3306763" y="2443163"/>
          <p14:tracePt t="4358" x="3232150" y="2409825"/>
          <p14:tracePt t="4375" x="3079750" y="2405063"/>
          <p14:tracePt t="4391" x="2994025" y="2405063"/>
          <p14:tracePt t="4408" x="2713038" y="2420938"/>
          <p14:tracePt t="4425" x="2551113" y="2436813"/>
          <p14:tracePt t="4441" x="2497138" y="2436813"/>
          <p14:tracePt t="4458" x="2425700" y="2436813"/>
          <p14:tracePt t="4475" x="2378075" y="2436813"/>
          <p14:tracePt t="4491" x="2328863" y="2436813"/>
          <p14:tracePt t="4508" x="2189163" y="2436813"/>
          <p14:tracePt t="4525" x="2009775" y="2432050"/>
          <p14:tracePt t="4541" x="1935163" y="2432050"/>
          <p14:tracePt t="4558" x="1762125" y="2432050"/>
          <p14:tracePt t="4574" x="1643063" y="2425700"/>
          <p14:tracePt t="4591" x="1620838" y="2416175"/>
          <p14:tracePt t="4608" x="1539875" y="2393950"/>
          <p14:tracePt t="4625" x="1492250" y="2382838"/>
          <p14:tracePt t="4641" x="1458913" y="2378075"/>
          <p14:tracePt t="4658" x="1438275" y="2362200"/>
          <p14:tracePt t="4675" x="1427163" y="2355850"/>
          <p14:tracePt t="4715" x="1427163" y="2351088"/>
          <p14:tracePt t="8096" x="1604963" y="2616200"/>
          <p14:tracePt t="8105" x="1858963" y="2755900"/>
          <p14:tracePt t="8115" x="1939925" y="2805113"/>
          <p14:tracePt t="8126" x="2009775" y="2832100"/>
          <p14:tracePt t="8141" x="2090738" y="2897188"/>
          <p14:tracePt t="8158" x="2112963" y="2944813"/>
          <p14:tracePt t="8175" x="2117725" y="2955925"/>
          <p14:tracePt t="8191" x="2128838" y="2982913"/>
          <p14:tracePt t="8225" x="2178050" y="3048000"/>
          <p14:tracePt t="8258" x="2254250" y="3128963"/>
          <p14:tracePt t="8291" x="2324100" y="3209925"/>
          <p14:tracePt t="8308" x="2351088" y="3225800"/>
          <p14:tracePt t="8324" x="2378075" y="3241675"/>
          <p14:tracePt t="8341" x="2378075" y="3248025"/>
          <p14:tracePt t="8358" x="2382838" y="3248025"/>
          <p14:tracePt t="11057" x="2551113" y="3155950"/>
          <p14:tracePt t="11066" x="2555875" y="3151188"/>
          <p14:tracePt t="11075" x="2589213" y="3113088"/>
          <p14:tracePt t="11091" x="2616200" y="3090863"/>
          <p14:tracePt t="11108" x="2728913" y="3005138"/>
          <p14:tracePt t="11125" x="2762250" y="2971800"/>
          <p14:tracePt t="11141" x="2852738" y="2874963"/>
          <p14:tracePt t="11175" x="2998788" y="2767013"/>
          <p14:tracePt t="11208" x="3063875" y="2733675"/>
          <p14:tracePt t="11241" x="3124200" y="2674938"/>
          <p14:tracePt t="11258" x="3155950" y="2636838"/>
          <p14:tracePt t="11275" x="3167063" y="2632075"/>
          <p14:tracePt t="11435" x="3171825" y="2632075"/>
          <p14:tracePt t="12215" x="3171825" y="2616200"/>
          <p14:tracePt t="12227" x="3140075" y="2470150"/>
          <p14:tracePt t="12236" x="3097213" y="2389188"/>
          <p14:tracePt t="12245" x="3086100" y="2366963"/>
          <p14:tracePt t="12258" x="3059113" y="2317750"/>
          <p14:tracePt t="12275" x="3043238" y="2297113"/>
          <p14:tracePt t="12291" x="2998788" y="2270125"/>
          <p14:tracePt t="12308" x="2951163" y="2243138"/>
          <p14:tracePt t="12341" x="2870200" y="2220913"/>
          <p14:tracePt t="12374" x="2778125" y="2182813"/>
          <p14:tracePt t="12408" x="2643188" y="2139950"/>
          <p14:tracePt t="12425" x="2571750" y="2108200"/>
          <p14:tracePt t="12441" x="2528888" y="2081213"/>
          <p14:tracePt t="12458" x="2474913" y="2058988"/>
          <p14:tracePt t="12474" x="2425700" y="2043113"/>
          <p14:tracePt t="12491" x="2405063" y="2043113"/>
          <p14:tracePt t="12508" x="2344738" y="2036763"/>
          <p14:tracePt t="12525" x="2301875" y="2036763"/>
          <p14:tracePt t="12541" x="2243138" y="2027238"/>
          <p14:tracePt t="12558" x="2193925" y="2016125"/>
          <p14:tracePt t="12575" x="2155825" y="2005013"/>
          <p14:tracePt t="12591" x="2155825" y="2000250"/>
          <p14:tracePt t="12608" x="2139950" y="1993900"/>
          <p14:tracePt t="12625" x="2112963" y="1993900"/>
          <p14:tracePt t="12641" x="2090738" y="1993900"/>
          <p14:tracePt t="12658" x="2036763" y="2000250"/>
          <p14:tracePt t="12675" x="2005013" y="2000250"/>
          <p14:tracePt t="12691" x="2000250" y="2000250"/>
          <p14:tracePt t="12708" x="1982788" y="2000250"/>
          <p14:tracePt t="12724" x="1973263" y="2000250"/>
          <p14:tracePt t="12741" x="1917700" y="2000250"/>
          <p14:tracePt t="12758" x="1836738" y="2005013"/>
          <p14:tracePt t="12775" x="1708150" y="2027238"/>
          <p14:tracePt t="12791" x="1616075" y="2043113"/>
          <p14:tracePt t="12808" x="1485900" y="2054225"/>
          <p14:tracePt t="12824" x="1458913" y="2054225"/>
          <p14:tracePt t="12841" x="1416050" y="2054225"/>
          <p14:tracePt t="12858" x="1400175" y="2054225"/>
          <p14:tracePt t="12875" x="1362075" y="2054225"/>
          <p14:tracePt t="12891" x="1312863" y="2054225"/>
          <p14:tracePt t="12908" x="1227138" y="2054225"/>
          <p14:tracePt t="12925" x="1173163" y="2054225"/>
          <p14:tracePt t="12941" x="1150938" y="2054225"/>
          <p14:tracePt t="12958" x="1139825" y="2054225"/>
          <p14:tracePt t="13165" x="1146175" y="2058988"/>
          <p14:tracePt t="13175" x="1146175" y="2063750"/>
          <p14:tracePt t="14425" x="1166813" y="2063750"/>
          <p14:tracePt t="14436" x="1265238" y="2063750"/>
          <p14:tracePt t="14445" x="1346200" y="2063750"/>
          <p14:tracePt t="14458" x="1404938" y="2063750"/>
          <p14:tracePt t="14475" x="1535113" y="2058988"/>
          <p14:tracePt t="14491" x="1573213" y="2058988"/>
          <p14:tracePt t="14508" x="1616075" y="2058988"/>
          <p14:tracePt t="14524" x="1654175" y="2058988"/>
          <p14:tracePt t="14558" x="1762125" y="2058988"/>
          <p14:tracePt t="14591" x="1939925" y="2047875"/>
          <p14:tracePt t="14624" x="2097088" y="2032000"/>
          <p14:tracePt t="14642" x="2166938" y="2027238"/>
          <p14:tracePt t="14658" x="2259013" y="2027238"/>
          <p14:tracePt t="14675" x="2344738" y="2027238"/>
          <p14:tracePt t="14691" x="2371725" y="2016125"/>
          <p14:tracePt t="14708" x="2474913" y="2016125"/>
          <p14:tracePt t="14724" x="2616200" y="2016125"/>
          <p14:tracePt t="14741" x="2679700" y="2009775"/>
          <p14:tracePt t="14758" x="2852738" y="2009775"/>
          <p14:tracePt t="14774" x="2917825" y="2009775"/>
          <p14:tracePt t="14791" x="3059113" y="2009775"/>
          <p14:tracePt t="14808" x="3198813" y="2009775"/>
          <p14:tracePt t="14824" x="3248025" y="2009775"/>
          <p14:tracePt t="14841" x="3367088" y="2009775"/>
          <p14:tracePt t="14858" x="3452813" y="2009775"/>
          <p14:tracePt t="14875" x="3540125" y="2009775"/>
          <p14:tracePt t="14891" x="3571875" y="2009775"/>
          <p14:tracePt t="14908" x="3648075" y="2009775"/>
          <p14:tracePt t="14924" x="3722688" y="2020888"/>
          <p14:tracePt t="14941" x="3787775" y="2020888"/>
          <p14:tracePt t="14958" x="3863975" y="2020888"/>
          <p14:tracePt t="14974" x="3890963" y="2020888"/>
          <p14:tracePt t="14991" x="3960813" y="2020888"/>
          <p14:tracePt t="15008" x="4025900" y="2020888"/>
          <p14:tracePt t="15025" x="4052888" y="2027238"/>
          <p14:tracePt t="15041" x="4160838" y="2036763"/>
          <p14:tracePt t="15058" x="4275138" y="2043113"/>
          <p14:tracePt t="15075" x="4344988" y="2043113"/>
          <p14:tracePt t="15091" x="4376738" y="2054225"/>
          <p14:tracePt t="15108" x="4387850" y="2054225"/>
          <p14:tracePt t="15125" x="4394200" y="2054225"/>
          <p14:tracePt t="15756" x="4394200" y="2058988"/>
          <p14:tracePt t="15846" x="4394200" y="2063750"/>
          <p14:tracePt t="15905" x="4394200" y="2070100"/>
          <p14:tracePt t="15925" x="4387850" y="2074863"/>
          <p14:tracePt t="15945" x="4387850" y="2081213"/>
          <p14:tracePt t="15955" x="4383088" y="2085975"/>
          <p14:tracePt t="15965" x="4376738" y="2097088"/>
          <p14:tracePt t="15991" x="4376738" y="2101850"/>
          <p14:tracePt t="16024" x="4371975" y="2108200"/>
          <p14:tracePt t="16058" x="4367213" y="2112963"/>
          <p14:tracePt t="16075" x="4356100" y="2112963"/>
          <p14:tracePt t="16091" x="4349750" y="2117725"/>
          <p14:tracePt t="16108" x="4333875" y="2124075"/>
          <p14:tracePt t="16125" x="4225925" y="2155825"/>
          <p14:tracePt t="16141" x="4160838" y="2166938"/>
          <p14:tracePt t="16158" x="4014788" y="2182813"/>
          <p14:tracePt t="16175" x="3922713" y="2193925"/>
          <p14:tracePt t="16191" x="3902075" y="2193925"/>
          <p14:tracePt t="16208" x="3879850" y="2193925"/>
          <p14:tracePt t="16225" x="3875088" y="2193925"/>
          <p14:tracePt t="16241" x="3863975" y="2193925"/>
          <p14:tracePt t="16258" x="3852863" y="2193925"/>
          <p14:tracePt t="16275" x="3841750" y="2193925"/>
          <p14:tracePt t="16308" x="3836988" y="2193925"/>
          <p14:tracePt t="16345" x="3832225" y="2193925"/>
          <p14:tracePt t="16355" x="3825875" y="2193925"/>
          <p14:tracePt t="16365" x="3821113" y="2193925"/>
          <p14:tracePt t="16375" x="3814763" y="2193925"/>
          <p14:tracePt t="16391" x="3810000" y="2193925"/>
          <p14:tracePt t="16408" x="3805238" y="2189163"/>
          <p14:tracePt t="18096" x="3814763" y="2189163"/>
          <p14:tracePt t="18105" x="3922713" y="2182813"/>
          <p14:tracePt t="18115" x="4106863" y="2162175"/>
          <p14:tracePt t="18125" x="4230688" y="2139950"/>
          <p14:tracePt t="18142" x="4383088" y="2139950"/>
          <p14:tracePt t="18158" x="4572000" y="2128838"/>
          <p14:tracePt t="18175" x="4637088" y="2128838"/>
          <p14:tracePt t="18191" x="4702175" y="2128838"/>
          <p14:tracePt t="18225" x="4772025" y="2128838"/>
          <p14:tracePt t="18258" x="4929188" y="2128838"/>
          <p14:tracePt t="18291" x="5057775" y="2135188"/>
          <p14:tracePt t="18308" x="5095875" y="2135188"/>
          <p14:tracePt t="18324" x="5129213" y="2135188"/>
          <p14:tracePt t="18341" x="5160963" y="2135188"/>
          <p14:tracePt t="18358" x="5176838" y="2135188"/>
          <p14:tracePt t="18395" x="5183188" y="2135188"/>
          <p14:tracePt t="18435" x="5187950" y="2135188"/>
          <p14:tracePt t="18675" x="5187950" y="2139950"/>
          <p14:tracePt t="18695" x="5183188" y="2144713"/>
          <p14:tracePt t="18705" x="5176838" y="2151063"/>
          <p14:tracePt t="18715" x="5176838" y="2155825"/>
          <p14:tracePt t="18725" x="5172075" y="2155825"/>
          <p14:tracePt t="18741" x="5165725" y="2162175"/>
          <p14:tracePt t="18775" x="5165725" y="2166938"/>
          <p14:tracePt t="18995" x="5176838" y="2166938"/>
          <p14:tracePt t="19005" x="5226050" y="2166938"/>
          <p14:tracePt t="19015" x="5280025" y="2166938"/>
          <p14:tracePt t="19025" x="5376863" y="2162175"/>
          <p14:tracePt t="19041" x="5419725" y="2162175"/>
          <p14:tracePt t="19074" x="5538788" y="2144713"/>
          <p14:tracePt t="19108" x="5637213" y="2144713"/>
          <p14:tracePt t="19141" x="5722938" y="2144713"/>
          <p14:tracePt t="19158" x="5810250" y="2144713"/>
          <p14:tracePt t="19175" x="5938838" y="2144713"/>
          <p14:tracePt t="19191" x="5992813" y="2144713"/>
          <p14:tracePt t="19208" x="6107113" y="2144713"/>
          <p14:tracePt t="19225" x="6145213" y="2144713"/>
          <p14:tracePt t="19241" x="6203950" y="2144713"/>
          <p14:tracePt t="19258" x="6226175" y="2144713"/>
          <p14:tracePt t="19275" x="6235700" y="2144713"/>
          <p14:tracePt t="19291" x="6257925" y="2144713"/>
          <p14:tracePt t="19308" x="6289675" y="2144713"/>
          <p14:tracePt t="19324" x="6300788" y="2144713"/>
          <p14:tracePt t="19341" x="6334125" y="2144713"/>
          <p14:tracePt t="19358" x="6354763" y="2144713"/>
          <p14:tracePt t="19374" x="6381750" y="2144713"/>
          <p14:tracePt t="19391" x="6399213" y="2144713"/>
          <p14:tracePt t="19408" x="6435725" y="2155825"/>
          <p14:tracePt t="19424" x="6473825" y="2155825"/>
          <p14:tracePt t="19441" x="6511925" y="2155825"/>
          <p14:tracePt t="19458" x="6554788" y="2155825"/>
          <p14:tracePt t="19475" x="6630988" y="2155825"/>
          <p14:tracePt t="19491" x="6657975" y="2155825"/>
          <p14:tracePt t="19508" x="6734175" y="2151063"/>
          <p14:tracePt t="19525" x="6797675" y="2151063"/>
          <p14:tracePt t="19541" x="6873875" y="2151063"/>
          <p14:tracePt t="19558" x="6965950" y="2151063"/>
          <p14:tracePt t="19575" x="7042150" y="2151063"/>
          <p14:tracePt t="19591" x="7062788" y="2144713"/>
          <p14:tracePt t="19608" x="7150100" y="2144713"/>
          <p14:tracePt t="19625" x="7251700" y="2144713"/>
          <p14:tracePt t="19641" x="7278688" y="2144713"/>
          <p14:tracePt t="19658" x="7327900" y="2144713"/>
          <p14:tracePt t="19675" x="7366000" y="2139950"/>
          <p14:tracePt t="19691" x="7381875" y="2139950"/>
          <p14:tracePt t="19708" x="7431088" y="2128838"/>
          <p14:tracePt t="19724" x="7550150" y="2124075"/>
          <p14:tracePt t="19741" x="7597775" y="2124075"/>
          <p14:tracePt t="19758" x="7777163" y="2112963"/>
          <p14:tracePt t="19774" x="7813675" y="2112963"/>
          <p14:tracePt t="19791" x="7943850" y="2101850"/>
          <p14:tracePt t="19808" x="8020050" y="2097088"/>
          <p14:tracePt t="19825" x="8062913" y="2097088"/>
          <p14:tracePt t="19841" x="8139113" y="2085975"/>
          <p14:tracePt t="19858" x="8208963" y="2081213"/>
          <p14:tracePt t="19875" x="8285163" y="2081213"/>
          <p14:tracePt t="19891" x="8339138" y="2070100"/>
          <p14:tracePt t="19908" x="8440738" y="2063750"/>
          <p14:tracePt t="19925" x="8501063" y="2063750"/>
          <p14:tracePt t="19941" x="8528050" y="2063750"/>
          <p14:tracePt t="19958" x="8548688" y="2063750"/>
          <p14:tracePt t="19974" x="8555038" y="2063750"/>
          <p14:tracePt t="19991" x="8566150" y="2058988"/>
          <p14:tracePt t="20008" x="8609013" y="2058988"/>
          <p14:tracePt t="20025" x="8662988" y="2058988"/>
          <p14:tracePt t="20041" x="8689975" y="2058988"/>
          <p14:tracePt t="20058" x="8748713" y="2058988"/>
          <p14:tracePt t="20075" x="8813800" y="2058988"/>
          <p14:tracePt t="20091" x="8874125" y="2058988"/>
          <p14:tracePt t="20108" x="8975725" y="2047875"/>
          <p14:tracePt t="20125" x="9105900" y="2047875"/>
          <p14:tracePt t="20141" x="9193213" y="2036763"/>
          <p14:tracePt t="20158" x="9305925" y="2036763"/>
          <p14:tracePt t="20174" x="9436100" y="2027238"/>
          <p14:tracePt t="20191" x="9463088" y="2027238"/>
          <p14:tracePt t="20208" x="9559925" y="2027238"/>
          <p14:tracePt t="20225" x="9625013" y="2027238"/>
          <p14:tracePt t="20241" x="9694863" y="2027238"/>
          <p14:tracePt t="20258" x="9759950" y="2027238"/>
          <p14:tracePt t="20275" x="9791700" y="2027238"/>
          <p14:tracePt t="20291" x="9798050" y="2027238"/>
          <p14:tracePt t="20308" x="9813925" y="2027238"/>
          <p14:tracePt t="20325" x="9818688" y="2027238"/>
          <p14:tracePt t="20341" x="9836150" y="2027238"/>
          <p14:tracePt t="20358" x="9845675" y="2027238"/>
          <p14:tracePt t="20375" x="9852025" y="2027238"/>
          <p14:tracePt t="20786" x="9845675" y="2027238"/>
          <p14:tracePt t="20795" x="9840913" y="2032000"/>
          <p14:tracePt t="20885" x="9813925" y="2036763"/>
          <p14:tracePt t="20895" x="9798050" y="2047875"/>
          <p14:tracePt t="20906" x="9782175" y="2054225"/>
          <p14:tracePt t="20925" x="9748838" y="2058988"/>
          <p14:tracePt t="20958" x="9674225" y="2074863"/>
          <p14:tracePt t="20974" x="9618663" y="2074863"/>
          <p14:tracePt t="20991" x="9571038" y="2074863"/>
          <p14:tracePt t="21008" x="9483725" y="2081213"/>
          <p14:tracePt t="21025" x="9305925" y="2081213"/>
          <p14:tracePt t="21041" x="9229725" y="2090738"/>
          <p14:tracePt t="21058" x="8975725" y="2101850"/>
          <p14:tracePt t="21075" x="8863013" y="2112963"/>
          <p14:tracePt t="21091" x="8474075" y="2135188"/>
          <p14:tracePt t="21108" x="8062913" y="2171700"/>
          <p14:tracePt t="21125" x="7743825" y="2193925"/>
          <p14:tracePt t="21141" x="7642225" y="2193925"/>
          <p14:tracePt t="21158" x="7451725" y="2205038"/>
          <p14:tracePt t="21175" x="7312025" y="2205038"/>
          <p14:tracePt t="21191" x="7262813" y="2205038"/>
          <p14:tracePt t="21208" x="7062788" y="2205038"/>
          <p14:tracePt t="21225" x="6781800" y="2205038"/>
          <p14:tracePt t="21241" x="6657975" y="2205038"/>
          <p14:tracePt t="21258" x="6392863" y="2205038"/>
          <p14:tracePt t="21274" x="6327775" y="2205038"/>
          <p14:tracePt t="21291" x="6199188" y="2205038"/>
          <p14:tracePt t="21308" x="6096000" y="2193925"/>
          <p14:tracePt t="21325" x="6069013" y="2193925"/>
          <p14:tracePt t="21341" x="5954713" y="2182813"/>
          <p14:tracePt t="21358" x="5788025" y="2155825"/>
          <p14:tracePt t="21375" x="5630863" y="2124075"/>
          <p14:tracePt t="21391" x="5500688" y="2112963"/>
          <p14:tracePt t="21408" x="5302250" y="2097088"/>
          <p14:tracePt t="21425" x="5192713" y="2074863"/>
          <p14:tracePt t="21441" x="5129213" y="2070100"/>
          <p14:tracePt t="21458" x="5095875" y="2058988"/>
          <p14:tracePt t="21475" x="5084763" y="2058988"/>
          <p14:tracePt t="21508" x="5084763" y="2054225"/>
          <p14:tracePt t="21525" x="5075238" y="2054225"/>
          <p14:tracePt t="21541" x="5075238" y="2047875"/>
          <p14:tracePt t="21558" x="5068888" y="2047875"/>
          <p14:tracePt t="21786" x="5075238" y="2047875"/>
          <p14:tracePt t="21795" x="5111750" y="2047875"/>
          <p14:tracePt t="21805" x="5176838" y="2047875"/>
          <p14:tracePt t="21815" x="5214938" y="2047875"/>
          <p14:tracePt t="21826" x="5302250" y="2047875"/>
          <p14:tracePt t="21842" x="5356225" y="2043113"/>
          <p14:tracePt t="21858" x="5556250" y="2043113"/>
          <p14:tracePt t="21875" x="5788025" y="2043113"/>
          <p14:tracePt t="21891" x="5884863" y="2043113"/>
          <p14:tracePt t="21908" x="6262688" y="2043113"/>
          <p14:tracePt t="21925" x="6604000" y="2043113"/>
          <p14:tracePt t="21942" x="6911975" y="2043113"/>
          <p14:tracePt t="21958" x="7231063" y="2032000"/>
          <p14:tracePt t="21974" x="7305675" y="2032000"/>
          <p14:tracePt t="21991" x="7469188" y="2032000"/>
          <p14:tracePt t="22008" x="7597775" y="2032000"/>
          <p14:tracePt t="22024" x="7739063" y="2032000"/>
          <p14:tracePt t="22041" x="7824788" y="2032000"/>
          <p14:tracePt t="22058" x="7954963" y="2043113"/>
          <p14:tracePt t="22075" x="8047038" y="2054225"/>
          <p14:tracePt t="22091" x="8177213" y="2081213"/>
          <p14:tracePt t="22108" x="8258175" y="2097088"/>
          <p14:tracePt t="22125" x="8316913" y="2097088"/>
          <p14:tracePt t="22141" x="8321675" y="2097088"/>
          <p14:tracePt t="22158" x="8328025" y="2097088"/>
          <p14:tracePt t="22205" x="8316913" y="2097088"/>
          <p14:tracePt t="22215" x="8312150" y="2097088"/>
          <p14:tracePt t="22335" x="8305800" y="2097088"/>
          <p14:tracePt t="22355" x="8301038" y="2097088"/>
          <p14:tracePt t="22455" x="8294688" y="2097088"/>
          <p14:tracePt t="22465" x="8289925" y="2097088"/>
          <p14:tracePt t="22475" x="8285163" y="2101850"/>
          <p14:tracePt t="22495" x="8274050" y="2101850"/>
          <p14:tracePt t="22505" x="8262938" y="2108200"/>
          <p14:tracePt t="22516" x="8240713" y="2108200"/>
          <p14:tracePt t="22525" x="8208963" y="2124075"/>
          <p14:tracePt t="22541" x="8197850" y="2124075"/>
          <p14:tracePt t="22558" x="8186738" y="2128838"/>
          <p14:tracePt t="22605" x="8181975" y="2128838"/>
          <p14:tracePt t="22655" x="8177213" y="2128838"/>
          <p14:tracePt t="22695" x="8170863" y="2128838"/>
          <p14:tracePt t="22835" x="8166100" y="2128838"/>
          <p14:tracePt t="23105" x="8154988" y="2135188"/>
          <p14:tracePt t="23115" x="8139113" y="2144713"/>
          <p14:tracePt t="23125" x="8128000" y="2144713"/>
          <p14:tracePt t="23135" x="8116888" y="2151063"/>
          <p14:tracePt t="23145" x="8094663" y="2155825"/>
          <p14:tracePt t="23158" x="8085138" y="2155825"/>
          <p14:tracePt t="23175" x="8047038" y="2166938"/>
          <p14:tracePt t="23208" x="8040688" y="2171700"/>
          <p14:tracePt t="23241" x="8035925" y="2171700"/>
          <p14:tracePt t="27426" x="7446963" y="4729163"/>
          <p14:tracePt t="27443" x="7446963" y="4760913"/>
          <p14:tracePt t="27458" x="7446963" y="4803775"/>
          <p14:tracePt t="27474" x="7446963" y="4841875"/>
          <p14:tracePt t="27491" x="7446963" y="4879975"/>
          <p14:tracePt t="27508" x="7446963" y="4918075"/>
          <p14:tracePt t="27541" x="7446963" y="4960938"/>
          <p14:tracePt t="29288" x="4079875" y="4079875"/>
          <p14:tracePt t="29296" x="3751263" y="3940175"/>
          <p14:tracePt t="29308" x="3302000" y="3740150"/>
          <p14:tracePt t="29324" x="3178175" y="3668713"/>
          <p14:tracePt t="29341" x="2960688" y="3551238"/>
          <p14:tracePt t="29358" x="2798763" y="3448050"/>
          <p14:tracePt t="29391" x="2679700" y="3360738"/>
          <p14:tracePt t="29425" x="2517775" y="3221038"/>
          <p14:tracePt t="29457" x="2463800" y="3113088"/>
          <p14:tracePt t="29475" x="2459038" y="3079750"/>
          <p14:tracePt t="29491" x="2436813" y="2978150"/>
          <p14:tracePt t="29508" x="2398713" y="2843213"/>
          <p14:tracePt t="29524" x="2382838" y="2789238"/>
          <p14:tracePt t="29541" x="2344738" y="2690813"/>
          <p14:tracePt t="29558" x="2339975" y="2632075"/>
          <p14:tracePt t="29575" x="2339975" y="2582863"/>
          <p14:tracePt t="29592" x="2339975" y="2544763"/>
          <p14:tracePt t="29608" x="2355850" y="2486025"/>
          <p14:tracePt t="29625" x="2382838" y="2443163"/>
          <p14:tracePt t="29641" x="2409825" y="2409825"/>
          <p14:tracePt t="29658" x="2425700" y="2393950"/>
          <p14:tracePt t="29675" x="2436813" y="2382838"/>
          <p14:tracePt t="29691" x="2436813" y="2371725"/>
          <p14:tracePt t="29708" x="2443163" y="2366963"/>
          <p14:tracePt t="29724" x="2443163" y="2362200"/>
          <p14:tracePt t="30016" x="2474913" y="2362200"/>
          <p14:tracePt t="30025" x="2508250" y="2371725"/>
          <p14:tracePt t="30035" x="2535238" y="2378075"/>
          <p14:tracePt t="30045" x="2598738" y="2389188"/>
          <p14:tracePt t="30058" x="2643188" y="2393950"/>
          <p14:tracePt t="30074" x="2679700" y="2405063"/>
          <p14:tracePt t="30091" x="2816225" y="2432050"/>
          <p14:tracePt t="30108" x="2879725" y="2443163"/>
          <p14:tracePt t="30124" x="2940050" y="2447925"/>
          <p14:tracePt t="30141" x="2994025" y="2459038"/>
          <p14:tracePt t="30158" x="3048000" y="2459038"/>
          <p14:tracePt t="30174" x="3144838" y="2459038"/>
          <p14:tracePt t="30191" x="3205163" y="2459038"/>
          <p14:tracePt t="30208" x="3275013" y="2452688"/>
          <p14:tracePt t="30225" x="3302000" y="2452688"/>
          <p14:tracePt t="30241" x="3324225" y="2452688"/>
          <p14:tracePt t="30258" x="3344863" y="2447925"/>
          <p14:tracePt t="30275" x="3387725" y="2436813"/>
          <p14:tracePt t="30291" x="3409950" y="2436813"/>
          <p14:tracePt t="30308" x="3475038" y="2425700"/>
          <p14:tracePt t="30325" x="3567113" y="2420938"/>
          <p14:tracePt t="30341" x="3605213" y="2420938"/>
          <p14:tracePt t="30358" x="3695700" y="2420938"/>
          <p14:tracePt t="30375" x="3744913" y="2420938"/>
          <p14:tracePt t="30391" x="3751263" y="2416175"/>
          <p14:tracePt t="30408" x="3760788" y="2416175"/>
          <p14:tracePt t="30425" x="3798888" y="2416175"/>
          <p14:tracePt t="30441" x="3821113" y="2416175"/>
          <p14:tracePt t="30458" x="3868738" y="2416175"/>
          <p14:tracePt t="30474" x="3913188" y="2416175"/>
          <p14:tracePt t="30491" x="3922713" y="2416175"/>
          <p14:tracePt t="30508" x="3940175" y="2416175"/>
          <p14:tracePt t="30524" x="3944938" y="2416175"/>
          <p14:tracePt t="30541" x="3949700" y="2416175"/>
          <p14:tracePt t="30558" x="3967163" y="2416175"/>
          <p14:tracePt t="30575" x="3976688" y="2416175"/>
          <p14:tracePt t="30608" x="3983038" y="2416175"/>
          <p14:tracePt t="30645" x="3987800" y="2416175"/>
          <p14:tracePt t="31195" x="3987800" y="2420938"/>
          <p14:tracePt t="31475" x="3998913" y="2420938"/>
          <p14:tracePt t="31485" x="4014788" y="2425700"/>
          <p14:tracePt t="31495" x="4021138" y="2432050"/>
          <p14:tracePt t="31508" x="4025900" y="2432050"/>
          <p14:tracePt t="31605" x="4032250" y="2436813"/>
          <p14:tracePt t="31615" x="4041775" y="2436813"/>
          <p14:tracePt t="31626" x="4048125" y="2443163"/>
          <p14:tracePt t="31635" x="4059238" y="2443163"/>
          <p14:tracePt t="31657" x="4064000" y="2447925"/>
          <p14:tracePt t="31691" x="4075113" y="2447925"/>
          <p14:tracePt t="31708" x="4086225" y="2447925"/>
          <p14:tracePt t="31724" x="4122738" y="2447925"/>
          <p14:tracePt t="31741" x="4144963" y="2447925"/>
          <p14:tracePt t="31758" x="4210050" y="2447925"/>
          <p14:tracePt t="31774" x="4241800" y="2447925"/>
          <p14:tracePt t="31791" x="4318000" y="2452688"/>
          <p14:tracePt t="31808" x="4383088" y="2452688"/>
          <p14:tracePt t="31825" x="4448175" y="2452688"/>
          <p14:tracePt t="31841" x="4479925" y="2452688"/>
          <p14:tracePt t="31858" x="4545013" y="2452688"/>
          <p14:tracePt t="31875" x="4621213" y="2452688"/>
          <p14:tracePt t="31891" x="4648200" y="2452688"/>
          <p14:tracePt t="31908" x="4749800" y="2452688"/>
          <p14:tracePt t="31925" x="4852988" y="2452688"/>
          <p14:tracePt t="31941" x="4879975" y="2452688"/>
          <p14:tracePt t="31957" x="4956175" y="2452688"/>
          <p14:tracePt t="31974" x="4972050" y="2452688"/>
          <p14:tracePt t="31991" x="5010150" y="2452688"/>
          <p14:tracePt t="32008" x="5068888" y="2452688"/>
          <p14:tracePt t="32024" x="5122863" y="2447925"/>
          <p14:tracePt t="32041" x="5192713" y="2436813"/>
          <p14:tracePt t="32058" x="5295900" y="2436813"/>
          <p14:tracePt t="32074" x="5356225" y="2436813"/>
          <p14:tracePt t="32091" x="5399088" y="2436813"/>
          <p14:tracePt t="32108" x="5457825" y="2436813"/>
          <p14:tracePt t="32125" x="5500688" y="2436813"/>
          <p14:tracePt t="32141" x="5549900" y="2436813"/>
          <p14:tracePt t="32158" x="5614988" y="2436813"/>
          <p14:tracePt t="32175" x="5718175" y="2436813"/>
          <p14:tracePt t="32191" x="5803900" y="2443163"/>
          <p14:tracePt t="32208" x="5895975" y="2443163"/>
          <p14:tracePt t="32224" x="5988050" y="2452688"/>
          <p14:tracePt t="32241" x="6073775" y="2452688"/>
          <p14:tracePt t="32258" x="6122988" y="2452688"/>
          <p14:tracePt t="32274" x="6149975" y="2452688"/>
          <p14:tracePt t="32291" x="6203950" y="2452688"/>
          <p14:tracePt t="32308" x="6269038" y="2443163"/>
          <p14:tracePt t="32324" x="6311900" y="2436813"/>
          <p14:tracePt t="32341" x="6350000" y="2425700"/>
          <p14:tracePt t="32358" x="6376988" y="2416175"/>
          <p14:tracePt t="32374" x="6399213" y="2416175"/>
          <p14:tracePt t="32391" x="6419850" y="2416175"/>
          <p14:tracePt t="32408" x="6469063" y="2409825"/>
          <p14:tracePt t="32424" x="6484938" y="2398713"/>
          <p14:tracePt t="32441" x="6523038" y="2398713"/>
          <p14:tracePt t="32458" x="6550025" y="2393950"/>
          <p14:tracePt t="32474" x="6581775" y="2389188"/>
          <p14:tracePt t="32491" x="6592888" y="2382838"/>
          <p14:tracePt t="32508" x="6642100" y="2382838"/>
          <p14:tracePt t="32525" x="6684963" y="2382838"/>
          <p14:tracePt t="32541" x="6696075" y="2382838"/>
          <p14:tracePt t="32558" x="6727825" y="2378075"/>
          <p14:tracePt t="32574" x="6738938" y="2378075"/>
          <p14:tracePt t="32591" x="6765925" y="2378075"/>
          <p14:tracePt t="32608" x="6797675" y="2366963"/>
          <p14:tracePt t="32625" x="6835775" y="2366963"/>
          <p14:tracePt t="32641" x="6858000" y="2366963"/>
          <p14:tracePt t="32658" x="6907213" y="2362200"/>
          <p14:tracePt t="32675" x="6950075" y="2362200"/>
          <p14:tracePt t="32691" x="6988175" y="2362200"/>
          <p14:tracePt t="32708" x="7051675" y="2362200"/>
          <p14:tracePt t="32724" x="7073900" y="2362200"/>
          <p14:tracePt t="32741" x="7123113" y="2362200"/>
          <p14:tracePt t="32757" x="7161213" y="2362200"/>
          <p14:tracePt t="32774" x="7197725" y="2362200"/>
          <p14:tracePt t="32791" x="7235825" y="2362200"/>
          <p14:tracePt t="32808" x="7278688" y="2362200"/>
          <p14:tracePt t="32824" x="7339013" y="2362200"/>
          <p14:tracePt t="32841" x="7388225" y="2362200"/>
          <p14:tracePt t="32858" x="7431088" y="2362200"/>
          <p14:tracePt t="32874" x="7512050" y="2362200"/>
          <p14:tracePt t="32891" x="7554913" y="2362200"/>
          <p14:tracePt t="32908" x="7604125" y="2362200"/>
          <p14:tracePt t="32925" x="7673975" y="2362200"/>
          <p14:tracePt t="32941" x="7723188" y="2362200"/>
          <p14:tracePt t="32958" x="7804150" y="2362200"/>
          <p14:tracePt t="32974" x="7858125" y="2362200"/>
          <p14:tracePt t="32991" x="7905750" y="2362200"/>
          <p14:tracePt t="33008" x="7977188" y="2362200"/>
          <p14:tracePt t="33025" x="8035925" y="2362200"/>
          <p14:tracePt t="33041" x="8051800" y="2362200"/>
          <p14:tracePt t="33058" x="8105775" y="2362200"/>
          <p14:tracePt t="33074" x="8143875" y="2351088"/>
          <p14:tracePt t="33091" x="8204200" y="2351088"/>
          <p14:tracePt t="33108" x="8262938" y="2344738"/>
          <p14:tracePt t="33124" x="8328025" y="2344738"/>
          <p14:tracePt t="33141" x="8355013" y="2339975"/>
          <p14:tracePt t="33158" x="8435975" y="2339975"/>
          <p14:tracePt t="33174" x="8501063" y="2339975"/>
          <p14:tracePt t="33191" x="8528050" y="2339975"/>
          <p14:tracePt t="33208" x="8640763" y="2339975"/>
          <p14:tracePt t="33225" x="8662988" y="2339975"/>
          <p14:tracePt t="33241" x="8739188" y="2339975"/>
          <p14:tracePt t="33258" x="8797925" y="2339975"/>
          <p14:tracePt t="33274" x="8824913" y="2339975"/>
          <p14:tracePt t="33291" x="8890000" y="2339975"/>
          <p14:tracePt t="33308" x="8966200" y="2339975"/>
          <p14:tracePt t="33324" x="8997950" y="2339975"/>
          <p14:tracePt t="33341" x="9105900" y="2351088"/>
          <p14:tracePt t="33358" x="9186863" y="2355850"/>
          <p14:tracePt t="33375" x="9240838" y="2362200"/>
          <p14:tracePt t="33391" x="9283700" y="2371725"/>
          <p14:tracePt t="33408" x="9332913" y="2378075"/>
          <p14:tracePt t="33425" x="9382125" y="2378075"/>
          <p14:tracePt t="33441" x="9429750" y="2378075"/>
          <p14:tracePt t="33458" x="9494838" y="2389188"/>
          <p14:tracePt t="33474" x="9564688" y="2393950"/>
          <p14:tracePt t="33491" x="9602788" y="2393950"/>
          <p14:tracePt t="33507" x="9645650" y="2393950"/>
          <p14:tracePt t="33524" x="9667875" y="2393950"/>
          <p14:tracePt t="33558" x="9674225" y="2393950"/>
          <p14:tracePt t="34695" x="9663113" y="2393950"/>
          <p14:tracePt t="34705" x="9645650" y="2398713"/>
          <p14:tracePt t="34715" x="9613900" y="2409825"/>
          <p14:tracePt t="34726" x="9564688" y="2409825"/>
          <p14:tracePt t="34741" x="9510713" y="2425700"/>
          <p14:tracePt t="34758" x="9420225" y="2432050"/>
          <p14:tracePt t="34774" x="9382125" y="2443163"/>
          <p14:tracePt t="34791" x="9251950" y="2459038"/>
          <p14:tracePt t="34824" x="9094788" y="2501900"/>
          <p14:tracePt t="34858" x="8939213" y="2513013"/>
          <p14:tracePt t="34891" x="8662988" y="2524125"/>
          <p14:tracePt t="34908" x="8521700" y="2524125"/>
          <p14:tracePt t="34924" x="8370888" y="2508250"/>
          <p14:tracePt t="34941" x="8267700" y="2508250"/>
          <p14:tracePt t="34958" x="8177213" y="2501900"/>
          <p14:tracePt t="34974" x="8112125" y="2501900"/>
          <p14:tracePt t="34991" x="8047038" y="2501900"/>
          <p14:tracePt t="35008" x="7954963" y="2513013"/>
          <p14:tracePt t="35024" x="7912100" y="2517775"/>
          <p14:tracePt t="35041" x="7900988" y="2524125"/>
          <p14:tracePt t="35058" x="7851775" y="2524125"/>
          <p14:tracePt t="35075" x="7781925" y="2524125"/>
          <p14:tracePt t="35091" x="7754938" y="2524125"/>
          <p14:tracePt t="35108" x="7646988" y="2524125"/>
          <p14:tracePt t="35125" x="7478713" y="2524125"/>
          <p14:tracePt t="35141" x="7415213" y="2535238"/>
          <p14:tracePt t="35158" x="7323138" y="2535238"/>
          <p14:tracePt t="35174" x="7269163" y="2535238"/>
          <p14:tracePt t="35191" x="7262813" y="2535238"/>
          <p14:tracePt t="35207" x="7246938" y="2540000"/>
          <p14:tracePt t="35224" x="7231063" y="2540000"/>
          <p14:tracePt t="35241" x="7215188" y="2540000"/>
          <p14:tracePt t="35258" x="7181850" y="2544763"/>
          <p14:tracePt t="35274" x="7150100" y="2551113"/>
          <p14:tracePt t="35291" x="7143750" y="2555875"/>
          <p14:tracePt t="35308" x="7112000" y="2562225"/>
          <p14:tracePt t="35324" x="7107238" y="2566988"/>
          <p14:tracePt t="35341" x="7100888" y="2566988"/>
          <p14:tracePt t="35358" x="7096125" y="2571750"/>
          <p14:tracePt t="35375" x="7073900" y="2589213"/>
          <p14:tracePt t="35391" x="7031038" y="2605088"/>
          <p14:tracePt t="35408" x="6961188" y="2636838"/>
          <p14:tracePt t="35425" x="6869113" y="2659063"/>
          <p14:tracePt t="35441" x="6797675" y="2701925"/>
          <p14:tracePt t="35458" x="6684963" y="2755900"/>
          <p14:tracePt t="35474" x="6642100" y="2771775"/>
          <p14:tracePt t="35491" x="6442075" y="2847975"/>
          <p14:tracePt t="35507" x="6235700" y="2913063"/>
          <p14:tracePt t="35524" x="6107113" y="2955925"/>
          <p14:tracePt t="35541" x="5972175" y="2982913"/>
          <p14:tracePt t="35558" x="5954713" y="2982913"/>
          <p14:tracePt t="35615" x="5945188" y="2982913"/>
          <p14:tracePt t="35625" x="5934075" y="2982913"/>
          <p14:tracePt t="35635" x="5918200" y="2982913"/>
          <p14:tracePt t="35645" x="5891213" y="2967038"/>
          <p14:tracePt t="35658" x="5880100" y="2967038"/>
          <p14:tracePt t="35675" x="5853113" y="2944813"/>
          <p14:tracePt t="35691" x="5846763" y="2940050"/>
          <p14:tracePt t="35708" x="5846763" y="2901950"/>
          <p14:tracePt t="35724" x="5846763" y="2879725"/>
          <p14:tracePt t="35741" x="5846763" y="2870200"/>
          <p14:tracePt t="35757" x="5846763" y="2847975"/>
          <p14:tracePt t="35774" x="5830888" y="2832100"/>
          <p14:tracePt t="35791" x="5815013" y="2805113"/>
          <p14:tracePt t="35808" x="5738813" y="2755900"/>
          <p14:tracePt t="35825" x="5603875" y="2697163"/>
          <p14:tracePt t="35841" x="5538788" y="2679700"/>
          <p14:tracePt t="35858" x="5345113" y="2647950"/>
          <p14:tracePt t="35874" x="5068888" y="2625725"/>
          <p14:tracePt t="35891" x="4972050" y="2625725"/>
          <p14:tracePt t="35908" x="4718050" y="2625725"/>
          <p14:tracePt t="35924" x="4625975" y="2625725"/>
          <p14:tracePt t="35941" x="4414838" y="2605088"/>
          <p14:tracePt t="35958" x="4221163" y="2589213"/>
          <p14:tracePt t="35974" x="4156075" y="2589213"/>
          <p14:tracePt t="35991" x="4041775" y="2578100"/>
          <p14:tracePt t="36008" x="3971925" y="2578100"/>
          <p14:tracePt t="36024" x="3944938" y="2578100"/>
          <p14:tracePt t="36041" x="3859213" y="2578100"/>
          <p14:tracePt t="36058" x="3717925" y="2578100"/>
          <p14:tracePt t="36075" x="3598863" y="2589213"/>
          <p14:tracePt t="36091" x="3513138" y="2598738"/>
          <p14:tracePt t="36108" x="3441700" y="2605088"/>
          <p14:tracePt t="36124" x="3405188" y="2605088"/>
          <p14:tracePt t="36141" x="3367088" y="2605088"/>
          <p14:tracePt t="36158" x="3290888" y="2605088"/>
          <p14:tracePt t="36175" x="3232150" y="2605088"/>
          <p14:tracePt t="36191" x="3187700" y="2605088"/>
          <p14:tracePt t="36208" x="3155950" y="2605088"/>
          <p14:tracePt t="36224" x="3133725" y="2605088"/>
          <p14:tracePt t="36241" x="3128963" y="2605088"/>
          <p14:tracePt t="36305" x="3133725" y="2598738"/>
          <p14:tracePt t="36316" x="3144838" y="2593975"/>
          <p14:tracePt t="36326" x="3144838" y="2589213"/>
          <p14:tracePt t="36335" x="3151188" y="2589213"/>
          <p14:tracePt t="36345" x="3155950" y="2582863"/>
          <p14:tracePt t="36358" x="3160713" y="2582863"/>
          <p14:tracePt t="36375" x="3171825" y="2578100"/>
          <p14:tracePt t="36391" x="3178175" y="2578100"/>
          <p14:tracePt t="36408" x="3198813" y="2571750"/>
          <p14:tracePt t="36424" x="3214688" y="2571750"/>
          <p14:tracePt t="36536" x="3221038" y="2571750"/>
          <p14:tracePt t="36596" x="3221038" y="2578100"/>
          <p14:tracePt t="36626" x="3225800" y="2578100"/>
          <p14:tracePt t="36645" x="3225800" y="2582863"/>
          <p14:tracePt t="36665" x="3232150" y="2582863"/>
          <p14:tracePt t="36775" x="3232150" y="2589213"/>
          <p14:tracePt t="36785" x="3248025" y="2593975"/>
          <p14:tracePt t="36796" x="3270250" y="2593975"/>
          <p14:tracePt t="36808" x="3333750" y="2593975"/>
          <p14:tracePt t="36824" x="3398838" y="2593975"/>
          <p14:tracePt t="36841" x="3751263" y="2589213"/>
          <p14:tracePt t="36858" x="4183063" y="2544763"/>
          <p14:tracePt t="36874" x="4976813" y="2443163"/>
          <p14:tracePt t="36891" x="5495925" y="2389188"/>
          <p14:tracePt t="36908" x="5981700" y="2328863"/>
          <p14:tracePt t="36924" x="6538913" y="2286000"/>
          <p14:tracePt t="36941" x="6804025" y="2270125"/>
          <p14:tracePt t="36958" x="7042150" y="2270125"/>
          <p14:tracePt t="36974" x="7269163" y="2270125"/>
          <p14:tracePt t="36991" x="7523163" y="2270125"/>
          <p14:tracePt t="37008" x="7678738" y="2254250"/>
          <p14:tracePt t="37024" x="7705725" y="2243138"/>
          <p14:tracePt t="37058" x="7685088" y="2232025"/>
          <p14:tracePt t="37074" x="7662863" y="2227263"/>
          <p14:tracePt t="37091" x="7658100" y="2227263"/>
          <p14:tracePt t="37125" x="7651750" y="2220913"/>
          <p14:tracePt t="37145" x="7646988" y="2220913"/>
          <p14:tracePt t="37157" x="7642225" y="2220913"/>
          <p14:tracePt t="37174" x="7615238" y="2216150"/>
          <p14:tracePt t="37191" x="7604125" y="2209800"/>
          <p14:tracePt t="37208" x="7554913" y="2198688"/>
          <p14:tracePt t="37224" x="7469188" y="2193925"/>
          <p14:tracePt t="37241" x="7435850" y="2193925"/>
          <p14:tracePt t="37258" x="7350125" y="2178050"/>
          <p14:tracePt t="37275" x="7242175" y="2155825"/>
          <p14:tracePt t="37291" x="7204075" y="2155825"/>
          <p14:tracePt t="37308" x="7112000" y="2139950"/>
          <p14:tracePt t="37324" x="7078663" y="2135188"/>
          <p14:tracePt t="37341" x="7035800" y="2117725"/>
          <p14:tracePt t="37358" x="7004050" y="2090738"/>
          <p14:tracePt t="37375" x="6981825" y="2063750"/>
          <p14:tracePt t="37391" x="6981825" y="2058988"/>
          <p14:tracePt t="37408" x="6981825" y="2043113"/>
          <p14:tracePt t="37425" x="6981825" y="2027238"/>
          <p14:tracePt t="37441" x="7004050" y="2005013"/>
          <p14:tracePt t="37457" x="7069138" y="1966913"/>
          <p14:tracePt t="37474" x="7123113" y="1951038"/>
          <p14:tracePt t="37491" x="7289800" y="1908175"/>
          <p14:tracePt t="37507" x="7485063" y="1863725"/>
          <p14:tracePt t="37524" x="7604125" y="1836738"/>
          <p14:tracePt t="37541" x="7678738" y="1831975"/>
          <p14:tracePt t="37557" x="7739063" y="1831975"/>
          <p14:tracePt t="37574" x="7804150" y="1831975"/>
          <p14:tracePt t="37591" x="7862888" y="1831975"/>
          <p14:tracePt t="37608" x="7912100" y="1831975"/>
          <p14:tracePt t="37624" x="7993063" y="1858963"/>
          <p14:tracePt t="37641" x="8031163" y="1870075"/>
          <p14:tracePt t="37658" x="8067675" y="1901825"/>
          <p14:tracePt t="37674" x="8078788" y="1924050"/>
          <p14:tracePt t="37691" x="8078788" y="1928813"/>
          <p14:tracePt t="37708" x="8074025" y="1955800"/>
          <p14:tracePt t="37724" x="8047038" y="1978025"/>
          <p14:tracePt t="37741" x="8035925" y="1989138"/>
          <p14:tracePt t="37757" x="8024813" y="1993900"/>
          <p14:tracePt t="37774" x="8004175" y="1993900"/>
          <p14:tracePt t="37791" x="7981950" y="1993900"/>
          <p14:tracePt t="37807" x="7966075" y="1993900"/>
          <p14:tracePt t="37824" x="7959725" y="1993900"/>
          <p14:tracePt t="37936" x="7954963" y="1993900"/>
          <p14:tracePt t="37945" x="7943850" y="1993900"/>
          <p14:tracePt t="37955" x="7912100" y="1993900"/>
          <p14:tracePt t="37965" x="7885113" y="1993900"/>
          <p14:tracePt t="37976" x="7808913" y="2000250"/>
          <p14:tracePt t="37991" x="7739063" y="2020888"/>
          <p14:tracePt t="38008" x="7478713" y="2085975"/>
          <p14:tracePt t="38024" x="7170738" y="2171700"/>
          <p14:tracePt t="38041" x="7051675" y="2205038"/>
          <p14:tracePt t="38058" x="6711950" y="2317750"/>
          <p14:tracePt t="38074" x="6630988" y="2351088"/>
          <p14:tracePt t="38091" x="6354763" y="2425700"/>
          <p14:tracePt t="38108" x="5954713" y="2501900"/>
          <p14:tracePt t="38125" x="5673725" y="2535238"/>
          <p14:tracePt t="38141" x="5473700" y="2555875"/>
          <p14:tracePt t="38158" x="5257800" y="2566988"/>
          <p14:tracePt t="38174" x="5183188" y="2566988"/>
          <p14:tracePt t="38191" x="5149850" y="2566988"/>
          <p14:tracePt t="38207" x="5129213" y="2566988"/>
          <p14:tracePt t="38224" x="5129213" y="2555875"/>
          <p14:tracePt t="38241" x="5122863" y="2555875"/>
          <p14:tracePt t="38258" x="5122863" y="2535238"/>
          <p14:tracePt t="38274" x="5145088" y="2508250"/>
          <p14:tracePt t="38291" x="5156200" y="2486025"/>
          <p14:tracePt t="38308" x="5176838" y="2474913"/>
          <p14:tracePt t="38324" x="5199063" y="2459038"/>
          <p14:tracePt t="38341" x="5219700" y="2452688"/>
          <p14:tracePt t="38358" x="5302250" y="2436813"/>
          <p14:tracePt t="38375" x="5372100" y="2420938"/>
          <p14:tracePt t="38391" x="5387975" y="2420938"/>
          <p14:tracePt t="38408" x="5399088" y="2420938"/>
          <p14:tracePt t="38441" x="5403850" y="2420938"/>
          <p14:tracePt t="38458" x="5410200" y="2420938"/>
          <p14:tracePt t="38805" x="5410200" y="2425700"/>
          <p14:tracePt t="38815" x="5403850" y="2425700"/>
          <p14:tracePt t="38827" x="5399088" y="2425700"/>
          <p14:tracePt t="38835" x="5392738" y="2432050"/>
          <p14:tracePt t="38865" x="5387975" y="2432050"/>
          <p14:tracePt t="39555" x="5372100" y="2436813"/>
          <p14:tracePt t="39565" x="5334000" y="2436813"/>
          <p14:tracePt t="39577" x="5284788" y="2436813"/>
          <p14:tracePt t="39585" x="5075238" y="2452688"/>
          <p14:tracePt t="39595" x="4972050" y="2452688"/>
          <p14:tracePt t="39607" x="4857750" y="2463800"/>
          <p14:tracePt t="39625" x="4398963" y="2517775"/>
          <p14:tracePt t="39641" x="4286250" y="2524125"/>
          <p14:tracePt t="39674" x="3679825" y="2571750"/>
          <p14:tracePt t="39708" x="3378200" y="2589213"/>
          <p14:tracePt t="39741" x="3097213" y="2589213"/>
          <p14:tracePt t="39758" x="2933700" y="2589213"/>
          <p14:tracePt t="39774" x="2852738" y="2578100"/>
          <p14:tracePt t="39791" x="2805113" y="2566988"/>
          <p14:tracePt t="39807" x="2751138" y="2555875"/>
          <p14:tracePt t="39824" x="2713038" y="2540000"/>
          <p14:tracePt t="39841" x="2674938" y="2535238"/>
          <p14:tracePt t="39858" x="2593975" y="2528888"/>
          <p14:tracePt t="39875" x="2544763" y="2528888"/>
          <p14:tracePt t="39891" x="2513013" y="2528888"/>
          <p14:tracePt t="39908" x="2481263" y="2517775"/>
          <p14:tracePt t="39924" x="2474913" y="2513013"/>
          <p14:tracePt t="39941" x="2470150" y="2513013"/>
          <p14:tracePt t="39957" x="2470150" y="2508250"/>
          <p14:tracePt t="40316" x="2508250" y="2508250"/>
          <p14:tracePt t="40326" x="2544763" y="2508250"/>
          <p14:tracePt t="40335" x="2578100" y="2508250"/>
          <p14:tracePt t="40345" x="2632075" y="2508250"/>
          <p14:tracePt t="40358" x="2663825" y="2508250"/>
          <p14:tracePt t="40374" x="2690813" y="2508250"/>
          <p14:tracePt t="40391" x="2755900" y="2508250"/>
          <p14:tracePt t="40408" x="2789238" y="2508250"/>
          <p14:tracePt t="40441" x="2820988" y="2501900"/>
          <p14:tracePt t="40474" x="2951163" y="2497138"/>
          <p14:tracePt t="40507" x="3059113" y="2486025"/>
          <p14:tracePt t="40524" x="3086100" y="2486025"/>
          <p14:tracePt t="40541" x="3151188" y="2486025"/>
          <p14:tracePt t="40558" x="3225800" y="2486025"/>
          <p14:tracePt t="40574" x="3270250" y="2486025"/>
          <p14:tracePt t="40591" x="3355975" y="2486025"/>
          <p14:tracePt t="40608" x="3459163" y="2486025"/>
          <p14:tracePt t="40625" x="3524250" y="2486025"/>
          <p14:tracePt t="40641" x="3598863" y="2486025"/>
          <p14:tracePt t="40658" x="3740150" y="2486025"/>
          <p14:tracePt t="40674" x="3841750" y="2486025"/>
          <p14:tracePt t="40691" x="3917950" y="2486025"/>
          <p14:tracePt t="40707" x="4032250" y="2486025"/>
          <p14:tracePt t="40724" x="4113213" y="2481263"/>
          <p14:tracePt t="40741" x="4160838" y="2481263"/>
          <p14:tracePt t="40757" x="4241800" y="2481263"/>
          <p14:tracePt t="40774" x="4306888" y="2470150"/>
          <p14:tracePt t="40791" x="4398963" y="2470150"/>
          <p14:tracePt t="40808" x="4421188" y="2470150"/>
          <p14:tracePt t="40824" x="4430713" y="2470150"/>
          <p14:tracePt t="40841" x="4441825" y="2470150"/>
          <p14:tracePt t="40858" x="4457700" y="2470150"/>
          <p14:tracePt t="40874" x="4468813" y="2470150"/>
          <p14:tracePt t="41245" x="4479925" y="2470150"/>
          <p14:tracePt t="41256" x="4513263" y="2470150"/>
          <p14:tracePt t="41266" x="4540250" y="2470150"/>
          <p14:tracePt t="41276" x="4598988" y="2470150"/>
          <p14:tracePt t="41291" x="4648200" y="2463800"/>
          <p14:tracePt t="41308" x="4826000" y="2452688"/>
          <p14:tracePt t="41325" x="5003800" y="2452688"/>
          <p14:tracePt t="41341" x="5068888" y="2452688"/>
          <p14:tracePt t="41374" x="5437188" y="2443163"/>
          <p14:tracePt t="41408" x="5684838" y="2432050"/>
          <p14:tracePt t="41441" x="5927725" y="2432050"/>
          <p14:tracePt t="41458" x="6080125" y="2420938"/>
          <p14:tracePt t="41474" x="6208713" y="2420938"/>
          <p14:tracePt t="41491" x="6284913" y="2420938"/>
          <p14:tracePt t="41507" x="6361113" y="2420938"/>
          <p14:tracePt t="41524" x="6381750" y="2420938"/>
          <p14:tracePt t="41541" x="6415088" y="2420938"/>
          <p14:tracePt t="41558" x="6462713" y="2420938"/>
          <p14:tracePt t="41574" x="6527800" y="2420938"/>
          <p14:tracePt t="41591" x="6577013" y="2420938"/>
          <p14:tracePt t="41608" x="6626225" y="2420938"/>
          <p14:tracePt t="41624" x="6669088" y="2420938"/>
          <p14:tracePt t="41641" x="6696075" y="2420938"/>
          <p14:tracePt t="41658" x="6734175" y="2420938"/>
          <p14:tracePt t="41674" x="6792913" y="2420938"/>
          <p14:tracePt t="41691" x="6819900" y="2425700"/>
          <p14:tracePt t="41708" x="6900863" y="2432050"/>
          <p14:tracePt t="41724" x="6965950" y="2432050"/>
          <p14:tracePt t="41741" x="7069138" y="2443163"/>
          <p14:tracePt t="41758" x="7188200" y="2443163"/>
          <p14:tracePt t="41774" x="7246938" y="2443163"/>
          <p14:tracePt t="41791" x="7327900" y="2447925"/>
          <p14:tracePt t="41807" x="7442200" y="2447925"/>
          <p14:tracePt t="41824" x="7593013" y="2447925"/>
          <p14:tracePt t="41841" x="7646988" y="2447925"/>
          <p14:tracePt t="41858" x="7759700" y="2447925"/>
          <p14:tracePt t="41874" x="7824788" y="2447925"/>
          <p14:tracePt t="41891" x="7847013" y="2447925"/>
          <p14:tracePt t="41907" x="7905750" y="2447925"/>
          <p14:tracePt t="41924" x="7981950" y="2447925"/>
          <p14:tracePt t="41941" x="8013700" y="2447925"/>
          <p14:tracePt t="41958" x="8132763" y="2447925"/>
          <p14:tracePt t="41974" x="8159750" y="2447925"/>
          <p14:tracePt t="41991" x="8240713" y="2447925"/>
          <p14:tracePt t="42008" x="8305800" y="2447925"/>
          <p14:tracePt t="42024" x="8328025" y="2447925"/>
          <p14:tracePt t="42041" x="8404225" y="2447925"/>
          <p14:tracePt t="42058" x="8474075" y="2447925"/>
          <p14:tracePt t="42074" x="8548688" y="2447925"/>
          <p14:tracePt t="42091" x="8597900" y="2447925"/>
          <p14:tracePt t="42108" x="8685213" y="2447925"/>
          <p14:tracePt t="42124" x="8748713" y="2447925"/>
          <p14:tracePt t="42141" x="8813800" y="2447925"/>
          <p14:tracePt t="42158" x="8890000" y="2447925"/>
          <p14:tracePt t="42174" x="8948738" y="2447925"/>
          <p14:tracePt t="42191" x="8975725" y="2447925"/>
          <p14:tracePt t="42207" x="9024938" y="2447925"/>
          <p14:tracePt t="42224" x="9090025" y="2436813"/>
          <p14:tracePt t="42241" x="9128125" y="2436813"/>
          <p14:tracePt t="42257" x="9197975" y="2436813"/>
          <p14:tracePt t="42274" x="9236075" y="2436813"/>
          <p14:tracePt t="42291" x="9317038" y="2443163"/>
          <p14:tracePt t="42307" x="9371013" y="2443163"/>
          <p14:tracePt t="42324" x="9440863" y="2443163"/>
          <p14:tracePt t="42341" x="9490075" y="2443163"/>
          <p14:tracePt t="42358" x="9582150" y="2436813"/>
          <p14:tracePt t="42374" x="9694863" y="2425700"/>
          <p14:tracePt t="42391" x="9748838" y="2425700"/>
          <p14:tracePt t="42408" x="9863138" y="2425700"/>
          <p14:tracePt t="42424" x="9944100" y="2425700"/>
          <p14:tracePt t="42441" x="9971088" y="2425700"/>
          <p14:tracePt t="42458" x="10002838" y="2425700"/>
          <p14:tracePt t="42474" x="10018713" y="2425700"/>
          <p14:tracePt t="42491" x="10029825" y="2425700"/>
          <p14:tracePt t="42508" x="10045700" y="2425700"/>
          <p14:tracePt t="42524" x="10072688" y="2425700"/>
          <p14:tracePt t="42541" x="10079038" y="2425700"/>
          <p14:tracePt t="42558" x="10090150" y="2425700"/>
          <p14:tracePt t="43745" x="10083800" y="2425700"/>
          <p14:tracePt t="43756" x="9991725" y="2436813"/>
          <p14:tracePt t="43765" x="9867900" y="2447925"/>
          <p14:tracePt t="43776" x="9424988" y="2497138"/>
          <p14:tracePt t="43791" x="9186863" y="2508250"/>
          <p14:tracePt t="43807" x="8328025" y="2562225"/>
          <p14:tracePt t="43824" x="8193088" y="2562225"/>
          <p14:tracePt t="43841" x="7905750" y="2562225"/>
          <p14:tracePt t="43874" x="7689850" y="2555875"/>
          <p14:tracePt t="43908" x="7339013" y="2544763"/>
          <p14:tracePt t="43941" x="6938963" y="2535238"/>
          <p14:tracePt t="43958" x="6907213" y="2524125"/>
          <p14:tracePt t="43985" x="6907213" y="2517775"/>
          <p14:tracePt t="43995" x="6907213" y="2508250"/>
          <p14:tracePt t="44008" x="6907213" y="2497138"/>
          <p14:tracePt t="44024" x="6907213" y="2490788"/>
          <p14:tracePt t="44041" x="6907213" y="2486025"/>
          <p14:tracePt t="44058" x="6907213" y="2474913"/>
          <p14:tracePt t="44074" x="6916738" y="2452688"/>
          <p14:tracePt t="44091" x="6927850" y="2447925"/>
          <p14:tracePt t="44108" x="6950075" y="2436813"/>
          <p14:tracePt t="44124" x="6954838" y="2436813"/>
          <p14:tracePt t="44245" x="6950075" y="2436813"/>
          <p14:tracePt t="44266" x="6943725" y="2436813"/>
          <p14:tracePt t="44275" x="6938963" y="2436813"/>
          <p14:tracePt t="44286" x="6934200" y="2436813"/>
          <p14:tracePt t="44296" x="6927850" y="2443163"/>
          <p14:tracePt t="44308" x="6911975" y="2447925"/>
          <p14:tracePt t="44324" x="6880225" y="2470150"/>
          <p14:tracePt t="44341" x="6869113" y="2474913"/>
          <p14:tracePt t="44358" x="6846888" y="2481263"/>
          <p14:tracePt t="44406" x="6846888" y="2486025"/>
          <p14:tracePt t="44415" x="6842125" y="2486025"/>
          <p14:tracePt t="44425" x="6835775" y="2490788"/>
          <p14:tracePt t="44441" x="6824663" y="2497138"/>
          <p14:tracePt t="44458" x="6804025" y="2501900"/>
          <p14:tracePt t="44474" x="6781800" y="2517775"/>
          <p14:tracePt t="44491" x="6777038" y="2517775"/>
          <p14:tracePt t="44507" x="6770688" y="2517775"/>
          <p14:tracePt t="44541" x="6770688" y="2524125"/>
          <p14:tracePt t="44557" x="6765925" y="2528888"/>
          <p14:tracePt t="44574" x="6761163" y="2528888"/>
          <p14:tracePt t="44591" x="6750050" y="2535238"/>
          <p14:tracePt t="44608" x="6738938" y="2535238"/>
          <p14:tracePt t="44624" x="6734175" y="2540000"/>
          <p14:tracePt t="44658" x="6727825" y="2540000"/>
          <p14:tracePt t="44685" x="6723063" y="2544763"/>
          <p14:tracePt t="44695" x="6716713" y="2551113"/>
          <p14:tracePt t="44708" x="6711950" y="2551113"/>
          <p14:tracePt t="44724" x="6707188" y="2555875"/>
          <p14:tracePt t="44741" x="6696075" y="2562225"/>
          <p14:tracePt t="44758" x="6684963" y="2566988"/>
          <p14:tracePt t="44774" x="6673850" y="2571750"/>
          <p14:tracePt t="44846" x="6662738" y="2571750"/>
          <p14:tracePt t="44855" x="6657975" y="2571750"/>
          <p14:tracePt t="44865" x="6653213" y="2571750"/>
          <p14:tracePt t="44875" x="6646863" y="2571750"/>
          <p14:tracePt t="45465" x="6669088" y="2571750"/>
          <p14:tracePt t="45476" x="6743700" y="2566988"/>
          <p14:tracePt t="45485" x="6824663" y="2555875"/>
          <p14:tracePt t="45495" x="7004050" y="2535238"/>
          <p14:tracePt t="45508" x="7242175" y="2517775"/>
          <p14:tracePt t="45524" x="7377113" y="2517775"/>
          <p14:tracePt t="45541" x="7781925" y="2508250"/>
          <p14:tracePt t="45574" x="8132763" y="2497138"/>
          <p14:tracePt t="45608" x="8375650" y="2497138"/>
          <p14:tracePt t="45641" x="8532813" y="2497138"/>
          <p14:tracePt t="45658" x="8548688" y="2501900"/>
          <p14:tracePt t="45674" x="8548688" y="2513013"/>
          <p14:tracePt t="45691" x="8532813" y="2517775"/>
          <p14:tracePt t="45708" x="8462963" y="2540000"/>
          <p14:tracePt t="45724" x="8408988" y="2551113"/>
          <p14:tracePt t="45741" x="8204200" y="2582863"/>
          <p14:tracePt t="45758" x="7993063" y="2593975"/>
          <p14:tracePt t="45774" x="7851775" y="2593975"/>
          <p14:tracePt t="45791" x="7615238" y="2593975"/>
          <p14:tracePt t="45807" x="7458075" y="2578100"/>
          <p14:tracePt t="45824" x="7392988" y="2555875"/>
          <p14:tracePt t="45841" x="7327900" y="2528888"/>
          <p14:tracePt t="45857" x="7323138" y="2501900"/>
          <p14:tracePt t="45874" x="7339013" y="2459038"/>
          <p14:tracePt t="45891" x="7388225" y="2425700"/>
          <p14:tracePt t="45907" x="7523163" y="2398713"/>
          <p14:tracePt t="45924" x="7831138" y="2362200"/>
          <p14:tracePt t="45941" x="7959725" y="2351088"/>
          <p14:tracePt t="45958" x="8204200" y="2351088"/>
          <p14:tracePt t="45974" x="8294688" y="2355850"/>
          <p14:tracePt t="45991" x="8321675" y="2362200"/>
          <p14:tracePt t="46008" x="8321675" y="2371725"/>
          <p14:tracePt t="46024" x="8305800" y="2393950"/>
          <p14:tracePt t="46041" x="8240713" y="2432050"/>
          <p14:tracePt t="46058" x="8105775" y="2481263"/>
          <p14:tracePt t="46074" x="8040688" y="2490788"/>
          <p14:tracePt t="46091" x="7889875" y="2513013"/>
          <p14:tracePt t="46108" x="7797800" y="2517775"/>
          <p14:tracePt t="46125" x="7716838" y="2517775"/>
          <p14:tracePt t="46141" x="7689850" y="2517775"/>
          <p14:tracePt t="46158" x="7597775" y="2508250"/>
          <p14:tracePt t="46174" x="7489825" y="2490788"/>
          <p14:tracePt t="46191" x="7442200" y="2490788"/>
          <p14:tracePt t="46207" x="7273925" y="2490788"/>
          <p14:tracePt t="46224" x="7197725" y="2490788"/>
          <p14:tracePt t="46241" x="6997700" y="2490788"/>
          <p14:tracePt t="46257" x="6907213" y="2497138"/>
          <p14:tracePt t="46274" x="6889750" y="2497138"/>
          <p14:tracePt t="46291" x="6884988" y="2497138"/>
          <p14:tracePt t="46308" x="6869113" y="2497138"/>
          <p14:tracePt t="46324" x="6846888" y="2497138"/>
          <p14:tracePt t="46341" x="6797675" y="2501900"/>
          <p14:tracePt t="46358" x="6765925" y="2517775"/>
          <p14:tracePt t="46374" x="6761163" y="2524125"/>
          <p14:tracePt t="46407" x="6754813" y="2524125"/>
          <p14:tracePt t="46424" x="6738938" y="2544763"/>
          <p14:tracePt t="46441" x="6700838" y="2582863"/>
          <p14:tracePt t="46458" x="6615113" y="2616200"/>
          <p14:tracePt t="46474" x="6403975" y="2674938"/>
          <p14:tracePt t="46491" x="6262688" y="2701925"/>
          <p14:tracePt t="46507" x="6118225" y="2728913"/>
          <p14:tracePt t="46524" x="5954713" y="2728913"/>
          <p14:tracePt t="46541" x="5853113" y="2740025"/>
          <p14:tracePt t="46557" x="5711825" y="2740025"/>
          <p14:tracePt t="46574" x="5561013" y="2740025"/>
          <p14:tracePt t="46591" x="5322888" y="2740025"/>
          <p14:tracePt t="46608" x="4992688" y="2740025"/>
          <p14:tracePt t="46624" x="4852988" y="2724150"/>
          <p14:tracePt t="46641" x="4733925" y="2701925"/>
          <p14:tracePt t="46658" x="4621213" y="2647950"/>
          <p14:tracePt t="46674" x="4556125" y="2598738"/>
          <p14:tracePt t="46691" x="4545013" y="2582863"/>
          <p14:tracePt t="46708" x="4479925" y="2528888"/>
          <p14:tracePt t="46724" x="4457700" y="2508250"/>
          <p14:tracePt t="46741" x="4398963" y="2452688"/>
          <p14:tracePt t="46758" x="4371975" y="2398713"/>
          <p14:tracePt t="46774" x="4360863" y="2351088"/>
          <p14:tracePt t="46791" x="4360863" y="2328863"/>
          <p14:tracePt t="46808" x="4376738" y="2270125"/>
          <p14:tracePt t="46824" x="4457700" y="2189163"/>
          <p14:tracePt t="46841" x="4491038" y="2162175"/>
          <p14:tracePt t="46858" x="4630738" y="2108200"/>
          <p14:tracePt t="46874" x="4810125" y="2058988"/>
          <p14:tracePt t="46891" x="4902200" y="2036763"/>
          <p14:tracePt t="46908" x="5118100" y="2005013"/>
          <p14:tracePt t="46924" x="5230813" y="1993900"/>
          <p14:tracePt t="46941" x="5383213" y="1982788"/>
          <p14:tracePt t="46957" x="5538788" y="1978025"/>
          <p14:tracePt t="46974" x="5576888" y="1978025"/>
          <p14:tracePt t="46991" x="5680075" y="1978025"/>
          <p14:tracePt t="47007" x="5788025" y="2005013"/>
          <p14:tracePt t="47024" x="5864225" y="2036763"/>
          <p14:tracePt t="47041" x="5907088" y="2085975"/>
          <p14:tracePt t="47058" x="5965825" y="2139950"/>
          <p14:tracePt t="47074" x="5972175" y="2162175"/>
          <p14:tracePt t="47091" x="6015038" y="2259013"/>
          <p14:tracePt t="47108" x="6053138" y="2324100"/>
          <p14:tracePt t="47125" x="6091238" y="2398713"/>
          <p14:tracePt t="47141" x="6096000" y="2436813"/>
          <p14:tracePt t="47158" x="6096000" y="2474913"/>
          <p14:tracePt t="47174" x="6057900" y="2535238"/>
          <p14:tracePt t="47191" x="6003925" y="2566988"/>
          <p14:tracePt t="47207" x="5907088" y="2632075"/>
          <p14:tracePt t="47224" x="5826125" y="2663825"/>
          <p14:tracePt t="47241" x="5727700" y="2690813"/>
          <p14:tracePt t="47258" x="5637213" y="2706688"/>
          <p14:tracePt t="47274" x="5507038" y="2706688"/>
          <p14:tracePt t="47291" x="5446713" y="2706688"/>
          <p14:tracePt t="47307" x="5230813" y="2706688"/>
          <p14:tracePt t="47324" x="4945063" y="2706688"/>
          <p14:tracePt t="47341" x="4830763" y="2701925"/>
          <p14:tracePt t="47357" x="4522788" y="2670175"/>
          <p14:tracePt t="47375" x="4329113" y="2593975"/>
          <p14:tracePt t="47391" x="4286250" y="2566988"/>
          <p14:tracePt t="47407" x="4214813" y="2501900"/>
          <p14:tracePt t="47424" x="4176713" y="2425700"/>
          <p14:tracePt t="47441" x="4171950" y="2398713"/>
          <p14:tracePt t="47457" x="4144963" y="2317750"/>
          <p14:tracePt t="47474" x="4140200" y="2286000"/>
          <p14:tracePt t="47491" x="4140200" y="2182813"/>
          <p14:tracePt t="47508" x="4167188" y="2085975"/>
          <p14:tracePt t="47524" x="4286250" y="2005013"/>
          <p14:tracePt t="47541" x="4349750" y="1973263"/>
          <p14:tracePt t="47558" x="4614863" y="1897063"/>
          <p14:tracePt t="47574" x="4884738" y="1836738"/>
          <p14:tracePt t="47591" x="4976813" y="1827213"/>
          <p14:tracePt t="47608" x="5165725" y="1816100"/>
          <p14:tracePt t="47625" x="5329238" y="1816100"/>
          <p14:tracePt t="47641" x="5446713" y="1831975"/>
          <p14:tracePt t="47658" x="5673725" y="1897063"/>
          <p14:tracePt t="47674" x="5819775" y="1978025"/>
          <p14:tracePt t="47691" x="5938838" y="2043113"/>
          <p14:tracePt t="47707" x="6069013" y="2135188"/>
          <p14:tracePt t="47724" x="6100763" y="2166938"/>
          <p14:tracePt t="47741" x="6172200" y="2247900"/>
          <p14:tracePt t="47757" x="6208713" y="2312988"/>
          <p14:tracePt t="47774" x="6208713" y="2378075"/>
          <p14:tracePt t="47791" x="6181725" y="2425700"/>
          <p14:tracePt t="47808" x="6111875" y="2497138"/>
          <p14:tracePt t="47824" x="5992813" y="2551113"/>
          <p14:tracePt t="47841" x="5799138" y="2609850"/>
          <p14:tracePt t="47858" x="5626100" y="2620963"/>
          <p14:tracePt t="47874" x="5430838" y="2632075"/>
          <p14:tracePt t="47891" x="5102225" y="2625725"/>
          <p14:tracePt t="47908" x="4864100" y="2593975"/>
          <p14:tracePt t="47924" x="4729163" y="2540000"/>
          <p14:tracePt t="47941" x="4691063" y="2501900"/>
          <p14:tracePt t="47958" x="4630738" y="2416175"/>
          <p14:tracePt t="47974" x="4594225" y="2355850"/>
          <p14:tracePt t="47991" x="4567238" y="2274888"/>
          <p14:tracePt t="48008" x="4556125" y="2193925"/>
          <p14:tracePt t="48024" x="4560888" y="2101850"/>
          <p14:tracePt t="48041" x="4583113" y="2070100"/>
          <p14:tracePt t="48057" x="4652963" y="1989138"/>
          <p14:tracePt t="48074" x="4702175" y="1962150"/>
          <p14:tracePt t="48091" x="4857750" y="1901825"/>
          <p14:tracePt t="48107" x="5084763" y="1863725"/>
          <p14:tracePt t="48124" x="5349875" y="1854200"/>
          <p14:tracePt t="48141" x="5446713" y="1854200"/>
          <p14:tracePt t="48158" x="5695950" y="1881188"/>
          <p14:tracePt t="48174" x="5891213" y="1951038"/>
          <p14:tracePt t="48191" x="5945188" y="1978025"/>
          <p14:tracePt t="48208" x="6053138" y="2063750"/>
          <p14:tracePt t="48224" x="6084888" y="2108200"/>
          <p14:tracePt t="48241" x="6122988" y="2182813"/>
          <p14:tracePt t="48258" x="6127750" y="2263775"/>
          <p14:tracePt t="48274" x="6096000" y="2362200"/>
          <p14:tracePt t="48291" x="6064250" y="2393950"/>
          <p14:tracePt t="48308" x="5900738" y="2508250"/>
          <p14:tracePt t="48324" x="5718175" y="2578100"/>
          <p14:tracePt t="48341" x="5495925" y="2616200"/>
          <p14:tracePt t="48358" x="5102225" y="2636838"/>
          <p14:tracePt t="48375" x="4803775" y="2652713"/>
          <p14:tracePt t="48391" x="4572000" y="2643188"/>
          <p14:tracePt t="48408" x="4279900" y="2589213"/>
          <p14:tracePt t="48424" x="4167188" y="2535238"/>
          <p14:tracePt t="48441" x="4122738" y="2486025"/>
          <p14:tracePt t="48458" x="4106863" y="2436813"/>
          <p14:tracePt t="48474" x="4117975" y="2366963"/>
          <p14:tracePt t="48491" x="4156075" y="2297113"/>
          <p14:tracePt t="48507" x="4237038" y="2216150"/>
          <p14:tracePt t="48524" x="4484688" y="2085975"/>
          <p14:tracePt t="48541" x="4706938" y="2005013"/>
          <p14:tracePt t="48557" x="4999038" y="1962150"/>
          <p14:tracePt t="48574" x="5338763" y="1928813"/>
          <p14:tracePt t="48591" x="5603875" y="1917700"/>
          <p14:tracePt t="48608" x="5900738" y="1955800"/>
          <p14:tracePt t="48624" x="6015038" y="2005013"/>
          <p14:tracePt t="48641" x="6111875" y="2090738"/>
          <p14:tracePt t="48658" x="6161088" y="2227263"/>
          <p14:tracePt t="48674" x="6172200" y="2328863"/>
          <p14:tracePt t="48691" x="6165850" y="2366963"/>
          <p14:tracePt t="48708" x="6091238" y="2470150"/>
          <p14:tracePt t="48724" x="5999163" y="2544763"/>
          <p14:tracePt t="48741" x="5738813" y="2647950"/>
          <p14:tracePt t="48758" x="5403850" y="2717800"/>
          <p14:tracePt t="48774" x="5037138" y="2717800"/>
          <p14:tracePt t="48791" x="4911725" y="2713038"/>
          <p14:tracePt t="48807" x="4668838" y="2647950"/>
          <p14:tracePt t="48824" x="4610100" y="2598738"/>
          <p14:tracePt t="48841" x="4533900" y="2474913"/>
          <p14:tracePt t="48857" x="4522788" y="2301875"/>
          <p14:tracePt t="48874" x="4614863" y="2182813"/>
          <p14:tracePt t="48891" x="4675188" y="2144713"/>
          <p14:tracePt t="48907" x="4906963" y="2058988"/>
          <p14:tracePt t="48924" x="5237163" y="2016125"/>
          <p14:tracePt t="48941" x="5349875" y="2016125"/>
          <p14:tracePt t="48958" x="5603875" y="2016125"/>
          <p14:tracePt t="48974" x="5680075" y="2016125"/>
          <p14:tracePt t="48991" x="5826125" y="2063750"/>
          <p14:tracePt t="49008" x="5895975" y="2198688"/>
          <p14:tracePt t="49024" x="5895975" y="2290763"/>
          <p14:tracePt t="49041" x="5868988" y="2371725"/>
          <p14:tracePt t="49058" x="5781675" y="2486025"/>
          <p14:tracePt t="49074" x="5738813" y="2524125"/>
          <p14:tracePt t="49091" x="5576888" y="2582863"/>
          <p14:tracePt t="49108" x="5426075" y="2589213"/>
          <p14:tracePt t="49124" x="5376863" y="2582863"/>
          <p14:tracePt t="49141" x="5360988" y="2551113"/>
          <p14:tracePt t="49158" x="5356225" y="2497138"/>
          <p14:tracePt t="49174" x="5383213" y="2416175"/>
          <p14:tracePt t="49191" x="5426075" y="2389188"/>
          <p14:tracePt t="49207" x="5507038" y="2362200"/>
          <p14:tracePt t="49225" x="5691188" y="2328863"/>
          <p14:tracePt t="49241" x="5815013" y="2328863"/>
          <p14:tracePt t="49258" x="5954713" y="2328863"/>
          <p14:tracePt t="49274" x="6042025" y="2328863"/>
          <p14:tracePt t="49291" x="6100763" y="2351088"/>
          <p14:tracePt t="49308" x="6149975" y="2382838"/>
          <p14:tracePt t="49324" x="6172200" y="2416175"/>
          <p14:tracePt t="49341" x="6181725" y="2447925"/>
          <p14:tracePt t="49358" x="6199188" y="2470150"/>
          <p14:tracePt t="49374" x="6199188" y="2481263"/>
          <p14:tracePt t="49495" x="6192838" y="2481263"/>
          <p14:tracePt t="49585" x="6188075" y="2481263"/>
          <p14:tracePt t="49745" x="6181725" y="2481263"/>
          <p14:tracePt t="49855" x="6181725" y="2486025"/>
          <p14:tracePt t="49865" x="6176963" y="2486025"/>
          <p14:tracePt t="49995" x="6176963" y="2497138"/>
          <p14:tracePt t="50005" x="6176963" y="2501900"/>
          <p14:tracePt t="50015" x="6176963" y="2517775"/>
          <p14:tracePt t="50025" x="6172200" y="2535238"/>
          <p14:tracePt t="50041" x="6172200" y="2551113"/>
          <p14:tracePt t="50074" x="6145213" y="2616200"/>
          <p14:tracePt t="50107" x="6127750" y="2663825"/>
          <p14:tracePt t="50165" x="6118225" y="2670175"/>
          <p14:tracePt t="50175" x="6111875" y="2674938"/>
          <p14:tracePt t="50191" x="6107113" y="2674938"/>
          <p14:tracePt t="50207" x="6091238" y="2674938"/>
          <p14:tracePt t="50224" x="6080125" y="2674938"/>
          <p14:tracePt t="50257" x="6073775" y="2674938"/>
          <p14:tracePt t="50275" x="6069013" y="2674938"/>
          <p14:tracePt t="50291" x="6064250" y="2674938"/>
          <p14:tracePt t="50308" x="6053138" y="2663825"/>
          <p14:tracePt t="50324" x="6046788" y="2659063"/>
          <p14:tracePt t="50341" x="6042025" y="2652713"/>
          <p14:tracePt t="50358" x="6035675" y="2647950"/>
          <p14:tracePt t="50374" x="6008688" y="2625725"/>
          <p14:tracePt t="50391" x="5981700" y="2620963"/>
          <p14:tracePt t="50408" x="5938838" y="2616200"/>
          <p14:tracePt t="50424" x="5927725" y="2616200"/>
          <p14:tracePt t="50475" x="5918200" y="2616200"/>
          <p14:tracePt t="50485" x="5891213" y="2616200"/>
          <p14:tracePt t="50495" x="5864225" y="2616200"/>
          <p14:tracePt t="50507" x="5815013" y="2605088"/>
          <p14:tracePt t="50524" x="5637213" y="2605088"/>
          <p14:tracePt t="50541" x="5495925" y="2605088"/>
          <p14:tracePt t="50557" x="5360988" y="2605088"/>
          <p14:tracePt t="50574" x="5230813" y="2605088"/>
          <p14:tracePt t="50591" x="5192713" y="2598738"/>
          <p14:tracePt t="50607" x="5145088" y="2598738"/>
          <p14:tracePt t="50624" x="5095875" y="2598738"/>
          <p14:tracePt t="50641" x="5064125" y="2598738"/>
          <p14:tracePt t="50657" x="4987925" y="2598738"/>
          <p14:tracePt t="50674" x="4929188" y="2598738"/>
          <p14:tracePt t="50691" x="4891088" y="2598738"/>
          <p14:tracePt t="50708" x="4848225" y="2582863"/>
          <p14:tracePt t="50724" x="4826000" y="2578100"/>
          <p14:tracePt t="50741" x="4776788" y="2562225"/>
          <p14:tracePt t="50758" x="4684713" y="2544763"/>
          <p14:tracePt t="50774" x="4641850" y="2544763"/>
          <p14:tracePt t="50791" x="4637088" y="2544763"/>
          <p14:tracePt t="50808" x="4630738" y="2540000"/>
          <p14:tracePt t="50824" x="4625975" y="2540000"/>
          <p14:tracePt t="50858" x="4625975" y="2535238"/>
          <p14:tracePt t="50875" x="4621213" y="2528888"/>
          <p14:tracePt t="51006" x="4621213" y="2524125"/>
          <p14:tracePt t="51025" x="4625975" y="2517775"/>
          <p14:tracePt t="51036" x="4630738" y="2517775"/>
          <p14:tracePt t="51045" x="4637088" y="2517775"/>
          <p14:tracePt t="51058" x="4637088" y="2513013"/>
          <p14:tracePt t="51096" x="4637088" y="2508250"/>
          <p14:tracePt t="51105" x="4637088" y="2501900"/>
          <p14:tracePt t="51135" x="4637088" y="2497138"/>
          <p14:tracePt t="51155" x="4630738" y="2497138"/>
          <p14:tracePt t="51325" x="4637088" y="2497138"/>
          <p14:tracePt t="51346" x="4641850" y="2497138"/>
          <p14:tracePt t="51366" x="4648200" y="2501900"/>
          <p14:tracePt t="51375" x="4652963" y="2501900"/>
          <p14:tracePt t="51385" x="4664075" y="2501900"/>
          <p14:tracePt t="51395" x="4679950" y="2508250"/>
          <p14:tracePt t="51408" x="4684713" y="2508250"/>
          <p14:tracePt t="51424" x="4706938" y="2508250"/>
          <p14:tracePt t="51441" x="4718050" y="2508250"/>
          <p14:tracePt t="51458" x="4760913" y="2517775"/>
          <p14:tracePt t="51474" x="4810125" y="2517775"/>
          <p14:tracePt t="51491" x="4821238" y="2524125"/>
          <p14:tracePt t="51507" x="4830763" y="2528888"/>
          <p14:tracePt t="51524" x="4837113" y="2528888"/>
          <p14:tracePt t="51541" x="4841875" y="2528888"/>
          <p14:tracePt t="51558" x="4852988" y="2540000"/>
          <p14:tracePt t="51574" x="4857750" y="2544763"/>
          <p14:tracePt t="51591" x="4868863" y="2551113"/>
          <p14:tracePt t="51645" x="4868863" y="2555875"/>
          <p14:tracePt t="51655" x="4864100" y="2555875"/>
          <p14:tracePt t="51665" x="4852988" y="2555875"/>
          <p14:tracePt t="51675" x="4841875" y="2555875"/>
          <p14:tracePt t="51691" x="4837113" y="2555875"/>
          <p14:tracePt t="51708" x="4830763" y="2555875"/>
          <p14:tracePt t="51725" x="4826000" y="2555875"/>
          <p14:tracePt t="51755" x="4821238" y="2555875"/>
          <p14:tracePt t="51766" x="4814888" y="2555875"/>
          <p14:tracePt t="51885" x="4810125" y="2555875"/>
          <p14:tracePt t="51915" x="4803775" y="2555875"/>
          <p14:tracePt t="51936" x="4799013" y="2562225"/>
          <p14:tracePt t="51945" x="4794250" y="2562225"/>
          <p14:tracePt t="51955" x="4794250" y="2566988"/>
          <p14:tracePt t="51965" x="4794250" y="2571750"/>
          <p14:tracePt t="51995" x="4794250" y="2578100"/>
          <p14:tracePt t="52025" x="4794250" y="2582863"/>
          <p14:tracePt t="52096" x="4783138" y="2589213"/>
          <p14:tracePt t="52105" x="4776788" y="2593975"/>
          <p14:tracePt t="52115" x="4776788" y="2598738"/>
          <p14:tracePt t="52125" x="4772025" y="2598738"/>
          <p14:tracePt t="52175" x="4772025" y="2605088"/>
          <p14:tracePt t="52225" x="4772025" y="2609850"/>
          <p14:tracePt t="52245" x="4765675" y="2616200"/>
          <p14:tracePt t="52255" x="4749800" y="2625725"/>
          <p14:tracePt t="52266" x="4745038" y="2636838"/>
          <p14:tracePt t="52275" x="4733925" y="2652713"/>
          <p14:tracePt t="52291" x="4722813" y="2663825"/>
          <p14:tracePt t="52308" x="4718050" y="2670175"/>
          <p14:tracePt t="53885" x="4711700" y="2674938"/>
          <p14:tracePt t="53895" x="4711700" y="2679700"/>
          <p14:tracePt t="53915" x="4711700" y="2686050"/>
          <p14:tracePt t="53935" x="4711700" y="2697163"/>
          <p14:tracePt t="53945" x="4711700" y="2717800"/>
          <p14:tracePt t="53976" x="4706938" y="2717800"/>
          <p14:tracePt t="54036" x="4706938" y="2713038"/>
          <p14:tracePt t="54055" x="4706938" y="2701925"/>
          <p14:tracePt t="54065" x="4702175" y="2679700"/>
          <p14:tracePt t="54075" x="4695825" y="2670175"/>
          <p14:tracePt t="54091" x="4695825" y="2659063"/>
          <p14:tracePt t="54107" x="4684713" y="2636838"/>
          <p14:tracePt t="54124" x="4679950" y="2620963"/>
          <p14:tracePt t="54141" x="4679950" y="2616200"/>
          <p14:tracePt t="54158" x="4679950" y="2609850"/>
          <p14:tracePt t="54191" x="4679950" y="2605088"/>
          <p14:tracePt t="54215" x="4679950" y="2598738"/>
          <p14:tracePt t="54315" x="4679950" y="2593975"/>
          <p14:tracePt t="54346" x="4675188" y="2593975"/>
          <p14:tracePt t="54366" x="4668838" y="2593975"/>
          <p14:tracePt t="54686" x="4679950" y="2593975"/>
          <p14:tracePt t="54695" x="4702175" y="2593975"/>
          <p14:tracePt t="54705" x="4799013" y="2593975"/>
          <p14:tracePt t="54715" x="4884738" y="2589213"/>
          <p14:tracePt t="54726" x="4976813" y="2589213"/>
          <p14:tracePt t="54741" x="5102225" y="2578100"/>
          <p14:tracePt t="54757" x="5280025" y="2566988"/>
          <p14:tracePt t="54791" x="5376863" y="2562225"/>
          <p14:tracePt t="54824" x="5426075" y="2562225"/>
          <p14:tracePt t="54858" x="5610225" y="2544763"/>
          <p14:tracePt t="54874" x="5727700" y="2544763"/>
          <p14:tracePt t="54891" x="5765800" y="2544763"/>
          <p14:tracePt t="54908" x="5781675" y="2544763"/>
          <p14:tracePt t="54924" x="5788025" y="2544763"/>
          <p14:tracePt t="54965" x="5792788" y="2544763"/>
          <p14:tracePt t="54995" x="5799138" y="2544763"/>
          <p14:tracePt t="55135" x="5803900" y="2544763"/>
          <p14:tracePt t="55165" x="5810250" y="2544763"/>
          <p14:tracePt t="55195" x="5815013" y="2544763"/>
          <p14:tracePt t="55215" x="5819775" y="2544763"/>
          <p14:tracePt t="55225" x="5830888" y="2544763"/>
          <p14:tracePt t="55235" x="5853113" y="2544763"/>
          <p14:tracePt t="55245" x="5868988" y="2544763"/>
          <p14:tracePt t="55257" x="5918200" y="2544763"/>
          <p14:tracePt t="55274" x="6015038" y="2544763"/>
          <p14:tracePt t="55291" x="6053138" y="2544763"/>
          <p14:tracePt t="55308" x="6192838" y="2544763"/>
          <p14:tracePt t="55324" x="6284913" y="2544763"/>
          <p14:tracePt t="55341" x="6334125" y="2544763"/>
          <p14:tracePt t="55357" x="6408738" y="2544763"/>
          <p14:tracePt t="55374" x="6469063" y="2544763"/>
          <p14:tracePt t="55391" x="6527800" y="2544763"/>
          <p14:tracePt t="55407" x="6619875" y="2544763"/>
          <p14:tracePt t="55424" x="6700838" y="2528888"/>
          <p14:tracePt t="55441" x="6804025" y="2528888"/>
          <p14:tracePt t="55458" x="6981825" y="2508250"/>
          <p14:tracePt t="55474" x="7112000" y="2497138"/>
          <p14:tracePt t="55491" x="7161213" y="2497138"/>
          <p14:tracePt t="55508" x="7177088" y="2497138"/>
          <p14:tracePt t="55524" x="7192963" y="2497138"/>
          <p14:tracePt t="55541" x="7235825" y="2497138"/>
          <p14:tracePt t="55558" x="7323138" y="2490788"/>
          <p14:tracePt t="55574" x="7424738" y="2481263"/>
          <p14:tracePt t="55591" x="7566025" y="2481263"/>
          <p14:tracePt t="55608" x="7658100" y="2481263"/>
          <p14:tracePt t="55624" x="7705725" y="2481263"/>
          <p14:tracePt t="55641" x="7754938" y="2470150"/>
          <p14:tracePt t="55657" x="7820025" y="2463800"/>
          <p14:tracePt t="55675" x="7912100" y="2463800"/>
          <p14:tracePt t="55691" x="7959725" y="2463800"/>
          <p14:tracePt t="55707" x="8101013" y="2463800"/>
          <p14:tracePt t="55724" x="8213725" y="2463800"/>
          <p14:tracePt t="55741" x="8375650" y="2463800"/>
          <p14:tracePt t="55757" x="8555038" y="2452688"/>
          <p14:tracePt t="55774" x="8636000" y="2452688"/>
          <p14:tracePt t="55791" x="8662988" y="2452688"/>
          <p14:tracePt t="55807" x="8721725" y="2447925"/>
          <p14:tracePt t="55824" x="8809038" y="2436813"/>
          <p14:tracePt t="55841" x="8836025" y="2436813"/>
          <p14:tracePt t="55858" x="8955088" y="2436813"/>
          <p14:tracePt t="55874" x="9009063" y="2436813"/>
          <p14:tracePt t="55891" x="9121775" y="2425700"/>
          <p14:tracePt t="55908" x="9182100" y="2425700"/>
          <p14:tracePt t="55924" x="9240838" y="2425700"/>
          <p14:tracePt t="55941" x="9263063" y="2425700"/>
          <p14:tracePt t="55957" x="9348788" y="2420938"/>
          <p14:tracePt t="55974" x="9386888" y="2420938"/>
          <p14:tracePt t="55991" x="9537700" y="2409825"/>
          <p14:tracePt t="56007" x="9678988" y="2398713"/>
          <p14:tracePt t="56024" x="9748838" y="2393950"/>
          <p14:tracePt t="56041" x="9798050" y="2382838"/>
          <p14:tracePt t="56058" x="9840913" y="2378075"/>
          <p14:tracePt t="56075" x="9856788" y="2378075"/>
          <p14:tracePt t="56091" x="9883775" y="2371725"/>
          <p14:tracePt t="56107" x="9955213" y="2371725"/>
          <p14:tracePt t="56125" x="9975850" y="2371725"/>
          <p14:tracePt t="56555" x="9982200" y="2371725"/>
          <p14:tracePt t="56695" x="9955213" y="2382838"/>
          <p14:tracePt t="56705" x="9932988" y="2398713"/>
          <p14:tracePt t="56715" x="9906000" y="2405063"/>
          <p14:tracePt t="56741" x="9809163" y="2432050"/>
          <p14:tracePt t="56758" x="9510713" y="2452688"/>
          <p14:tracePt t="56774" x="9321800" y="2463800"/>
          <p14:tracePt t="56791" x="8566150" y="2517775"/>
          <p14:tracePt t="56824" x="7478713" y="2593975"/>
          <p14:tracePt t="56857" x="7004050" y="2593975"/>
          <p14:tracePt t="56891" x="6469063" y="2582863"/>
          <p14:tracePt t="56907" x="5868988" y="2571750"/>
          <p14:tracePt t="56924" x="5734050" y="2562225"/>
          <p14:tracePt t="56941" x="5419725" y="2544763"/>
          <p14:tracePt t="56957" x="5203825" y="2517775"/>
          <p14:tracePt t="56974" x="5122863" y="2508250"/>
          <p14:tracePt t="56991" x="4983163" y="2470150"/>
          <p14:tracePt t="57008" x="4884738" y="2432050"/>
          <p14:tracePt t="57024" x="4864100" y="2425700"/>
          <p14:tracePt t="57041" x="4799013" y="2405063"/>
          <p14:tracePt t="57057" x="4738688" y="2382838"/>
          <p14:tracePt t="57074" x="4711700" y="2371725"/>
          <p14:tracePt t="57091" x="4594225" y="2355850"/>
          <p14:tracePt t="57108" x="4475163" y="2344738"/>
          <p14:tracePt t="57124" x="4437063" y="2339975"/>
          <p14:tracePt t="57141" x="4430713" y="2339975"/>
          <p14:tracePt t="57158" x="4425950" y="2335213"/>
          <p14:tracePt t="57175" x="4421188" y="2328863"/>
          <p14:tracePt t="57207" x="4410075" y="2324100"/>
          <p14:tracePt t="57241" x="4403725" y="2324100"/>
          <p14:tracePt t="57415" x="4410075" y="2324100"/>
          <p14:tracePt t="57425" x="4414838" y="2324100"/>
          <p14:tracePt t="57475" x="4421188" y="2324100"/>
          <p14:tracePt t="57555" x="4430713" y="2335213"/>
          <p14:tracePt t="57565" x="4484688" y="2378075"/>
          <p14:tracePt t="57575" x="4540250" y="2416175"/>
          <p14:tracePt t="57585" x="4572000" y="2432050"/>
          <p14:tracePt t="57595" x="4614863" y="2459038"/>
          <p14:tracePt t="57607" x="4637088" y="2463800"/>
          <p14:tracePt t="57624" x="4648200" y="2470150"/>
          <p14:tracePt t="57705" x="4641850" y="2463800"/>
          <p14:tracePt t="57715" x="4641850" y="2459038"/>
          <p14:tracePt t="57875" x="4664075" y="2459038"/>
          <p14:tracePt t="57885" x="4691063" y="2459038"/>
          <p14:tracePt t="57895" x="4749800" y="2470150"/>
          <p14:tracePt t="57907" x="5019675" y="2497138"/>
          <p14:tracePt t="57924" x="5318125" y="2508250"/>
          <p14:tracePt t="57941" x="5853113" y="2508250"/>
          <p14:tracePt t="57957" x="6118225" y="2508250"/>
          <p14:tracePt t="57974" x="6176963" y="2508250"/>
          <p14:tracePt t="57991" x="6208713" y="2508250"/>
          <p14:tracePt t="58007" x="6388100" y="2508250"/>
          <p14:tracePt t="58024" x="6900863" y="2508250"/>
          <p14:tracePt t="58041" x="7085013" y="2508250"/>
          <p14:tracePt t="58057" x="7332663" y="2517775"/>
          <p14:tracePt t="58074" x="7377113" y="2524125"/>
          <p14:tracePt t="58135" x="7370763" y="2528888"/>
          <p14:tracePt t="58145" x="7339013" y="2562225"/>
          <p14:tracePt t="58155" x="7312025" y="2578100"/>
          <p14:tracePt t="58165" x="7296150" y="2582863"/>
          <p14:tracePt t="58195" x="7289800" y="2589213"/>
          <p14:tracePt t="58745" x="7278688" y="2589213"/>
          <p14:tracePt t="58755" x="7231063" y="2589213"/>
          <p14:tracePt t="58765" x="6943725" y="2605088"/>
          <p14:tracePt t="58775" x="6831013" y="2605088"/>
          <p14:tracePt t="58791" x="6716713" y="2616200"/>
          <p14:tracePt t="58807" x="6581775" y="2616200"/>
          <p14:tracePt t="58835" x="6588125" y="2616200"/>
          <p14:tracePt t="58845" x="6592888" y="2616200"/>
          <p14:tracePt t="58875" x="6592888" y="2620963"/>
          <p14:tracePt t="58908" x="6516688" y="2643188"/>
          <p14:tracePt t="58941" x="6419850" y="2636838"/>
          <p14:tracePt t="58957" x="6388100" y="2605088"/>
          <p14:tracePt t="58974" x="6372225" y="2589213"/>
          <p14:tracePt t="58991" x="6345238" y="2571750"/>
          <p14:tracePt t="59007" x="6327775" y="2555875"/>
          <p14:tracePt t="59024" x="6307138" y="2551113"/>
          <p14:tracePt t="59040" x="6242050" y="2535238"/>
          <p14:tracePt t="59057" x="6181725" y="2517775"/>
          <p14:tracePt t="59074" x="6149975" y="2501900"/>
          <p14:tracePt t="59091" x="6134100" y="2497138"/>
          <p14:tracePt t="59108" x="6118225" y="2481263"/>
          <p14:tracePt t="59124" x="6118225" y="2474913"/>
          <p14:tracePt t="59157" x="6084888" y="2470150"/>
          <p14:tracePt t="59174" x="6057900" y="2459038"/>
          <p14:tracePt t="59191" x="6030913" y="2452688"/>
          <p14:tracePt t="59207" x="5988050" y="2436813"/>
          <p14:tracePt t="59224" x="5976938" y="2436813"/>
          <p14:tracePt t="59241" x="5927725" y="2436813"/>
          <p14:tracePt t="59257" x="5884863" y="2436813"/>
          <p14:tracePt t="59274" x="5868988" y="2436813"/>
          <p14:tracePt t="59291" x="5857875" y="2443163"/>
          <p14:tracePt t="59307" x="5853113" y="2443163"/>
          <p14:tracePt t="59324" x="5842000" y="2447925"/>
          <p14:tracePt t="59341" x="5837238" y="2447925"/>
          <p14:tracePt t="59358" x="5826125" y="2447925"/>
          <p14:tracePt t="59374" x="5819775" y="2447925"/>
          <p14:tracePt t="59391" x="5815013" y="2447925"/>
          <p14:tracePt t="59408" x="5810250" y="2452688"/>
          <p14:tracePt t="59424" x="5803900" y="2452688"/>
          <p14:tracePt t="59457" x="5799138" y="2452688"/>
          <p14:tracePt t="59474" x="5781675" y="2452688"/>
          <p14:tracePt t="59491" x="5718175" y="2452688"/>
          <p14:tracePt t="59507" x="5603875" y="2452688"/>
          <p14:tracePt t="59524" x="5561013" y="2452688"/>
          <p14:tracePt t="59541" x="5446713" y="2463800"/>
          <p14:tracePt t="59557" x="5338763" y="2481263"/>
          <p14:tracePt t="59574" x="5311775" y="2481263"/>
          <p14:tracePt t="59591" x="5253038" y="2486025"/>
          <p14:tracePt t="59608" x="5203825" y="2486025"/>
          <p14:tracePt t="59624" x="5192713" y="2486025"/>
          <p14:tracePt t="59641" x="5160963" y="2486025"/>
          <p14:tracePt t="59657" x="5118100" y="2481263"/>
          <p14:tracePt t="59675" x="5091113" y="2470150"/>
          <p14:tracePt t="59690" x="5080000" y="2470150"/>
          <p14:tracePt t="59707" x="5068888" y="2470150"/>
          <p14:tracePt t="59724" x="5041900" y="2447925"/>
          <p14:tracePt t="59741" x="5037138" y="2443163"/>
          <p14:tracePt t="59757" x="5026025" y="2432050"/>
          <p14:tracePt t="59774" x="5026025" y="2425700"/>
          <p14:tracePt t="59791" x="5019675" y="2420938"/>
          <p14:tracePt t="59807" x="5019675" y="2416175"/>
          <p14:tracePt t="64996" x="3733800" y="3187700"/>
          <p14:tracePt t="65005" x="3668713" y="3198813"/>
          <p14:tracePt t="65007" x="3587750" y="3221038"/>
          <p14:tracePt t="65024" x="3378200" y="3232150"/>
          <p14:tracePt t="65040" x="3198813" y="3241675"/>
          <p14:tracePt t="65057" x="2886075" y="3241675"/>
          <p14:tracePt t="65090" x="2578100" y="3241675"/>
          <p14:tracePt t="65124" x="2481263" y="3241675"/>
          <p14:tracePt t="65157" x="2398713" y="3232150"/>
          <p14:tracePt t="65174" x="2378075" y="3232150"/>
          <p14:tracePt t="65190" x="2286000" y="3225800"/>
          <p14:tracePt t="65207" x="2205038" y="3214688"/>
          <p14:tracePt t="65224" x="2155825" y="3214688"/>
          <p14:tracePt t="65240" x="2112963" y="3205163"/>
          <p14:tracePt t="65257" x="2063750" y="3182938"/>
          <p14:tracePt t="65274" x="1982788" y="3151188"/>
          <p14:tracePt t="65290" x="1800225" y="3090863"/>
          <p14:tracePt t="65307" x="1616075" y="3043238"/>
          <p14:tracePt t="65324" x="1492250" y="3021013"/>
          <p14:tracePt t="65340" x="1350963" y="2998788"/>
          <p14:tracePt t="65357" x="1231900" y="2982913"/>
          <p14:tracePt t="65374" x="1216025" y="2982913"/>
          <p14:tracePt t="65390" x="1204913" y="2978150"/>
          <p14:tracePt t="65407" x="1200150" y="2978150"/>
          <p14:tracePt t="65424" x="1184275" y="2978150"/>
          <p14:tracePt t="65441" x="1177925" y="2978150"/>
          <p14:tracePt t="65525" x="1204913" y="2982913"/>
          <p14:tracePt t="65535" x="1216025" y="2987675"/>
          <p14:tracePt t="65546" x="1247775" y="3005138"/>
          <p14:tracePt t="65557" x="1254125" y="3009900"/>
          <p14:tracePt t="65574" x="1258888" y="3016250"/>
          <p14:tracePt t="65591" x="1281113" y="3025775"/>
          <p14:tracePt t="65607" x="1301750" y="3032125"/>
          <p14:tracePt t="65624" x="1339850" y="3048000"/>
          <p14:tracePt t="65641" x="1362075" y="3048000"/>
          <p14:tracePt t="65657" x="1427163" y="3048000"/>
          <p14:tracePt t="65674" x="1474788" y="3052763"/>
          <p14:tracePt t="65691" x="1497013" y="3059113"/>
          <p14:tracePt t="65707" x="1512888" y="3063875"/>
          <p14:tracePt t="65724" x="1519238" y="3063875"/>
          <p14:tracePt t="65757" x="1524000" y="3063875"/>
          <p14:tracePt t="65805" x="1528763" y="3070225"/>
          <p14:tracePt t="65815" x="1539875" y="3070225"/>
          <p14:tracePt t="65825" x="1546225" y="3070225"/>
          <p14:tracePt t="65835" x="1550988" y="3070225"/>
          <p14:tracePt t="65845" x="1555750" y="3070225"/>
          <p14:tracePt t="65857" x="1562100" y="3070225"/>
          <p14:tracePt t="65874" x="1573213" y="3070225"/>
          <p14:tracePt t="65891" x="1627188" y="3074988"/>
          <p14:tracePt t="65908" x="1647825" y="3079750"/>
          <p14:tracePt t="65924" x="1670050" y="3090863"/>
          <p14:tracePt t="65941" x="1701800" y="3090863"/>
          <p14:tracePt t="65957" x="1735138" y="3090863"/>
          <p14:tracePt t="65974" x="1762125" y="3097213"/>
          <p14:tracePt t="65990" x="1789113" y="3097213"/>
          <p14:tracePt t="66007" x="1816100" y="3097213"/>
          <p14:tracePt t="66024" x="1827213" y="3101975"/>
          <p14:tracePt t="66040" x="1831975" y="3101975"/>
          <p14:tracePt t="66057" x="1858963" y="3101975"/>
          <p14:tracePt t="66074" x="1939925" y="3101975"/>
          <p14:tracePt t="66091" x="1966913" y="3101975"/>
          <p14:tracePt t="66108" x="2085975" y="3090863"/>
          <p14:tracePt t="66125" x="2216150" y="3090863"/>
          <p14:tracePt t="66142" x="2254250" y="3090863"/>
          <p14:tracePt t="66157" x="2312988" y="3090863"/>
          <p14:tracePt t="66174" x="2324100" y="3090863"/>
          <p14:tracePt t="66191" x="2355850" y="3090863"/>
          <p14:tracePt t="66207" x="2405063" y="3086100"/>
          <p14:tracePt t="66224" x="2443163" y="3086100"/>
          <p14:tracePt t="66241" x="2562225" y="3074988"/>
          <p14:tracePt t="66257" x="2652713" y="3063875"/>
          <p14:tracePt t="66274" x="2679700" y="3063875"/>
          <p14:tracePt t="66291" x="2740025" y="3063875"/>
          <p14:tracePt t="66307" x="2789238" y="3063875"/>
          <p14:tracePt t="66324" x="2805113" y="3063875"/>
          <p14:tracePt t="66341" x="2859088" y="3059113"/>
          <p14:tracePt t="66358" x="2944813" y="3052763"/>
          <p14:tracePt t="66374" x="2978150" y="3043238"/>
          <p14:tracePt t="66390" x="3090863" y="3043238"/>
          <p14:tracePt t="66407" x="3178175" y="3043238"/>
          <p14:tracePt t="66424" x="3243263" y="3043238"/>
          <p14:tracePt t="66441" x="3306763" y="3043238"/>
          <p14:tracePt t="66457" x="3436938" y="3043238"/>
          <p14:tracePt t="66474" x="3486150" y="3043238"/>
          <p14:tracePt t="66491" x="3675063" y="3032125"/>
          <p14:tracePt t="66507" x="3890963" y="3016250"/>
          <p14:tracePt t="66524" x="4014788" y="3005138"/>
          <p14:tracePt t="66541" x="4183063" y="2994025"/>
          <p14:tracePt t="66557" x="4264025" y="2982913"/>
          <p14:tracePt t="66574" x="4302125" y="2982913"/>
          <p14:tracePt t="66591" x="4349750" y="2978150"/>
          <p14:tracePt t="66608" x="4398963" y="2971800"/>
          <p14:tracePt t="66624" x="4452938" y="2971800"/>
          <p14:tracePt t="66641" x="4556125" y="2971800"/>
          <p14:tracePt t="66658" x="4621213" y="2971800"/>
          <p14:tracePt t="66674" x="4657725" y="2971800"/>
          <p14:tracePt t="66691" x="4684713" y="2971800"/>
          <p14:tracePt t="66707" x="4702175" y="2971800"/>
          <p14:tracePt t="66724" x="4706938" y="2967038"/>
          <p14:tracePt t="66740" x="4722813" y="2967038"/>
          <p14:tracePt t="66757" x="4760913" y="2967038"/>
          <p14:tracePt t="66774" x="4787900" y="2967038"/>
          <p14:tracePt t="66790" x="4830763" y="2967038"/>
          <p14:tracePt t="66807" x="4879975" y="2967038"/>
          <p14:tracePt t="66824" x="4891088" y="2967038"/>
          <p14:tracePt t="66841" x="4922838" y="2955925"/>
          <p14:tracePt t="66857" x="4965700" y="2955925"/>
          <p14:tracePt t="66874" x="4983163" y="2955925"/>
          <p14:tracePt t="66891" x="5075238" y="2960688"/>
          <p14:tracePt t="66907" x="5192713" y="2967038"/>
          <p14:tracePt t="66924" x="5307013" y="2978150"/>
          <p14:tracePt t="66941" x="5360988" y="2978150"/>
          <p14:tracePt t="66957" x="5453063" y="2982913"/>
          <p14:tracePt t="66974" x="5480050" y="2982913"/>
          <p14:tracePt t="66991" x="5556250" y="2994025"/>
          <p14:tracePt t="67007" x="5626100" y="2998788"/>
          <p14:tracePt t="67024" x="5653088" y="2998788"/>
          <p14:tracePt t="67041" x="5727700" y="3009900"/>
          <p14:tracePt t="67057" x="5830888" y="3009900"/>
          <p14:tracePt t="67074" x="5857875" y="3009900"/>
          <p14:tracePt t="67091" x="5918200" y="3009900"/>
          <p14:tracePt t="67107" x="5949950" y="3009900"/>
          <p14:tracePt t="67125" x="5972175" y="3009900"/>
          <p14:tracePt t="67141" x="5988050" y="3009900"/>
          <p14:tracePt t="67157" x="6008688" y="3009900"/>
          <p14:tracePt t="67174" x="6030913" y="3009900"/>
          <p14:tracePt t="67191" x="6064250" y="3009900"/>
          <p14:tracePt t="67207" x="6084888" y="3009900"/>
          <p14:tracePt t="67224" x="6091238" y="3009900"/>
          <p14:tracePt t="67855" x="6096000" y="3009900"/>
          <p14:tracePt t="67865" x="6118225" y="3016250"/>
          <p14:tracePt t="67876" x="6145213" y="3016250"/>
          <p14:tracePt t="67885" x="6172200" y="3021013"/>
          <p14:tracePt t="67895" x="6199188" y="3021013"/>
          <p14:tracePt t="67907" x="6219825" y="3021013"/>
          <p14:tracePt t="67924" x="6242050" y="3021013"/>
          <p14:tracePt t="67957" x="6311900" y="3021013"/>
          <p14:tracePt t="67991" x="6376988" y="3021013"/>
          <p14:tracePt t="68024" x="6442075" y="3016250"/>
          <p14:tracePt t="68041" x="6469063" y="3016250"/>
          <p14:tracePt t="68057" x="6500813" y="3016250"/>
          <p14:tracePt t="68074" x="6527800" y="3016250"/>
          <p14:tracePt t="68091" x="6570663" y="3021013"/>
          <p14:tracePt t="68107" x="6608763" y="3021013"/>
          <p14:tracePt t="68124" x="6630988" y="3021013"/>
          <p14:tracePt t="68141" x="6657975" y="3025775"/>
          <p14:tracePt t="68157" x="6707188" y="3025775"/>
          <p14:tracePt t="68174" x="6734175" y="3025775"/>
          <p14:tracePt t="68191" x="6808788" y="3036888"/>
          <p14:tracePt t="68207" x="6880225" y="3036888"/>
          <p14:tracePt t="68224" x="6896100" y="3036888"/>
          <p14:tracePt t="68240" x="6943725" y="3036888"/>
          <p14:tracePt t="68257" x="6992938" y="3036888"/>
          <p14:tracePt t="68274" x="7035800" y="3043238"/>
          <p14:tracePt t="68290" x="7161213" y="3052763"/>
          <p14:tracePt t="68307" x="7305675" y="3070225"/>
          <p14:tracePt t="68324" x="7361238" y="3079750"/>
          <p14:tracePt t="68340" x="7451725" y="3101975"/>
          <p14:tracePt t="68357" x="7550150" y="3128963"/>
          <p14:tracePt t="68375" x="7658100" y="3167063"/>
          <p14:tracePt t="68391" x="7700963" y="3182938"/>
          <p14:tracePt t="68407" x="7808913" y="3221038"/>
          <p14:tracePt t="68424" x="7916863" y="3225800"/>
          <p14:tracePt t="68441" x="7970838" y="3236913"/>
          <p14:tracePt t="68457" x="8047038" y="3241675"/>
          <p14:tracePt t="68474" x="8094663" y="3241675"/>
          <p14:tracePt t="68491" x="8143875" y="3241675"/>
          <p14:tracePt t="68507" x="8193088" y="3241675"/>
          <p14:tracePt t="68524" x="8204200" y="3241675"/>
          <p14:tracePt t="68541" x="8231188" y="3241675"/>
          <p14:tracePt t="68557" x="8285163" y="3225800"/>
          <p14:tracePt t="68574" x="8312150" y="3221038"/>
          <p14:tracePt t="68591" x="8370888" y="3198813"/>
          <p14:tracePt t="68608" x="8393113" y="3187700"/>
          <p14:tracePt t="68624" x="8404225" y="3182938"/>
          <p14:tracePt t="68665" x="8408988" y="3182938"/>
          <p14:tracePt t="68685" x="8420100" y="3182938"/>
          <p14:tracePt t="68695" x="8424863" y="3182938"/>
          <p14:tracePt t="68707" x="8431213" y="3178175"/>
          <p14:tracePt t="68724" x="8440738" y="3178175"/>
          <p14:tracePt t="68741" x="8451850" y="3178175"/>
          <p14:tracePt t="69085" x="8447088" y="3178175"/>
          <p14:tracePt t="69095" x="8386763" y="3178175"/>
          <p14:tracePt t="69105" x="8348663" y="3178175"/>
          <p14:tracePt t="69115" x="8312150" y="3178175"/>
          <p14:tracePt t="69126" x="8247063" y="3182938"/>
          <p14:tracePt t="69141" x="8224838" y="3182938"/>
          <p14:tracePt t="69158" x="8150225" y="3194050"/>
          <p14:tracePt t="69191" x="8024813" y="3198813"/>
          <p14:tracePt t="69224" x="7939088" y="3205163"/>
          <p14:tracePt t="69257" x="7840663" y="3205163"/>
          <p14:tracePt t="69274" x="7820025" y="3214688"/>
          <p14:tracePt t="69291" x="7766050" y="3221038"/>
          <p14:tracePt t="69307" x="7712075" y="3225800"/>
          <p14:tracePt t="69324" x="7700963" y="3236913"/>
          <p14:tracePt t="69341" x="7658100" y="3241675"/>
          <p14:tracePt t="69358" x="7635875" y="3241675"/>
          <p14:tracePt t="69374" x="7631113" y="3248025"/>
          <p14:tracePt t="69391" x="7624763" y="3248025"/>
          <p14:tracePt t="69407" x="7620000" y="3248025"/>
          <p14:tracePt t="69425" x="7604125" y="3248025"/>
          <p14:tracePt t="69441" x="7581900" y="3248025"/>
          <p14:tracePt t="69457" x="7559675" y="3248025"/>
          <p14:tracePt t="69475" x="7554913" y="3248025"/>
          <p14:tracePt t="69626" x="7554913" y="3252788"/>
          <p14:tracePt t="71329" x="7554913" y="3286125"/>
          <p14:tracePt t="71344" x="7554913" y="3324225"/>
          <p14:tracePt t="71359" x="7554913" y="3360738"/>
          <p14:tracePt t="71375" x="7554913" y="3405188"/>
          <p14:tracePt t="71390" x="7554913" y="3441700"/>
          <p14:tracePt t="71424" x="7554913" y="3479800"/>
          <p14:tracePt t="72736" x="6111875" y="3605213"/>
          <p14:tracePt t="72745" x="6073775" y="3560763"/>
          <p14:tracePt t="72755" x="6069013" y="3540125"/>
          <p14:tracePt t="72765" x="6057900" y="3502025"/>
          <p14:tracePt t="72776" x="6053138" y="3479800"/>
          <p14:tracePt t="72791" x="6035675" y="3468688"/>
          <p14:tracePt t="72807" x="5976938" y="3436938"/>
          <p14:tracePt t="72824" x="5949950" y="3421063"/>
          <p14:tracePt t="72858" x="5864225" y="3378200"/>
          <p14:tracePt t="72891" x="5815013" y="3324225"/>
          <p14:tracePt t="72924" x="5781675" y="3270250"/>
          <p14:tracePt t="72940" x="5776913" y="3248025"/>
          <p14:tracePt t="72957" x="5776913" y="3236913"/>
          <p14:tracePt t="72974" x="5776913" y="3232150"/>
          <p14:tracePt t="72990" x="5776913" y="3225800"/>
          <p14:tracePt t="73016" x="5776913" y="3221038"/>
          <p14:tracePt t="73185" x="5803900" y="3232150"/>
          <p14:tracePt t="73195" x="5830888" y="3236913"/>
          <p14:tracePt t="73205" x="5900738" y="3259138"/>
          <p14:tracePt t="73215" x="5945188" y="3275013"/>
          <p14:tracePt t="73225" x="5988050" y="3290888"/>
          <p14:tracePt t="73241" x="6069013" y="3340100"/>
          <p14:tracePt t="73257" x="6176963" y="3405188"/>
          <p14:tracePt t="73274" x="6199188" y="3421063"/>
          <p14:tracePt t="73291" x="6226175" y="3452813"/>
          <p14:tracePt t="73307" x="6230938" y="3452813"/>
          <p14:tracePt t="73365" x="6235700" y="3452813"/>
          <p14:tracePt t="73385" x="6253163" y="3452813"/>
          <p14:tracePt t="73395" x="6257925" y="3452813"/>
          <p14:tracePt t="73605" x="6246813" y="3452813"/>
          <p14:tracePt t="73615" x="6181725" y="3452813"/>
          <p14:tracePt t="73626" x="6069013" y="3452813"/>
          <p14:tracePt t="73635" x="6003925" y="3463925"/>
          <p14:tracePt t="73645" x="5918200" y="3463925"/>
          <p14:tracePt t="73657" x="5826125" y="3475038"/>
          <p14:tracePt t="73674" x="5749925" y="3475038"/>
          <p14:tracePt t="73707" x="5549900" y="3502025"/>
          <p14:tracePt t="73741" x="5545138" y="3502025"/>
          <p14:tracePt t="73774" x="5538788" y="3502025"/>
          <p14:tracePt t="73790" x="5484813" y="3513138"/>
          <p14:tracePt t="73807" x="5426075" y="3524250"/>
          <p14:tracePt t="73824" x="5414963" y="3529013"/>
          <p14:tracePt t="73841" x="5403850" y="3529013"/>
          <p14:tracePt t="74325" x="5403850" y="3533775"/>
          <p14:tracePt t="74335" x="5403850" y="3540125"/>
          <p14:tracePt t="74346" x="5414963" y="3540125"/>
          <p14:tracePt t="74358" x="5511800" y="3551238"/>
          <p14:tracePt t="74374" x="5765800" y="3578225"/>
          <p14:tracePt t="74407" x="6118225" y="3571875"/>
          <p14:tracePt t="74441" x="6230938" y="3556000"/>
          <p14:tracePt t="74474" x="6262688" y="3551238"/>
          <p14:tracePt t="74475" x="6273800" y="3540125"/>
          <p14:tracePt t="74490" x="6284913" y="3540125"/>
          <p14:tracePt t="74507" x="6327775" y="3533775"/>
          <p14:tracePt t="74524" x="6350000" y="3533775"/>
          <p14:tracePt t="74540" x="6372225" y="3533775"/>
          <p14:tracePt t="74557" x="6419850" y="3533775"/>
          <p14:tracePt t="74574" x="6446838" y="3533775"/>
          <p14:tracePt t="74590" x="6473825" y="3533775"/>
          <p14:tracePt t="74607" x="6480175" y="3524250"/>
          <p14:tracePt t="74624" x="6484938" y="3524250"/>
          <p14:tracePt t="74657" x="6496050" y="3524250"/>
          <p14:tracePt t="74674" x="6496050" y="3517900"/>
          <p14:tracePt t="75075" x="6507163" y="3517900"/>
          <p14:tracePt t="75085" x="6511925" y="3517900"/>
          <p14:tracePt t="75095" x="6534150" y="3517900"/>
          <p14:tracePt t="75107" x="6608763" y="3517900"/>
          <p14:tracePt t="75124" x="6646863" y="3517900"/>
          <p14:tracePt t="75141" x="6723063" y="3517900"/>
          <p14:tracePt t="75158" x="6770688" y="3517900"/>
          <p14:tracePt t="75174" x="6788150" y="3517900"/>
          <p14:tracePt t="75207" x="6965950" y="3517900"/>
          <p14:tracePt t="75240" x="7181850" y="3524250"/>
          <p14:tracePt t="75274" x="7300913" y="3524250"/>
          <p14:tracePt t="75290" x="7377113" y="3524250"/>
          <p14:tracePt t="75307" x="7424738" y="3524250"/>
          <p14:tracePt t="75324" x="7451725" y="3524250"/>
          <p14:tracePt t="75340" x="7512050" y="3506788"/>
          <p14:tracePt t="75357" x="7539038" y="3502025"/>
          <p14:tracePt t="75374" x="7577138" y="3490913"/>
          <p14:tracePt t="75391" x="7631113" y="3490913"/>
          <p14:tracePt t="75407" x="7716838" y="3490913"/>
          <p14:tracePt t="75424" x="7770813" y="3490913"/>
          <p14:tracePt t="75441" x="7831138" y="3495675"/>
          <p14:tracePt t="75457" x="7889875" y="3502025"/>
          <p14:tracePt t="75474" x="7916863" y="3502025"/>
          <p14:tracePt t="75491" x="7950200" y="3502025"/>
          <p14:tracePt t="75507" x="7966075" y="3502025"/>
          <p14:tracePt t="75541" x="7970838" y="3502025"/>
          <p14:tracePt t="75645" x="7997825" y="3506788"/>
          <p14:tracePt t="75655" x="8024813" y="3506788"/>
          <p14:tracePt t="75665" x="8051800" y="3506788"/>
          <p14:tracePt t="75675" x="8101013" y="3506788"/>
          <p14:tracePt t="75690" x="8128000" y="3506788"/>
          <p14:tracePt t="75707" x="8231188" y="3506788"/>
          <p14:tracePt t="75724" x="8285163" y="3506788"/>
          <p14:tracePt t="75741" x="8435975" y="3506788"/>
          <p14:tracePt t="75757" x="8586788" y="3506788"/>
          <p14:tracePt t="75774" x="8636000" y="3506788"/>
          <p14:tracePt t="75791" x="8739188" y="3506788"/>
          <p14:tracePt t="75807" x="8829675" y="3506788"/>
          <p14:tracePt t="75824" x="8856663" y="3506788"/>
          <p14:tracePt t="75841" x="8901113" y="3506788"/>
          <p14:tracePt t="75858" x="8921750" y="3506788"/>
          <p14:tracePt t="75915" x="8921750" y="3513138"/>
          <p14:tracePt t="75935" x="8928100" y="3513138"/>
          <p14:tracePt t="77476" x="8948738" y="3517900"/>
          <p14:tracePt t="77485" x="8975725" y="3529013"/>
          <p14:tracePt t="77495" x="9029700" y="3544888"/>
          <p14:tracePt t="77507" x="9040813" y="3544888"/>
          <p14:tracePt t="77524" x="9047163" y="3544888"/>
          <p14:tracePt t="77995" x="9020175" y="3544888"/>
          <p14:tracePt t="78006" x="8970963" y="3544888"/>
          <p14:tracePt t="78015" x="8894763" y="3544888"/>
          <p14:tracePt t="78025" x="8566150" y="3524250"/>
          <p14:tracePt t="78041" x="8431213" y="3524250"/>
          <p14:tracePt t="78074" x="7696200" y="3479800"/>
          <p14:tracePt t="78108" x="7554913" y="3398838"/>
          <p14:tracePt t="78141" x="7489825" y="3344863"/>
          <p14:tracePt t="78157" x="7408863" y="3328988"/>
          <p14:tracePt t="78174" x="7381875" y="3313113"/>
          <p14:tracePt t="78191" x="7361238" y="3302000"/>
          <p14:tracePt t="78207" x="7361238" y="3290888"/>
          <p14:tracePt t="78224" x="7361238" y="3286125"/>
          <p14:tracePt t="78240" x="7361238" y="3270250"/>
          <p14:tracePt t="78257" x="7361238" y="3259138"/>
          <p14:tracePt t="78274" x="7361238" y="3252788"/>
          <p14:tracePt t="78290" x="7370763" y="3241675"/>
          <p14:tracePt t="78307" x="7377113" y="3232150"/>
          <p14:tracePt t="78324" x="7377113" y="3214688"/>
          <p14:tracePt t="78340" x="7323138" y="3178175"/>
          <p14:tracePt t="78357" x="7242175" y="3140075"/>
          <p14:tracePt t="78374" x="7208838" y="3128963"/>
          <p14:tracePt t="78391" x="7078663" y="3090863"/>
          <p14:tracePt t="78407" x="6835775" y="3036888"/>
          <p14:tracePt t="78424" x="6723063" y="3016250"/>
          <p14:tracePt t="78441" x="6403975" y="2917825"/>
          <p14:tracePt t="78457" x="6289675" y="2843213"/>
          <p14:tracePt t="78474" x="6280150" y="2825750"/>
          <p14:tracePt t="78491" x="6273800" y="2740025"/>
          <p14:tracePt t="78507" x="6338888" y="2643188"/>
          <p14:tracePt t="78524" x="6361113" y="2609850"/>
          <p14:tracePt t="78541" x="6435725" y="2528888"/>
          <p14:tracePt t="78557" x="6581775" y="2447925"/>
          <p14:tracePt t="78574" x="6673850" y="2432050"/>
          <p14:tracePt t="78590" x="7089775" y="2393950"/>
          <p14:tracePt t="78607" x="7489825" y="2366963"/>
          <p14:tracePt t="78624" x="7885113" y="2366963"/>
          <p14:tracePt t="78641" x="8085138" y="2382838"/>
          <p14:tracePt t="78657" x="8240713" y="2432050"/>
          <p14:tracePt t="78674" x="8355013" y="2497138"/>
          <p14:tracePt t="78691" x="8382000" y="2544763"/>
          <p14:tracePt t="78707" x="8382000" y="2578100"/>
          <p14:tracePt t="78724" x="8382000" y="2593975"/>
          <p14:tracePt t="78741" x="8382000" y="2605088"/>
          <p14:tracePt t="78805" x="8386763" y="2620963"/>
          <p14:tracePt t="78815" x="8404225" y="2625725"/>
          <p14:tracePt t="78826" x="8408988" y="2632075"/>
          <p14:tracePt t="78840" x="8413750" y="2636838"/>
          <p14:tracePt t="78858" x="8440738" y="2647950"/>
          <p14:tracePt t="78874" x="8447088" y="2652713"/>
          <p14:tracePt t="78890" x="8478838" y="2663825"/>
          <p14:tracePt t="78907" x="8512175" y="2686050"/>
          <p14:tracePt t="78924" x="8516938" y="2690813"/>
          <p14:tracePt t="78941" x="8532813" y="2717800"/>
          <p14:tracePt t="78957" x="8539163" y="2751138"/>
          <p14:tracePt t="78974" x="8528050" y="2762250"/>
          <p14:tracePt t="78990" x="8467725" y="2809875"/>
          <p14:tracePt t="79007" x="8355013" y="2859088"/>
          <p14:tracePt t="79024" x="8316913" y="2863850"/>
          <p14:tracePt t="79040" x="8193088" y="2890838"/>
          <p14:tracePt t="79057" x="8139113" y="2890838"/>
          <p14:tracePt t="79074" x="8123238" y="2890838"/>
          <p14:tracePt t="79091" x="8094663" y="2890838"/>
          <p14:tracePt t="79107" x="8035925" y="2901950"/>
          <p14:tracePt t="79124" x="8020050" y="2901950"/>
          <p14:tracePt t="79141" x="7997825" y="2906713"/>
          <p14:tracePt t="79157" x="7993063" y="2913063"/>
          <p14:tracePt t="79195" x="7986713" y="2913063"/>
          <p14:tracePt t="79215" x="7981950" y="2917825"/>
          <p14:tracePt t="79225" x="7977188" y="2917825"/>
          <p14:tracePt t="79240" x="7977188" y="2924175"/>
          <p14:tracePt t="79326" x="7977188" y="2917825"/>
          <p14:tracePt t="79485" x="7986713" y="2913063"/>
          <p14:tracePt t="79495" x="8035925" y="2913063"/>
          <p14:tracePt t="79505" x="8074025" y="2913063"/>
          <p14:tracePt t="79515" x="8139113" y="2901950"/>
          <p14:tracePt t="79525" x="8267700" y="2890838"/>
          <p14:tracePt t="79541" x="8343900" y="2890838"/>
          <p14:tracePt t="79557" x="8543925" y="2870200"/>
          <p14:tracePt t="79574" x="8620125" y="2870200"/>
          <p14:tracePt t="79607" x="8813800" y="2852738"/>
          <p14:tracePt t="79640" x="8921750" y="2852738"/>
          <p14:tracePt t="79674" x="9063038" y="2852738"/>
          <p14:tracePt t="79691" x="9121775" y="2852738"/>
          <p14:tracePt t="79756" x="9110663" y="2852738"/>
          <p14:tracePt t="79765" x="9101138" y="2852738"/>
          <p14:tracePt t="79775" x="9094788" y="2852738"/>
          <p14:tracePt t="79790" x="9090025" y="2852738"/>
          <p14:tracePt t="79807" x="9083675" y="2852738"/>
          <p14:tracePt t="79945" x="9083675" y="2859088"/>
          <p14:tracePt t="80316" x="9078913" y="2859088"/>
          <p14:tracePt t="80415" x="9074150" y="2863850"/>
          <p14:tracePt t="80425" x="9067800" y="2863850"/>
          <p14:tracePt t="80436" x="9063038" y="2870200"/>
          <p14:tracePt t="80475" x="9009063" y="2874963"/>
          <p14:tracePt t="80485" x="8883650" y="2906713"/>
          <p14:tracePt t="80495" x="8793163" y="2928938"/>
          <p14:tracePt t="80507" x="8636000" y="2940050"/>
          <p14:tracePt t="80541" x="8393113" y="2951163"/>
          <p14:tracePt t="80574" x="8332788" y="2933700"/>
          <p14:tracePt t="80607" x="8197850" y="2836863"/>
          <p14:tracePt t="80624" x="8085138" y="2782888"/>
          <p14:tracePt t="80641" x="7912100" y="2724150"/>
          <p14:tracePt t="80658" x="7869238" y="2713038"/>
          <p14:tracePt t="80674" x="7862888" y="2713038"/>
          <p14:tracePt t="80707" x="7862888" y="2728913"/>
          <p14:tracePt t="80724" x="7874000" y="2778125"/>
          <p14:tracePt t="80740" x="7905750" y="2874963"/>
          <p14:tracePt t="80757" x="8008938" y="3048000"/>
          <p14:tracePt t="80774" x="8112125" y="3160713"/>
          <p14:tracePt t="80791" x="8301038" y="3275013"/>
          <p14:tracePt t="80807" x="8570913" y="3333750"/>
          <p14:tracePt t="80824" x="8662988" y="3333750"/>
          <p14:tracePt t="80841" x="8667750" y="3333750"/>
          <p14:tracePt t="80915" x="8640763" y="3333750"/>
          <p14:tracePt t="80925" x="8593138" y="3333750"/>
          <p14:tracePt t="80936" x="8566150" y="3333750"/>
          <p14:tracePt t="80945" x="8516938" y="3333750"/>
          <p14:tracePt t="80957" x="8489950" y="3333750"/>
          <p14:tracePt t="80974" x="8458200" y="3324225"/>
          <p14:tracePt t="80990" x="8424863" y="3317875"/>
          <p14:tracePt t="81025" x="8431213" y="3313113"/>
          <p14:tracePt t="81040" x="8447088" y="3302000"/>
          <p14:tracePt t="81057" x="8586788" y="3286125"/>
          <p14:tracePt t="81074" x="8640763" y="3275013"/>
          <p14:tracePt t="81090" x="8782050" y="3263900"/>
          <p14:tracePt t="81107" x="8883650" y="3263900"/>
          <p14:tracePt t="81124" x="8921750" y="3263900"/>
          <p14:tracePt t="81141" x="8997950" y="3263900"/>
          <p14:tracePt t="81157" x="9036050" y="3259138"/>
          <p14:tracePt t="81174" x="9040813" y="3259138"/>
          <p14:tracePt t="81207" x="9020175" y="3279775"/>
          <p14:tracePt t="81224" x="8997950" y="3286125"/>
          <p14:tracePt t="81241" x="8824913" y="3344863"/>
          <p14:tracePt t="81257" x="8586788" y="3398838"/>
          <p14:tracePt t="81274" x="8521700" y="3409950"/>
          <p14:tracePt t="81290" x="8501063" y="3409950"/>
          <p14:tracePt t="81325" x="8501063" y="3414713"/>
          <p14:tracePt t="81346" x="8512175" y="3409950"/>
          <p14:tracePt t="81357" x="8609013" y="3409950"/>
          <p14:tracePt t="81374" x="8770938" y="3387725"/>
          <p14:tracePt t="81391" x="8997950" y="3367088"/>
          <p14:tracePt t="81407" x="9101138" y="3360738"/>
          <p14:tracePt t="81424" x="9132888" y="3360738"/>
          <p14:tracePt t="81457" x="9117013" y="3360738"/>
          <p14:tracePt t="81474" x="9074150" y="3382963"/>
          <p14:tracePt t="81490" x="8943975" y="3414713"/>
          <p14:tracePt t="81507" x="8539163" y="3479800"/>
          <p14:tracePt t="81524" x="8240713" y="3524250"/>
          <p14:tracePt t="81541" x="8123238" y="3544888"/>
          <p14:tracePt t="81557" x="8116888" y="3544888"/>
          <p14:tracePt t="81574" x="8123238" y="3544888"/>
          <p14:tracePt t="81591" x="8258175" y="3524250"/>
          <p14:tracePt t="81607" x="8474075" y="3502025"/>
          <p14:tracePt t="81624" x="8689975" y="3475038"/>
          <p14:tracePt t="81641" x="8739188" y="3463925"/>
          <p14:tracePt t="81657" x="8824913" y="3463925"/>
          <p14:tracePt t="81725" x="8797925" y="3475038"/>
          <p14:tracePt t="81735" x="8743950" y="3490913"/>
          <p14:tracePt t="81745" x="8640763" y="3513138"/>
          <p14:tracePt t="81757" x="8404225" y="3551238"/>
          <p14:tracePt t="81774" x="8278813" y="3571875"/>
          <p14:tracePt t="81790" x="8132763" y="3594100"/>
          <p14:tracePt t="81824" x="8154988" y="3594100"/>
          <p14:tracePt t="81840" x="8485188" y="3544888"/>
          <p14:tracePt t="81857" x="8797925" y="3513138"/>
          <p14:tracePt t="81874" x="8901113" y="3490913"/>
          <p14:tracePt t="81891" x="9013825" y="3479800"/>
          <p14:tracePt t="81907" x="9020175" y="3475038"/>
          <p14:tracePt t="81965" x="9009063" y="3475038"/>
          <p14:tracePt t="81975" x="8986838" y="3486150"/>
          <p14:tracePt t="81985" x="8966200" y="3490913"/>
          <p14:tracePt t="81995" x="8955088" y="3490913"/>
          <p14:tracePt t="82007" x="8948738" y="3490913"/>
          <p14:tracePt t="83055" x="8939213" y="3490913"/>
          <p14:tracePt t="83065" x="8894763" y="3459163"/>
          <p14:tracePt t="83075" x="8739188" y="3371850"/>
          <p14:tracePt t="83085" x="8516938" y="3252788"/>
          <p14:tracePt t="83096" x="8224838" y="3140075"/>
          <p14:tracePt t="83107" x="7932738" y="3025775"/>
          <p14:tracePt t="83124" x="7642225" y="2897188"/>
          <p14:tracePt t="83141" x="7165975" y="2636838"/>
          <p14:tracePt t="83174" x="6588125" y="2124075"/>
          <p14:tracePt t="83207" x="6284913" y="1809750"/>
          <p14:tracePt t="83240" x="6181725" y="1746250"/>
          <p14:tracePt t="83257" x="6181725" y="1735138"/>
          <p14:tracePt t="83274" x="6226175" y="1724025"/>
          <p14:tracePt t="83290" x="6323013" y="1708150"/>
          <p14:tracePt t="83307" x="6453188" y="1674813"/>
          <p14:tracePt t="83324" x="6516688" y="1674813"/>
          <p14:tracePt t="83340" x="6554788" y="1674813"/>
          <p14:tracePt t="83374" x="6442075" y="1724025"/>
          <p14:tracePt t="83390" x="6388100" y="1735138"/>
          <p14:tracePt t="83407" x="6273800" y="1746250"/>
          <p14:tracePt t="83424" x="6242050" y="1746250"/>
          <p14:tracePt t="83441" x="6219825" y="1746250"/>
          <p14:tracePt t="83457" x="6199188" y="1739900"/>
          <p14:tracePt t="83474" x="6181725" y="1739900"/>
          <p14:tracePt t="83491" x="6134100" y="1739900"/>
          <p14:tracePt t="83507" x="6118225" y="1739900"/>
          <p14:tracePt t="83540" x="6145213" y="1739900"/>
          <p14:tracePt t="83557" x="6361113" y="1762125"/>
          <p14:tracePt t="83574" x="6453188" y="1766888"/>
          <p14:tracePt t="83590" x="6630988" y="1789113"/>
          <p14:tracePt t="83607" x="6642100" y="1800225"/>
          <p14:tracePt t="83624" x="6642100" y="1804988"/>
          <p14:tracePt t="83641" x="6581775" y="1831975"/>
          <p14:tracePt t="83657" x="6435725" y="1874838"/>
          <p14:tracePt t="83674" x="6372225" y="1881188"/>
          <p14:tracePt t="83690" x="6192838" y="1890713"/>
          <p14:tracePt t="83707" x="6064250" y="1890713"/>
          <p14:tracePt t="83724" x="6057900" y="1890713"/>
          <p14:tracePt t="83757" x="6149975" y="1890713"/>
          <p14:tracePt t="83774" x="6242050" y="1890713"/>
          <p14:tracePt t="83790" x="6496050" y="1901825"/>
          <p14:tracePt t="83807" x="6626225" y="1912938"/>
          <p14:tracePt t="83824" x="6680200" y="1917700"/>
          <p14:tracePt t="83857" x="6669088" y="1935163"/>
          <p14:tracePt t="83874" x="6619875" y="1951038"/>
          <p14:tracePt t="83890" x="6453188" y="1978025"/>
          <p14:tracePt t="83907" x="6273800" y="2000250"/>
          <p14:tracePt t="83924" x="6118225" y="2009775"/>
          <p14:tracePt t="83940" x="6042025" y="2027238"/>
          <p14:tracePt t="83986" x="6080125" y="2032000"/>
          <p14:tracePt t="83995" x="6192838" y="2043113"/>
          <p14:tracePt t="84007" x="6269038" y="2043113"/>
          <p14:tracePt t="84024" x="6365875" y="2043113"/>
          <p14:tracePt t="84040" x="6435725" y="2043113"/>
          <p14:tracePt t="84057" x="6500813" y="2054225"/>
          <p14:tracePt t="84074" x="6507163" y="2054225"/>
          <p14:tracePt t="84090" x="6527800" y="2063750"/>
          <p14:tracePt t="84107" x="6543675" y="2097088"/>
          <p14:tracePt t="84124" x="6561138" y="2108200"/>
          <p14:tracePt t="84141" x="6592888" y="2189163"/>
          <p14:tracePt t="84157" x="6619875" y="2317750"/>
          <p14:tracePt t="84174" x="6642100" y="2389188"/>
          <p14:tracePt t="84191" x="6689725" y="2609850"/>
          <p14:tracePt t="84207" x="6734175" y="2825750"/>
          <p14:tracePt t="84224" x="6754813" y="2906713"/>
          <p14:tracePt t="84241" x="6792913" y="3025775"/>
          <p14:tracePt t="84257" x="6804025" y="3070225"/>
          <p14:tracePt t="84274" x="6808788" y="3070225"/>
          <p14:tracePt t="84290" x="6808788" y="3074988"/>
          <p14:tracePt t="84346" x="6808788" y="3079750"/>
          <p14:tracePt t="84355" x="6808788" y="3090863"/>
          <p14:tracePt t="84545" x="6804025" y="3090863"/>
          <p14:tracePt t="84705" x="6770688" y="3097213"/>
          <p14:tracePt t="84715" x="6727825" y="3113088"/>
          <p14:tracePt t="84725" x="6673850" y="3124200"/>
          <p14:tracePt t="84736" x="6599238" y="3144838"/>
          <p14:tracePt t="84745" x="6565900" y="3151188"/>
          <p14:tracePt t="84757" x="6538913" y="3155950"/>
          <p14:tracePt t="84774" x="6496050" y="3178175"/>
          <p14:tracePt t="84790" x="6388100" y="3209925"/>
          <p14:tracePt t="84807" x="6253163" y="3236913"/>
          <p14:tracePt t="84824" x="6035675" y="3279775"/>
          <p14:tracePt t="84840" x="5468938" y="3351213"/>
          <p14:tracePt t="84857" x="4702175" y="3459163"/>
          <p14:tracePt t="84874" x="4221163" y="3551238"/>
          <p14:tracePt t="84890" x="3895725" y="3621088"/>
          <p14:tracePt t="84907" x="3621088" y="3675063"/>
          <p14:tracePt t="84924" x="3517900" y="3686175"/>
          <p14:tracePt t="84940" x="3425825" y="3702050"/>
          <p14:tracePt t="84957" x="3297238" y="3722688"/>
          <p14:tracePt t="84974" x="3205163" y="3733800"/>
          <p14:tracePt t="84990" x="3052763" y="3749675"/>
          <p14:tracePt t="85007" x="2913063" y="3760788"/>
          <p14:tracePt t="85024" x="2859088" y="3760788"/>
          <p14:tracePt t="85040" x="2717800" y="3771900"/>
          <p14:tracePt t="85057" x="2544763" y="3771900"/>
          <p14:tracePt t="85074" x="2481263" y="3771900"/>
          <p14:tracePt t="85090" x="2301875" y="3771900"/>
          <p14:tracePt t="85107" x="2162175" y="3776663"/>
          <p14:tracePt t="85124" x="2135188" y="3787775"/>
          <p14:tracePt t="85140" x="2090738" y="3794125"/>
          <p14:tracePt t="85157" x="2074863" y="3798888"/>
          <p14:tracePt t="85174" x="2058988" y="3805238"/>
          <p14:tracePt t="85190" x="2020888" y="3825875"/>
          <p14:tracePt t="85207" x="1973263" y="3836988"/>
          <p14:tracePt t="85224" x="1951038" y="3852863"/>
          <p14:tracePt t="85240" x="1935163" y="3859213"/>
          <p14:tracePt t="85325" x="1935163" y="3868738"/>
          <p14:tracePt t="85335" x="1935163" y="3886200"/>
          <p14:tracePt t="85346" x="1951038" y="3890963"/>
          <p14:tracePt t="85358" x="1955800" y="3895725"/>
          <p14:tracePt t="85374" x="1962150" y="3902075"/>
          <p14:tracePt t="85391" x="1966913" y="3902075"/>
          <p14:tracePt t="85407" x="1966913" y="3906838"/>
          <p14:tracePt t="85424" x="1973263" y="3913188"/>
          <p14:tracePt t="85441" x="1989138" y="3917950"/>
          <p14:tracePt t="85457" x="2020888" y="3922713"/>
          <p14:tracePt t="85474" x="2047875" y="3922713"/>
          <p14:tracePt t="85490" x="2108200" y="3933825"/>
          <p14:tracePt t="85507" x="2166938" y="3933825"/>
          <p14:tracePt t="85524" x="2220913" y="3940175"/>
          <p14:tracePt t="85540" x="2308225" y="3940175"/>
          <p14:tracePt t="85557" x="2447925" y="3949700"/>
          <p14:tracePt t="85574" x="2528888" y="3949700"/>
          <p14:tracePt t="85590" x="2582863" y="3949700"/>
          <p14:tracePt t="85607" x="2652713" y="3949700"/>
          <p14:tracePt t="85624" x="2679700" y="3949700"/>
          <p14:tracePt t="85641" x="2708275" y="3940175"/>
          <p14:tracePt t="85657" x="2744788" y="3933825"/>
          <p14:tracePt t="85674" x="2767013" y="3933825"/>
          <p14:tracePt t="85690" x="2816225" y="3929063"/>
          <p14:tracePt t="85707" x="2820988" y="3929063"/>
          <p14:tracePt t="89207" x="2820988" y="3956050"/>
          <p14:tracePt t="89224" x="2820988" y="3994150"/>
          <p14:tracePt t="89241" x="2820988" y="4030663"/>
          <p14:tracePt t="89257" x="2820988" y="4075113"/>
          <p14:tracePt t="89274" x="2820988" y="4113213"/>
          <p14:tracePt t="89290" x="2820988" y="4149725"/>
          <p14:tracePt t="89324" x="2820988" y="4230688"/>
          <p14:tracePt t="90908" x="2789238" y="4479925"/>
          <p14:tracePt t="90915" x="2809875" y="4495800"/>
          <p14:tracePt t="90924" x="2816225" y="4506913"/>
          <p14:tracePt t="90940" x="2825750" y="4529138"/>
          <p14:tracePt t="90974" x="2825750" y="4533900"/>
          <p14:tracePt t="90990" x="2794000" y="4572000"/>
          <p14:tracePt t="91024" x="2717800" y="4641850"/>
          <p14:tracePt t="91057" x="2686050" y="4679950"/>
          <p14:tracePt t="91090" x="2670175" y="4695825"/>
          <p14:tracePt t="91107" x="2659063" y="4711700"/>
          <p14:tracePt t="91124" x="2643188" y="4718050"/>
          <p14:tracePt t="91140" x="2632075" y="4729163"/>
          <p14:tracePt t="91226" x="2625725" y="4729163"/>
          <p14:tracePt t="91236" x="2620963" y="4745038"/>
          <p14:tracePt t="91245" x="2616200" y="4772025"/>
          <p14:tracePt t="91257" x="2609850" y="4792663"/>
          <p14:tracePt t="91274" x="2609850" y="4819650"/>
          <p14:tracePt t="91290" x="2593975" y="4868863"/>
          <p14:tracePt t="91307" x="2593975" y="4879975"/>
          <p14:tracePt t="91324" x="2593975" y="4884738"/>
          <p14:tracePt t="91340" x="2589213" y="4891088"/>
          <p14:tracePt t="92135" x="2598738" y="4891088"/>
          <p14:tracePt t="92145" x="2663825" y="4864100"/>
          <p14:tracePt t="92156" x="2852738" y="4787900"/>
          <p14:tracePt t="92165" x="2928938" y="4760913"/>
          <p14:tracePt t="92176" x="3009900" y="4729163"/>
          <p14:tracePt t="92190" x="3236913" y="4637088"/>
          <p14:tracePt t="92207" x="3409950" y="4567238"/>
          <p14:tracePt t="92240" x="3717925" y="4452938"/>
          <p14:tracePt t="92274" x="3875088" y="4403725"/>
          <p14:tracePt t="92307" x="4095750" y="4403725"/>
          <p14:tracePt t="92324" x="4117975" y="4403725"/>
          <p14:tracePt t="92340" x="4171950" y="4403725"/>
          <p14:tracePt t="92357" x="4230688" y="4403725"/>
          <p14:tracePt t="92374" x="4241800" y="4414838"/>
          <p14:tracePt t="92391" x="4286250" y="4421188"/>
          <p14:tracePt t="92407" x="4306888" y="4425950"/>
          <p14:tracePt t="92424" x="4313238" y="4425950"/>
          <p14:tracePt t="92465" x="4318000" y="4425950"/>
          <p14:tracePt t="92475" x="4329113" y="4425950"/>
          <p14:tracePt t="92490" x="4349750" y="4414838"/>
          <p14:tracePt t="92507" x="4376738" y="4394200"/>
          <p14:tracePt t="92524" x="4398963" y="4371975"/>
          <p14:tracePt t="92540" x="4452938" y="4340225"/>
          <p14:tracePt t="92557" x="4479925" y="4329113"/>
          <p14:tracePt t="92574" x="4495800" y="4313238"/>
          <p14:tracePt t="92590" x="4540250" y="4291013"/>
          <p14:tracePt t="92607" x="4583113" y="4264025"/>
          <p14:tracePt t="92624" x="4621213" y="4248150"/>
          <p14:tracePt t="92640" x="4664075" y="4237038"/>
          <p14:tracePt t="92657" x="4706938" y="4237038"/>
          <p14:tracePt t="92674" x="4722813" y="4237038"/>
          <p14:tracePt t="92690" x="4745038" y="4237038"/>
          <p14:tracePt t="92707" x="4756150" y="4237038"/>
          <p14:tracePt t="92724" x="4760913" y="4237038"/>
          <p14:tracePt t="92740" x="4772025" y="4237038"/>
          <p14:tracePt t="92757" x="4803775" y="4241800"/>
          <p14:tracePt t="92774" x="4814888" y="4248150"/>
          <p14:tracePt t="92790" x="4841875" y="4252913"/>
          <p14:tracePt t="92807" x="4857750" y="4264025"/>
          <p14:tracePt t="92865" x="4864100" y="4264025"/>
          <p14:tracePt t="92875" x="4868863" y="4264025"/>
          <p14:tracePt t="92885" x="4875213" y="4264025"/>
          <p14:tracePt t="92895" x="4879975" y="4257675"/>
          <p14:tracePt t="92907" x="4895850" y="4248150"/>
          <p14:tracePt t="92924" x="4911725" y="4237038"/>
          <p14:tracePt t="92940" x="4965700" y="4183063"/>
          <p14:tracePt t="92957" x="5026025" y="4090988"/>
          <p14:tracePt t="92973" x="5041900" y="4059238"/>
          <p14:tracePt t="92990" x="5095875" y="3960813"/>
          <p14:tracePt t="93007" x="5133975" y="3875088"/>
          <p14:tracePt t="93024" x="5145088" y="3852863"/>
          <p14:tracePt t="93040" x="5149850" y="3825875"/>
          <p14:tracePt t="93225" x="5149850" y="3821113"/>
          <p14:tracePt t="93656" x="5149850" y="3825875"/>
          <p14:tracePt t="93666" x="5187950" y="3890963"/>
          <p14:tracePt t="93675" x="5203825" y="3922713"/>
          <p14:tracePt t="93690" x="5230813" y="3967163"/>
          <p14:tracePt t="93707" x="5241925" y="4014788"/>
          <p14:tracePt t="93724" x="5241925" y="4041775"/>
          <p14:tracePt t="93740" x="5203825" y="4079875"/>
          <p14:tracePt t="93757" x="5183188" y="4086225"/>
          <p14:tracePt t="93791" x="5156200" y="4090988"/>
          <p14:tracePt t="93876" x="5149850" y="4090988"/>
          <p14:tracePt t="93885" x="5145088" y="4090988"/>
          <p14:tracePt t="93895" x="5118100" y="4075113"/>
          <p14:tracePt t="93907" x="5095875" y="4059238"/>
          <p14:tracePt t="93924" x="5075238" y="4037013"/>
          <p14:tracePt t="93941" x="5053013" y="3983038"/>
          <p14:tracePt t="93957" x="5075238" y="3890963"/>
          <p14:tracePt t="93973" x="5111750" y="3836988"/>
          <p14:tracePt t="93990" x="5203825" y="3675063"/>
          <p14:tracePt t="94007" x="5291138" y="3524250"/>
          <p14:tracePt t="94024" x="5349875" y="3475038"/>
          <p14:tracePt t="94040" x="5518150" y="3317875"/>
          <p14:tracePt t="94057" x="5664200" y="3171825"/>
          <p14:tracePt t="94074" x="5695950" y="3151188"/>
          <p14:tracePt t="94090" x="5788025" y="3086100"/>
          <p14:tracePt t="94107" x="5837238" y="3052763"/>
          <p14:tracePt t="94124" x="5853113" y="3048000"/>
          <p14:tracePt t="94140" x="5853113" y="3043238"/>
          <p14:tracePt t="94174" x="5826125" y="3043238"/>
          <p14:tracePt t="94191" x="5695950" y="3043238"/>
          <p14:tracePt t="94207" x="5545138" y="3021013"/>
          <p14:tracePt t="94224" x="5480050" y="3009900"/>
          <p14:tracePt t="94240" x="5257800" y="2897188"/>
          <p14:tracePt t="94257" x="4965700" y="2674938"/>
          <p14:tracePt t="94274" x="4879975" y="2578100"/>
          <p14:tracePt t="94290" x="4787900" y="2366963"/>
          <p14:tracePt t="94307" x="4776788" y="2227263"/>
          <p14:tracePt t="94323" x="4794250" y="2101850"/>
          <p14:tracePt t="94340" x="4945063" y="1870075"/>
          <p14:tracePt t="94357" x="5156200" y="1681163"/>
          <p14:tracePt t="94374" x="5437188" y="1501775"/>
          <p14:tracePt t="94391" x="5934075" y="1355725"/>
          <p14:tracePt t="94407" x="6253163" y="1346200"/>
          <p14:tracePt t="94424" x="6489700" y="1355725"/>
          <p14:tracePt t="94440" x="6734175" y="1400175"/>
          <p14:tracePt t="94457" x="6954838" y="1508125"/>
          <p14:tracePt t="94473" x="7116763" y="1604963"/>
          <p14:tracePt t="94490" x="7278688" y="1739900"/>
          <p14:tracePt t="94507" x="7446963" y="1912938"/>
          <p14:tracePt t="94524" x="7496175" y="2005013"/>
          <p14:tracePt t="94540" x="7512050" y="2063750"/>
          <p14:tracePt t="94557" x="7435850" y="2155825"/>
          <p14:tracePt t="94574" x="7392988" y="2182813"/>
          <p14:tracePt t="94590" x="7332663" y="2227263"/>
          <p14:tracePt t="94625" x="7343775" y="2227263"/>
          <p14:tracePt t="94640" x="7361238" y="2227263"/>
          <p14:tracePt t="94657" x="7404100" y="2216150"/>
          <p14:tracePt t="94725" x="7408863" y="2216150"/>
          <p14:tracePt t="94735" x="7419975" y="2216150"/>
          <p14:tracePt t="94745" x="7442200" y="2216150"/>
          <p14:tracePt t="94757" x="7462838" y="2216150"/>
          <p14:tracePt t="94774" x="7469188" y="2216150"/>
          <p14:tracePt t="94790" x="7473950" y="2216150"/>
          <p14:tracePt t="94807" x="7473950" y="2247900"/>
          <p14:tracePt t="94824" x="7478713" y="2270125"/>
          <p14:tracePt t="94840" x="7512050" y="2339975"/>
          <p14:tracePt t="94857" x="7539038" y="2393950"/>
          <p14:tracePt t="94874" x="7539038" y="2398713"/>
          <p14:tracePt t="94891" x="7462838" y="2420938"/>
          <p14:tracePt t="94907" x="7215188" y="2432050"/>
          <p14:tracePt t="94924" x="7089775" y="2432050"/>
          <p14:tracePt t="94941" x="6765925" y="2425700"/>
          <p14:tracePt t="94957" x="6626225" y="2416175"/>
          <p14:tracePt t="94973" x="6615113" y="2416175"/>
          <p14:tracePt t="95035" x="6599238" y="2416175"/>
          <p14:tracePt t="95045" x="6588125" y="2416175"/>
          <p14:tracePt t="95055" x="6581775" y="2416175"/>
          <p14:tracePt t="95066" x="6570663" y="2416175"/>
          <p14:tracePt t="95075" x="6565900" y="2416175"/>
          <p14:tracePt t="95165" x="6592888" y="2416175"/>
          <p14:tracePt t="95175" x="6657975" y="2416175"/>
          <p14:tracePt t="95186" x="6797675" y="2416175"/>
          <p14:tracePt t="95195" x="7062788" y="2416175"/>
          <p14:tracePt t="95207" x="7224713" y="2405063"/>
          <p14:tracePt t="95224" x="7485063" y="2405063"/>
          <p14:tracePt t="95240" x="7646988" y="2393950"/>
          <p14:tracePt t="95257" x="7732713" y="2393950"/>
          <p14:tracePt t="95273" x="7739063" y="2389188"/>
          <p14:tracePt t="95307" x="7743825" y="2389188"/>
          <p14:tracePt t="95365" x="7658100" y="2389188"/>
          <p14:tracePt t="95375" x="7408863" y="2405063"/>
          <p14:tracePt t="95385" x="7242175" y="2416175"/>
          <p14:tracePt t="95395" x="7116763" y="2436813"/>
          <p14:tracePt t="95407" x="6977063" y="2447925"/>
          <p14:tracePt t="95424" x="6961188" y="2452688"/>
          <p14:tracePt t="95440" x="6954838" y="2452688"/>
          <p14:tracePt t="95475" x="6961188" y="2452688"/>
          <p14:tracePt t="95485" x="6988175" y="2452688"/>
          <p14:tracePt t="95495" x="7058025" y="2452688"/>
          <p14:tracePt t="95507" x="7208838" y="2452688"/>
          <p14:tracePt t="95524" x="7305675" y="2452688"/>
          <p14:tracePt t="95540" x="7539038" y="2474913"/>
          <p14:tracePt t="95557" x="7754938" y="2508250"/>
          <p14:tracePt t="95574" x="7831138" y="2517775"/>
          <p14:tracePt t="95590" x="7997825" y="2535238"/>
          <p14:tracePt t="95607" x="8143875" y="2566988"/>
          <p14:tracePt t="95624" x="8186738" y="2582863"/>
          <p14:tracePt t="95641" x="8312150" y="2670175"/>
          <p14:tracePt t="95657" x="8424863" y="2767013"/>
          <p14:tracePt t="95674" x="8521700" y="2863850"/>
          <p14:tracePt t="95690" x="8629650" y="2998788"/>
          <p14:tracePt t="95707" x="8658225" y="3074988"/>
          <p14:tracePt t="95723" x="8647113" y="3124200"/>
          <p14:tracePt t="95740" x="8512175" y="3198813"/>
          <p14:tracePt t="95757" x="8305800" y="3241675"/>
          <p14:tracePt t="95774" x="8128000" y="3252788"/>
          <p14:tracePt t="95790" x="7986713" y="3248025"/>
          <p14:tracePt t="95807" x="7900988" y="3205163"/>
          <p14:tracePt t="95824" x="7869238" y="3160713"/>
          <p14:tracePt t="95840" x="7831138" y="3086100"/>
          <p14:tracePt t="95857" x="7777163" y="2960688"/>
          <p14:tracePt t="95874" x="7739063" y="2897188"/>
          <p14:tracePt t="95890" x="7651750" y="2805113"/>
          <p14:tracePt t="95907" x="7392988" y="2663825"/>
          <p14:tracePt t="95924" x="7278688" y="2632075"/>
          <p14:tracePt t="95940" x="7031038" y="2589213"/>
          <p14:tracePt t="95957" x="6965950" y="2571750"/>
          <p14:tracePt t="95975" x="6961188" y="2571750"/>
          <p14:tracePt t="95990" x="6961188" y="2566988"/>
          <p14:tracePt t="96007" x="6954838" y="2562225"/>
          <p14:tracePt t="96023" x="6943725" y="2544763"/>
          <p14:tracePt t="96040" x="6911975" y="2535238"/>
          <p14:tracePt t="96057" x="6884988" y="2528888"/>
          <p14:tracePt t="96074" x="6880225" y="2528888"/>
          <p14:tracePt t="96126" x="6880225" y="2508250"/>
          <p14:tracePt t="96135" x="6873875" y="2486025"/>
          <p14:tracePt t="96145" x="6858000" y="2470150"/>
          <p14:tracePt t="96157" x="6824663" y="2436813"/>
          <p14:tracePt t="96174" x="6792913" y="2409825"/>
          <p14:tracePt t="96190" x="6684963" y="2371725"/>
          <p14:tracePt t="96207" x="6642100" y="2351088"/>
          <p14:tracePt t="96224" x="6635750" y="2351088"/>
          <p14:tracePt t="96365" x="6642100" y="2351088"/>
          <p14:tracePt t="96375" x="6646863" y="2355850"/>
          <p14:tracePt t="96385" x="6646863" y="2362200"/>
          <p14:tracePt t="96405" x="6646863" y="2366963"/>
          <p14:tracePt t="96485" x="6653213" y="2366963"/>
          <p14:tracePt t="96495" x="6662738" y="2366963"/>
          <p14:tracePt t="96506" x="6689725" y="2366963"/>
          <p14:tracePt t="96516" x="6770688" y="2366963"/>
          <p14:tracePt t="96525" x="6846888" y="2366963"/>
          <p14:tracePt t="96540" x="6923088" y="2366963"/>
          <p14:tracePt t="96557" x="7161213" y="2366963"/>
          <p14:tracePt t="96574" x="7332663" y="2382838"/>
          <p14:tracePt t="96590" x="7586663" y="2405063"/>
          <p14:tracePt t="96607" x="7927975" y="2409825"/>
          <p14:tracePt t="96624" x="8020050" y="2420938"/>
          <p14:tracePt t="96640" x="8159750" y="2443163"/>
          <p14:tracePt t="96657" x="8213725" y="2443163"/>
          <p14:tracePt t="96755" x="8204200" y="2452688"/>
          <p14:tracePt t="96765" x="8193088" y="2452688"/>
          <p14:tracePt t="96775" x="8170863" y="2459038"/>
          <p14:tracePt t="96790" x="8159750" y="2459038"/>
          <p14:tracePt t="96807" x="8150225" y="2459038"/>
          <p14:tracePt t="96906" x="8150225" y="2463800"/>
          <p14:tracePt t="96915" x="8159750" y="2463800"/>
          <p14:tracePt t="96925" x="8177213" y="2470150"/>
          <p14:tracePt t="96940" x="8213725" y="2497138"/>
          <p14:tracePt t="96957" x="8328025" y="2562225"/>
          <p14:tracePt t="96973" x="8370888" y="2598738"/>
          <p14:tracePt t="96990" x="8489950" y="2706688"/>
          <p14:tracePt t="97007" x="8555038" y="2794000"/>
          <p14:tracePt t="97024" x="8613775" y="2901950"/>
          <p14:tracePt t="97040" x="8685213" y="3036888"/>
          <p14:tracePt t="97057" x="8705850" y="3106738"/>
          <p14:tracePt t="97074" x="8705850" y="3160713"/>
          <p14:tracePt t="97090" x="8689975" y="3205163"/>
          <p14:tracePt t="97107" x="8685213" y="3225800"/>
          <p14:tracePt t="97124" x="8674100" y="3248025"/>
          <p14:tracePt t="97140" x="8636000" y="3270250"/>
          <p14:tracePt t="97157" x="8555038" y="3297238"/>
          <p14:tracePt t="97174" x="8451850" y="3313113"/>
          <p14:tracePt t="97191" x="8312150" y="3333750"/>
          <p14:tracePt t="97207" x="8204200" y="3351213"/>
          <p14:tracePt t="97224" x="8181975" y="3367088"/>
          <p14:tracePt t="97240" x="8170863" y="3367088"/>
          <p14:tracePt t="97257" x="8170863" y="3371850"/>
          <p14:tracePt t="97290" x="8166100" y="3371850"/>
          <p14:tracePt t="97325" x="8166100" y="3382963"/>
          <p14:tracePt t="97335" x="8177213" y="3387725"/>
          <p14:tracePt t="97346" x="8224838" y="3405188"/>
          <p14:tracePt t="97357" x="8267700" y="3421063"/>
          <p14:tracePt t="97374" x="8332788" y="3432175"/>
          <p14:tracePt t="97391" x="8501063" y="3441700"/>
          <p14:tracePt t="97407" x="8586788" y="3441700"/>
          <p14:tracePt t="97424" x="8602663" y="3441700"/>
          <p14:tracePt t="97441" x="8651875" y="3441700"/>
          <p14:tracePt t="97457" x="8689975" y="3441700"/>
          <p14:tracePt t="97473" x="8712200" y="3441700"/>
          <p14:tracePt t="97490" x="8759825" y="3452813"/>
          <p14:tracePt t="97507" x="8793163" y="3463925"/>
          <p14:tracePt t="97524" x="8797925" y="3463925"/>
          <p14:tracePt t="97540" x="8802688" y="3468688"/>
          <p14:tracePt t="97575" x="8802688" y="3475038"/>
          <p14:tracePt t="97675" x="8802688" y="3479800"/>
          <p14:tracePt t="97685" x="8802688" y="3490913"/>
          <p14:tracePt t="97705" x="8802688" y="3495675"/>
          <p14:tracePt t="97805" x="8786813" y="3495675"/>
          <p14:tracePt t="97815" x="8770938" y="3495675"/>
          <p14:tracePt t="97826" x="8766175" y="3495675"/>
          <p14:tracePt t="97835" x="8759825" y="3495675"/>
          <p14:tracePt t="97845" x="8755063" y="3495675"/>
          <p14:tracePt t="97857" x="8748713" y="3495675"/>
          <p14:tracePt t="97874" x="8743950" y="3495675"/>
          <p14:tracePt t="97890" x="8732838" y="3490913"/>
          <p14:tracePt t="97907" x="8721725" y="3490913"/>
          <p14:tracePt t="97924" x="8716963" y="3490913"/>
          <p14:tracePt t="97940" x="8716963" y="3486150"/>
          <p14:tracePt t="98075" x="8721725" y="3486150"/>
          <p14:tracePt t="98085" x="8732838" y="3486150"/>
          <p14:tracePt t="98095" x="8755063" y="3486150"/>
          <p14:tracePt t="98107" x="8782050" y="3486150"/>
          <p14:tracePt t="98124" x="8802688" y="3486150"/>
          <p14:tracePt t="98140" x="8863013" y="3486150"/>
          <p14:tracePt t="98157" x="8894763" y="3486150"/>
          <p14:tracePt t="98174" x="8901113" y="3486150"/>
          <p14:tracePt t="98191" x="8912225" y="3486150"/>
          <p14:tracePt t="98207" x="8916988" y="3486150"/>
          <p14:tracePt t="98224" x="8916988" y="3490913"/>
          <p14:tracePt t="98240" x="8863013" y="3495675"/>
          <p14:tracePt t="98257" x="8694738" y="3495675"/>
          <p14:tracePt t="98274" x="8629650" y="3490913"/>
          <p14:tracePt t="98290" x="8548688" y="3459163"/>
          <p14:tracePt t="98307" x="8512175" y="3425825"/>
          <p14:tracePt t="98324" x="8505825" y="3405188"/>
          <p14:tracePt t="98340" x="8505825" y="3344863"/>
          <p14:tracePt t="98357" x="8548688" y="3279775"/>
          <p14:tracePt t="98374" x="8582025" y="3236913"/>
          <p14:tracePt t="98390" x="8674100" y="3171825"/>
          <p14:tracePt t="98407" x="8759825" y="3128963"/>
          <p14:tracePt t="98424" x="8863013" y="3097213"/>
          <p14:tracePt t="98440" x="9013825" y="3090863"/>
          <p14:tracePt t="98457" x="9105900" y="3090863"/>
          <p14:tracePt t="98474" x="9182100" y="3090863"/>
          <p14:tracePt t="98490" x="9267825" y="3128963"/>
          <p14:tracePt t="98507" x="9321800" y="3155950"/>
          <p14:tracePt t="98524" x="9355138" y="3209925"/>
          <p14:tracePt t="98540" x="9391650" y="3259138"/>
          <p14:tracePt t="98557" x="9420225" y="3355975"/>
          <p14:tracePt t="98574" x="9420225" y="3409950"/>
          <p14:tracePt t="98590" x="9420225" y="3425825"/>
          <p14:tracePt t="98607" x="9398000" y="3452813"/>
          <p14:tracePt t="98624" x="9371013" y="3463925"/>
          <p14:tracePt t="98640" x="9321800" y="3479800"/>
          <p14:tracePt t="98657" x="9283700" y="3486150"/>
          <p14:tracePt t="98674" x="9278938" y="3486150"/>
          <p14:tracePt t="98690" x="9263063" y="3486150"/>
          <p14:tracePt t="98707" x="9251950" y="3486150"/>
          <p14:tracePt t="98724" x="9247188" y="3486150"/>
          <p14:tracePt t="98796" x="9240838" y="3486150"/>
          <p14:tracePt t="98865" x="9236075" y="3486150"/>
          <p14:tracePt t="98945" x="9236075" y="3490913"/>
          <p14:tracePt t="98955" x="9229725" y="3490913"/>
          <p14:tracePt t="98985" x="9224963" y="3495675"/>
          <p14:tracePt t="99005" x="9220200" y="3502025"/>
          <p14:tracePt t="99015" x="9213850" y="3506788"/>
          <p14:tracePt t="99025" x="9202738" y="3517900"/>
          <p14:tracePt t="99040" x="9193213" y="3529013"/>
          <p14:tracePt t="99057" x="9175750" y="3540125"/>
          <p14:tracePt t="99073" x="9170988" y="3544888"/>
          <p14:tracePt t="99215" x="9166225" y="3544888"/>
          <p14:tracePt t="99605" x="9148763" y="3544888"/>
          <p14:tracePt t="99615" x="9144000" y="3551238"/>
          <p14:tracePt t="99626" x="9128125" y="3556000"/>
          <p14:tracePt t="99635" x="9090025" y="3571875"/>
          <p14:tracePt t="99645" x="9036050" y="3587750"/>
          <p14:tracePt t="99657" x="9013825" y="3605213"/>
          <p14:tracePt t="99674" x="8982075" y="3621088"/>
          <p14:tracePt t="99707" x="8602663" y="3713163"/>
          <p14:tracePt t="99740" x="8197850" y="3787775"/>
          <p14:tracePt t="99774" x="7950200" y="3848100"/>
          <p14:tracePt t="99790" x="7781925" y="3886200"/>
          <p14:tracePt t="99807" x="7615238" y="3906838"/>
          <p14:tracePt t="99823" x="7559675" y="3917950"/>
          <p14:tracePt t="99840" x="7431088" y="3917950"/>
          <p14:tracePt t="99857" x="7327900" y="3922713"/>
          <p14:tracePt t="99874" x="7300913" y="3922713"/>
          <p14:tracePt t="99891" x="7208838" y="3940175"/>
          <p14:tracePt t="99907" x="7069138" y="3949700"/>
          <p14:tracePt t="99924" x="7004050" y="3949700"/>
          <p14:tracePt t="99940" x="6853238" y="3960813"/>
          <p14:tracePt t="99957" x="6711950" y="3976688"/>
          <p14:tracePt t="99973" x="6657975" y="3976688"/>
          <p14:tracePt t="99990" x="6550025" y="3994150"/>
          <p14:tracePt t="100007" x="6457950" y="4014788"/>
          <p14:tracePt t="100024" x="6408738" y="4014788"/>
          <p14:tracePt t="100040" x="6253163" y="4041775"/>
          <p14:tracePt t="100057" x="6145213" y="4068763"/>
          <p14:tracePt t="100074" x="6064250" y="4090988"/>
          <p14:tracePt t="100090" x="5972175" y="4106863"/>
          <p14:tracePt t="100107" x="5900738" y="4129088"/>
          <p14:tracePt t="100124" x="5846763" y="4140200"/>
          <p14:tracePt t="100141" x="5718175" y="4149725"/>
          <p14:tracePt t="100157" x="5588000" y="4149725"/>
          <p14:tracePt t="100174" x="5453063" y="4144963"/>
          <p14:tracePt t="100190" x="5302250" y="4133850"/>
          <p14:tracePt t="100207" x="5122863" y="4113213"/>
          <p14:tracePt t="100223" x="5053013" y="4102100"/>
          <p14:tracePt t="100240" x="4999038" y="4090988"/>
          <p14:tracePt t="100257" x="4918075" y="4037013"/>
          <p14:tracePt t="100273" x="4884738" y="3994150"/>
          <p14:tracePt t="100290" x="4848225" y="3940175"/>
          <p14:tracePt t="100307" x="4803775" y="3863975"/>
          <p14:tracePt t="100324" x="4776788" y="3810000"/>
          <p14:tracePt t="100340" x="4745038" y="3744913"/>
          <p14:tracePt t="100357" x="4722813" y="3713163"/>
          <p14:tracePt t="100374" x="4718050" y="3702050"/>
          <p14:tracePt t="100391" x="4718050" y="3679825"/>
          <p14:tracePt t="100407" x="4765675" y="3636963"/>
          <p14:tracePt t="100424" x="4810125" y="3609975"/>
          <p14:tracePt t="100441" x="4922838" y="3560763"/>
          <p14:tracePt t="100457" x="5041900" y="3544888"/>
          <p14:tracePt t="100474" x="5095875" y="3540125"/>
          <p14:tracePt t="100490" x="5219700" y="3540125"/>
          <p14:tracePt t="100507" x="5360988" y="3540125"/>
          <p14:tracePt t="100523" x="5426075" y="3540125"/>
          <p14:tracePt t="100540" x="5576888" y="3540125"/>
          <p14:tracePt t="100557" x="5691188" y="3540125"/>
          <p14:tracePt t="100573" x="5734050" y="3551238"/>
          <p14:tracePt t="100590" x="5815013" y="3571875"/>
          <p14:tracePt t="100607" x="5880100" y="3614738"/>
          <p14:tracePt t="100624" x="5911850" y="3625850"/>
          <p14:tracePt t="100640" x="5961063" y="3659188"/>
          <p14:tracePt t="100657" x="5976938" y="3686175"/>
          <p14:tracePt t="100674" x="5981700" y="3686175"/>
          <p14:tracePt t="100690" x="5981700" y="3695700"/>
          <p14:tracePt t="100707" x="5981700" y="3702050"/>
          <p14:tracePt t="101835" x="5965825" y="3776663"/>
          <p14:tracePt t="101846" x="5934075" y="3848100"/>
          <p14:tracePt t="101855" x="5907088" y="3949700"/>
          <p14:tracePt t="101865" x="5884863" y="4003675"/>
          <p14:tracePt t="101876" x="5868988" y="4048125"/>
          <p14:tracePt t="101890" x="5853113" y="4079875"/>
          <p14:tracePt t="101907" x="5826125" y="4187825"/>
          <p14:tracePt t="101924" x="5819775" y="4237038"/>
          <p14:tracePt t="101957" x="5799138" y="4421188"/>
          <p14:tracePt t="101990" x="5792788" y="4475163"/>
          <p14:tracePt t="102024" x="5765800" y="4518025"/>
          <p14:tracePt t="102040" x="5734050" y="4560888"/>
          <p14:tracePt t="102057" x="5711825" y="4583113"/>
          <p14:tracePt t="102073" x="5700713" y="4594225"/>
          <p14:tracePt t="102090" x="5680075" y="4630738"/>
          <p14:tracePt t="102107" x="5668963" y="4675188"/>
          <p14:tracePt t="102123" x="5657850" y="4691063"/>
          <p14:tracePt t="102140" x="5637213" y="4760913"/>
          <p14:tracePt t="102157" x="5614988" y="4814888"/>
          <p14:tracePt t="102174" x="5599113" y="4857750"/>
          <p14:tracePt t="102190" x="5565775" y="4933950"/>
          <p14:tracePt t="102207" x="5522913" y="4992688"/>
          <p14:tracePt t="102223" x="5500688" y="5026025"/>
          <p14:tracePt t="102240" x="5446713" y="5057775"/>
          <p14:tracePt t="102257" x="5399088" y="5064125"/>
          <p14:tracePt t="102274" x="5338763" y="5064125"/>
          <p14:tracePt t="102290" x="5257800" y="5041900"/>
          <p14:tracePt t="102307" x="5145088" y="4987925"/>
          <p14:tracePt t="102323" x="5084763" y="4938713"/>
          <p14:tracePt t="102340" x="5064125" y="4879975"/>
          <p14:tracePt t="102357" x="5057775" y="4819650"/>
          <p14:tracePt t="102374" x="5057775" y="4799013"/>
          <p14:tracePt t="102390" x="5091113" y="4745038"/>
          <p14:tracePt t="102407" x="5156200" y="4684713"/>
          <p14:tracePt t="102423" x="5176838" y="4668838"/>
          <p14:tracePt t="102441" x="5246688" y="4641850"/>
          <p14:tracePt t="102457" x="5329238" y="4621213"/>
          <p14:tracePt t="102474" x="5365750" y="4621213"/>
          <p14:tracePt t="102490" x="5457825" y="4621213"/>
          <p14:tracePt t="102507" x="5545138" y="4648200"/>
          <p14:tracePt t="102523" x="5576888" y="4675188"/>
          <p14:tracePt t="102540" x="5637213" y="4738688"/>
          <p14:tracePt t="102557" x="5637213" y="4799013"/>
          <p14:tracePt t="102574" x="5637213" y="4819650"/>
          <p14:tracePt t="102590" x="5626100" y="4895850"/>
          <p14:tracePt t="102607" x="5603875" y="4972050"/>
          <p14:tracePt t="102624" x="5588000" y="4992688"/>
          <p14:tracePt t="102640" x="5576888" y="5026025"/>
          <p14:tracePt t="103296" x="5545138" y="5026025"/>
          <p14:tracePt t="103305" x="5500688" y="5010150"/>
          <p14:tracePt t="103316" x="5453063" y="4983163"/>
          <p14:tracePt t="103326" x="5329238" y="4891088"/>
          <p14:tracePt t="103340" x="5284788" y="4852988"/>
          <p14:tracePt t="103357" x="5219700" y="4749800"/>
          <p14:tracePt t="103374" x="5219700" y="4684713"/>
          <p14:tracePt t="103407" x="5273675" y="4360863"/>
          <p14:tracePt t="103440" x="5268913" y="4284663"/>
          <p14:tracePt t="103474" x="5268913" y="4279900"/>
          <p14:tracePt t="103495" x="5268913" y="4275138"/>
          <p14:tracePt t="103575" x="5257800" y="4264025"/>
          <p14:tracePt t="103595" x="5257800" y="4257675"/>
          <p14:tracePt t="103605" x="5257800" y="4252913"/>
          <p14:tracePt t="103616" x="5257800" y="4241800"/>
          <p14:tracePt t="103625" x="5257800" y="4225925"/>
          <p14:tracePt t="103640" x="5257800" y="4210050"/>
          <p14:tracePt t="103657" x="5257800" y="4183063"/>
          <p14:tracePt t="103674" x="5257800" y="4171950"/>
          <p14:tracePt t="103690" x="5257800" y="4167188"/>
          <p14:tracePt t="105948" x="4983163" y="4333875"/>
          <p14:tracePt t="105955" x="4933950" y="4344988"/>
          <p14:tracePt t="105965" x="4830763" y="4371975"/>
          <p14:tracePt t="105975" x="4765675" y="4383088"/>
          <p14:tracePt t="105990" x="4702175" y="4383088"/>
          <p14:tracePt t="106007" x="4549775" y="4383088"/>
          <p14:tracePt t="106024" x="4475163" y="4383088"/>
          <p14:tracePt t="106057" x="4333875" y="4414838"/>
          <p14:tracePt t="106090" x="4122738" y="4479925"/>
          <p14:tracePt t="106124" x="3886200" y="4529138"/>
          <p14:tracePt t="106140" x="3722688" y="4538663"/>
          <p14:tracePt t="106157" x="3582988" y="4549775"/>
          <p14:tracePt t="106174" x="3529013" y="4549775"/>
          <p14:tracePt t="106190" x="3441700" y="4567238"/>
          <p14:tracePt t="106207" x="3409950" y="4567238"/>
          <p14:tracePt t="106223" x="3405188" y="4567238"/>
          <p14:tracePt t="106240" x="3398838" y="4567238"/>
          <p14:tracePt t="106257" x="3394075" y="4572000"/>
          <p14:tracePt t="106315" x="3394075" y="4576763"/>
          <p14:tracePt t="106425" x="3414713" y="4576763"/>
          <p14:tracePt t="106435" x="3452813" y="4576763"/>
          <p14:tracePt t="106445" x="3479800" y="4576763"/>
          <p14:tracePt t="106457" x="3529013" y="4576763"/>
          <p14:tracePt t="106474" x="3567113" y="4567238"/>
          <p14:tracePt t="106490" x="3668713" y="4567238"/>
          <p14:tracePt t="106507" x="3798888" y="4567238"/>
          <p14:tracePt t="106524" x="3863975" y="4567238"/>
          <p14:tracePt t="106540" x="4052888" y="4556125"/>
          <p14:tracePt t="106557" x="4214813" y="4556125"/>
          <p14:tracePt t="106573" x="4329113" y="4549775"/>
          <p14:tracePt t="106590" x="4495800" y="4538663"/>
          <p14:tracePt t="106607" x="4545013" y="4529138"/>
          <p14:tracePt t="106623" x="4572000" y="4529138"/>
          <p14:tracePt t="106640" x="4583113" y="4529138"/>
          <p14:tracePt t="106657" x="4598988" y="4529138"/>
          <p14:tracePt t="106674" x="4625975" y="4529138"/>
          <p14:tracePt t="106690" x="4668838" y="4529138"/>
          <p14:tracePt t="106707" x="4718050" y="4529138"/>
          <p14:tracePt t="106723" x="4738688" y="4529138"/>
          <p14:tracePt t="106740" x="4760913" y="4529138"/>
          <p14:tracePt t="106757" x="4765675" y="4529138"/>
          <p14:tracePt t="106774" x="4772025" y="4522788"/>
          <p14:tracePt t="106790" x="4794250" y="4522788"/>
          <p14:tracePt t="106807" x="4837113" y="4522788"/>
          <p14:tracePt t="106824" x="4857750" y="4522788"/>
          <p14:tracePt t="106840" x="4933950" y="4522788"/>
          <p14:tracePt t="106857" x="5010150" y="4522788"/>
          <p14:tracePt t="106874" x="5019675" y="4522788"/>
          <p14:tracePt t="106891" x="5068888" y="4529138"/>
          <p14:tracePt t="106907" x="5118100" y="4529138"/>
          <p14:tracePt t="106923" x="5145088" y="4529138"/>
          <p14:tracePt t="106940" x="5214938" y="4533900"/>
          <p14:tracePt t="106957" x="5318125" y="4533900"/>
          <p14:tracePt t="106973" x="5356225" y="4533900"/>
          <p14:tracePt t="106990" x="5480050" y="4533900"/>
          <p14:tracePt t="107007" x="5637213" y="4529138"/>
          <p14:tracePt t="107023" x="5684838" y="4522788"/>
          <p14:tracePt t="107040" x="5803900" y="4522788"/>
          <p14:tracePt t="107057" x="5864225" y="4511675"/>
          <p14:tracePt t="107074" x="5873750" y="4511675"/>
          <p14:tracePt t="107090" x="5911850" y="4511675"/>
          <p14:tracePt t="107107" x="5981700" y="4511675"/>
          <p14:tracePt t="107124" x="6008688" y="4506913"/>
          <p14:tracePt t="107141" x="6100763" y="4506913"/>
          <p14:tracePt t="107157" x="6203950" y="4502150"/>
          <p14:tracePt t="107174" x="6235700" y="4502150"/>
          <p14:tracePt t="107190" x="6300788" y="4502150"/>
          <p14:tracePt t="107207" x="6323013" y="4491038"/>
          <p14:tracePt t="107224" x="6345238" y="4491038"/>
          <p14:tracePt t="107240" x="6388100" y="4484688"/>
          <p14:tracePt t="107257" x="6419850" y="4484688"/>
          <p14:tracePt t="107274" x="6446838" y="4479925"/>
          <p14:tracePt t="107290" x="6462713" y="4475163"/>
          <p14:tracePt t="107976" x="6408738" y="4475163"/>
          <p14:tracePt t="107985" x="6334125" y="4475163"/>
          <p14:tracePt t="107995" x="6246813" y="4475163"/>
          <p14:tracePt t="108007" x="5981700" y="4475163"/>
          <p14:tracePt t="108024" x="5868988" y="4475163"/>
          <p14:tracePt t="108040" x="5403850" y="4475163"/>
          <p14:tracePt t="108073" x="4787900" y="4457700"/>
          <p14:tracePt t="108107" x="4102100" y="4457700"/>
          <p14:tracePt t="108140" x="3729038" y="4457700"/>
          <p14:tracePt t="108157" x="3490913" y="4457700"/>
          <p14:tracePt t="108174" x="3378200" y="4457700"/>
          <p14:tracePt t="108190" x="3178175" y="4457700"/>
          <p14:tracePt t="108207" x="3016250" y="4457700"/>
          <p14:tracePt t="108224" x="2971800" y="4457700"/>
          <p14:tracePt t="108240" x="2832100" y="4448175"/>
          <p14:tracePt t="108257" x="2620963" y="4437063"/>
          <p14:tracePt t="108274" x="2544763" y="4437063"/>
          <p14:tracePt t="108290" x="2317750" y="4437063"/>
          <p14:tracePt t="108307" x="2216150" y="4437063"/>
          <p14:tracePt t="108324" x="2182813" y="4441825"/>
          <p14:tracePt t="108340" x="2171700" y="4448175"/>
          <p14:tracePt t="108357" x="2166938" y="4448175"/>
          <p14:tracePt t="108406" x="2166938" y="4452938"/>
          <p14:tracePt t="108425" x="2166938" y="4457700"/>
          <p14:tracePt t="108435" x="2166938" y="4464050"/>
          <p14:tracePt t="108475" x="2166938" y="4468813"/>
          <p14:tracePt t="108516" x="2178050" y="4475163"/>
          <p14:tracePt t="108525" x="2189163" y="4479925"/>
          <p14:tracePt t="108535" x="2236788" y="4491038"/>
          <p14:tracePt t="108546" x="2274888" y="4491038"/>
          <p14:tracePt t="108557" x="2328863" y="4491038"/>
          <p14:tracePt t="108574" x="2432050" y="4495800"/>
          <p14:tracePt t="108590" x="2555875" y="4495800"/>
          <p14:tracePt t="108607" x="2708275" y="4495800"/>
          <p14:tracePt t="108624" x="2809875" y="4495800"/>
          <p14:tracePt t="108640" x="2960688" y="4484688"/>
          <p14:tracePt t="108657" x="3106738" y="4464050"/>
          <p14:tracePt t="108674" x="3133725" y="4457700"/>
          <p14:tracePt t="108690" x="3140075" y="4457700"/>
          <p14:tracePt t="108707" x="3144838" y="4457700"/>
          <p14:tracePt t="108724" x="3155950" y="4457700"/>
          <p14:tracePt t="108740" x="3214688" y="4457700"/>
          <p14:tracePt t="108757" x="3328988" y="4468813"/>
          <p14:tracePt t="108774" x="3371850" y="4479925"/>
          <p14:tracePt t="108790" x="3486150" y="4491038"/>
          <p14:tracePt t="108807" x="3578225" y="4495800"/>
          <p14:tracePt t="108823" x="3594100" y="4495800"/>
          <p14:tracePt t="108840" x="3652838" y="4495800"/>
          <p14:tracePt t="108857" x="3729038" y="4495800"/>
          <p14:tracePt t="108873" x="3751263" y="4502150"/>
          <p14:tracePt t="108890" x="3798888" y="4502150"/>
          <p14:tracePt t="108907" x="3836988" y="4502150"/>
          <p14:tracePt t="108923" x="3841750" y="4502150"/>
          <p14:tracePt t="108940" x="3859213" y="4502150"/>
          <p14:tracePt t="108957" x="3863975" y="4502150"/>
          <p14:tracePt t="108976" x="3886200" y="4502150"/>
          <p14:tracePt t="108990" x="3913188" y="4502150"/>
          <p14:tracePt t="109007" x="3987800" y="4502150"/>
          <p14:tracePt t="109024" x="4025900" y="4502150"/>
          <p14:tracePt t="109040" x="4117975" y="4495800"/>
          <p14:tracePt t="109057" x="4167188" y="4495800"/>
          <p14:tracePt t="109074" x="4171950" y="4495800"/>
          <p14:tracePt t="109176" x="4176713" y="4495800"/>
          <p14:tracePt t="109185" x="4187825" y="4495800"/>
          <p14:tracePt t="109195" x="4194175" y="4495800"/>
          <p14:tracePt t="109207" x="4198938" y="4495800"/>
          <p14:tracePt t="109235" x="4203700" y="4502150"/>
          <p14:tracePt t="109256" x="4203700" y="4506913"/>
          <p14:tracePt t="109265" x="4203700" y="4511675"/>
          <p14:tracePt t="109275" x="4203700" y="4522788"/>
          <p14:tracePt t="109290" x="4198938" y="4529138"/>
          <p14:tracePt t="109307" x="4198938" y="4533900"/>
          <p14:tracePt t="109323" x="4198938" y="4538663"/>
          <p14:tracePt t="109395" x="4210050" y="4545013"/>
          <p14:tracePt t="109405" x="4225925" y="4545013"/>
          <p14:tracePt t="109415" x="4259263" y="4549775"/>
          <p14:tracePt t="109425" x="4295775" y="4549775"/>
          <p14:tracePt t="109440" x="4322763" y="4549775"/>
          <p14:tracePt t="109457" x="4457700" y="4560888"/>
          <p14:tracePt t="109474" x="4522788" y="4560888"/>
          <p14:tracePt t="109490" x="4695825" y="4572000"/>
          <p14:tracePt t="109507" x="4884738" y="4572000"/>
          <p14:tracePt t="109524" x="4960938" y="4572000"/>
          <p14:tracePt t="109540" x="5138738" y="4572000"/>
          <p14:tracePt t="109557" x="5291138" y="4583113"/>
          <p14:tracePt t="109573" x="5322888" y="4583113"/>
          <p14:tracePt t="109590" x="5399088" y="4594225"/>
          <p14:tracePt t="109607" x="5507038" y="4621213"/>
          <p14:tracePt t="109624" x="5561013" y="4630738"/>
          <p14:tracePt t="109640" x="5711825" y="4657725"/>
          <p14:tracePt t="109657" x="5857875" y="4679950"/>
          <p14:tracePt t="109673" x="5895975" y="4684713"/>
          <p14:tracePt t="109690" x="5992813" y="4706938"/>
          <p14:tracePt t="109707" x="6026150" y="4706938"/>
          <p14:tracePt t="109723" x="6035675" y="4706938"/>
          <p14:tracePt t="109740" x="6084888" y="4706938"/>
          <p14:tracePt t="109757" x="6165850" y="4702175"/>
          <p14:tracePt t="109774" x="6199188" y="4695825"/>
          <p14:tracePt t="109790" x="6262688" y="4691063"/>
          <p14:tracePt t="109807" x="6334125" y="4679950"/>
          <p14:tracePt t="109824" x="6345238" y="4679950"/>
          <p14:tracePt t="109840" x="6361113" y="4675188"/>
          <p14:tracePt t="109857" x="6376988" y="4668838"/>
          <p14:tracePt t="109874" x="6403975" y="4652963"/>
          <p14:tracePt t="109891" x="6469063" y="4625975"/>
          <p14:tracePt t="109907" x="6516688" y="4610100"/>
          <p14:tracePt t="109924" x="6543675" y="4603750"/>
          <p14:tracePt t="109940" x="6588125" y="4594225"/>
          <p14:tracePt t="109957" x="6608763" y="4594225"/>
          <p14:tracePt t="109973" x="6615113" y="4594225"/>
          <p14:tracePt t="109990" x="6619875" y="4594225"/>
          <p14:tracePt t="110007" x="6630988" y="4594225"/>
          <p14:tracePt t="110023" x="6646863" y="4587875"/>
          <p14:tracePt t="110040" x="6657975" y="4587875"/>
          <p14:tracePt t="110057" x="6669088" y="4587875"/>
          <p14:tracePt t="112936" x="4587875" y="4911725"/>
          <p14:tracePt t="112945" x="4556125" y="4911725"/>
          <p14:tracePt t="112955" x="4502150" y="4911725"/>
          <p14:tracePt t="112965" x="4457700" y="4911725"/>
          <p14:tracePt t="112976" x="4410075" y="4911725"/>
          <p14:tracePt t="112990" x="4295775" y="4902200"/>
          <p14:tracePt t="113007" x="4090988" y="4902200"/>
          <p14:tracePt t="113040" x="3571875" y="4918075"/>
          <p14:tracePt t="113073" x="3286125" y="4929188"/>
          <p14:tracePt t="113107" x="3232150" y="4929188"/>
          <p14:tracePt t="113186" x="3232150" y="4922838"/>
          <p14:tracePt t="113195" x="3236913" y="4911725"/>
          <p14:tracePt t="113205" x="3236913" y="4906963"/>
          <p14:tracePt t="113215" x="3243263" y="4895850"/>
          <p14:tracePt t="113225" x="3243263" y="4891088"/>
          <p14:tracePt t="113335" x="3225800" y="4891088"/>
          <p14:tracePt t="113345" x="3194050" y="4906963"/>
          <p14:tracePt t="113355" x="3182938" y="4911725"/>
          <p14:tracePt t="113365" x="3178175" y="4918075"/>
          <p14:tracePt t="113375" x="3155950" y="4929188"/>
          <p14:tracePt t="113390" x="3144838" y="4938713"/>
          <p14:tracePt t="113407" x="3113088" y="4972050"/>
          <p14:tracePt t="113423" x="3101975" y="4983163"/>
          <p14:tracePt t="113440" x="3074988" y="5019675"/>
          <p14:tracePt t="113457" x="3070225" y="5037138"/>
          <p14:tracePt t="113485" x="3070225" y="5041900"/>
          <p14:tracePt t="113506" x="3070225" y="5046663"/>
          <p14:tracePt t="113515" x="3070225" y="5053013"/>
          <p14:tracePt t="113525" x="3070225" y="5057775"/>
          <p14:tracePt t="113540" x="3074988" y="5064125"/>
          <p14:tracePt t="113557" x="3086100" y="5068888"/>
          <p14:tracePt t="113574" x="3090863" y="5068888"/>
          <p14:tracePt t="113590" x="3097213" y="5068888"/>
          <p14:tracePt t="113635" x="3101975" y="5068888"/>
          <p14:tracePt t="113640" x="3113088" y="5068888"/>
          <p14:tracePt t="113657" x="3178175" y="5068888"/>
          <p14:tracePt t="113674" x="3209925" y="5068888"/>
          <p14:tracePt t="113690" x="3275013" y="5068888"/>
          <p14:tracePt t="113707" x="3306763" y="5068888"/>
          <p14:tracePt t="113724" x="3333750" y="5057775"/>
          <p14:tracePt t="113740" x="3360738" y="5053013"/>
          <p14:tracePt t="113757" x="3378200" y="5053013"/>
          <p14:tracePt t="113773" x="3387725" y="5046663"/>
          <p14:tracePt t="113790" x="3398838" y="5046663"/>
          <p14:tracePt t="113807" x="3409950" y="5046663"/>
          <p14:tracePt t="113823" x="3414713" y="5041900"/>
          <p14:tracePt t="113840" x="3425825" y="5041900"/>
          <p14:tracePt t="113857" x="3452813" y="5041900"/>
          <p14:tracePt t="113874" x="3459163" y="5041900"/>
          <p14:tracePt t="113890" x="3459163" y="5037138"/>
          <p14:tracePt t="114095" x="3463925" y="5037138"/>
          <p14:tracePt t="114135" x="3490913" y="5037138"/>
          <p14:tracePt t="114145" x="3544888" y="5064125"/>
          <p14:tracePt t="114156" x="3587750" y="5084763"/>
          <p14:tracePt t="114166" x="3632200" y="5102225"/>
          <p14:tracePt t="114175" x="3722688" y="5118100"/>
          <p14:tracePt t="114190" x="3760788" y="5129213"/>
          <p14:tracePt t="114207" x="3810000" y="5133975"/>
          <p14:tracePt t="115475" x="3810000" y="5172075"/>
          <p14:tracePt t="115490" x="3810000" y="5210175"/>
          <p14:tracePt t="115507" x="3810000" y="5246688"/>
          <p14:tracePt t="115524" x="3810000" y="5284788"/>
          <p14:tracePt t="115540" x="3810000" y="5322888"/>
          <p14:tracePt t="115573" x="3810000" y="5403850"/>
          <p14:tracePt t="117987" x="4837113" y="6154738"/>
          <p14:tracePt t="117995" x="4864100" y="6161088"/>
          <p14:tracePt t="118006" x="4895850" y="6161088"/>
          <p14:tracePt t="118015" x="4945063" y="6161088"/>
          <p14:tracePt t="118026" x="4972050" y="6161088"/>
          <p14:tracePt t="118040" x="4987925" y="6161088"/>
          <p14:tracePt t="118073" x="5003800" y="6161088"/>
          <p14:tracePt t="118107" x="5010150" y="6161088"/>
          <p14:tracePt t="118157" x="5010150" y="6154738"/>
          <p14:tracePt t="118174" x="5014913" y="6154738"/>
          <p14:tracePt t="118190" x="5014913" y="6149975"/>
          <p14:tracePt t="118207" x="5019675" y="6149975"/>
          <p14:tracePt t="118225" x="5026025" y="6145213"/>
          <p14:tracePt t="118245" x="5030788" y="6138863"/>
          <p14:tracePt t="118265" x="5041900" y="6127750"/>
          <p14:tracePt t="118275" x="5041900" y="6107113"/>
          <p14:tracePt t="118290" x="5041900" y="6096000"/>
          <p14:tracePt t="118307" x="5041900" y="6057900"/>
          <p14:tracePt t="118323" x="5041900" y="6035675"/>
          <p14:tracePt t="118340" x="5041900" y="5988050"/>
          <p14:tracePt t="118357" x="5037138" y="5961063"/>
          <p14:tracePt t="118373" x="5037138" y="5954713"/>
          <p14:tracePt t="118390" x="5026025" y="5945188"/>
          <p14:tracePt t="118407" x="5019675" y="5938838"/>
          <p14:tracePt t="118423" x="5014913" y="5934075"/>
          <p14:tracePt t="118440" x="5014913" y="5927725"/>
          <p14:tracePt t="118457" x="5010150" y="5922963"/>
          <p14:tracePt t="118473" x="5003800" y="5918200"/>
          <p14:tracePt t="118490" x="4992688" y="5911850"/>
          <p14:tracePt t="118507" x="4987925" y="5907088"/>
          <p14:tracePt t="118523" x="4983163" y="5907088"/>
          <p14:tracePt t="118540" x="4972050" y="5900738"/>
          <p14:tracePt t="118557" x="4965700" y="5891213"/>
          <p14:tracePt t="118573" x="4960938" y="5891213"/>
          <p14:tracePt t="118590" x="4956175" y="5880100"/>
          <p14:tracePt t="118607" x="4949825" y="5868988"/>
          <p14:tracePt t="118875" x="4949825" y="5862638"/>
          <p14:tracePt t="118895" x="4949825" y="5857875"/>
          <p14:tracePt t="118905" x="4949825" y="5853113"/>
          <p14:tracePt t="118925" x="4949825" y="5846763"/>
          <p14:tracePt t="118945" x="4949825" y="5842000"/>
          <p14:tracePt t="122367" x="4594225" y="5999163"/>
          <p14:tracePt t="122376" x="4533900" y="5949950"/>
          <p14:tracePt t="122385" x="4484688" y="5911850"/>
          <p14:tracePt t="122395" x="4394200" y="5862638"/>
          <p14:tracePt t="122407" x="4313238" y="5830888"/>
          <p14:tracePt t="122424" x="4210050" y="5792788"/>
          <p14:tracePt t="122440" x="3794125" y="5603875"/>
          <p14:tracePt t="122473" x="3328988" y="5199063"/>
          <p14:tracePt t="122475" x="3187700" y="4949825"/>
          <p14:tracePt t="122507" x="3036888" y="4598988"/>
          <p14:tracePt t="122540" x="2994025" y="4291013"/>
          <p14:tracePt t="122557" x="3021013" y="4102100"/>
          <p14:tracePt t="122573" x="3036888" y="4048125"/>
          <p14:tracePt t="122590" x="3124200" y="3917950"/>
          <p14:tracePt t="122607" x="3275013" y="3810000"/>
          <p14:tracePt t="122624" x="3355975" y="3756025"/>
          <p14:tracePt t="122640" x="3582988" y="3659188"/>
          <p14:tracePt t="122657" x="3832225" y="3582988"/>
          <p14:tracePt t="122674" x="3929063" y="3571875"/>
          <p14:tracePt t="122690" x="4360863" y="3540125"/>
          <p14:tracePt t="122707" x="4956175" y="3540125"/>
          <p14:tracePt t="122723" x="5080000" y="3544888"/>
          <p14:tracePt t="122740" x="5295900" y="3648075"/>
          <p14:tracePt t="122757" x="5345113" y="3713163"/>
          <p14:tracePt t="122773" x="5345113" y="3767138"/>
          <p14:tracePt t="122790" x="5345113" y="3832225"/>
          <p14:tracePt t="122807" x="5329238" y="3852863"/>
          <p14:tracePt t="122823" x="5302250" y="3859213"/>
          <p14:tracePt t="122840" x="5241925" y="3863975"/>
          <p14:tracePt t="122857" x="5192713" y="3863975"/>
          <p14:tracePt t="122873" x="5129213" y="3852863"/>
          <p14:tracePt t="122890" x="5026025" y="3798888"/>
          <p14:tracePt t="122907" x="4852988" y="3695700"/>
          <p14:tracePt t="122923" x="4760913" y="3636963"/>
          <p14:tracePt t="122940" x="4679950" y="3556000"/>
          <p14:tracePt t="122957" x="4630738" y="3432175"/>
          <p14:tracePt t="122973" x="4610100" y="3340100"/>
          <p14:tracePt t="122990" x="4594225" y="3236913"/>
          <p14:tracePt t="123007" x="4560888" y="3070225"/>
          <p14:tracePt t="123023" x="4556125" y="2987675"/>
          <p14:tracePt t="123040" x="4556125" y="2798763"/>
          <p14:tracePt t="123057" x="4556125" y="2609850"/>
          <p14:tracePt t="123073" x="4576763" y="2544763"/>
          <p14:tracePt t="123090" x="4648200" y="2393950"/>
          <p14:tracePt t="123107" x="4722813" y="2259013"/>
          <p14:tracePt t="123123" x="4749800" y="2227263"/>
          <p14:tracePt t="123141" x="4837113" y="2151063"/>
          <p14:tracePt t="123157" x="4983163" y="2112963"/>
          <p14:tracePt t="123174" x="5075238" y="2108200"/>
          <p14:tracePt t="123191" x="5356225" y="2108200"/>
          <p14:tracePt t="123206" x="5668963" y="2155825"/>
          <p14:tracePt t="123223" x="5754688" y="2178050"/>
          <p14:tracePt t="123240" x="5884863" y="2274888"/>
          <p14:tracePt t="123257" x="5900738" y="2344738"/>
          <p14:tracePt t="123273" x="5900738" y="2366963"/>
          <p14:tracePt t="123290" x="5884863" y="2416175"/>
          <p14:tracePt t="123307" x="5846763" y="2443163"/>
          <p14:tracePt t="123323" x="5830888" y="2459038"/>
          <p14:tracePt t="123340" x="5761038" y="2470150"/>
          <p14:tracePt t="123357" x="5680075" y="2481263"/>
          <p14:tracePt t="123374" x="5637213" y="2474913"/>
          <p14:tracePt t="123390" x="5518150" y="2436813"/>
          <p14:tracePt t="123407" x="5453063" y="2398713"/>
          <p14:tracePt t="123423" x="5410200" y="2362200"/>
          <p14:tracePt t="123440" x="5349875" y="2290763"/>
          <p14:tracePt t="123457" x="5334000" y="2236788"/>
          <p14:tracePt t="123473" x="5334000" y="2193925"/>
          <p14:tracePt t="123490" x="5334000" y="2139950"/>
          <p14:tracePt t="123507" x="5338763" y="2097088"/>
          <p14:tracePt t="123523" x="5338763" y="2074863"/>
          <p14:tracePt t="123540" x="5338763" y="2070100"/>
          <p14:tracePt t="123645" x="5338763" y="2081213"/>
          <p14:tracePt t="123656" x="5345113" y="2090738"/>
          <p14:tracePt t="123665" x="5345113" y="2101850"/>
          <p14:tracePt t="123675" x="5345113" y="2139950"/>
          <p14:tracePt t="123690" x="5349875" y="2162175"/>
          <p14:tracePt t="123707" x="5383213" y="2232025"/>
          <p14:tracePt t="123723" x="5410200" y="2274888"/>
          <p14:tracePt t="123740" x="5518150" y="2393950"/>
          <p14:tracePt t="123757" x="5657850" y="2501900"/>
          <p14:tracePt t="123773" x="5711825" y="2540000"/>
          <p14:tracePt t="123790" x="5853113" y="2674938"/>
          <p14:tracePt t="123807" x="6084888" y="2847975"/>
          <p14:tracePt t="123824" x="6192838" y="2906713"/>
          <p14:tracePt t="123840" x="6577013" y="3133725"/>
          <p14:tracePt t="123857" x="7143750" y="3409950"/>
          <p14:tracePt t="123874" x="7289800" y="3486150"/>
          <p14:tracePt t="123890" x="7658100" y="3679825"/>
          <p14:tracePt t="123907" x="7862888" y="3798888"/>
          <p14:tracePt t="123924" x="7943850" y="3848100"/>
          <p14:tracePt t="123940" x="8240713" y="4048125"/>
          <p14:tracePt t="123957" x="8435975" y="4187825"/>
          <p14:tracePt t="123973" x="8516938" y="4225925"/>
          <p14:tracePt t="123990" x="8685213" y="4295775"/>
          <p14:tracePt t="124007" x="8770938" y="4333875"/>
          <p14:tracePt t="124023" x="8786813" y="4340225"/>
          <p14:tracePt t="124040" x="8786813" y="4344988"/>
          <p14:tracePt t="124057" x="8793163" y="4360863"/>
          <p14:tracePt t="124073" x="8797925" y="4376738"/>
          <p14:tracePt t="124090" x="8809038" y="4414838"/>
          <p14:tracePt t="124107" x="8829675" y="4441825"/>
          <p14:tracePt t="124123" x="8851900" y="4468813"/>
          <p14:tracePt t="124140" x="8883650" y="4533900"/>
          <p14:tracePt t="124157" x="8890000" y="4587875"/>
          <p14:tracePt t="124173" x="8901113" y="4637088"/>
          <p14:tracePt t="124190" x="8901113" y="4733925"/>
          <p14:tracePt t="124207" x="8901113" y="4814888"/>
          <p14:tracePt t="124224" x="8901113" y="4875213"/>
          <p14:tracePt t="124240" x="8901113" y="4945063"/>
          <p14:tracePt t="124257" x="8901113" y="5019675"/>
          <p14:tracePt t="124273" x="8901113" y="5057775"/>
          <p14:tracePt t="124290" x="8883650" y="5118100"/>
          <p14:tracePt t="124307" x="8813800" y="5176838"/>
          <p14:tracePt t="124323" x="8770938" y="5214938"/>
          <p14:tracePt t="124340" x="8728075" y="5241925"/>
          <p14:tracePt t="124357" x="8705850" y="5253038"/>
          <p14:tracePt t="124373" x="8701088" y="5253038"/>
          <p14:tracePt t="124390" x="8694738" y="5257800"/>
          <p14:tracePt t="124407" x="8685213" y="5268913"/>
          <p14:tracePt t="124423" x="8674100" y="5284788"/>
          <p14:tracePt t="124440" x="8647113" y="5318125"/>
          <p14:tracePt t="124457" x="8602663" y="5372100"/>
          <p14:tracePt t="124473" x="8593138" y="5392738"/>
          <p14:tracePt t="124490" x="8566150" y="5437188"/>
          <p14:tracePt t="124506" x="8555038" y="5453063"/>
          <p14:tracePt t="124523" x="8548688" y="5457825"/>
          <p14:tracePt t="124540" x="8521700" y="5484813"/>
          <p14:tracePt t="124557" x="8451850" y="5507038"/>
          <p14:tracePt t="124573" x="8424863" y="5511800"/>
          <p14:tracePt t="124590" x="8339138" y="5527675"/>
          <p14:tracePt t="124607" x="8274050" y="5538788"/>
          <p14:tracePt t="124623" x="8251825" y="5545138"/>
          <p14:tracePt t="124640" x="8240713" y="5545138"/>
          <p14:tracePt t="124657" x="8235950" y="5545138"/>
          <p14:tracePt t="126565" x="8231188" y="5545138"/>
          <p14:tracePt t="126567" x="8197850" y="5545138"/>
          <p14:tracePt t="126585" x="8128000" y="5522913"/>
          <p14:tracePt t="126595" x="8024813" y="5491163"/>
          <p14:tracePt t="126607" x="7869238" y="5403850"/>
          <p14:tracePt t="126624" x="7685088" y="5280025"/>
          <p14:tracePt t="126641" x="7015163" y="4711700"/>
          <p14:tracePt t="126673" x="6376988" y="3740150"/>
          <p14:tracePt t="126707" x="5745163" y="2771775"/>
          <p14:tracePt t="126740" x="5291138" y="2058988"/>
          <p14:tracePt t="126756" x="5068888" y="1643063"/>
          <p14:tracePt t="126773" x="5041900" y="1600200"/>
          <p14:tracePt t="126807" x="5102225" y="1636713"/>
          <p14:tracePt t="126823" x="5145088" y="1681163"/>
          <p14:tracePt t="126840" x="5257800" y="1809750"/>
          <p14:tracePt t="126857" x="5291138" y="1885950"/>
          <p14:tracePt t="126874" x="5291138" y="1897063"/>
          <p14:tracePt t="126890" x="5291138" y="1917700"/>
          <p14:tracePt t="126925" x="5284788" y="1912938"/>
          <p14:tracePt t="126940" x="5241925" y="1870075"/>
          <p14:tracePt t="126957" x="5149850" y="1809750"/>
          <p14:tracePt t="126973" x="5129213" y="1793875"/>
          <p14:tracePt t="126990" x="5084763" y="1766888"/>
          <p14:tracePt t="127007" x="5080000" y="1755775"/>
          <p14:tracePt t="127040" x="5075238" y="1755775"/>
          <p14:tracePt t="127056" x="5068888" y="1804988"/>
          <p14:tracePt t="127073" x="5057775" y="1847850"/>
          <p14:tracePt t="127090" x="5057775" y="1924050"/>
          <p14:tracePt t="127106" x="5057775" y="1982788"/>
          <p14:tracePt t="127123" x="5064125" y="2032000"/>
          <p14:tracePt t="127140" x="5068888" y="2097088"/>
          <p14:tracePt t="127157" x="5068888" y="2139950"/>
          <p14:tracePt t="127173" x="5080000" y="2162175"/>
          <p14:tracePt t="127190" x="5084763" y="2220913"/>
          <p14:tracePt t="127206" x="5084763" y="2301875"/>
          <p14:tracePt t="127223" x="5084763" y="2339975"/>
          <p14:tracePt t="127240" x="5080000" y="2366963"/>
          <p14:tracePt t="127296" x="5075238" y="2344738"/>
          <p14:tracePt t="127305" x="5064125" y="2324100"/>
          <p14:tracePt t="127315" x="5064125" y="2312988"/>
          <p14:tracePt t="127325" x="5064125" y="2308225"/>
          <p14:tracePt t="127340" x="5057775" y="2301875"/>
          <p14:tracePt t="127415" x="5057775" y="2297113"/>
          <p14:tracePt t="127475" x="5048250" y="2297113"/>
          <p14:tracePt t="127485" x="5041900" y="2317750"/>
          <p14:tracePt t="127495" x="5026025" y="2339975"/>
          <p14:tracePt t="127506" x="5014913" y="2351088"/>
          <p14:tracePt t="127523" x="5010150" y="2366963"/>
          <p14:tracePt t="127540" x="5003800" y="2371725"/>
          <p14:tracePt t="127556" x="5003800" y="2378075"/>
          <p14:tracePt t="129967" x="5588000" y="3187700"/>
          <p14:tracePt t="129976" x="5684838" y="3275013"/>
          <p14:tracePt t="129985" x="5754688" y="3324225"/>
          <p14:tracePt t="129995" x="5819775" y="3360738"/>
          <p14:tracePt t="130007" x="5927725" y="3425825"/>
          <p14:tracePt t="130023" x="5999163" y="3452813"/>
          <p14:tracePt t="130040" x="6127750" y="3502025"/>
          <p14:tracePt t="130073" x="6345238" y="3571875"/>
          <p14:tracePt t="130106" x="6619875" y="3648075"/>
          <p14:tracePt t="130140" x="6831013" y="3695700"/>
          <p14:tracePt t="130157" x="6950075" y="3729038"/>
          <p14:tracePt t="130173" x="7042150" y="3771900"/>
          <p14:tracePt t="130190" x="7154863" y="3848100"/>
          <p14:tracePt t="130207" x="7224713" y="3895725"/>
          <p14:tracePt t="130223" x="7269163" y="3944938"/>
          <p14:tracePt t="130240" x="7350125" y="4025900"/>
          <p14:tracePt t="130257" x="7442200" y="4086225"/>
          <p14:tracePt t="130273" x="7512050" y="4149725"/>
          <p14:tracePt t="130290" x="7624763" y="4214813"/>
          <p14:tracePt t="130307" x="7820025" y="4306888"/>
          <p14:tracePt t="130323" x="7939088" y="4360863"/>
          <p14:tracePt t="130340" x="8062913" y="4414838"/>
          <p14:tracePt t="130357" x="8159750" y="4475163"/>
          <p14:tracePt t="130374" x="8193088" y="4484688"/>
          <p14:tracePt t="130390" x="8208963" y="4502150"/>
          <p14:tracePt t="130407" x="8213725" y="4502150"/>
          <p14:tracePt t="130505" x="8204200" y="4484688"/>
          <p14:tracePt t="130515" x="8181975" y="4475163"/>
          <p14:tracePt t="130525" x="8166100" y="4452938"/>
          <p14:tracePt t="130540" x="8159750" y="4448175"/>
          <p14:tracePt t="130575" x="8159750" y="44418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慣用句　（分詞の主語</a:t>
            </a:r>
            <a:r>
              <a:rPr lang="en-US" altLang="ja-JP" dirty="0"/>
              <a:t>≠</a:t>
            </a:r>
            <a:r>
              <a:rPr lang="ja-JP" altLang="en-US" dirty="0"/>
              <a:t>主節の主語で</a:t>
            </a:r>
            <a:r>
              <a:rPr lang="en-US" altLang="ja-JP" dirty="0"/>
              <a:t>OK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dirty="0">
                <a:solidFill>
                  <a:srgbClr val="FF0000"/>
                </a:solidFill>
              </a:rPr>
              <a:t>Generally speaking</a:t>
            </a:r>
            <a:r>
              <a:rPr kumimoji="1" lang="en-US" altLang="ja-JP" dirty="0"/>
              <a:t>, Japanese people like sushi.</a:t>
            </a:r>
          </a:p>
          <a:p>
            <a:pPr marL="0" indent="0">
              <a:buNone/>
            </a:pPr>
            <a:r>
              <a:rPr lang="en-US" altLang="ja-JP" b="1" dirty="0">
                <a:solidFill>
                  <a:srgbClr val="FF0000"/>
                </a:solidFill>
              </a:rPr>
              <a:t>Judging from</a:t>
            </a:r>
            <a:r>
              <a:rPr lang="en-US" altLang="ja-JP" dirty="0"/>
              <a:t> what I’ve heard so far, she will not resign.</a:t>
            </a:r>
          </a:p>
          <a:p>
            <a:pPr marL="0" indent="0">
              <a:buNone/>
            </a:pPr>
            <a:r>
              <a:rPr lang="en-US" altLang="ja-JP" b="1" dirty="0">
                <a:solidFill>
                  <a:srgbClr val="FF0000"/>
                </a:solidFill>
              </a:rPr>
              <a:t>[Speaking/Talking] of </a:t>
            </a:r>
            <a:r>
              <a:rPr lang="en-US" altLang="ja-JP" dirty="0"/>
              <a:t>music, what kind of music do you like?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475D7299-4CC6-4578-B14D-0B2A322468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30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79"/>
    </mc:Choice>
    <mc:Fallback>
      <p:transition spd="slow" advTm="68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" x="3810000" y="5495925"/>
          <p14:tracePt t="72" x="3810000" y="5538788"/>
          <p14:tracePt t="106" x="3810000" y="5614988"/>
          <p14:tracePt t="141" x="3810000" y="5653088"/>
          <p14:tracePt t="1881" x="3052763" y="3502025"/>
          <p14:tracePt t="1888" x="2897188" y="3248025"/>
          <p14:tracePt t="1890" x="2820988" y="3167063"/>
          <p14:tracePt t="1906" x="2762250" y="3079750"/>
          <p14:tracePt t="1923" x="2593975" y="2789238"/>
          <p14:tracePt t="1939" x="2540000" y="2555875"/>
          <p14:tracePt t="1956" x="2535238" y="2513013"/>
          <p14:tracePt t="1989" x="2562225" y="2344738"/>
          <p14:tracePt t="2022" x="2562225" y="2339975"/>
          <p14:tracePt t="2158" x="2659063" y="2470150"/>
          <p14:tracePt t="2168" x="2924175" y="2686050"/>
          <p14:tracePt t="2178" x="3621088" y="2971800"/>
          <p14:tracePt t="2189" x="4129088" y="3063875"/>
          <p14:tracePt t="2206" x="4464050" y="3079750"/>
          <p14:tracePt t="2223" x="4884738" y="3025775"/>
          <p14:tracePt t="2239" x="5084763" y="2825750"/>
          <p14:tracePt t="2256" x="5187950" y="2697163"/>
          <p14:tracePt t="2272" x="5668963" y="2205038"/>
          <p14:tracePt t="2290" x="6219825" y="1881188"/>
          <p14:tracePt t="2306" x="6381750" y="1831975"/>
          <p14:tracePt t="2322" x="6716713" y="1746250"/>
          <p14:tracePt t="2339" x="6788150" y="1724025"/>
          <p14:tracePt t="2356" x="6792913" y="1719263"/>
          <p14:tracePt t="2438" x="6792913" y="1712913"/>
          <p14:tracePt t="2448" x="6797675" y="1712913"/>
          <p14:tracePt t="2478" x="6797675" y="1708150"/>
          <p14:tracePt t="2488" x="6797675" y="1697038"/>
          <p14:tracePt t="2498" x="6797675" y="1690688"/>
          <p14:tracePt t="2508" x="6797675" y="1685925"/>
          <p14:tracePt t="2522" x="6797675" y="1681163"/>
          <p14:tracePt t="2539" x="6770688" y="1654175"/>
          <p14:tracePt t="2556" x="6727825" y="1627188"/>
          <p14:tracePt t="2572" x="6635750" y="1600200"/>
          <p14:tracePt t="2589" x="6592888" y="1589088"/>
          <p14:tracePt t="2606" x="6570663" y="1582738"/>
          <p14:tracePt t="2622" x="6523038" y="1550988"/>
          <p14:tracePt t="2639" x="6469063" y="1524000"/>
          <p14:tracePt t="2656" x="6415088" y="1485900"/>
          <p14:tracePt t="2672" x="6338888" y="1458913"/>
          <p14:tracePt t="2689" x="6289675" y="1438275"/>
          <p14:tracePt t="2706" x="6284913" y="1438275"/>
          <p14:tracePt t="2723" x="6280150" y="1431925"/>
          <p14:tracePt t="2798" x="6280150" y="1427163"/>
          <p14:tracePt t="2818" x="6280150" y="1420813"/>
          <p14:tracePt t="2828" x="6289675" y="1416050"/>
          <p14:tracePt t="2838" x="6296025" y="1409700"/>
          <p14:tracePt t="2848" x="6318250" y="1404938"/>
          <p14:tracePt t="2857" x="6388100" y="1393825"/>
          <p14:tracePt t="2873" x="6435725" y="1393825"/>
          <p14:tracePt t="2889" x="6653213" y="1393825"/>
          <p14:tracePt t="2906" x="6738938" y="1393825"/>
          <p14:tracePt t="2923" x="6938963" y="1389063"/>
          <p14:tracePt t="2939" x="7127875" y="1389063"/>
          <p14:tracePt t="2956" x="7204075" y="1389063"/>
          <p14:tracePt t="2972" x="7381875" y="1400175"/>
          <p14:tracePt t="2989" x="7554913" y="1447800"/>
          <p14:tracePt t="3006" x="7620000" y="1470025"/>
          <p14:tracePt t="3022" x="7732713" y="1512888"/>
          <p14:tracePt t="3039" x="7766050" y="1528763"/>
          <p14:tracePt t="3078" x="7766050" y="1535113"/>
          <p14:tracePt t="3089" x="7759700" y="1535113"/>
          <p14:tracePt t="3105" x="7743825" y="1535113"/>
          <p14:tracePt t="3122" x="7689850" y="1535113"/>
          <p14:tracePt t="3139" x="7631113" y="1528763"/>
          <p14:tracePt t="3156" x="7608888" y="1528763"/>
          <p14:tracePt t="3172" x="7559675" y="1524000"/>
          <p14:tracePt t="3189" x="7532688" y="1512888"/>
          <p14:tracePt t="3206" x="7512050" y="1501775"/>
          <p14:tracePt t="3222" x="7485063" y="1485900"/>
          <p14:tracePt t="3239" x="7478713" y="1481138"/>
          <p14:tracePt t="3272" x="7473950" y="1481138"/>
          <p14:tracePt t="3688" x="7469188" y="1481138"/>
          <p14:tracePt t="3698" x="7462838" y="1481138"/>
          <p14:tracePt t="3708" x="7458075" y="1481138"/>
          <p14:tracePt t="3728" x="7442200" y="1481138"/>
          <p14:tracePt t="3748" x="7431088" y="1485900"/>
          <p14:tracePt t="3758" x="7424738" y="1492250"/>
          <p14:tracePt t="3773" x="7415213" y="1501775"/>
          <p14:tracePt t="3789" x="7404100" y="1546225"/>
          <p14:tracePt t="3823" x="7397750" y="1604963"/>
          <p14:tracePt t="3856" x="7392988" y="1674813"/>
          <p14:tracePt t="3889" x="7381875" y="1800225"/>
          <p14:tracePt t="3906" x="7381875" y="1820863"/>
          <p14:tracePt t="3922" x="7381875" y="1863725"/>
          <p14:tracePt t="3939" x="7381875" y="1885950"/>
          <p14:tracePt t="3956" x="7377113" y="1897063"/>
          <p14:tracePt t="3972" x="7354888" y="1935163"/>
          <p14:tracePt t="3989" x="7327900" y="1966913"/>
          <p14:tracePt t="4006" x="7316788" y="1973263"/>
          <p14:tracePt t="4022" x="7273925" y="1993900"/>
          <p14:tracePt t="4039" x="7246938" y="2020888"/>
          <p14:tracePt t="4056" x="7224713" y="2032000"/>
          <p14:tracePt t="4072" x="7192963" y="2047875"/>
          <p14:tracePt t="4089" x="7177088" y="2054225"/>
          <p14:tracePt t="4106" x="7134225" y="2063750"/>
          <p14:tracePt t="4122" x="7078663" y="2070100"/>
          <p14:tracePt t="4139" x="7031038" y="2074863"/>
          <p14:tracePt t="4156" x="6992938" y="2074863"/>
          <p14:tracePt t="4173" x="6923088" y="2074863"/>
          <p14:tracePt t="4189" x="6819900" y="2063750"/>
          <p14:tracePt t="4206" x="6754813" y="2043113"/>
          <p14:tracePt t="4222" x="6669088" y="2009775"/>
          <p14:tracePt t="4239" x="6588125" y="1962150"/>
          <p14:tracePt t="4256" x="6538913" y="1901825"/>
          <p14:tracePt t="4272" x="6469063" y="1820863"/>
          <p14:tracePt t="4289" x="6426200" y="1739900"/>
          <p14:tracePt t="4306" x="6426200" y="1708150"/>
          <p14:tracePt t="4322" x="6426200" y="1670050"/>
          <p14:tracePt t="4339" x="6469063" y="1631950"/>
          <p14:tracePt t="4356" x="6516688" y="1616075"/>
          <p14:tracePt t="4372" x="6711950" y="1620838"/>
          <p14:tracePt t="4389" x="6927850" y="1658938"/>
          <p14:tracePt t="4406" x="6981825" y="1681163"/>
          <p14:tracePt t="4423" x="7031038" y="1766888"/>
          <p14:tracePt t="4439" x="6997700" y="1908175"/>
          <p14:tracePt t="4456" x="6950075" y="1962150"/>
          <p14:tracePt t="4472" x="6777038" y="2144713"/>
          <p14:tracePt t="4489" x="6570663" y="2274888"/>
          <p14:tracePt t="4505" x="6489700" y="2308225"/>
          <p14:tracePt t="4523" x="6284913" y="2335213"/>
          <p14:tracePt t="4539" x="6035675" y="2317750"/>
          <p14:tracePt t="4556" x="5934075" y="2290763"/>
          <p14:tracePt t="4572" x="5653088" y="2151063"/>
          <p14:tracePt t="4589" x="5480050" y="2005013"/>
          <p14:tracePt t="4606" x="5441950" y="1955800"/>
          <p14:tracePt t="4622" x="5376863" y="1843088"/>
          <p14:tracePt t="4639" x="5365750" y="1782763"/>
          <p14:tracePt t="4656" x="5383213" y="1762125"/>
          <p14:tracePt t="4672" x="5556250" y="1719263"/>
          <p14:tracePt t="4689" x="5891213" y="1719263"/>
          <p14:tracePt t="4706" x="6107113" y="1735138"/>
          <p14:tracePt t="4722" x="6419850" y="1820863"/>
          <p14:tracePt t="4739" x="6581775" y="1917700"/>
          <p14:tracePt t="4756" x="6680200" y="2005013"/>
          <p14:tracePt t="4772" x="6711950" y="2112963"/>
          <p14:tracePt t="4789" x="6696075" y="2171700"/>
          <p14:tracePt t="4806" x="6635750" y="2232025"/>
          <p14:tracePt t="4822" x="6489700" y="2301875"/>
          <p14:tracePt t="4839" x="6215063" y="2324100"/>
          <p14:tracePt t="4856" x="5988050" y="2324100"/>
          <p14:tracePt t="4872" x="5792788" y="2301875"/>
          <p14:tracePt t="4889" x="5680075" y="2227263"/>
          <p14:tracePt t="4906" x="5657850" y="2171700"/>
          <p14:tracePt t="4923" x="5653088" y="2101850"/>
          <p14:tracePt t="4939" x="5673725" y="2020888"/>
          <p14:tracePt t="4956" x="5695950" y="1989138"/>
          <p14:tracePt t="4972" x="5830888" y="1928813"/>
          <p14:tracePt t="4989" x="6008688" y="1897063"/>
          <p14:tracePt t="5006" x="6084888" y="1897063"/>
          <p14:tracePt t="5022" x="6262688" y="1901825"/>
          <p14:tracePt t="5039" x="6345238" y="1917700"/>
          <p14:tracePt t="5056" x="6350000" y="1924050"/>
          <p14:tracePt t="5118" x="6354763" y="1924050"/>
          <p14:tracePt t="5128" x="6372225" y="1912938"/>
          <p14:tracePt t="5138" x="6403975" y="1901825"/>
          <p14:tracePt t="5147" x="6446838" y="1881188"/>
          <p14:tracePt t="5158" x="6500813" y="1843088"/>
          <p14:tracePt t="5172" x="6543675" y="1820863"/>
          <p14:tracePt t="5189" x="6662738" y="1735138"/>
          <p14:tracePt t="5206" x="6716713" y="1701800"/>
          <p14:tracePt t="5222" x="6943725" y="1562100"/>
          <p14:tracePt t="5239" x="7085013" y="1465263"/>
          <p14:tracePt t="5256" x="7127875" y="1438275"/>
          <p14:tracePt t="5272" x="7219950" y="1382713"/>
          <p14:tracePt t="5289" x="7305675" y="1339850"/>
          <p14:tracePt t="5306" x="7327900" y="1335088"/>
          <p14:tracePt t="5322" x="7350125" y="1328738"/>
          <p14:tracePt t="5356" x="7350125" y="1323975"/>
          <p14:tracePt t="6028" x="7343775" y="1323975"/>
          <p14:tracePt t="6038" x="7339013" y="1328738"/>
          <p14:tracePt t="6047" x="7332663" y="1335088"/>
          <p14:tracePt t="6058" x="7327900" y="1339850"/>
          <p14:tracePt t="6073" x="7323138" y="1346200"/>
          <p14:tracePt t="6089" x="7285038" y="1366838"/>
          <p14:tracePt t="6123" x="7154863" y="1427163"/>
          <p14:tracePt t="6156" x="7004050" y="1458913"/>
          <p14:tracePt t="6189" x="6869113" y="1470025"/>
          <p14:tracePt t="6206" x="6862763" y="1470025"/>
          <p14:tracePt t="6222" x="6853238" y="1470025"/>
          <p14:tracePt t="6239" x="6835775" y="1470025"/>
          <p14:tracePt t="6256" x="6819900" y="1470025"/>
          <p14:tracePt t="6272" x="6808788" y="1470025"/>
          <p14:tracePt t="6408" x="6804025" y="1470025"/>
          <p14:tracePt t="6488" x="6797675" y="1470025"/>
          <p14:tracePt t="6498" x="6792913" y="1470025"/>
          <p14:tracePt t="6507" x="6792913" y="1465263"/>
          <p14:tracePt t="6522" x="6792913" y="1458913"/>
          <p14:tracePt t="6618" x="6788150" y="1458913"/>
          <p14:tracePt t="6628" x="6781800" y="1458913"/>
          <p14:tracePt t="6648" x="6777038" y="1458913"/>
          <p14:tracePt t="6658" x="6770688" y="1458913"/>
          <p14:tracePt t="6678" x="6765925" y="1458913"/>
          <p14:tracePt t="6688" x="6761163" y="1458913"/>
          <p14:tracePt t="6698" x="6754813" y="1458913"/>
          <p14:tracePt t="6708" x="6743700" y="1458913"/>
          <p14:tracePt t="6722" x="6738938" y="1458913"/>
          <p14:tracePt t="6739" x="6707188" y="1458913"/>
          <p14:tracePt t="6756" x="6696075" y="1458913"/>
          <p14:tracePt t="6772" x="6657975" y="1454150"/>
          <p14:tracePt t="6789" x="6599238" y="1443038"/>
          <p14:tracePt t="6806" x="6577013" y="1438275"/>
          <p14:tracePt t="6822" x="6489700" y="1427163"/>
          <p14:tracePt t="6839" x="6419850" y="1420813"/>
          <p14:tracePt t="6856" x="6392863" y="1420813"/>
          <p14:tracePt t="6873" x="6350000" y="1420813"/>
          <p14:tracePt t="6889" x="6327775" y="1420813"/>
          <p14:tracePt t="6906" x="6323013" y="1420813"/>
          <p14:tracePt t="6923" x="6318250" y="1420813"/>
          <p14:tracePt t="7028" x="6311900" y="1416050"/>
          <p14:tracePt t="7038" x="6289675" y="1404938"/>
          <p14:tracePt t="7048" x="6273800" y="1400175"/>
          <p14:tracePt t="7058" x="6257925" y="1389063"/>
          <p14:tracePt t="7072" x="6219825" y="1373188"/>
          <p14:tracePt t="7089" x="6161088" y="1362075"/>
          <p14:tracePt t="7106" x="6057900" y="1350963"/>
          <p14:tracePt t="7122" x="5945188" y="1350963"/>
          <p14:tracePt t="7139" x="5718175" y="1366838"/>
          <p14:tracePt t="7156" x="5495925" y="1416050"/>
          <p14:tracePt t="7172" x="5106988" y="1524000"/>
          <p14:tracePt t="7189" x="4176713" y="1881188"/>
          <p14:tracePt t="7206" x="3609975" y="2074863"/>
          <p14:tracePt t="7222" x="3155950" y="2178050"/>
          <p14:tracePt t="7239" x="2843213" y="2281238"/>
          <p14:tracePt t="7256" x="2789238" y="2297113"/>
          <p14:tracePt t="7272" x="2701925" y="2324100"/>
          <p14:tracePt t="7289" x="2686050" y="2324100"/>
          <p14:tracePt t="7322" x="2670175" y="2301875"/>
          <p14:tracePt t="7339" x="2625725" y="2290763"/>
          <p14:tracePt t="7356" x="2605088" y="2281238"/>
          <p14:tracePt t="7372" x="2524125" y="2263775"/>
          <p14:tracePt t="7389" x="2454275" y="2247900"/>
          <p14:tracePt t="7406" x="2436813" y="2243138"/>
          <p14:tracePt t="7422" x="2371725" y="2220913"/>
          <p14:tracePt t="7439" x="2312988" y="2182813"/>
          <p14:tracePt t="7456" x="2286000" y="2171700"/>
          <p14:tracePt t="7472" x="2209800" y="2128838"/>
          <p14:tracePt t="7489" x="2139950" y="2101850"/>
          <p14:tracePt t="7506" x="2117725" y="2090738"/>
          <p14:tracePt t="7522" x="2032000" y="2058988"/>
          <p14:tracePt t="7539" x="1962150" y="2036763"/>
          <p14:tracePt t="7556" x="1946275" y="2032000"/>
          <p14:tracePt t="7572" x="1836738" y="2009775"/>
          <p14:tracePt t="7589" x="1724025" y="2005013"/>
          <p14:tracePt t="7606" x="1692275" y="1993900"/>
          <p14:tracePt t="7622" x="1631950" y="1973263"/>
          <p14:tracePt t="7639" x="1604963" y="1962150"/>
          <p14:tracePt t="7656" x="1593850" y="1951038"/>
          <p14:tracePt t="7672" x="1535113" y="1928813"/>
          <p14:tracePt t="7689" x="1485900" y="1917700"/>
          <p14:tracePt t="7706" x="1431925" y="1917700"/>
          <p14:tracePt t="7722" x="1400175" y="1908175"/>
          <p14:tracePt t="7739" x="1393825" y="1908175"/>
          <p14:tracePt t="7808" x="1404938" y="1908175"/>
          <p14:tracePt t="7818" x="1409700" y="1924050"/>
          <p14:tracePt t="7828" x="1420813" y="1944688"/>
          <p14:tracePt t="7839" x="1427163" y="1955800"/>
          <p14:tracePt t="7856" x="1427163" y="1982788"/>
          <p14:tracePt t="7872" x="1427163" y="2027238"/>
          <p14:tracePt t="7889" x="1393825" y="2070100"/>
          <p14:tracePt t="7906" x="1362075" y="2112963"/>
          <p14:tracePt t="7923" x="1335088" y="2128838"/>
          <p14:tracePt t="7939" x="1308100" y="2155825"/>
          <p14:tracePt t="7956" x="1301750" y="2155825"/>
          <p14:tracePt t="7989" x="1296988" y="2155825"/>
          <p14:tracePt t="8006" x="1292225" y="2155825"/>
          <p14:tracePt t="8022" x="1281113" y="2155825"/>
          <p14:tracePt t="8039" x="1274763" y="2151063"/>
          <p14:tracePt t="8058" x="1270000" y="2151063"/>
          <p14:tracePt t="8117" x="1274763" y="2151063"/>
          <p14:tracePt t="8128" x="1285875" y="2151063"/>
          <p14:tracePt t="8138" x="1308100" y="2151063"/>
          <p14:tracePt t="8148" x="1319213" y="2144713"/>
          <p14:tracePt t="8158" x="1355725" y="2144713"/>
          <p14:tracePt t="8172" x="1377950" y="2144713"/>
          <p14:tracePt t="8189" x="1474788" y="2151063"/>
          <p14:tracePt t="8206" x="1539875" y="2151063"/>
          <p14:tracePt t="8222" x="1870075" y="2162175"/>
          <p14:tracePt t="8239" x="2432050" y="2108200"/>
          <p14:tracePt t="8256" x="2620963" y="2097088"/>
          <p14:tracePt t="8272" x="3236913" y="2016125"/>
          <p14:tracePt t="8289" x="3760788" y="1989138"/>
          <p14:tracePt t="8306" x="3895725" y="1989138"/>
          <p14:tracePt t="8322" x="4264025" y="1978025"/>
          <p14:tracePt t="8339" x="4491038" y="1982788"/>
          <p14:tracePt t="8356" x="4702175" y="1993900"/>
          <p14:tracePt t="8372" x="5010150" y="2016125"/>
          <p14:tracePt t="8389" x="5176838" y="2016125"/>
          <p14:tracePt t="8406" x="5273675" y="2016125"/>
          <p14:tracePt t="8422" x="5392738" y="2016125"/>
          <p14:tracePt t="8439" x="5430838" y="2016125"/>
          <p14:tracePt t="8456" x="5468938" y="2016125"/>
          <p14:tracePt t="8472" x="5500688" y="2016125"/>
          <p14:tracePt t="8489" x="5534025" y="2016125"/>
          <p14:tracePt t="8506" x="5538788" y="2016125"/>
          <p14:tracePt t="8522" x="5545138" y="2009775"/>
          <p14:tracePt t="8539" x="5549900" y="2000250"/>
          <p14:tracePt t="8556" x="5549900" y="1993900"/>
          <p14:tracePt t="8572" x="5565775" y="1966913"/>
          <p14:tracePt t="8589" x="5565775" y="1944688"/>
          <p14:tracePt t="8606" x="5565775" y="1935163"/>
          <p14:tracePt t="8622" x="5545138" y="1897063"/>
          <p14:tracePt t="8640" x="5518150" y="1870075"/>
          <p14:tracePt t="8656" x="5495925" y="1863725"/>
          <p14:tracePt t="8672" x="5441950" y="1827213"/>
          <p14:tracePt t="8689" x="5360988" y="1793875"/>
          <p14:tracePt t="8706" x="5318125" y="1778000"/>
          <p14:tracePt t="8722" x="5187950" y="1755775"/>
          <p14:tracePt t="8739" x="5057775" y="1751013"/>
          <p14:tracePt t="8756" x="5030788" y="1751013"/>
          <p14:tracePt t="8772" x="4992688" y="1751013"/>
          <p14:tracePt t="8789" x="4949825" y="1766888"/>
          <p14:tracePt t="8806" x="4918075" y="1773238"/>
          <p14:tracePt t="8822" x="4810125" y="1809750"/>
          <p14:tracePt t="8839" x="4691063" y="1843088"/>
          <p14:tracePt t="8856" x="4657725" y="1858963"/>
          <p14:tracePt t="8872" x="4560888" y="1885950"/>
          <p14:tracePt t="8889" x="4468813" y="1901825"/>
          <p14:tracePt t="8906" x="4414838" y="1901825"/>
          <p14:tracePt t="8922" x="4214813" y="1912938"/>
          <p14:tracePt t="8939" x="3949700" y="1935163"/>
          <p14:tracePt t="8956" x="3836988" y="1944688"/>
          <p14:tracePt t="8972" x="3506788" y="1966913"/>
          <p14:tracePt t="8989" x="3187700" y="1982788"/>
          <p14:tracePt t="9006" x="3074988" y="1982788"/>
          <p14:tracePt t="9022" x="2744788" y="1982788"/>
          <p14:tracePt t="9039" x="2513013" y="1966913"/>
          <p14:tracePt t="9056" x="2324100" y="1951038"/>
          <p14:tracePt t="9072" x="2020888" y="1897063"/>
          <p14:tracePt t="9089" x="1800225" y="1854200"/>
          <p14:tracePt t="9106" x="1636713" y="1804988"/>
          <p14:tracePt t="9122" x="1420813" y="1719263"/>
          <p14:tracePt t="9139" x="1285875" y="1654175"/>
          <p14:tracePt t="9156" x="1166813" y="1589088"/>
          <p14:tracePt t="9172" x="1027113" y="1508125"/>
          <p14:tracePt t="9189" x="858838" y="1373188"/>
          <p14:tracePt t="9206" x="766763" y="1296988"/>
          <p14:tracePt t="9223" x="692150" y="1200150"/>
          <p14:tracePt t="9239" x="604838" y="1058863"/>
          <p14:tracePt t="9256" x="550863" y="966788"/>
          <p14:tracePt t="9272" x="481013" y="831850"/>
          <p14:tracePt t="9289" x="411163" y="647700"/>
          <p14:tracePt t="9306" x="400050" y="593725"/>
          <p14:tracePt t="9322" x="395288" y="503238"/>
          <p14:tracePt t="9339" x="422275" y="449263"/>
          <p14:tracePt t="9356" x="458788" y="415925"/>
          <p14:tracePt t="9372" x="593725" y="346075"/>
          <p14:tracePt t="9389" x="788988" y="292100"/>
          <p14:tracePt t="9406" x="892175" y="285750"/>
          <p14:tracePt t="9422" x="1166813" y="265113"/>
          <p14:tracePt t="9439" x="1512888" y="249238"/>
          <p14:tracePt t="9456" x="1627188" y="238125"/>
          <p14:tracePt t="9472" x="1946275" y="227013"/>
          <p14:tracePt t="9489" x="2171700" y="227013"/>
          <p14:tracePt t="9506" x="2259013" y="227013"/>
          <p14:tracePt t="9523" x="2486025" y="276225"/>
          <p14:tracePt t="9539" x="2690813" y="319088"/>
          <p14:tracePt t="9556" x="2755900" y="346075"/>
          <p14:tracePt t="9572" x="2940050" y="427038"/>
          <p14:tracePt t="9589" x="3070225" y="508000"/>
          <p14:tracePt t="9606" x="3090863" y="539750"/>
          <p14:tracePt t="9622" x="3133725" y="627063"/>
          <p14:tracePt t="9639" x="3151188" y="746125"/>
          <p14:tracePt t="9656" x="3151188" y="793750"/>
          <p14:tracePt t="9672" x="3144838" y="923925"/>
          <p14:tracePt t="9689" x="3128963" y="1042988"/>
          <p14:tracePt t="9706" x="3117850" y="1085850"/>
          <p14:tracePt t="9723" x="3063875" y="1193800"/>
          <p14:tracePt t="9739" x="2989263" y="1285875"/>
          <p14:tracePt t="9756" x="2917825" y="1346200"/>
          <p14:tracePt t="9772" x="2771775" y="1427163"/>
          <p14:tracePt t="9789" x="2616200" y="1454150"/>
          <p14:tracePt t="9806" x="2474913" y="1474788"/>
          <p14:tracePt t="9822" x="2220913" y="1474788"/>
          <p14:tracePt t="9839" x="1993900" y="1454150"/>
          <p14:tracePt t="9856" x="1751013" y="1400175"/>
          <p14:tracePt t="9872" x="1546225" y="1335088"/>
          <p14:tracePt t="9889" x="1296988" y="1227138"/>
          <p14:tracePt t="9906" x="1189038" y="1150938"/>
          <p14:tracePt t="9923" x="1069975" y="1042988"/>
          <p14:tracePt t="9939" x="1038225" y="946150"/>
          <p14:tracePt t="9956" x="1038225" y="896938"/>
          <p14:tracePt t="9973" x="1054100" y="854075"/>
          <p14:tracePt t="9989" x="1162050" y="762000"/>
          <p14:tracePt t="10006" x="1220788" y="735013"/>
          <p14:tracePt t="10022" x="1438275" y="681038"/>
          <p14:tracePt t="10039" x="1843088" y="669925"/>
          <p14:tracePt t="10056" x="2027238" y="669925"/>
          <p14:tracePt t="10073" x="2409825" y="712788"/>
          <p14:tracePt t="10089" x="2625725" y="800100"/>
          <p14:tracePt t="10106" x="2659063" y="831850"/>
          <p14:tracePt t="10122" x="2724150" y="912813"/>
          <p14:tracePt t="10139" x="2755900" y="1000125"/>
          <p14:tracePt t="10156" x="2762250" y="1016000"/>
          <p14:tracePt t="10173" x="2794000" y="1069975"/>
          <p14:tracePt t="10189" x="2836863" y="1108075"/>
          <p14:tracePt t="10206" x="2859088" y="1123950"/>
          <p14:tracePt t="10222" x="2879725" y="1128713"/>
          <p14:tracePt t="10328" x="2886075" y="1135063"/>
          <p14:tracePt t="10338" x="2901950" y="1135063"/>
          <p14:tracePt t="10348" x="2917825" y="1139825"/>
          <p14:tracePt t="10357" x="2928938" y="1146175"/>
          <p14:tracePt t="10372" x="2933700" y="1146175"/>
          <p14:tracePt t="10418" x="2951163" y="1155700"/>
          <p14:tracePt t="10428" x="2994025" y="1162050"/>
          <p14:tracePt t="10438" x="3079750" y="1173163"/>
          <p14:tracePt t="10448" x="3290888" y="1184275"/>
          <p14:tracePt t="10458" x="3432175" y="1184275"/>
          <p14:tracePt t="10472" x="3659188" y="1184275"/>
          <p14:tracePt t="10489" x="3886200" y="1184275"/>
          <p14:tracePt t="10506" x="4095750" y="1177925"/>
          <p14:tracePt t="10522" x="4468813" y="1166813"/>
          <p14:tracePt t="10539" x="4810125" y="1166813"/>
          <p14:tracePt t="10556" x="5219700" y="1177925"/>
          <p14:tracePt t="10572" x="5668963" y="1193800"/>
          <p14:tracePt t="10589" x="6269038" y="1220788"/>
          <p14:tracePt t="10606" x="6608763" y="1238250"/>
          <p14:tracePt t="10623" x="6884988" y="1258888"/>
          <p14:tracePt t="10639" x="7224713" y="1296988"/>
          <p14:tracePt t="10656" x="7446963" y="1335088"/>
          <p14:tracePt t="10673" x="7696200" y="1355725"/>
          <p14:tracePt t="10689" x="8051800" y="1377950"/>
          <p14:tracePt t="10706" x="8181975" y="1389063"/>
          <p14:tracePt t="10722" x="8521700" y="1400175"/>
          <p14:tracePt t="10739" x="8802688" y="1438275"/>
          <p14:tracePt t="10756" x="8905875" y="1447800"/>
          <p14:tracePt t="10772" x="9132888" y="1465263"/>
          <p14:tracePt t="10789" x="9364663" y="1497013"/>
          <p14:tracePt t="10806" x="9467850" y="1508125"/>
          <p14:tracePt t="10822" x="9732963" y="1528763"/>
          <p14:tracePt t="10839" x="9906000" y="1539875"/>
          <p14:tracePt t="10856" x="9948863" y="1539875"/>
          <p14:tracePt t="10872" x="10009188" y="1539875"/>
          <p14:tracePt t="10889" x="10013950" y="1539875"/>
          <p14:tracePt t="10988" x="10009188" y="1539875"/>
          <p14:tracePt t="10998" x="9998075" y="1539875"/>
          <p14:tracePt t="11008" x="9986963" y="1539875"/>
          <p14:tracePt t="11022" x="9959975" y="1539875"/>
          <p14:tracePt t="11039" x="9899650" y="1539875"/>
          <p14:tracePt t="11056" x="9890125" y="1539875"/>
          <p14:tracePt t="11072" x="9856788" y="1539875"/>
          <p14:tracePt t="11089" x="9845675" y="1539875"/>
          <p14:tracePt t="11106" x="9840913" y="1539875"/>
          <p14:tracePt t="11123" x="9836150" y="1539875"/>
          <p14:tracePt t="11139" x="9825038" y="1539875"/>
          <p14:tracePt t="11156" x="9809163" y="1539875"/>
          <p14:tracePt t="11172" x="9764713" y="1539875"/>
          <p14:tracePt t="11189" x="9759950" y="1539875"/>
          <p14:tracePt t="11828" x="9744075" y="1539875"/>
          <p14:tracePt t="11838" x="9575800" y="1593850"/>
          <p14:tracePt t="11848" x="9451975" y="1627188"/>
          <p14:tracePt t="11859" x="9283700" y="1658938"/>
          <p14:tracePt t="11873" x="8582025" y="1782763"/>
          <p14:tracePt t="11889" x="8008938" y="1874838"/>
          <p14:tracePt t="11906" x="7305675" y="1993900"/>
          <p14:tracePt t="11939" x="6026150" y="2135188"/>
          <p14:tracePt t="11972" x="5237163" y="2166938"/>
          <p14:tracePt t="12006" x="4884738" y="2166938"/>
          <p14:tracePt t="12007" x="4787900" y="2166938"/>
          <p14:tracePt t="12022" x="4695825" y="2162175"/>
          <p14:tracePt t="12039" x="4506913" y="2162175"/>
          <p14:tracePt t="12055" x="4430713" y="2151063"/>
          <p14:tracePt t="12072" x="4340225" y="2151063"/>
          <p14:tracePt t="12089" x="4306888" y="2144713"/>
          <p14:tracePt t="12105" x="4295775" y="2139950"/>
          <p14:tracePt t="12122" x="4241800" y="2108200"/>
          <p14:tracePt t="12139" x="4171950" y="2081213"/>
          <p14:tracePt t="12156" x="4140200" y="2070100"/>
          <p14:tracePt t="12172" x="4041775" y="2063750"/>
          <p14:tracePt t="12189" x="3956050" y="2063750"/>
          <p14:tracePt t="12206" x="3933825" y="2063750"/>
          <p14:tracePt t="12222" x="3902075" y="2063750"/>
          <p14:tracePt t="12239" x="3868738" y="2063750"/>
          <p14:tracePt t="12256" x="3848100" y="2063750"/>
          <p14:tracePt t="12272" x="3787775" y="2070100"/>
          <p14:tracePt t="12289" x="3751263" y="2081213"/>
          <p14:tracePt t="12306" x="3717925" y="2101850"/>
          <p14:tracePt t="12322" x="3652838" y="2151063"/>
          <p14:tracePt t="12339" x="3625850" y="2189163"/>
          <p14:tracePt t="12356" x="3614738" y="2216150"/>
          <p14:tracePt t="12372" x="3605213" y="2247900"/>
          <p14:tracePt t="12389" x="3578225" y="2274888"/>
          <p14:tracePt t="12406" x="3556000" y="2290763"/>
          <p14:tracePt t="12422" x="3529013" y="2301875"/>
          <p14:tracePt t="12439" x="3497263" y="2317750"/>
          <p14:tracePt t="12456" x="3468688" y="2324100"/>
          <p14:tracePt t="12472" x="3425825" y="2339975"/>
          <p14:tracePt t="12489" x="3344863" y="2351088"/>
          <p14:tracePt t="12506" x="3279775" y="2371725"/>
          <p14:tracePt t="12522" x="3187700" y="2371725"/>
          <p14:tracePt t="12539" x="3048000" y="2382838"/>
          <p14:tracePt t="12556" x="2933700" y="2393950"/>
          <p14:tracePt t="12572" x="2755900" y="2398713"/>
          <p14:tracePt t="12589" x="2605088" y="2398713"/>
          <p14:tracePt t="12605" x="2540000" y="2398713"/>
          <p14:tracePt t="12622" x="2371725" y="2366963"/>
          <p14:tracePt t="12639" x="2151063" y="2328863"/>
          <p14:tracePt t="12656" x="2047875" y="2297113"/>
          <p14:tracePt t="12672" x="1827213" y="2243138"/>
          <p14:tracePt t="12689" x="1562100" y="2155825"/>
          <p14:tracePt t="12706" x="1492250" y="2112963"/>
          <p14:tracePt t="12722" x="1362075" y="2009775"/>
          <p14:tracePt t="12739" x="1312863" y="1917700"/>
          <p14:tracePt t="12756" x="1301750" y="1897063"/>
          <p14:tracePt t="12772" x="1296988" y="1847850"/>
          <p14:tracePt t="12789" x="1339850" y="1793875"/>
          <p14:tracePt t="12806" x="1373188" y="1766888"/>
          <p14:tracePt t="12822" x="1546225" y="1685925"/>
          <p14:tracePt t="12839" x="1782763" y="1620838"/>
          <p14:tracePt t="12856" x="1874838" y="1604963"/>
          <p14:tracePt t="12872" x="2124075" y="1562100"/>
          <p14:tracePt t="12889" x="2416175" y="1550988"/>
          <p14:tracePt t="12906" x="2540000" y="1550988"/>
          <p14:tracePt t="12923" x="2863850" y="1593850"/>
          <p14:tracePt t="12939" x="3086100" y="1674813"/>
          <p14:tracePt t="12956" x="3144838" y="1712913"/>
          <p14:tracePt t="12972" x="3225800" y="1804988"/>
          <p14:tracePt t="12989" x="3243263" y="1863725"/>
          <p14:tracePt t="13006" x="3243263" y="1935163"/>
          <p14:tracePt t="13022" x="3236913" y="2085975"/>
          <p14:tracePt t="13039" x="3232150" y="2166938"/>
          <p14:tracePt t="13056" x="3232150" y="2216150"/>
          <p14:tracePt t="13072" x="3232150" y="2259013"/>
          <p14:tracePt t="13089" x="3232150" y="2286000"/>
          <p14:tracePt t="13106" x="3232150" y="2290763"/>
          <p14:tracePt t="13139" x="3232150" y="2297113"/>
          <p14:tracePt t="13156" x="3225800" y="2297113"/>
          <p14:tracePt t="13172" x="3194050" y="2297113"/>
          <p14:tracePt t="13189" x="3090863" y="2297113"/>
          <p14:tracePt t="13206" x="3005138" y="2297113"/>
          <p14:tracePt t="13222" x="2901950" y="2297113"/>
          <p14:tracePt t="13239" x="2724150" y="2290763"/>
          <p14:tracePt t="13256" x="2659063" y="2281238"/>
          <p14:tracePt t="13272" x="2508250" y="2270125"/>
          <p14:tracePt t="13289" x="2378075" y="2254250"/>
          <p14:tracePt t="13306" x="2324100" y="2243138"/>
          <p14:tracePt t="13322" x="2193925" y="2232025"/>
          <p14:tracePt t="13339" x="2090738" y="2227263"/>
          <p14:tracePt t="13356" x="2058988" y="2227263"/>
          <p14:tracePt t="13372" x="2009775" y="2220913"/>
          <p14:tracePt t="13389" x="2005013" y="2220913"/>
          <p14:tracePt t="13422" x="2000250" y="2220913"/>
          <p14:tracePt t="13478" x="1993900" y="2220913"/>
          <p14:tracePt t="13568" x="1993900" y="2227263"/>
          <p14:tracePt t="13708" x="1993900" y="2209800"/>
          <p14:tracePt t="13908" x="1993900" y="2216150"/>
          <p14:tracePt t="13918" x="1993900" y="2232025"/>
          <p14:tracePt t="13928" x="2000250" y="2243138"/>
          <p14:tracePt t="13939" x="2000250" y="2247900"/>
          <p14:tracePt t="13956" x="2000250" y="2259013"/>
          <p14:tracePt t="13972" x="2005013" y="2270125"/>
          <p14:tracePt t="13989" x="2005013" y="2274888"/>
          <p14:tracePt t="14022" x="2005013" y="2281238"/>
          <p14:tracePt t="14056" x="2005013" y="2286000"/>
          <p14:tracePt t="14098" x="2005013" y="2297113"/>
          <p14:tracePt t="14108" x="2000250" y="2297113"/>
          <p14:tracePt t="14122" x="2000250" y="2301875"/>
          <p14:tracePt t="14139" x="1993900" y="2301875"/>
          <p14:tracePt t="14158" x="1993900" y="2308225"/>
          <p14:tracePt t="14418" x="2000250" y="2308225"/>
          <p14:tracePt t="14428" x="2020888" y="2308225"/>
          <p14:tracePt t="14438" x="2058988" y="2308225"/>
          <p14:tracePt t="14448" x="2090738" y="2317750"/>
          <p14:tracePt t="14458" x="2128838" y="2317750"/>
          <p14:tracePt t="14472" x="2178050" y="2317750"/>
          <p14:tracePt t="14489" x="2270125" y="2317750"/>
          <p14:tracePt t="14506" x="2290763" y="2317750"/>
          <p14:tracePt t="14522" x="2312988" y="2312988"/>
          <p14:tracePt t="14539" x="2339975" y="2308225"/>
          <p14:tracePt t="14555" x="2362200" y="2301875"/>
          <p14:tracePt t="14572" x="2398713" y="2301875"/>
          <p14:tracePt t="14589" x="2459038" y="2301875"/>
          <p14:tracePt t="14606" x="2508250" y="2301875"/>
          <p14:tracePt t="14622" x="2571750" y="2290763"/>
          <p14:tracePt t="14639" x="2620963" y="2286000"/>
          <p14:tracePt t="14656" x="2659063" y="2286000"/>
          <p14:tracePt t="14673" x="2728913" y="2286000"/>
          <p14:tracePt t="14689" x="2816225" y="2286000"/>
          <p14:tracePt t="14706" x="2906713" y="2286000"/>
          <p14:tracePt t="14722" x="3009900" y="2281238"/>
          <p14:tracePt t="14739" x="3106738" y="2281238"/>
          <p14:tracePt t="14756" x="3133725" y="2281238"/>
          <p14:tracePt t="14772" x="3140075" y="2281238"/>
          <p14:tracePt t="14789" x="3151188" y="2281238"/>
          <p14:tracePt t="14806" x="3160713" y="2281238"/>
          <p14:tracePt t="14822" x="3182938" y="2286000"/>
          <p14:tracePt t="14839" x="3225800" y="2286000"/>
          <p14:tracePt t="14856" x="3252788" y="2286000"/>
          <p14:tracePt t="14872" x="3306763" y="2290763"/>
          <p14:tracePt t="14889" x="3344863" y="2297113"/>
          <p14:tracePt t="14906" x="3351213" y="2297113"/>
          <p14:tracePt t="14922" x="3351213" y="2301875"/>
          <p14:tracePt t="14939" x="3355975" y="2308225"/>
          <p14:tracePt t="14972" x="3371850" y="2312988"/>
          <p14:tracePt t="14989" x="3405188" y="2324100"/>
          <p14:tracePt t="15006" x="3414713" y="2324100"/>
          <p14:tracePt t="15022" x="3448050" y="2324100"/>
          <p14:tracePt t="15039" x="3479800" y="2328863"/>
          <p14:tracePt t="15056" x="3490913" y="2328863"/>
          <p14:tracePt t="15072" x="3517900" y="2328863"/>
          <p14:tracePt t="15089" x="3551238" y="2335213"/>
          <p14:tracePt t="15106" x="3571875" y="2335213"/>
          <p14:tracePt t="15122" x="3621088" y="2335213"/>
          <p14:tracePt t="15139" x="3686175" y="2335213"/>
          <p14:tracePt t="15156" x="3706813" y="2335213"/>
          <p14:tracePt t="15172" x="3794125" y="2335213"/>
          <p14:tracePt t="15189" x="3886200" y="2335213"/>
          <p14:tracePt t="15206" x="3913188" y="2335213"/>
          <p14:tracePt t="15222" x="3983038" y="2335213"/>
          <p14:tracePt t="15239" x="4021138" y="2335213"/>
          <p14:tracePt t="15255" x="4059238" y="2335213"/>
          <p14:tracePt t="15272" x="4129088" y="2335213"/>
          <p14:tracePt t="15289" x="4194175" y="2335213"/>
          <p14:tracePt t="15305" x="4268788" y="2335213"/>
          <p14:tracePt t="15322" x="4398963" y="2335213"/>
          <p14:tracePt t="15339" x="4464050" y="2335213"/>
          <p14:tracePt t="15356" x="4533900" y="2335213"/>
          <p14:tracePt t="15372" x="4657725" y="2335213"/>
          <p14:tracePt t="15389" x="4776788" y="2335213"/>
          <p14:tracePt t="15406" x="4841875" y="2335213"/>
          <p14:tracePt t="15422" x="4895850" y="2335213"/>
          <p14:tracePt t="15439" x="4956175" y="2335213"/>
          <p14:tracePt t="15456" x="4992688" y="2335213"/>
          <p14:tracePt t="15473" x="5026025" y="2328863"/>
          <p14:tracePt t="15489" x="5068888" y="2317750"/>
          <p14:tracePt t="15506" x="5080000" y="2312988"/>
          <p14:tracePt t="15522" x="5106988" y="2312988"/>
          <p14:tracePt t="15539" x="5129213" y="2312988"/>
          <p14:tracePt t="15556" x="5138738" y="2312988"/>
          <p14:tracePt t="15572" x="5187950" y="2312988"/>
          <p14:tracePt t="15589" x="5237163" y="2312988"/>
          <p14:tracePt t="15605" x="5246688" y="2312988"/>
          <p14:tracePt t="15622" x="5307013" y="2312988"/>
          <p14:tracePt t="15639" x="5365750" y="2312988"/>
          <p14:tracePt t="15656" x="5392738" y="2324100"/>
          <p14:tracePt t="15672" x="5464175" y="2324100"/>
          <p14:tracePt t="15689" x="5527675" y="2324100"/>
          <p14:tracePt t="15706" x="5538788" y="2324100"/>
          <p14:tracePt t="15722" x="5588000" y="2324100"/>
          <p14:tracePt t="15739" x="5619750" y="2328863"/>
          <p14:tracePt t="15756" x="5626100" y="2328863"/>
          <p14:tracePt t="15772" x="5657850" y="2328863"/>
          <p14:tracePt t="15789" x="5700713" y="2344738"/>
          <p14:tracePt t="15806" x="5718175" y="2344738"/>
          <p14:tracePt t="15822" x="5754688" y="2351088"/>
          <p14:tracePt t="15839" x="5788025" y="2362200"/>
          <p14:tracePt t="15856" x="5799138" y="2362200"/>
          <p14:tracePt t="15872" x="5842000" y="2371725"/>
          <p14:tracePt t="15889" x="5891213" y="2378075"/>
          <p14:tracePt t="15906" x="5918200" y="2378075"/>
          <p14:tracePt t="15922" x="5976938" y="2382838"/>
          <p14:tracePt t="15939" x="5999163" y="2382838"/>
          <p14:tracePt t="15956" x="6019800" y="2382838"/>
          <p14:tracePt t="15972" x="6069013" y="2382838"/>
          <p14:tracePt t="15989" x="6118225" y="2382838"/>
          <p14:tracePt t="16006" x="6154738" y="2382838"/>
          <p14:tracePt t="16022" x="6242050" y="2382838"/>
          <p14:tracePt t="16039" x="6311900" y="2382838"/>
          <p14:tracePt t="16055" x="6372225" y="2382838"/>
          <p14:tracePt t="16072" x="6426200" y="2382838"/>
          <p14:tracePt t="16089" x="6500813" y="2382838"/>
          <p14:tracePt t="16106" x="6561138" y="2382838"/>
          <p14:tracePt t="16122" x="6673850" y="2382838"/>
          <p14:tracePt t="16139" x="6824663" y="2382838"/>
          <p14:tracePt t="16156" x="6916738" y="2382838"/>
          <p14:tracePt t="16172" x="6981825" y="2382838"/>
          <p14:tracePt t="16189" x="7078663" y="2382838"/>
          <p14:tracePt t="16206" x="7116763" y="2382838"/>
          <p14:tracePt t="16223" x="7208838" y="2382838"/>
          <p14:tracePt t="16239" x="7316788" y="2382838"/>
          <p14:tracePt t="16256" x="7354888" y="2382838"/>
          <p14:tracePt t="16272" x="7473950" y="2382838"/>
          <p14:tracePt t="16289" x="7543800" y="2371725"/>
          <p14:tracePt t="16305" x="7566025" y="2371725"/>
          <p14:tracePt t="16322" x="7608888" y="2355850"/>
          <p14:tracePt t="16339" x="7700963" y="2339975"/>
          <p14:tracePt t="16355" x="7739063" y="2339975"/>
          <p14:tracePt t="16372" x="7840663" y="2328863"/>
          <p14:tracePt t="16389" x="7912100" y="2324100"/>
          <p14:tracePt t="16406" x="7923213" y="2317750"/>
          <p14:tracePt t="16422" x="7939088" y="2317750"/>
          <p14:tracePt t="16478" x="7939088" y="2312988"/>
          <p14:tracePt t="16528" x="7932738" y="2312988"/>
          <p14:tracePt t="16548" x="7916863" y="2312988"/>
          <p14:tracePt t="16558" x="7912100" y="2312988"/>
          <p14:tracePt t="16568" x="7900988" y="2308225"/>
          <p14:tracePt t="16578" x="7896225" y="2308225"/>
          <p14:tracePt t="16589" x="7889875" y="2308225"/>
          <p14:tracePt t="16668" x="7885113" y="2308225"/>
          <p14:tracePt t="16698" x="7874000" y="2308225"/>
          <p14:tracePt t="16708" x="7869238" y="2301875"/>
          <p14:tracePt t="16718" x="7858125" y="2301875"/>
          <p14:tracePt t="16728" x="7847013" y="2301875"/>
          <p14:tracePt t="16739" x="7824788" y="2301875"/>
          <p14:tracePt t="16756" x="7777163" y="2301875"/>
          <p14:tracePt t="16772" x="7651750" y="2301875"/>
          <p14:tracePt t="16789" x="7278688" y="2308225"/>
          <p14:tracePt t="16805" x="6835775" y="2339975"/>
          <p14:tracePt t="16822" x="6296025" y="2416175"/>
          <p14:tracePt t="16839" x="5538788" y="2555875"/>
          <p14:tracePt t="16856" x="5118100" y="2625725"/>
          <p14:tracePt t="16872" x="4772025" y="2636838"/>
          <p14:tracePt t="16889" x="4203700" y="2636838"/>
          <p14:tracePt t="16906" x="4021138" y="2632075"/>
          <p14:tracePt t="16922" x="3567113" y="2605088"/>
          <p14:tracePt t="16939" x="3221038" y="2571750"/>
          <p14:tracePt t="16956" x="3090863" y="2540000"/>
          <p14:tracePt t="16972" x="2735263" y="2443163"/>
          <p14:tracePt t="16989" x="2513013" y="2339975"/>
          <p14:tracePt t="17006" x="2481263" y="2312988"/>
          <p14:tracePt t="17022" x="2459038" y="2286000"/>
          <p14:tracePt t="17039" x="2459038" y="2270125"/>
          <p14:tracePt t="17056" x="2470150" y="2263775"/>
          <p14:tracePt t="17072" x="2566988" y="2232025"/>
          <p14:tracePt t="17089" x="2708275" y="2220913"/>
          <p14:tracePt t="17105" x="2762250" y="2220913"/>
          <p14:tracePt t="17122" x="2951163" y="2220913"/>
          <p14:tracePt t="17139" x="3160713" y="2227263"/>
          <p14:tracePt t="17156" x="3225800" y="2232025"/>
          <p14:tracePt t="17173" x="3340100" y="2254250"/>
          <p14:tracePt t="17189" x="3344863" y="2254250"/>
          <p14:tracePt t="17378" x="3344863" y="2259013"/>
          <p14:tracePt t="17458" x="3351213" y="2259013"/>
          <p14:tracePt t="17468" x="3351213" y="2263775"/>
          <p14:tracePt t="17568" x="3371850" y="2270125"/>
          <p14:tracePt t="17578" x="3394075" y="2270125"/>
          <p14:tracePt t="17588" x="3405188" y="2270125"/>
          <p14:tracePt t="17598" x="3425825" y="2270125"/>
          <p14:tracePt t="17608" x="3432175" y="2270125"/>
          <p14:tracePt t="17622" x="3436938" y="2270125"/>
          <p14:tracePt t="17658" x="3436938" y="2274888"/>
          <p14:tracePt t="17688" x="3441700" y="2281238"/>
          <p14:tracePt t="17698" x="3441700" y="2286000"/>
          <p14:tracePt t="17718" x="3441700" y="2290763"/>
          <p14:tracePt t="17728" x="3441700" y="2297113"/>
          <p14:tracePt t="17739" x="3441700" y="2301875"/>
          <p14:tracePt t="17756" x="3441700" y="2308225"/>
          <p14:tracePt t="17772" x="3441700" y="2324100"/>
          <p14:tracePt t="17818" x="3441700" y="2328863"/>
          <p14:tracePt t="17848" x="3452813" y="2335213"/>
          <p14:tracePt t="17858" x="3475038" y="2339975"/>
          <p14:tracePt t="17868" x="3490913" y="2344738"/>
          <p14:tracePt t="17878" x="3506788" y="2355850"/>
          <p14:tracePt t="17889" x="3524250" y="2362200"/>
          <p14:tracePt t="17906" x="3544888" y="2366963"/>
          <p14:tracePt t="17922" x="3621088" y="2382838"/>
          <p14:tracePt t="17939" x="3798888" y="2393950"/>
          <p14:tracePt t="17956" x="3886200" y="2393950"/>
          <p14:tracePt t="17973" x="4102100" y="2393950"/>
          <p14:tracePt t="17989" x="4279900" y="2389188"/>
          <p14:tracePt t="18006" x="4356100" y="2378075"/>
          <p14:tracePt t="18022" x="4533900" y="2362200"/>
          <p14:tracePt t="18039" x="4711700" y="2351088"/>
          <p14:tracePt t="18056" x="4776788" y="2351088"/>
          <p14:tracePt t="18072" x="4938713" y="2351088"/>
          <p14:tracePt t="18089" x="5102225" y="2351088"/>
          <p14:tracePt t="18106" x="5165725" y="2351088"/>
          <p14:tracePt t="18122" x="5345113" y="2355850"/>
          <p14:tracePt t="18139" x="5446713" y="2355850"/>
          <p14:tracePt t="18156" x="5473700" y="2355850"/>
          <p14:tracePt t="18172" x="5534025" y="2351088"/>
          <p14:tracePt t="18189" x="5576888" y="2339975"/>
          <p14:tracePt t="18205" x="5588000" y="2339975"/>
          <p14:tracePt t="18222" x="5646738" y="2339975"/>
          <p14:tracePt t="18239" x="5695950" y="2339975"/>
          <p14:tracePt t="18256" x="5711825" y="2339975"/>
          <p14:tracePt t="18272" x="5738813" y="2339975"/>
          <p14:tracePt t="18307" x="5738813" y="2335213"/>
          <p14:tracePt t="18338" x="5738813" y="2328863"/>
          <p14:tracePt t="18358" x="5738813" y="2324100"/>
          <p14:tracePt t="18368" x="5738813" y="2317750"/>
          <p14:tracePt t="18378" x="5738813" y="2312988"/>
          <p14:tracePt t="18389" x="5738813" y="2308225"/>
          <p14:tracePt t="18406" x="5738813" y="2301875"/>
          <p14:tracePt t="18422" x="5738813" y="2297113"/>
          <p14:tracePt t="18439" x="5738813" y="2290763"/>
          <p14:tracePt t="18748" x="5745163" y="2286000"/>
          <p14:tracePt t="18758" x="5745163" y="2281238"/>
          <p14:tracePt t="18768" x="5749925" y="2270125"/>
          <p14:tracePt t="18788" x="5749925" y="2263775"/>
          <p14:tracePt t="18799" x="5749925" y="2259013"/>
          <p14:tracePt t="19168" x="5754688" y="2263775"/>
          <p14:tracePt t="19178" x="5765800" y="2308225"/>
          <p14:tracePt t="19188" x="5765800" y="2355850"/>
          <p14:tracePt t="19198" x="5765800" y="2432050"/>
          <p14:tracePt t="19208" x="5745163" y="2535238"/>
          <p14:tracePt t="19548" x="5707063" y="2571750"/>
          <p14:tracePt t="19558" x="5603875" y="2620963"/>
          <p14:tracePt t="19568" x="5592763" y="2616200"/>
          <p14:tracePt t="19578" x="5576888" y="2571750"/>
          <p14:tracePt t="19589" x="5545138" y="2470150"/>
          <p14:tracePt t="19606" x="5534025" y="2432050"/>
          <p14:tracePt t="19622" x="5511800" y="2389188"/>
          <p14:tracePt t="19656" x="5473700" y="2355850"/>
          <p14:tracePt t="19689" x="5464175" y="2351088"/>
          <p14:tracePt t="20278" x="5491163" y="2351088"/>
          <p14:tracePt t="20288" x="5538788" y="2351088"/>
          <p14:tracePt t="20297" x="5614988" y="2351088"/>
          <p14:tracePt t="20309" x="5826125" y="2366963"/>
          <p14:tracePt t="20322" x="5911850" y="2366963"/>
          <p14:tracePt t="20339" x="6230938" y="2366963"/>
          <p14:tracePt t="20356" x="6307138" y="2366963"/>
          <p14:tracePt t="20389" x="6469063" y="2371725"/>
          <p14:tracePt t="20422" x="6473825" y="2371725"/>
          <p14:tracePt t="20472" x="6496050" y="2371725"/>
          <p14:tracePt t="20489" x="6543675" y="2371725"/>
          <p14:tracePt t="20506" x="6565900" y="2371725"/>
          <p14:tracePt t="20522" x="6581775" y="2371725"/>
          <p14:tracePt t="20598" x="6604000" y="2366963"/>
          <p14:tracePt t="20607" x="6626225" y="2355850"/>
          <p14:tracePt t="20618" x="6642100" y="2351088"/>
          <p14:tracePt t="20628" x="6673850" y="2351088"/>
          <p14:tracePt t="20639" x="6684963" y="2344738"/>
          <p14:tracePt t="20656" x="6696075" y="2344738"/>
          <p14:tracePt t="20778" x="6700838" y="2344738"/>
          <p14:tracePt t="21128" x="6662738" y="2335213"/>
          <p14:tracePt t="21138" x="6577013" y="2335213"/>
          <p14:tracePt t="21148" x="6442075" y="2335213"/>
          <p14:tracePt t="21159" x="5873750" y="2335213"/>
          <p14:tracePt t="21172" x="5511800" y="2335213"/>
          <p14:tracePt t="21189" x="4095750" y="2452688"/>
          <p14:tracePt t="21206" x="3695700" y="2508250"/>
          <p14:tracePt t="21239" x="2593975" y="2674938"/>
          <p14:tracePt t="21738" x="2582863" y="2679700"/>
          <p14:tracePt t="21748" x="2562225" y="2701925"/>
          <p14:tracePt t="21758" x="2555875" y="2706688"/>
          <p14:tracePt t="23078" x="2562225" y="2706688"/>
          <p14:tracePt t="23088" x="2609850" y="2717800"/>
          <p14:tracePt t="23099" x="2663825" y="2728913"/>
          <p14:tracePt t="23109" x="2820988" y="2751138"/>
          <p14:tracePt t="23122" x="2874963" y="2755900"/>
          <p14:tracePt t="23139" x="2994025" y="2767013"/>
          <p14:tracePt t="23156" x="3021013" y="2778125"/>
          <p14:tracePt t="23173" x="3043238" y="2778125"/>
          <p14:tracePt t="23206" x="3133725" y="2778125"/>
          <p14:tracePt t="23239" x="3340100" y="2767013"/>
          <p14:tracePt t="23272" x="3506788" y="2755900"/>
          <p14:tracePt t="23289" x="3560763" y="2755900"/>
          <p14:tracePt t="23305" x="3609975" y="2755900"/>
          <p14:tracePt t="23322" x="3668713" y="2755900"/>
          <p14:tracePt t="23339" x="3783013" y="2755900"/>
          <p14:tracePt t="23355" x="3859213" y="2767013"/>
          <p14:tracePt t="23372" x="3949700" y="2767013"/>
          <p14:tracePt t="23389" x="4075113" y="2767013"/>
          <p14:tracePt t="23406" x="4129088" y="2767013"/>
          <p14:tracePt t="23423" x="4171950" y="2771775"/>
          <p14:tracePt t="23439" x="4225925" y="2782888"/>
          <p14:tracePt t="23456" x="4259263" y="2782888"/>
          <p14:tracePt t="23472" x="4333875" y="2794000"/>
          <p14:tracePt t="23489" x="4414838" y="2805113"/>
          <p14:tracePt t="23506" x="4441825" y="2809875"/>
          <p14:tracePt t="23522" x="4491038" y="2816225"/>
          <p14:tracePt t="23539" x="4529138" y="2825750"/>
          <p14:tracePt t="23556" x="4540250" y="2825750"/>
          <p14:tracePt t="23572" x="4572000" y="2825750"/>
          <p14:tracePt t="23589" x="4621213" y="2832100"/>
          <p14:tracePt t="23606" x="4641850" y="2836863"/>
          <p14:tracePt t="23622" x="4702175" y="2836863"/>
          <p14:tracePt t="23639" x="4765675" y="2836863"/>
          <p14:tracePt t="23656" x="4794250" y="2847975"/>
          <p14:tracePt t="23672" x="4902200" y="2852738"/>
          <p14:tracePt t="23689" x="5026025" y="2863850"/>
          <p14:tracePt t="23705" x="5068888" y="2870200"/>
          <p14:tracePt t="23722" x="5226050" y="2890838"/>
          <p14:tracePt t="23739" x="5365750" y="2901950"/>
          <p14:tracePt t="23756" x="5403850" y="2901950"/>
          <p14:tracePt t="23772" x="5495925" y="2906713"/>
          <p14:tracePt t="23789" x="5572125" y="2906713"/>
          <p14:tracePt t="23806" x="5592763" y="2906713"/>
          <p14:tracePt t="23822" x="5695950" y="2906713"/>
          <p14:tracePt t="23839" x="5810250" y="2917825"/>
          <p14:tracePt t="23856" x="5895975" y="2917825"/>
          <p14:tracePt t="23872" x="6015038" y="2928938"/>
          <p14:tracePt t="23889" x="6064250" y="2928938"/>
          <p14:tracePt t="23906" x="6091238" y="2928938"/>
          <p14:tracePt t="23922" x="6111875" y="2933700"/>
          <p14:tracePt t="23939" x="6118225" y="2933700"/>
          <p14:tracePt t="23956" x="6122988" y="2933700"/>
          <p14:tracePt t="23972" x="6134100" y="2933700"/>
          <p14:tracePt t="23989" x="6145213" y="2933700"/>
          <p14:tracePt t="25148" x="6176963" y="2933700"/>
          <p14:tracePt t="25159" x="6192838" y="2933700"/>
          <p14:tracePt t="25168" x="6253163" y="2933700"/>
          <p14:tracePt t="25178" x="6273800" y="2933700"/>
          <p14:tracePt t="25189" x="6300788" y="2933700"/>
          <p14:tracePt t="25206" x="6350000" y="2933700"/>
          <p14:tracePt t="25222" x="6408738" y="2933700"/>
          <p14:tracePt t="25256" x="6457950" y="2933700"/>
          <p14:tracePt t="25289" x="6635750" y="2933700"/>
          <p14:tracePt t="25322" x="6842125" y="2933700"/>
          <p14:tracePt t="25339" x="6923088" y="2933700"/>
          <p14:tracePt t="25356" x="6961188" y="2933700"/>
          <p14:tracePt t="25372" x="6997700" y="2933700"/>
          <p14:tracePt t="25389" x="7058025" y="2933700"/>
          <p14:tracePt t="25406" x="7112000" y="2933700"/>
          <p14:tracePt t="25423" x="7219950" y="2933700"/>
          <p14:tracePt t="25439" x="7381875" y="2924175"/>
          <p14:tracePt t="25456" x="7473950" y="2913063"/>
          <p14:tracePt t="25472" x="7615238" y="2901950"/>
          <p14:tracePt t="25489" x="7754938" y="2901950"/>
          <p14:tracePt t="25505" x="7820025" y="2897188"/>
          <p14:tracePt t="25522" x="7959725" y="2886075"/>
          <p14:tracePt t="25539" x="8170863" y="2874963"/>
          <p14:tracePt t="25555" x="8274050" y="2863850"/>
          <p14:tracePt t="25572" x="8543925" y="2863850"/>
          <p14:tracePt t="25589" x="8748713" y="2852738"/>
          <p14:tracePt t="25605" x="8786813" y="2852738"/>
          <p14:tracePt t="25622" x="8847138" y="2852738"/>
          <p14:tracePt t="25639" x="8878888" y="2852738"/>
          <p14:tracePt t="25656" x="8883650" y="2852738"/>
          <p14:tracePt t="25672" x="8905875" y="2852738"/>
          <p14:tracePt t="25689" x="8948738" y="2847975"/>
          <p14:tracePt t="25706" x="8955088" y="2847975"/>
          <p14:tracePt t="25722" x="8959850" y="2847975"/>
          <p14:tracePt t="26068" x="8939213" y="2847975"/>
          <p14:tracePt t="26078" x="8928100" y="2847975"/>
          <p14:tracePt t="26088" x="8890000" y="2847975"/>
          <p14:tracePt t="26099" x="8856663" y="2852738"/>
          <p14:tracePt t="26109" x="8840788" y="2852738"/>
          <p14:tracePt t="26122" x="8824913" y="2852738"/>
          <p14:tracePt t="26139" x="8809038" y="2852738"/>
          <p14:tracePt t="26156" x="8802688" y="2852738"/>
          <p14:tracePt t="26189" x="8755063" y="2863850"/>
          <p14:tracePt t="26222" x="8689975" y="2870200"/>
          <p14:tracePt t="26255" x="8651875" y="2870200"/>
          <p14:tracePt t="26272" x="8647113" y="2870200"/>
          <p14:tracePt t="26289" x="8640763" y="2870200"/>
          <p14:tracePt t="26305" x="8636000" y="2870200"/>
          <p14:tracePt t="26322" x="8620125" y="2874963"/>
          <p14:tracePt t="26339" x="8586788" y="2874963"/>
          <p14:tracePt t="26355" x="8566150" y="2879725"/>
          <p14:tracePt t="26372" x="8548688" y="2879725"/>
          <p14:tracePt t="26389" x="8532813" y="2879725"/>
          <p14:tracePt t="26406" x="8528050" y="2879725"/>
          <p14:tracePt t="26678" x="8516938" y="2886075"/>
          <p14:tracePt t="26688" x="8505825" y="2890838"/>
          <p14:tracePt t="26698" x="8501063" y="2890838"/>
          <p14:tracePt t="26708" x="8494713" y="2890838"/>
          <p14:tracePt t="26728" x="8489950" y="2890838"/>
          <p14:tracePt t="26739" x="8485188" y="2890838"/>
          <p14:tracePt t="26755" x="8485188" y="2897188"/>
          <p14:tracePt t="26772" x="8474075" y="2897188"/>
          <p14:tracePt t="26789" x="8462963" y="2901950"/>
          <p14:tracePt t="26806" x="8451850" y="2901950"/>
          <p14:tracePt t="26822" x="8397875" y="2913063"/>
          <p14:tracePt t="26839" x="8294688" y="2913063"/>
          <p14:tracePt t="26855" x="8085138" y="2913063"/>
          <p14:tracePt t="26872" x="7442200" y="2901950"/>
          <p14:tracePt t="26889" x="6896100" y="2886075"/>
          <p14:tracePt t="26906" x="6408738" y="2886075"/>
          <p14:tracePt t="26922" x="5803900" y="2852738"/>
          <p14:tracePt t="26939" x="5603875" y="2852738"/>
          <p14:tracePt t="26956" x="5518150" y="2843213"/>
          <p14:tracePt t="26972" x="5437188" y="2843213"/>
          <p14:tracePt t="26989" x="5399088" y="2843213"/>
          <p14:tracePt t="27005" x="5349875" y="2843213"/>
          <p14:tracePt t="27022" x="5284788" y="2843213"/>
          <p14:tracePt t="27039" x="5172075" y="2843213"/>
          <p14:tracePt t="27055" x="5102225" y="2847975"/>
          <p14:tracePt t="27072" x="5048250" y="2847975"/>
          <p14:tracePt t="27089" x="4999038" y="2847975"/>
          <p14:tracePt t="27106" x="4976813" y="2847975"/>
          <p14:tracePt t="27122" x="4938713" y="2847975"/>
          <p14:tracePt t="27139" x="4884738" y="2847975"/>
          <p14:tracePt t="27156" x="4868863" y="2847975"/>
          <p14:tracePt t="27172" x="4837113" y="2847975"/>
          <p14:tracePt t="27189" x="4814888" y="2843213"/>
          <p14:tracePt t="27248" x="4810125" y="2843213"/>
          <p14:tracePt t="27268" x="4803775" y="2843213"/>
          <p14:tracePt t="27278" x="4799013" y="2836863"/>
          <p14:tracePt t="27288" x="4794250" y="2836863"/>
          <p14:tracePt t="27298" x="4787900" y="2836863"/>
          <p14:tracePt t="27308" x="4783138" y="2836863"/>
          <p14:tracePt t="27322" x="4776788" y="2836863"/>
          <p14:tracePt t="27339" x="4765675" y="2836863"/>
          <p14:tracePt t="27355" x="4760913" y="2836863"/>
          <p14:tracePt t="27372" x="4749800" y="2836863"/>
          <p14:tracePt t="27389" x="4745038" y="2836863"/>
          <p14:tracePt t="29348" x="4733925" y="2836863"/>
          <p14:tracePt t="29359" x="4652963" y="2847975"/>
          <p14:tracePt t="29368" x="4540250" y="2870200"/>
          <p14:tracePt t="29378" x="4414838" y="2879725"/>
          <p14:tracePt t="29389" x="4340225" y="2890838"/>
          <p14:tracePt t="29406" x="4210050" y="2890838"/>
          <p14:tracePt t="29423" x="4086225" y="2897188"/>
          <p14:tracePt t="29439" x="4021138" y="2906713"/>
          <p14:tracePt t="29472" x="3998913" y="2906713"/>
          <p14:tracePt t="29506" x="3960813" y="2913063"/>
          <p14:tracePt t="29539" x="3821113" y="2913063"/>
          <p14:tracePt t="29555" x="3798888" y="2913063"/>
          <p14:tracePt t="29572" x="3767138" y="2913063"/>
          <p14:tracePt t="29589" x="3751263" y="2913063"/>
          <p14:tracePt t="29605" x="3740150" y="2913063"/>
          <p14:tracePt t="29622" x="3695700" y="2913063"/>
          <p14:tracePt t="29639" x="3621088" y="2913063"/>
          <p14:tracePt t="29656" x="3594100" y="2913063"/>
          <p14:tracePt t="29672" x="3468688" y="2913063"/>
          <p14:tracePt t="29689" x="3425825" y="2913063"/>
          <p14:tracePt t="29705" x="3398838" y="2913063"/>
          <p14:tracePt t="29722" x="3351213" y="2913063"/>
          <p14:tracePt t="29739" x="3279775" y="2913063"/>
          <p14:tracePt t="29756" x="3252788" y="2913063"/>
          <p14:tracePt t="29772" x="3101975" y="2901950"/>
          <p14:tracePt t="29789" x="2901950" y="2879725"/>
          <p14:tracePt t="29805" x="2809875" y="2879725"/>
          <p14:tracePt t="29822" x="2659063" y="2870200"/>
          <p14:tracePt t="29839" x="2528888" y="2852738"/>
          <p14:tracePt t="29855" x="2436813" y="2843213"/>
          <p14:tracePt t="29872" x="2297113" y="2816225"/>
          <p14:tracePt t="29889" x="2178050" y="2794000"/>
          <p14:tracePt t="29905" x="2090738" y="2782888"/>
          <p14:tracePt t="29922" x="1973263" y="2767013"/>
          <p14:tracePt t="29939" x="1928813" y="2755900"/>
          <p14:tracePt t="29955" x="1908175" y="2744788"/>
          <p14:tracePt t="29972" x="1897063" y="2744788"/>
          <p14:tracePt t="30008" x="1890713" y="2744788"/>
          <p14:tracePt t="30022" x="1890713" y="2740025"/>
          <p14:tracePt t="30039" x="1881188" y="2740025"/>
          <p14:tracePt t="30056" x="1874838" y="2733675"/>
          <p14:tracePt t="30072" x="1870075" y="2733675"/>
          <p14:tracePt t="30089" x="1863725" y="2733675"/>
          <p14:tracePt t="30128" x="1858963" y="2733675"/>
          <p14:tracePt t="30138" x="1854200" y="2728913"/>
          <p14:tracePt t="30148" x="1843088" y="2724150"/>
          <p14:tracePt t="30158" x="1809750" y="2717800"/>
          <p14:tracePt t="30172" x="1800225" y="2713038"/>
          <p14:tracePt t="30189" x="1766888" y="2697163"/>
          <p14:tracePt t="30206" x="1751013" y="2690813"/>
          <p14:tracePt t="30222" x="1746250" y="2686050"/>
          <p14:tracePt t="30858" x="1735138" y="2686050"/>
          <p14:tracePt t="30868" x="1724025" y="2686050"/>
          <p14:tracePt t="30878" x="1654175" y="2697163"/>
          <p14:tracePt t="30889" x="1616075" y="2697163"/>
          <p14:tracePt t="30906" x="1577975" y="2697163"/>
          <p14:tracePt t="30923" x="1420813" y="2697163"/>
          <p14:tracePt t="30939" x="1400175" y="2674938"/>
          <p14:tracePt t="30972" x="1550988" y="2609850"/>
          <p14:tracePt t="31005" x="2020888" y="2528888"/>
          <p14:tracePt t="31007" x="2144713" y="2508250"/>
          <p14:tracePt t="31039" x="2566988" y="2447925"/>
          <p14:tracePt t="31055" x="2670175" y="2447925"/>
          <p14:tracePt t="31072" x="2740025" y="2459038"/>
          <p14:tracePt t="31089" x="2767013" y="2508250"/>
          <p14:tracePt t="31105" x="2789238" y="2562225"/>
          <p14:tracePt t="31122" x="2805113" y="2659063"/>
          <p14:tracePt t="31139" x="2805113" y="2690813"/>
          <p14:tracePt t="31156" x="2798763" y="2701925"/>
          <p14:tracePt t="31172" x="2789238" y="2713038"/>
          <p14:tracePt t="31189" x="2771775" y="2724150"/>
          <p14:tracePt t="31206" x="2744788" y="2740025"/>
          <p14:tracePt t="31222" x="2686050" y="2751138"/>
          <p14:tracePt t="31239" x="2571750" y="2751138"/>
          <p14:tracePt t="31255" x="2470150" y="2740025"/>
          <p14:tracePt t="31272" x="2351088" y="2717800"/>
          <p14:tracePt t="31289" x="2220913" y="2679700"/>
          <p14:tracePt t="31305" x="2205038" y="2679700"/>
          <p14:tracePt t="31348" x="2216150" y="2674938"/>
          <p14:tracePt t="31359" x="2308225" y="2636838"/>
          <p14:tracePt t="31372" x="2420938" y="2616200"/>
          <p14:tracePt t="31389" x="2740025" y="2616200"/>
          <p14:tracePt t="31405" x="2816225" y="2616200"/>
          <p14:tracePt t="31422" x="2897188" y="2625725"/>
          <p14:tracePt t="31456" x="2897188" y="2632075"/>
          <p14:tracePt t="31472" x="2832100" y="2679700"/>
          <p14:tracePt t="31489" x="2713038" y="2717800"/>
          <p14:tracePt t="31506" x="2679700" y="2724150"/>
          <p14:tracePt t="31522" x="2566988" y="2733675"/>
          <p14:tracePt t="31539" x="2517775" y="2724150"/>
          <p14:tracePt t="31556" x="2513013" y="2724150"/>
          <p14:tracePt t="31589" x="2513013" y="2717800"/>
          <p14:tracePt t="31605" x="2528888" y="2706688"/>
          <p14:tracePt t="31622" x="2609850" y="2674938"/>
          <p14:tracePt t="31639" x="2755900" y="2647950"/>
          <p14:tracePt t="31656" x="2805113" y="2647950"/>
          <p14:tracePt t="31672" x="2852738" y="2636838"/>
          <p14:tracePt t="33970" x="4079875" y="2659063"/>
          <p14:tracePt t="33978" x="4167188" y="2659063"/>
          <p14:tracePt t="33989" x="4295775" y="2659063"/>
          <p14:tracePt t="34006" x="4383088" y="2659063"/>
          <p14:tracePt t="34022" x="4533900" y="2659063"/>
          <p14:tracePt t="34039" x="4841875" y="2636838"/>
          <p14:tracePt t="34056" x="5030788" y="2636838"/>
          <p14:tracePt t="34089" x="5561013" y="2643188"/>
          <p14:tracePt t="34122" x="5972175" y="2674938"/>
          <p14:tracePt t="34155" x="6399213" y="2674938"/>
          <p14:tracePt t="34172" x="6738938" y="2690813"/>
          <p14:tracePt t="34189" x="7058025" y="2690813"/>
          <p14:tracePt t="34205" x="7150100" y="2690813"/>
          <p14:tracePt t="34222" x="7300913" y="2686050"/>
          <p14:tracePt t="34239" x="7361238" y="2679700"/>
          <p14:tracePt t="34255" x="7370763" y="2679700"/>
          <p14:tracePt t="34272" x="7381875" y="2674938"/>
          <p14:tracePt t="34289" x="7397750" y="2674938"/>
          <p14:tracePt t="34305" x="7408863" y="2674938"/>
          <p14:tracePt t="34322" x="7431088" y="2670175"/>
          <p14:tracePt t="34339" x="7435850" y="2670175"/>
          <p14:tracePt t="34388" x="7435850" y="2663825"/>
          <p14:tracePt t="34418" x="7424738" y="2663825"/>
          <p14:tracePt t="34428" x="7419975" y="2663825"/>
          <p14:tracePt t="34438" x="7404100" y="2663825"/>
          <p14:tracePt t="34458" x="7397750" y="2663825"/>
          <p14:tracePt t="34468" x="7392988" y="2663825"/>
          <p14:tracePt t="34478" x="7388225" y="2663825"/>
          <p14:tracePt t="34489" x="7377113" y="2663825"/>
          <p14:tracePt t="34505" x="7339013" y="2670175"/>
          <p14:tracePt t="34522" x="7251700" y="2679700"/>
          <p14:tracePt t="34539" x="7161213" y="2697163"/>
          <p14:tracePt t="34555" x="7085013" y="2697163"/>
          <p14:tracePt t="34572" x="6992938" y="2697163"/>
          <p14:tracePt t="34589" x="6950075" y="2697163"/>
          <p14:tracePt t="34605" x="6923088" y="2697163"/>
          <p14:tracePt t="34622" x="6900863" y="2697163"/>
          <p14:tracePt t="34639" x="6880225" y="2697163"/>
          <p14:tracePt t="34656" x="6858000" y="2701925"/>
          <p14:tracePt t="34672" x="6824663" y="2706688"/>
          <p14:tracePt t="34689" x="6754813" y="2724150"/>
          <p14:tracePt t="34706" x="6734175" y="2724150"/>
          <p14:tracePt t="34722" x="6716713" y="2724150"/>
          <p14:tracePt t="34778" x="6711950" y="2724150"/>
          <p14:tracePt t="34788" x="6707188" y="2724150"/>
          <p14:tracePt t="34798" x="6696075" y="2728913"/>
          <p14:tracePt t="34808" x="6673850" y="2728913"/>
          <p14:tracePt t="34822" x="6653213" y="2728913"/>
          <p14:tracePt t="34839" x="6543675" y="2728913"/>
          <p14:tracePt t="34855" x="6480175" y="2728913"/>
          <p14:tracePt t="34872" x="6318250" y="2724150"/>
          <p14:tracePt t="34889" x="6246813" y="2706688"/>
          <p14:tracePt t="34928" x="6262688" y="2690813"/>
          <p14:tracePt t="34939" x="6311900" y="2690813"/>
          <p14:tracePt t="34955" x="6365875" y="2690813"/>
          <p14:tracePt t="34972" x="6577013" y="2690813"/>
          <p14:tracePt t="34989" x="6880225" y="2690813"/>
          <p14:tracePt t="35005" x="6970713" y="2690813"/>
          <p14:tracePt t="35022" x="7123113" y="2690813"/>
          <p14:tracePt t="35039" x="7208838" y="2690813"/>
          <p14:tracePt t="35055" x="7258050" y="2690813"/>
          <p14:tracePt t="35072" x="7516813" y="2690813"/>
          <p14:tracePt t="35089" x="7804150" y="2690813"/>
          <p14:tracePt t="35105" x="7869238" y="2690813"/>
          <p14:tracePt t="35122" x="7896225" y="2690813"/>
          <p14:tracePt t="35139" x="7835900" y="2697163"/>
          <p14:tracePt t="35156" x="7732713" y="2701925"/>
          <p14:tracePt t="35172" x="7305675" y="2728913"/>
          <p14:tracePt t="35189" x="6943725" y="2728913"/>
          <p14:tracePt t="35205" x="6684963" y="2728913"/>
          <p14:tracePt t="35222" x="6581775" y="2724150"/>
          <p14:tracePt t="35239" x="6588125" y="2713038"/>
          <p14:tracePt t="35255" x="6646863" y="2697163"/>
          <p14:tracePt t="35272" x="6873875" y="2670175"/>
          <p14:tracePt t="35289" x="7035800" y="2647950"/>
          <p14:tracePt t="35305" x="7150100" y="2636838"/>
          <p14:tracePt t="35322" x="7269163" y="2625725"/>
          <p14:tracePt t="35339" x="7305675" y="2625725"/>
          <p14:tracePt t="35418" x="7273925" y="2632075"/>
          <p14:tracePt t="35428" x="7170738" y="2643188"/>
          <p14:tracePt t="35438" x="7096125" y="2647950"/>
          <p14:tracePt t="35448" x="6981825" y="2670175"/>
          <p14:tracePt t="35458" x="6927850" y="2679700"/>
          <p14:tracePt t="35472" x="6900863" y="2686050"/>
          <p14:tracePt t="35489" x="6862763" y="2690813"/>
          <p14:tracePt t="35548" x="6858000" y="2690813"/>
          <p14:tracePt t="35558" x="6846888" y="2690813"/>
          <p14:tracePt t="35568" x="6835775" y="2701925"/>
          <p14:tracePt t="35579" x="6804025" y="2706688"/>
          <p14:tracePt t="35589" x="6792913" y="2706688"/>
          <p14:tracePt t="35605" x="6781800" y="2713038"/>
          <p14:tracePt t="35622" x="6770688" y="2713038"/>
          <p14:tracePt t="35658" x="6765925" y="2713038"/>
          <p14:tracePt t="36129" x="6792913" y="2728913"/>
          <p14:tracePt t="36138" x="6869113" y="2740025"/>
          <p14:tracePt t="36148" x="6911975" y="2744788"/>
          <p14:tracePt t="36158" x="6950075" y="2755900"/>
          <p14:tracePt t="36172" x="7019925" y="2762250"/>
          <p14:tracePt t="36189" x="7107238" y="2762250"/>
          <p14:tracePt t="36206" x="7143750" y="2762250"/>
          <p14:tracePt t="36239" x="7442200" y="2755900"/>
          <p14:tracePt t="36272" x="7705725" y="2740025"/>
          <p14:tracePt t="36305" x="7997825" y="2717800"/>
          <p14:tracePt t="36322" x="8166100" y="2697163"/>
          <p14:tracePt t="36339" x="8258175" y="2690813"/>
          <p14:tracePt t="36355" x="8343900" y="2679700"/>
          <p14:tracePt t="36372" x="8474075" y="2670175"/>
          <p14:tracePt t="36389" x="8539163" y="2670175"/>
          <p14:tracePt t="36405" x="8575675" y="2670175"/>
          <p14:tracePt t="36423" x="8593138" y="2670175"/>
          <p14:tracePt t="36458" x="8593138" y="2663825"/>
          <p14:tracePt t="36518" x="8586788" y="2663825"/>
          <p14:tracePt t="36528" x="8586788" y="2670175"/>
          <p14:tracePt t="38438" x="8548688" y="2690813"/>
          <p14:tracePt t="38448" x="8386763" y="2724150"/>
          <p14:tracePt t="38458" x="8258175" y="2744788"/>
          <p14:tracePt t="38472" x="8020050" y="2789238"/>
          <p14:tracePt t="38489" x="7759700" y="2798763"/>
          <p14:tracePt t="38506" x="7604125" y="2798763"/>
          <p14:tracePt t="38522" x="7539038" y="2794000"/>
          <p14:tracePt t="38555" x="7539038" y="2778125"/>
          <p14:tracePt t="38589" x="7527925" y="2762250"/>
          <p14:tracePt t="38622" x="7527925" y="2755900"/>
          <p14:tracePt t="38778" x="7523163" y="2755900"/>
          <p14:tracePt t="38798" x="7512050" y="2762250"/>
          <p14:tracePt t="38818" x="7505700" y="2762250"/>
          <p14:tracePt t="38838" x="7505700" y="2767013"/>
          <p14:tracePt t="38848" x="7505700" y="2771775"/>
          <p14:tracePt t="38859" x="7500938" y="2778125"/>
          <p14:tracePt t="38872" x="7496175" y="2778125"/>
          <p14:tracePt t="38889" x="7489825" y="2782888"/>
          <p14:tracePt t="38947" x="7485063" y="2782888"/>
          <p14:tracePt t="38968" x="7485063" y="2789238"/>
          <p14:tracePt t="38978" x="7478713" y="2789238"/>
          <p14:tracePt t="38988" x="7478713" y="2794000"/>
          <p14:tracePt t="38998" x="7473950" y="2794000"/>
          <p14:tracePt t="39018" x="7469188" y="2798763"/>
          <p14:tracePt t="39038" x="7462838" y="2798763"/>
          <p14:tracePt t="39048" x="7462838" y="2805113"/>
          <p14:tracePt t="39058" x="7458075" y="2805113"/>
          <p14:tracePt t="39072" x="7451725" y="2809875"/>
          <p14:tracePt t="39098" x="7446963" y="2809875"/>
          <p14:tracePt t="39118" x="7446963" y="2816225"/>
          <p14:tracePt t="39129" x="7442200" y="2816225"/>
          <p14:tracePt t="40618" x="7404100" y="2832100"/>
          <p14:tracePt t="40628" x="7300913" y="2870200"/>
          <p14:tracePt t="40638" x="6754813" y="3063875"/>
          <p14:tracePt t="40649" x="6399213" y="3151188"/>
          <p14:tracePt t="40658" x="5992813" y="3236913"/>
          <p14:tracePt t="40672" x="5599113" y="3290888"/>
          <p14:tracePt t="40689" x="4475163" y="3421063"/>
          <p14:tracePt t="40706" x="4286250" y="3432175"/>
          <p14:tracePt t="40739" x="3648075" y="3506788"/>
          <p14:tracePt t="40772" x="3160713" y="3578225"/>
          <p14:tracePt t="40805" x="2620963" y="3632200"/>
          <p14:tracePt t="40822" x="2443163" y="3641725"/>
          <p14:tracePt t="40858" x="2443163" y="3648075"/>
          <p14:tracePt t="40878" x="2436813" y="3648075"/>
          <p14:tracePt t="40889" x="2409825" y="3652838"/>
          <p14:tracePt t="40905" x="2389188" y="3652838"/>
          <p14:tracePt t="40922" x="2312988" y="3663950"/>
          <p14:tracePt t="40939" x="2297113" y="3663950"/>
          <p14:tracePt t="41008" x="2286000" y="3663950"/>
          <p14:tracePt t="41018" x="2263775" y="3663950"/>
          <p14:tracePt t="41028" x="2259013" y="3663950"/>
          <p14:tracePt t="41038" x="2247900" y="3663950"/>
          <p14:tracePt t="41055" x="2243138" y="3663950"/>
          <p14:tracePt t="41188" x="2247900" y="3663950"/>
          <p14:tracePt t="41198" x="2270125" y="3663950"/>
          <p14:tracePt t="41208" x="2286000" y="3663950"/>
          <p14:tracePt t="41222" x="2317750" y="3663950"/>
          <p14:tracePt t="41239" x="2420938" y="3663950"/>
          <p14:tracePt t="41255" x="2497138" y="3663950"/>
          <p14:tracePt t="41272" x="2562225" y="3663950"/>
          <p14:tracePt t="41289" x="2647950" y="3663950"/>
          <p14:tracePt t="41305" x="2701925" y="3659188"/>
          <p14:tracePt t="41322" x="2794000" y="3652838"/>
          <p14:tracePt t="41339" x="2960688" y="3632200"/>
          <p14:tracePt t="41355" x="3025775" y="3625850"/>
          <p14:tracePt t="41372" x="3232150" y="3605213"/>
          <p14:tracePt t="41389" x="3421063" y="3594100"/>
          <p14:tracePt t="41406" x="3486150" y="3582988"/>
          <p14:tracePt t="41422" x="3625850" y="3567113"/>
          <p14:tracePt t="41439" x="3706813" y="3556000"/>
          <p14:tracePt t="41455" x="3729038" y="3556000"/>
          <p14:tracePt t="41472" x="3814763" y="3544888"/>
          <p14:tracePt t="41489" x="3971925" y="3529013"/>
          <p14:tracePt t="41505" x="4037013" y="3517900"/>
          <p14:tracePt t="41522" x="4203700" y="3506788"/>
          <p14:tracePt t="41538" x="4318000" y="3502025"/>
          <p14:tracePt t="41555" x="4344988" y="3502025"/>
          <p14:tracePt t="41572" x="4387850" y="3502025"/>
          <p14:tracePt t="41589" x="4398963" y="3502025"/>
          <p14:tracePt t="41622" x="4421188" y="3502025"/>
          <p14:tracePt t="41639" x="4425950" y="3502025"/>
          <p14:tracePt t="41678" x="4430713" y="3502025"/>
          <p14:tracePt t="41688" x="4441825" y="3506788"/>
          <p14:tracePt t="41705" x="4457700" y="3506788"/>
          <p14:tracePt t="41722" x="4491038" y="3513138"/>
          <p14:tracePt t="41739" x="4529138" y="3513138"/>
          <p14:tracePt t="41755" x="4549775" y="3513138"/>
          <p14:tracePt t="41772" x="4598988" y="3513138"/>
          <p14:tracePt t="41789" x="4630738" y="3513138"/>
          <p14:tracePt t="41805" x="4668838" y="3513138"/>
          <p14:tracePt t="41822" x="4738688" y="3502025"/>
          <p14:tracePt t="41839" x="4794250" y="3495675"/>
          <p14:tracePt t="41855" x="4837113" y="3490913"/>
          <p14:tracePt t="41872" x="4868863" y="3479800"/>
          <p14:tracePt t="41889" x="4875213" y="3479800"/>
          <p14:tracePt t="41923" x="4875213" y="3475038"/>
          <p14:tracePt t="41968" x="4875213" y="3468688"/>
          <p14:tracePt t="42058" x="4875213" y="3463925"/>
          <p14:tracePt t="42078" x="4864100" y="3459163"/>
          <p14:tracePt t="42087" x="4848225" y="3452813"/>
          <p14:tracePt t="42098" x="4841875" y="3452813"/>
          <p14:tracePt t="42108" x="4837113" y="3452813"/>
          <p14:tracePt t="42228" x="4841875" y="3452813"/>
          <p14:tracePt t="42238" x="4864100" y="3452813"/>
          <p14:tracePt t="42248" x="4875213" y="3452813"/>
          <p14:tracePt t="42258" x="4911725" y="3452813"/>
          <p14:tracePt t="42272" x="4933950" y="3452813"/>
          <p14:tracePt t="42289" x="4972050" y="3452813"/>
          <p14:tracePt t="42305" x="4983163" y="3452813"/>
          <p14:tracePt t="42322" x="5014913" y="3452813"/>
          <p14:tracePt t="42339" x="5075238" y="3436938"/>
          <p14:tracePt t="42355" x="5102225" y="3436938"/>
          <p14:tracePt t="42372" x="5160963" y="3432175"/>
          <p14:tracePt t="42389" x="5183188" y="3432175"/>
          <p14:tracePt t="42405" x="5187950" y="3432175"/>
          <p14:tracePt t="42422" x="5203825" y="3432175"/>
          <p14:tracePt t="42439" x="5226050" y="3425825"/>
          <p14:tracePt t="42455" x="5241925" y="3425825"/>
          <p14:tracePt t="42472" x="5268913" y="3425825"/>
          <p14:tracePt t="42489" x="5284788" y="3425825"/>
          <p14:tracePt t="42569" x="5284788" y="3432175"/>
          <p14:tracePt t="42588" x="5295900" y="3436938"/>
          <p14:tracePt t="42598" x="5345113" y="3448050"/>
          <p14:tracePt t="42609" x="5387975" y="3452813"/>
          <p14:tracePt t="42622" x="5441950" y="3463925"/>
          <p14:tracePt t="42639" x="5583238" y="3475038"/>
          <p14:tracePt t="42655" x="5668963" y="3475038"/>
          <p14:tracePt t="42672" x="5772150" y="3475038"/>
          <p14:tracePt t="42689" x="5911850" y="3475038"/>
          <p14:tracePt t="42705" x="6035675" y="3475038"/>
          <p14:tracePt t="42722" x="6188075" y="3475038"/>
          <p14:tracePt t="42739" x="6415088" y="3475038"/>
          <p14:tracePt t="42755" x="6489700" y="3475038"/>
          <p14:tracePt t="42772" x="6689725" y="3486150"/>
          <p14:tracePt t="42788" x="6869113" y="3502025"/>
          <p14:tracePt t="42805" x="6923088" y="3502025"/>
          <p14:tracePt t="42822" x="7015163" y="3513138"/>
          <p14:tracePt t="42839" x="7085013" y="3513138"/>
          <p14:tracePt t="42855" x="7107238" y="3513138"/>
          <p14:tracePt t="42872" x="7150100" y="3513138"/>
          <p14:tracePt t="42889" x="7215188" y="3517900"/>
          <p14:tracePt t="42905" x="7235825" y="3517900"/>
          <p14:tracePt t="42922" x="7289800" y="3524250"/>
          <p14:tracePt t="42939" x="7296150" y="3524250"/>
          <p14:tracePt t="42972" x="7300913" y="3524250"/>
          <p14:tracePt t="42989" x="7361238" y="3524250"/>
          <p14:tracePt t="43006" x="7397750" y="3524250"/>
          <p14:tracePt t="43022" x="7500938" y="3533775"/>
          <p14:tracePt t="43038" x="7559675" y="3544888"/>
          <p14:tracePt t="43055" x="7566025" y="3544888"/>
          <p14:tracePt t="43089" x="7570788" y="3544888"/>
          <p14:tracePt t="43138" x="7577138" y="3544888"/>
          <p14:tracePt t="43147" x="7581900" y="3540125"/>
          <p14:tracePt t="43238" x="7586663" y="3540125"/>
          <p14:tracePt t="43248" x="7593013" y="3540125"/>
          <p14:tracePt t="43258" x="7597775" y="3540125"/>
          <p14:tracePt t="43272" x="7642225" y="3540125"/>
          <p14:tracePt t="43289" x="7678738" y="3544888"/>
          <p14:tracePt t="43305" x="7700963" y="3551238"/>
          <p14:tracePt t="43322" x="7759700" y="3551238"/>
          <p14:tracePt t="43339" x="7889875" y="3560763"/>
          <p14:tracePt t="43355" x="8013700" y="3560763"/>
          <p14:tracePt t="43372" x="8166100" y="3571875"/>
          <p14:tracePt t="43389" x="8332788" y="3571875"/>
          <p14:tracePt t="43405" x="8408988" y="3571875"/>
          <p14:tracePt t="43422" x="8474075" y="3571875"/>
          <p14:tracePt t="43439" x="8559800" y="3587750"/>
          <p14:tracePt t="43455" x="8602663" y="3587750"/>
          <p14:tracePt t="43472" x="8694738" y="3605213"/>
          <p14:tracePt t="43489" x="8748713" y="3605213"/>
          <p14:tracePt t="43505" x="8759825" y="3605213"/>
          <p14:tracePt t="43522" x="8793163" y="3605213"/>
          <p14:tracePt t="43539" x="8856663" y="3609975"/>
          <p14:tracePt t="43555" x="8905875" y="3609975"/>
          <p14:tracePt t="43572" x="9074150" y="3621088"/>
          <p14:tracePt t="43589" x="9197975" y="3632200"/>
          <p14:tracePt t="43605" x="9240838" y="3632200"/>
          <p14:tracePt t="43622" x="9310688" y="3632200"/>
          <p14:tracePt t="43639" x="9364663" y="3632200"/>
          <p14:tracePt t="43656" x="9398000" y="3632200"/>
          <p14:tracePt t="43672" x="9451975" y="3632200"/>
          <p14:tracePt t="43689" x="9501188" y="3632200"/>
          <p14:tracePt t="43705" x="9521825" y="3632200"/>
          <p14:tracePt t="43722" x="9564688" y="3632200"/>
          <p14:tracePt t="43739" x="9582150" y="3632200"/>
          <p14:tracePt t="44388" x="9575800" y="3632200"/>
          <p14:tracePt t="44398" x="9544050" y="3636963"/>
          <p14:tracePt t="44408" x="9517063" y="3648075"/>
          <p14:tracePt t="44422" x="9501188" y="3652838"/>
          <p14:tracePt t="44439" x="9490075" y="3652838"/>
          <p14:tracePt t="44519" x="9483725" y="3652838"/>
          <p14:tracePt t="44528" x="9483725" y="3659188"/>
          <p14:tracePt t="44548" x="9474200" y="3659188"/>
          <p14:tracePt t="44558" x="9467850" y="3663950"/>
          <p14:tracePt t="44572" x="9463088" y="3663950"/>
          <p14:tracePt t="44588" x="9456738" y="3663950"/>
          <p14:tracePt t="44605" x="9451975" y="3663950"/>
          <p14:tracePt t="44622" x="9447213" y="3668713"/>
          <p14:tracePt t="44639" x="9440863" y="3668713"/>
          <p14:tracePt t="44668" x="9440863" y="3675063"/>
          <p14:tracePt t="44688" x="9429750" y="3679825"/>
          <p14:tracePt t="44698" x="9420225" y="3686175"/>
          <p14:tracePt t="44708" x="9398000" y="3695700"/>
          <p14:tracePt t="44722" x="9348788" y="3695700"/>
          <p14:tracePt t="44739" x="9220200" y="3713163"/>
          <p14:tracePt t="44755" x="9155113" y="3713163"/>
          <p14:tracePt t="44772" x="9002713" y="3722688"/>
          <p14:tracePt t="44789" x="8912225" y="3722688"/>
          <p14:tracePt t="44805" x="8890000" y="3722688"/>
          <p14:tracePt t="44822" x="8856663" y="3722688"/>
          <p14:tracePt t="44839" x="8820150" y="3722688"/>
          <p14:tracePt t="44855" x="8759825" y="3722688"/>
          <p14:tracePt t="44872" x="8570913" y="3722688"/>
          <p14:tracePt t="44889" x="8359775" y="3722688"/>
          <p14:tracePt t="44905" x="8204200" y="3733800"/>
          <p14:tracePt t="44922" x="8062913" y="3740150"/>
          <p14:tracePt t="44939" x="8040688" y="3740150"/>
          <p14:tracePt t="44998" x="8013700" y="3740150"/>
          <p14:tracePt t="45008" x="7993063" y="3740150"/>
          <p14:tracePt t="45018" x="7981950" y="3740150"/>
          <p14:tracePt t="45028" x="7950200" y="3740150"/>
          <p14:tracePt t="45039" x="7932738" y="3740150"/>
          <p14:tracePt t="45055" x="7900988" y="3733800"/>
          <p14:tracePt t="45072" x="7878763" y="3733800"/>
          <p14:tracePt t="45089" x="7862888" y="3729038"/>
          <p14:tracePt t="45105" x="7847013" y="3729038"/>
          <p14:tracePt t="45122" x="7808913" y="3717925"/>
          <p14:tracePt t="45139" x="7732713" y="3713163"/>
          <p14:tracePt t="45156" x="7673975" y="3713163"/>
          <p14:tracePt t="45172" x="7435850" y="3713163"/>
          <p14:tracePt t="45189" x="7143750" y="3717925"/>
          <p14:tracePt t="45206" x="7051675" y="3717925"/>
          <p14:tracePt t="45222" x="6873875" y="3744913"/>
          <p14:tracePt t="45239" x="6792913" y="3760788"/>
          <p14:tracePt t="45255" x="6770688" y="3771900"/>
          <p14:tracePt t="45272" x="6723063" y="3783013"/>
          <p14:tracePt t="45288" x="6554788" y="3825875"/>
          <p14:tracePt t="45305" x="6480175" y="3832225"/>
          <p14:tracePt t="45322" x="6289675" y="3863975"/>
          <p14:tracePt t="45338" x="6181725" y="3875088"/>
          <p14:tracePt t="45355" x="6165850" y="3875088"/>
          <p14:tracePt t="45372" x="6064250" y="3875088"/>
          <p14:tracePt t="45389" x="5900738" y="3875088"/>
          <p14:tracePt t="45405" x="5799138" y="3875088"/>
          <p14:tracePt t="45422" x="5437188" y="3875088"/>
          <p14:tracePt t="45439" x="5041900" y="3863975"/>
          <p14:tracePt t="45455" x="4906963" y="3863975"/>
          <p14:tracePt t="45472" x="4598988" y="3832225"/>
          <p14:tracePt t="45489" x="4367213" y="3798888"/>
          <p14:tracePt t="45506" x="4291013" y="3787775"/>
          <p14:tracePt t="45522" x="4086225" y="3760788"/>
          <p14:tracePt t="45539" x="3917950" y="3740150"/>
          <p14:tracePt t="45555" x="3706813" y="3729038"/>
          <p14:tracePt t="45572" x="3409950" y="3668713"/>
          <p14:tracePt t="45589" x="3252788" y="3632200"/>
          <p14:tracePt t="45605" x="3160713" y="3598863"/>
          <p14:tracePt t="45622" x="3036888" y="3524250"/>
          <p14:tracePt t="45639" x="2944813" y="3448050"/>
          <p14:tracePt t="45655" x="2886075" y="3387725"/>
          <p14:tracePt t="45673" x="2820988" y="3324225"/>
          <p14:tracePt t="45689" x="2740025" y="3252788"/>
          <p14:tracePt t="45705" x="2713038" y="3205163"/>
          <p14:tracePt t="45722" x="2690813" y="3155950"/>
          <p14:tracePt t="45739" x="2701925" y="3097213"/>
          <p14:tracePt t="45755" x="2717800" y="3059113"/>
          <p14:tracePt t="45772" x="2762250" y="3005138"/>
          <p14:tracePt t="45789" x="2897188" y="2924175"/>
          <p14:tracePt t="45805" x="3032125" y="2879725"/>
          <p14:tracePt t="45822" x="3259138" y="2836863"/>
          <p14:tracePt t="45839" x="3475038" y="2816225"/>
          <p14:tracePt t="45855" x="3551238" y="2816225"/>
          <p14:tracePt t="45872" x="3740150" y="2820988"/>
          <p14:tracePt t="45889" x="3895725" y="2836863"/>
          <p14:tracePt t="45905" x="3940175" y="2852738"/>
          <p14:tracePt t="45922" x="4032250" y="2906713"/>
          <p14:tracePt t="45939" x="4090988" y="2971800"/>
          <p14:tracePt t="45956" x="4106863" y="3016250"/>
          <p14:tracePt t="45972" x="4113213" y="3117850"/>
          <p14:tracePt t="45989" x="4064000" y="3225800"/>
          <p14:tracePt t="46005" x="4025900" y="3275013"/>
          <p14:tracePt t="46022" x="3933825" y="3367088"/>
          <p14:tracePt t="46039" x="3832225" y="3409950"/>
          <p14:tracePt t="46055" x="3794125" y="3425825"/>
          <p14:tracePt t="46072" x="3598863" y="3436938"/>
          <p14:tracePt t="46089" x="3302000" y="3421063"/>
          <p14:tracePt t="46105" x="3187700" y="3387725"/>
          <p14:tracePt t="46122" x="2870200" y="3290888"/>
          <p14:tracePt t="46138" x="2652713" y="3182938"/>
          <p14:tracePt t="46155" x="2589213" y="3155950"/>
          <p14:tracePt t="46172" x="2497138" y="3079750"/>
          <p14:tracePt t="46189" x="2490788" y="3032125"/>
          <p14:tracePt t="46205" x="2490788" y="3016250"/>
          <p14:tracePt t="46222" x="2544763" y="2933700"/>
          <p14:tracePt t="46239" x="2632075" y="2886075"/>
          <p14:tracePt t="46255" x="2735263" y="2852738"/>
          <p14:tracePt t="46272" x="2955925" y="2809875"/>
          <p14:tracePt t="46289" x="3155950" y="2798763"/>
          <p14:tracePt t="46305" x="3328988" y="2798763"/>
          <p14:tracePt t="46322" x="3544888" y="2805113"/>
          <p14:tracePt t="46339" x="3632200" y="2843213"/>
          <p14:tracePt t="46355" x="3659188" y="2886075"/>
          <p14:tracePt t="46372" x="3668713" y="2933700"/>
          <p14:tracePt t="46389" x="3668713" y="3063875"/>
          <p14:tracePt t="46406" x="3659188" y="3117850"/>
          <p14:tracePt t="46422" x="3636963" y="3167063"/>
          <p14:tracePt t="46439" x="3632200" y="3171825"/>
          <p14:tracePt t="46455" x="3632200" y="3178175"/>
          <p14:tracePt t="46608" x="3605213" y="3194050"/>
          <p14:tracePt t="46618" x="3551238" y="3221038"/>
          <p14:tracePt t="46629" x="3394075" y="3290888"/>
          <p14:tracePt t="46639" x="3290888" y="3324225"/>
          <p14:tracePt t="46655" x="3178175" y="3344863"/>
          <p14:tracePt t="46672" x="2847975" y="3367088"/>
          <p14:tracePt t="46689" x="2551113" y="3367088"/>
          <p14:tracePt t="46705" x="2463800" y="3367088"/>
          <p14:tracePt t="46722" x="2308225" y="3344863"/>
          <p14:tracePt t="46739" x="2209800" y="3302000"/>
          <p14:tracePt t="46756" x="2189163" y="3286125"/>
          <p14:tracePt t="46772" x="2124075" y="3232150"/>
          <p14:tracePt t="46789" x="2101850" y="3182938"/>
          <p14:tracePt t="46805" x="2101850" y="3151188"/>
          <p14:tracePt t="46822" x="2117725" y="3074988"/>
          <p14:tracePt t="46839" x="2182813" y="2994025"/>
          <p14:tracePt t="46855" x="2227263" y="2967038"/>
          <p14:tracePt t="46872" x="2416175" y="2897188"/>
          <p14:tracePt t="46888" x="2674938" y="2874963"/>
          <p14:tracePt t="46905" x="2805113" y="2874963"/>
          <p14:tracePt t="46922" x="3124200" y="2897188"/>
          <p14:tracePt t="46939" x="3317875" y="2933700"/>
          <p14:tracePt t="46955" x="3436938" y="2987675"/>
          <p14:tracePt t="46972" x="3551238" y="3063875"/>
          <p14:tracePt t="46989" x="3578225" y="3106738"/>
          <p14:tracePt t="47005" x="3578225" y="3144838"/>
          <p14:tracePt t="47022" x="3578225" y="3221038"/>
          <p14:tracePt t="47039" x="3540125" y="3297238"/>
          <p14:tracePt t="47055" x="3468688" y="3378200"/>
          <p14:tracePt t="47072" x="3306763" y="3479800"/>
          <p14:tracePt t="47089" x="3032125" y="3587750"/>
          <p14:tracePt t="47105" x="2832100" y="3609975"/>
          <p14:tracePt t="47122" x="2663825" y="3605213"/>
          <p14:tracePt t="47139" x="2555875" y="3551238"/>
          <p14:tracePt t="47155" x="2517775" y="3517900"/>
          <p14:tracePt t="47172" x="2513013" y="3468688"/>
          <p14:tracePt t="47189" x="2524125" y="3367088"/>
          <p14:tracePt t="47205" x="2578100" y="3286125"/>
          <p14:tracePt t="47222" x="2724150" y="3205163"/>
          <p14:tracePt t="47239" x="3048000" y="3155950"/>
          <p14:tracePt t="47255" x="3236913" y="3155950"/>
          <p14:tracePt t="47272" x="3825875" y="3155950"/>
          <p14:tracePt t="47288" x="4203700" y="3187700"/>
          <p14:tracePt t="47305" x="4225925" y="3209925"/>
          <p14:tracePt t="47322" x="4225925" y="3279775"/>
          <p14:tracePt t="47339" x="4122738" y="3452813"/>
          <p14:tracePt t="47355" x="4052888" y="3533775"/>
          <p14:tracePt t="47372" x="3717925" y="3794125"/>
          <p14:tracePt t="47389" x="3479800" y="3890963"/>
          <p14:tracePt t="47405" x="3414713" y="3906838"/>
          <p14:tracePt t="47423" x="3225800" y="3906838"/>
          <p14:tracePt t="47439" x="3052763" y="3832225"/>
          <p14:tracePt t="47455" x="3025775" y="3787775"/>
          <p14:tracePt t="47472" x="2967038" y="3632200"/>
          <p14:tracePt t="47489" x="2994025" y="3452813"/>
          <p14:tracePt t="47505" x="3032125" y="3382963"/>
          <p14:tracePt t="47522" x="3167063" y="3252788"/>
          <p14:tracePt t="47539" x="3382963" y="3155950"/>
          <p14:tracePt t="47555" x="3502025" y="3133725"/>
          <p14:tracePt t="47572" x="3994150" y="3106738"/>
          <p14:tracePt t="47589" x="4414838" y="3117850"/>
          <p14:tracePt t="47605" x="4529138" y="3133725"/>
          <p14:tracePt t="47622" x="4641850" y="3221038"/>
          <p14:tracePt t="47638" x="4648200" y="3306763"/>
          <p14:tracePt t="47655" x="4594225" y="3421063"/>
          <p14:tracePt t="47672" x="4403725" y="3609975"/>
          <p14:tracePt t="47689" x="4214813" y="3722688"/>
          <p14:tracePt t="47706" x="4048125" y="3771900"/>
          <p14:tracePt t="47722" x="3756025" y="3783013"/>
          <p14:tracePt t="47739" x="3529013" y="3744913"/>
          <p14:tracePt t="47755" x="3394075" y="3679825"/>
          <p14:tracePt t="47772" x="3333750" y="3594100"/>
          <p14:tracePt t="47789" x="3333750" y="3452813"/>
          <p14:tracePt t="47805" x="3360738" y="3333750"/>
          <p14:tracePt t="47822" x="3425825" y="3221038"/>
          <p14:tracePt t="47839" x="3567113" y="3113088"/>
          <p14:tracePt t="47855" x="3756025" y="3036888"/>
          <p14:tracePt t="47872" x="4059238" y="3005138"/>
          <p14:tracePt t="47889" x="4603750" y="2987675"/>
          <p14:tracePt t="47906" x="4875213" y="3009900"/>
          <p14:tracePt t="47922" x="5026025" y="3074988"/>
          <p14:tracePt t="47939" x="5003800" y="3194050"/>
          <p14:tracePt t="47955" x="4945063" y="3263900"/>
          <p14:tracePt t="47972" x="4652963" y="3490913"/>
          <p14:tracePt t="47988" x="4252913" y="3648075"/>
          <p14:tracePt t="48005" x="4140200" y="3659188"/>
          <p14:tracePt t="48022" x="3767138" y="3659188"/>
          <p14:tracePt t="48038" x="3452813" y="3582988"/>
          <p14:tracePt t="48055" x="3421063" y="3533775"/>
          <p14:tracePt t="48072" x="3398838" y="3382963"/>
          <p14:tracePt t="48089" x="3486150" y="3133725"/>
          <p14:tracePt t="48105" x="3524250" y="3079750"/>
          <p14:tracePt t="48122" x="3598863" y="3016250"/>
          <p14:tracePt t="48139" x="3695700" y="2998788"/>
          <p14:tracePt t="48155" x="3733800" y="2998788"/>
          <p14:tracePt t="48172" x="3805238" y="3005138"/>
          <p14:tracePt t="48189" x="3810000" y="3009900"/>
          <p14:tracePt t="48228" x="3810000" y="3016250"/>
          <p14:tracePt t="48238" x="3805238" y="3021013"/>
          <p14:tracePt t="48255" x="3798888" y="3021013"/>
          <p14:tracePt t="48838" x="3814763" y="3021013"/>
          <p14:tracePt t="48848" x="3967163" y="3032125"/>
          <p14:tracePt t="48858" x="4430713" y="3198813"/>
          <p14:tracePt t="48872" x="4679950" y="3241675"/>
          <p14:tracePt t="48889" x="5095875" y="3270250"/>
          <p14:tracePt t="48905" x="5160963" y="3270250"/>
          <p14:tracePt t="48923" x="5311775" y="3286125"/>
          <p14:tracePt t="48939" x="5392738" y="3297238"/>
          <p14:tracePt t="48972" x="5583238" y="3297238"/>
          <p14:tracePt t="49005" x="5819775" y="3306763"/>
          <p14:tracePt t="49007" x="5949950" y="3313113"/>
          <p14:tracePt t="49039" x="6273800" y="3344863"/>
          <p14:tracePt t="49055" x="6372225" y="3355975"/>
          <p14:tracePt t="49072" x="6653213" y="3378200"/>
          <p14:tracePt t="49089" x="6889750" y="3387725"/>
          <p14:tracePt t="49105" x="6965950" y="3387725"/>
          <p14:tracePt t="49122" x="7069138" y="3398838"/>
          <p14:tracePt t="49138" x="7134225" y="3398838"/>
          <p14:tracePt t="49155" x="7154863" y="3398838"/>
          <p14:tracePt t="49172" x="7224713" y="3405188"/>
          <p14:tracePt t="49189" x="7278688" y="3405188"/>
          <p14:tracePt t="49206" x="7316788" y="3409950"/>
          <p14:tracePt t="49222" x="7377113" y="3421063"/>
          <p14:tracePt t="49239" x="7404100" y="3425825"/>
          <p14:tracePt t="49272" x="7408863" y="3425825"/>
          <p14:tracePt t="49448" x="7424738" y="3425825"/>
          <p14:tracePt t="49458" x="7516813" y="3425825"/>
          <p14:tracePt t="49468" x="7615238" y="3425825"/>
          <p14:tracePt t="49478" x="7793038" y="3414713"/>
          <p14:tracePt t="49488" x="7896225" y="3405188"/>
          <p14:tracePt t="49505" x="8020050" y="3394075"/>
          <p14:tracePt t="49522" x="8343900" y="3378200"/>
          <p14:tracePt t="49539" x="8662988" y="3367088"/>
          <p14:tracePt t="49555" x="8775700" y="3367088"/>
          <p14:tracePt t="49572" x="9047163" y="3355975"/>
          <p14:tracePt t="49589" x="9137650" y="3344863"/>
          <p14:tracePt t="49648" x="9128125" y="3344863"/>
          <p14:tracePt t="49658" x="9090025" y="3344863"/>
          <p14:tracePt t="49668" x="9074150" y="3344863"/>
          <p14:tracePt t="49678" x="9056688" y="3344863"/>
          <p14:tracePt t="49689" x="9040813" y="3344863"/>
          <p14:tracePt t="49749" x="9036050" y="3344863"/>
          <p14:tracePt t="49768" x="9009063" y="3344863"/>
          <p14:tracePt t="49778" x="8943975" y="3355975"/>
          <p14:tracePt t="49789" x="8712200" y="3382963"/>
          <p14:tracePt t="49798" x="8440738" y="3409950"/>
          <p14:tracePt t="49808" x="8004175" y="3432175"/>
          <p14:tracePt t="49822" x="7177088" y="3513138"/>
          <p14:tracePt t="49839" x="6242050" y="3567113"/>
          <p14:tracePt t="49855" x="5646738" y="3605213"/>
          <p14:tracePt t="49872" x="4949825" y="3621088"/>
          <p14:tracePt t="49888" x="4522788" y="3648075"/>
          <p14:tracePt t="49905" x="4086225" y="3648075"/>
          <p14:tracePt t="49922" x="3367088" y="3632200"/>
          <p14:tracePt t="49939" x="2913063" y="3605213"/>
          <p14:tracePt t="49955" x="2578100" y="3587750"/>
          <p14:tracePt t="49972" x="2335213" y="3578225"/>
          <p14:tracePt t="49989" x="2286000" y="3571875"/>
          <p14:tracePt t="50038" x="2290763" y="3571875"/>
          <p14:tracePt t="50048" x="2339975" y="3571875"/>
          <p14:tracePt t="50057" x="2405063" y="3571875"/>
          <p14:tracePt t="50072" x="2481263" y="3571875"/>
          <p14:tracePt t="50089" x="2717800" y="3578225"/>
          <p14:tracePt t="50105" x="2852738" y="3587750"/>
          <p14:tracePt t="50122" x="2928938" y="3587750"/>
          <p14:tracePt t="50155" x="2906713" y="3587750"/>
          <p14:tracePt t="50172" x="2697163" y="3587750"/>
          <p14:tracePt t="50189" x="2378075" y="3556000"/>
          <p14:tracePt t="50205" x="2247900" y="3524250"/>
          <p14:tracePt t="50222" x="1901825" y="3414713"/>
          <p14:tracePt t="50238" x="1719263" y="3275013"/>
          <p14:tracePt t="50255" x="1701800" y="3248025"/>
          <p14:tracePt t="50272" x="1701800" y="3167063"/>
          <p14:tracePt t="50288" x="1755775" y="3101975"/>
          <p14:tracePt t="50305" x="1804988" y="3074988"/>
          <p14:tracePt t="50322" x="1973263" y="3005138"/>
          <p14:tracePt t="50339" x="2254250" y="2960688"/>
          <p14:tracePt t="50355" x="2366963" y="2951163"/>
          <p14:tracePt t="50372" x="2717800" y="2951163"/>
          <p14:tracePt t="50389" x="2859088" y="2971800"/>
          <p14:tracePt t="50405" x="2879725" y="2982913"/>
          <p14:tracePt t="50422" x="2897188" y="3043238"/>
          <p14:tracePt t="50439" x="2874963" y="3133725"/>
          <p14:tracePt t="50455" x="2836863" y="3182938"/>
          <p14:tracePt t="50472" x="2625725" y="3313113"/>
          <p14:tracePt t="50489" x="2297113" y="3421063"/>
          <p14:tracePt t="50505" x="2155825" y="3441700"/>
          <p14:tracePt t="50522" x="1827213" y="3452813"/>
          <p14:tracePt t="50539" x="1701800" y="3432175"/>
          <p14:tracePt t="50555" x="1692275" y="3414713"/>
          <p14:tracePt t="50572" x="1692275" y="3367088"/>
          <p14:tracePt t="50589" x="1755775" y="3275013"/>
          <p14:tracePt t="50605" x="1854200" y="3225800"/>
          <p14:tracePt t="50622" x="2070100" y="3160713"/>
          <p14:tracePt t="50639" x="2297113" y="3151188"/>
          <p14:tracePt t="50655" x="2524125" y="3151188"/>
          <p14:tracePt t="50672" x="2751138" y="3155950"/>
          <p14:tracePt t="50688" x="2886075" y="3194050"/>
          <p14:tracePt t="50706" x="2890838" y="3198813"/>
          <p14:tracePt t="50722" x="2890838" y="3205163"/>
          <p14:tracePt t="50738" x="2825750" y="3259138"/>
          <p14:tracePt t="50755" x="2744788" y="3317875"/>
          <p14:tracePt t="50772" x="2620963" y="3378200"/>
          <p14:tracePt t="50788" x="2490788" y="3414713"/>
          <p14:tracePt t="50805" x="2481263" y="3414713"/>
          <p14:tracePt t="50897" x="2551113" y="3421063"/>
          <p14:tracePt t="50908" x="2825750" y="3463925"/>
          <p14:tracePt t="50918" x="3113088" y="3479800"/>
          <p14:tracePt t="50928" x="3459163" y="3513138"/>
          <p14:tracePt t="50939" x="4106863" y="3571875"/>
          <p14:tracePt t="50956" x="4529138" y="3625850"/>
          <p14:tracePt t="50972" x="5799138" y="3760788"/>
          <p14:tracePt t="50989" x="6819900" y="3875088"/>
          <p14:tracePt t="51005" x="7062788" y="3902075"/>
          <p14:tracePt t="51022" x="7505700" y="3944938"/>
          <p14:tracePt t="51039" x="7635875" y="3971925"/>
          <p14:tracePt t="51055" x="7678738" y="3983038"/>
          <p14:tracePt t="51072" x="7858125" y="4021138"/>
          <p14:tracePt t="51089" x="8112125" y="4086225"/>
          <p14:tracePt t="51105" x="8193088" y="4106863"/>
          <p14:tracePt t="51122" x="8301038" y="4122738"/>
          <p14:tracePt t="51458" x="8285163" y="4122738"/>
          <p14:tracePt t="51468" x="8278813" y="4122738"/>
          <p14:tracePt t="51478" x="8267700" y="4122738"/>
          <p14:tracePt t="51549" x="8262938" y="4122738"/>
          <p14:tracePt t="51559" x="8258175" y="4129088"/>
          <p14:tracePt t="51568" x="8247063" y="4133850"/>
          <p14:tracePt t="51578" x="8240713" y="4140200"/>
          <p14:tracePt t="51628" x="8235950" y="4140200"/>
          <p14:tracePt t="51698" x="8224838" y="4149725"/>
          <p14:tracePt t="51708" x="8193088" y="4167188"/>
          <p14:tracePt t="51718" x="8170863" y="4171950"/>
          <p14:tracePt t="51728" x="8139113" y="4171950"/>
          <p14:tracePt t="51739" x="8008938" y="4194175"/>
          <p14:tracePt t="51756" x="7932738" y="4194175"/>
          <p14:tracePt t="51772" x="7642225" y="4230688"/>
          <p14:tracePt t="51789" x="7388225" y="4241800"/>
          <p14:tracePt t="51805" x="7350125" y="4241800"/>
          <p14:tracePt t="51822" x="7323138" y="4241800"/>
          <p14:tracePt t="52648" x="7316788" y="4241800"/>
          <p14:tracePt t="52659" x="7296150" y="4187825"/>
          <p14:tracePt t="52668" x="7262813" y="4117975"/>
          <p14:tracePt t="52678" x="7224713" y="4025900"/>
          <p14:tracePt t="52688" x="7192963" y="3994150"/>
          <p14:tracePt t="52705" x="7134225" y="3933825"/>
          <p14:tracePt t="52722" x="7078663" y="3868738"/>
          <p14:tracePt t="52739" x="7073900" y="3836988"/>
          <p14:tracePt t="52772" x="7073900" y="3787775"/>
          <p14:tracePt t="52805" x="7078663" y="3771900"/>
          <p14:tracePt t="52839" x="7078663" y="3767138"/>
          <p14:tracePt t="52855" x="7096125" y="3767138"/>
          <p14:tracePt t="52872" x="7116763" y="3756025"/>
          <p14:tracePt t="52889" x="7165975" y="3756025"/>
          <p14:tracePt t="52905" x="7197725" y="3756025"/>
          <p14:tracePt t="52922" x="7316788" y="3756025"/>
          <p14:tracePt t="52939" x="7431088" y="3756025"/>
          <p14:tracePt t="52955" x="7469188" y="3756025"/>
          <p14:tracePt t="52972" x="7550150" y="3744913"/>
          <p14:tracePt t="52988" x="7635875" y="3717925"/>
          <p14:tracePt t="53005" x="7673975" y="3713163"/>
          <p14:tracePt t="53022" x="7808913" y="3675063"/>
          <p14:tracePt t="53039" x="7959725" y="3648075"/>
          <p14:tracePt t="53055" x="8013700" y="3648075"/>
          <p14:tracePt t="53072" x="8132763" y="3625850"/>
          <p14:tracePt t="53089" x="8213725" y="3609975"/>
          <p14:tracePt t="53105" x="8235950" y="3605213"/>
          <p14:tracePt t="53122" x="8278813" y="3582988"/>
          <p14:tracePt t="53139" x="8301038" y="3578225"/>
          <p14:tracePt t="53155" x="8301038" y="3571875"/>
          <p14:tracePt t="53172" x="8316913" y="3560763"/>
          <p14:tracePt t="53189" x="8339138" y="3540125"/>
          <p14:tracePt t="53205" x="8348663" y="3533775"/>
          <p14:tracePt t="53222" x="8355013" y="3529013"/>
          <p14:tracePt t="53258" x="8355013" y="3524250"/>
          <p14:tracePt t="53272" x="8359775" y="3517900"/>
          <p14:tracePt t="53289" x="8366125" y="3506788"/>
          <p14:tracePt t="53305" x="8370888" y="3502025"/>
          <p14:tracePt t="53322" x="8375650" y="3495675"/>
          <p14:tracePt t="53338" x="8397875" y="3479800"/>
          <p14:tracePt t="53355" x="8413750" y="3463925"/>
          <p14:tracePt t="53372" x="8467725" y="3436938"/>
          <p14:tracePt t="53388" x="8575675" y="3409950"/>
          <p14:tracePt t="53405" x="8651875" y="3398838"/>
          <p14:tracePt t="53422" x="8743950" y="3398838"/>
          <p14:tracePt t="53439" x="8847138" y="3398838"/>
          <p14:tracePt t="53455" x="8894763" y="3398838"/>
          <p14:tracePt t="53472" x="8966200" y="3398838"/>
          <p14:tracePt t="53489" x="9036050" y="3409950"/>
          <p14:tracePt t="53505" x="9056688" y="3414713"/>
          <p14:tracePt t="53522" x="9078913" y="3421063"/>
          <p14:tracePt t="53578" x="9078913" y="3425825"/>
          <p14:tracePt t="53588" x="9078913" y="3432175"/>
          <p14:tracePt t="53598" x="9074150" y="3432175"/>
          <p14:tracePt t="53608" x="9063038" y="3436938"/>
          <p14:tracePt t="53622" x="9056688" y="3436938"/>
          <p14:tracePt t="53639" x="9040813" y="3436938"/>
          <p14:tracePt t="53656" x="9029700" y="3436938"/>
          <p14:tracePt t="53672" x="9002713" y="3441700"/>
          <p14:tracePt t="53688" x="8982075" y="3441700"/>
          <p14:tracePt t="53705" x="8959850" y="3441700"/>
          <p14:tracePt t="53722" x="8901113" y="3452813"/>
          <p14:tracePt t="53738" x="8851900" y="3452813"/>
          <p14:tracePt t="53756" x="8836025" y="3452813"/>
          <p14:tracePt t="53772" x="8766175" y="3459163"/>
          <p14:tracePt t="53789" x="8685213" y="3463925"/>
          <p14:tracePt t="53805" x="8662988" y="3475038"/>
          <p14:tracePt t="53822" x="8629650" y="3475038"/>
          <p14:tracePt t="53839" x="8624888" y="3475038"/>
          <p14:tracePt t="53872" x="8624888" y="3479800"/>
          <p14:tracePt t="53889" x="8609013" y="3479800"/>
          <p14:tracePt t="53922" x="8593138" y="3486150"/>
          <p14:tracePt t="53939" x="8582025" y="3486150"/>
          <p14:tracePt t="53972" x="8575675" y="3490913"/>
          <p14:tracePt t="54058" x="8570913" y="3490913"/>
          <p14:tracePt t="54069" x="8559800" y="3495675"/>
          <p14:tracePt t="54078" x="8539163" y="3502025"/>
          <p14:tracePt t="54088" x="8528050" y="3506788"/>
          <p14:tracePt t="54105" x="8512175" y="3513138"/>
          <p14:tracePt t="54122" x="8494713" y="3513138"/>
          <p14:tracePt t="54139" x="8489950" y="3517900"/>
          <p14:tracePt t="54219" x="8485188" y="3517900"/>
          <p14:tracePt t="54248" x="8474075" y="3529013"/>
          <p14:tracePt t="54258" x="8467725" y="3529013"/>
          <p14:tracePt t="54269" x="8467725" y="3533775"/>
          <p14:tracePt t="55328" x="8462963" y="3533775"/>
          <p14:tracePt t="55338" x="8440738" y="3544888"/>
          <p14:tracePt t="55348" x="8393113" y="3578225"/>
          <p14:tracePt t="55359" x="8321675" y="3625850"/>
          <p14:tracePt t="55372" x="8240713" y="3690938"/>
          <p14:tracePt t="55389" x="8051800" y="3814763"/>
          <p14:tracePt t="55405" x="7959725" y="3875088"/>
          <p14:tracePt t="55439" x="7451725" y="4144963"/>
          <p14:tracePt t="55472" x="6943725" y="4344988"/>
          <p14:tracePt t="55505" x="6064250" y="4545013"/>
          <p14:tracePt t="55507" x="5895975" y="4567238"/>
          <p14:tracePt t="55522" x="5372100" y="4625975"/>
          <p14:tracePt t="55538" x="5122863" y="4630738"/>
          <p14:tracePt t="55555" x="4837113" y="4630738"/>
          <p14:tracePt t="55572" x="4621213" y="4630738"/>
          <p14:tracePt t="55589" x="4221163" y="4625975"/>
          <p14:tracePt t="55605" x="4106863" y="4614863"/>
          <p14:tracePt t="55622" x="3690938" y="4594225"/>
          <p14:tracePt t="55639" x="3263900" y="4549775"/>
          <p14:tracePt t="55655" x="3151188" y="4538663"/>
          <p14:tracePt t="55672" x="2971800" y="4522788"/>
          <p14:tracePt t="55688" x="2805113" y="4479925"/>
          <p14:tracePt t="55705" x="2740025" y="4464050"/>
          <p14:tracePt t="55722" x="2593975" y="4437063"/>
          <p14:tracePt t="55739" x="2447925" y="4394200"/>
          <p14:tracePt t="55755" x="2382838" y="4376738"/>
          <p14:tracePt t="55772" x="2274888" y="4340225"/>
          <p14:tracePt t="55789" x="2162175" y="4264025"/>
          <p14:tracePt t="55805" x="2047875" y="4167188"/>
          <p14:tracePt t="55822" x="1908175" y="4010025"/>
          <p14:tracePt t="55838" x="1724025" y="3810000"/>
          <p14:tracePt t="55855" x="1654175" y="3702050"/>
          <p14:tracePt t="55872" x="1589088" y="3605213"/>
          <p14:tracePt t="55888" x="1528763" y="3468688"/>
          <p14:tracePt t="55905" x="1508125" y="3378200"/>
          <p14:tracePt t="55922" x="1481138" y="3248025"/>
          <p14:tracePt t="55939" x="1443038" y="3101975"/>
          <p14:tracePt t="55955" x="1431925" y="3048000"/>
          <p14:tracePt t="55972" x="1416050" y="2940050"/>
          <p14:tracePt t="55989" x="1416050" y="2852738"/>
          <p14:tracePt t="56005" x="1427163" y="2832100"/>
          <p14:tracePt t="56022" x="1458913" y="2740025"/>
          <p14:tracePt t="56038" x="1492250" y="2632075"/>
          <p14:tracePt t="56055" x="1519238" y="2582863"/>
          <p14:tracePt t="56072" x="1577975" y="2474913"/>
          <p14:tracePt t="56088" x="1636713" y="2371725"/>
          <p14:tracePt t="56105" x="1654175" y="2339975"/>
          <p14:tracePt t="56122" x="1739900" y="2247900"/>
          <p14:tracePt t="56139" x="1901825" y="2139950"/>
          <p14:tracePt t="56156" x="1982788" y="2108200"/>
          <p14:tracePt t="56172" x="2227263" y="2032000"/>
          <p14:tracePt t="56188" x="2481263" y="1978025"/>
          <p14:tracePt t="56205" x="2566988" y="1955800"/>
          <p14:tracePt t="56222" x="2762250" y="1924050"/>
          <p14:tracePt t="56238" x="2874963" y="1917700"/>
          <p14:tracePt t="56256" x="2917825" y="1908175"/>
          <p14:tracePt t="56272" x="3021013" y="1908175"/>
          <p14:tracePt t="56288" x="3171825" y="1901825"/>
          <p14:tracePt t="56305" x="3236913" y="1901825"/>
          <p14:tracePt t="56322" x="3414713" y="1901825"/>
          <p14:tracePt t="56339" x="3598863" y="1955800"/>
          <p14:tracePt t="56355" x="3713163" y="2000250"/>
          <p14:tracePt t="56372" x="3949700" y="2108200"/>
          <p14:tracePt t="56389" x="4095750" y="2166938"/>
          <p14:tracePt t="56405" x="4198938" y="2232025"/>
          <p14:tracePt t="56422" x="4349750" y="2335213"/>
          <p14:tracePt t="56439" x="4441825" y="2393950"/>
          <p14:tracePt t="56456" x="4513263" y="2452688"/>
          <p14:tracePt t="56472" x="4621213" y="2571750"/>
          <p14:tracePt t="56489" x="4738688" y="2733675"/>
          <p14:tracePt t="56506" x="4810125" y="2874963"/>
          <p14:tracePt t="56522" x="4848225" y="3005138"/>
          <p14:tracePt t="56539" x="4848225" y="3144838"/>
          <p14:tracePt t="56555" x="4803775" y="3236913"/>
          <p14:tracePt t="56572" x="4749800" y="3328988"/>
          <p14:tracePt t="56588" x="4610100" y="3448050"/>
          <p14:tracePt t="56605" x="4484688" y="3540125"/>
          <p14:tracePt t="56622" x="4333875" y="3621088"/>
          <p14:tracePt t="56638" x="4129088" y="3760788"/>
          <p14:tracePt t="56656" x="4059238" y="3810000"/>
          <p14:tracePt t="56672" x="3841750" y="3933825"/>
          <p14:tracePt t="56688" x="3641725" y="4025900"/>
          <p14:tracePt t="56705" x="3582988" y="4052888"/>
          <p14:tracePt t="56722" x="3409950" y="4122738"/>
          <p14:tracePt t="56739" x="3232150" y="4167188"/>
          <p14:tracePt t="56755" x="3167063" y="4167188"/>
          <p14:tracePt t="56772" x="2989263" y="4176713"/>
          <p14:tracePt t="56789" x="2767013" y="4171950"/>
          <p14:tracePt t="56805" x="2663825" y="4160838"/>
          <p14:tracePt t="56822" x="2378075" y="4102100"/>
          <p14:tracePt t="56839" x="2101850" y="4037013"/>
          <p14:tracePt t="56855" x="2009775" y="4003675"/>
          <p14:tracePt t="56872" x="1782763" y="3929063"/>
          <p14:tracePt t="56889" x="1582738" y="3832225"/>
          <p14:tracePt t="56905" x="1501775" y="3783013"/>
          <p14:tracePt t="56922" x="1258888" y="3609975"/>
          <p14:tracePt t="56938" x="1047750" y="3441700"/>
          <p14:tracePt t="56955" x="989013" y="3382963"/>
          <p14:tracePt t="56972" x="885825" y="3221038"/>
          <p14:tracePt t="56988" x="838200" y="3048000"/>
          <p14:tracePt t="57005" x="831850" y="2998788"/>
          <p14:tracePt t="57022" x="831850" y="2843213"/>
          <p14:tracePt t="57038" x="831850" y="2740025"/>
          <p14:tracePt t="57055" x="854075" y="2647950"/>
          <p14:tracePt t="57072" x="903288" y="2490788"/>
          <p14:tracePt t="57089" x="939800" y="2393950"/>
          <p14:tracePt t="57105" x="977900" y="2328863"/>
          <p14:tracePt t="57122" x="1058863" y="2220913"/>
          <p14:tracePt t="57139" x="1139825" y="2151063"/>
          <p14:tracePt t="57155" x="1265238" y="2074863"/>
          <p14:tracePt t="57172" x="1458913" y="1978025"/>
          <p14:tracePt t="57189" x="1739900" y="1885950"/>
          <p14:tracePt t="57205" x="1870075" y="1854200"/>
          <p14:tracePt t="57222" x="1982788" y="1847850"/>
          <p14:tracePt t="57239" x="2112963" y="1827213"/>
          <p14:tracePt t="57255" x="2200275" y="1827213"/>
          <p14:tracePt t="57272" x="2328863" y="1827213"/>
          <p14:tracePt t="57288" x="2555875" y="1827213"/>
          <p14:tracePt t="57305" x="2643188" y="1827213"/>
          <p14:tracePt t="57322" x="2874963" y="1831975"/>
          <p14:tracePt t="57338" x="3052763" y="1854200"/>
          <p14:tracePt t="57355" x="3086100" y="1858963"/>
          <p14:tracePt t="57372" x="3182938" y="1897063"/>
          <p14:tracePt t="57388" x="3259138" y="1944688"/>
          <p14:tracePt t="57405" x="3302000" y="1973263"/>
          <p14:tracePt t="57422" x="3425825" y="2081213"/>
          <p14:tracePt t="57439" x="3567113" y="2178050"/>
          <p14:tracePt t="57455" x="3598863" y="2216150"/>
          <p14:tracePt t="57472" x="3659188" y="2263775"/>
          <p14:tracePt t="57489" x="3690938" y="2317750"/>
          <p14:tracePt t="57505" x="3706813" y="2362200"/>
          <p14:tracePt t="57522" x="3771900" y="2470150"/>
          <p14:tracePt t="57539" x="3852863" y="2566988"/>
          <p14:tracePt t="57555" x="3875088" y="2589213"/>
          <p14:tracePt t="57572" x="3933825" y="2643188"/>
          <p14:tracePt t="57589" x="3983038" y="2679700"/>
          <p14:tracePt t="57605" x="4005263" y="2697163"/>
          <p14:tracePt t="57622" x="4068763" y="2724150"/>
          <p14:tracePt t="57639" x="4117975" y="2755900"/>
          <p14:tracePt t="57655" x="4133850" y="2767013"/>
          <p14:tracePt t="57672" x="4167188" y="2794000"/>
          <p14:tracePt t="57688" x="4221163" y="2843213"/>
          <p14:tracePt t="57705" x="4268788" y="2874963"/>
          <p14:tracePt t="57722" x="4322763" y="2933700"/>
          <p14:tracePt t="57738" x="4360863" y="2978150"/>
          <p14:tracePt t="57755" x="4398963" y="3032125"/>
          <p14:tracePt t="57772" x="4457700" y="3133725"/>
          <p14:tracePt t="57788" x="4513263" y="3221038"/>
          <p14:tracePt t="57805" x="4572000" y="3290888"/>
          <p14:tracePt t="57822" x="4695825" y="3421063"/>
          <p14:tracePt t="57839" x="4776788" y="3513138"/>
          <p14:tracePt t="57855" x="4857750" y="3578225"/>
          <p14:tracePt t="57872" x="4929188" y="3641725"/>
          <p14:tracePt t="57889" x="4987925" y="3702050"/>
          <p14:tracePt t="57905" x="5010150" y="3733800"/>
          <p14:tracePt t="57922" x="5030788" y="3760788"/>
          <p14:tracePt t="57939" x="5053013" y="3787775"/>
          <p14:tracePt t="57956" x="5057775" y="3805238"/>
          <p14:tracePt t="57972" x="5064125" y="3814763"/>
          <p14:tracePt t="57989" x="5064125" y="3821113"/>
          <p14:tracePt t="58008" x="5064125" y="3825875"/>
          <p14:tracePt t="58028" x="5068888" y="3832225"/>
          <p14:tracePt t="58048" x="5068888" y="3836988"/>
          <p14:tracePt t="58058" x="5068888" y="3841750"/>
          <p14:tracePt t="58518" x="5068888" y="3848100"/>
          <p14:tracePt t="58528" x="5064125" y="3852863"/>
          <p14:tracePt t="58538" x="5057775" y="3859213"/>
          <p14:tracePt t="58549" x="5053013" y="3879850"/>
          <p14:tracePt t="58558" x="5053013" y="3890963"/>
          <p14:tracePt t="58572" x="5053013" y="3895725"/>
          <p14:tracePt t="58589" x="5048250" y="3917950"/>
          <p14:tracePt t="58648" x="5041900" y="3922713"/>
          <p14:tracePt t="58678" x="5041900" y="3929063"/>
          <p14:tracePt t="58705" x="5037138" y="3929063"/>
          <p14:tracePt t="58722" x="5037138" y="3933825"/>
          <p14:tracePt t="58928" x="5037138" y="3940175"/>
          <p14:tracePt t="58938" x="5037138" y="3949700"/>
          <p14:tracePt t="58958" x="5030788" y="3956050"/>
          <p14:tracePt t="58969" x="5030788" y="3960813"/>
          <p14:tracePt t="59138" x="5030788" y="3967163"/>
          <p14:tracePt t="59148" x="5030788" y="3983038"/>
          <p14:tracePt t="59188" x="5030788" y="3987800"/>
          <p14:tracePt t="59268" x="5030788" y="3994150"/>
          <p14:tracePt t="59278" x="5030788" y="3998913"/>
          <p14:tracePt t="59288" x="5030788" y="4003675"/>
          <p14:tracePt t="59328" x="5030788" y="4010025"/>
          <p14:tracePt t="59398" x="5030788" y="4014788"/>
          <p14:tracePt t="59458" x="5030788" y="4021138"/>
          <p14:tracePt t="59478" x="5030788" y="4025900"/>
          <p14:tracePt t="59498" x="5030788" y="4030663"/>
          <p14:tracePt t="59508" x="5030788" y="4037013"/>
          <p14:tracePt t="59518" x="5030788" y="4041775"/>
          <p14:tracePt t="59948" x="5030788" y="4048125"/>
          <p14:tracePt t="60728" x="5019675" y="4064000"/>
          <p14:tracePt t="60738" x="5014913" y="4068763"/>
          <p14:tracePt t="60748" x="5010150" y="4068763"/>
          <p14:tracePt t="62018" x="5010150" y="4064000"/>
          <p14:tracePt t="62028" x="5010150" y="3895725"/>
          <p14:tracePt t="62038" x="5003800" y="3810000"/>
          <p14:tracePt t="62048" x="4976813" y="3648075"/>
          <p14:tracePt t="62059" x="4976813" y="3582988"/>
          <p14:tracePt t="62072" x="4960938" y="3517900"/>
          <p14:tracePt t="62105" x="4906963" y="3167063"/>
          <p14:tracePt t="62138" x="4776788" y="2562225"/>
          <p14:tracePt t="62172" x="4691063" y="2254250"/>
          <p14:tracePt t="62189" x="4652963" y="2117725"/>
          <p14:tracePt t="62205" x="4648200" y="2090738"/>
          <p14:tracePt t="62222" x="4603750" y="2000250"/>
          <p14:tracePt t="62238" x="4560888" y="1935163"/>
          <p14:tracePt t="62255" x="4540250" y="1912938"/>
          <p14:tracePt t="62272" x="4484688" y="1827213"/>
          <p14:tracePt t="62288" x="4421188" y="1701800"/>
          <p14:tracePt t="62305" x="4394200" y="1670050"/>
          <p14:tracePt t="62322" x="4329113" y="1600200"/>
          <p14:tracePt t="62339" x="4237038" y="1546225"/>
          <p14:tracePt t="62355" x="4203700" y="1528763"/>
          <p14:tracePt t="62372" x="4086225" y="1492250"/>
          <p14:tracePt t="62389" x="3971925" y="1492250"/>
          <p14:tracePt t="62405" x="3940175" y="1497013"/>
          <p14:tracePt t="62422" x="3821113" y="1600200"/>
          <p14:tracePt t="62439" x="3668713" y="1890713"/>
          <p14:tracePt t="62455" x="3594100" y="1993900"/>
          <p14:tracePt t="62472" x="3387725" y="2259013"/>
          <p14:tracePt t="62489" x="3117850" y="2513013"/>
          <p14:tracePt t="62505" x="2982913" y="2609850"/>
          <p14:tracePt t="62522" x="2517775" y="2836863"/>
          <p14:tracePt t="62538" x="2171700" y="2897188"/>
          <p14:tracePt t="62555" x="2085975" y="2897188"/>
          <p14:tracePt t="62572" x="1890713" y="2836863"/>
          <p14:tracePt t="62588" x="1762125" y="2728913"/>
          <p14:tracePt t="62605" x="1712913" y="2647950"/>
          <p14:tracePt t="62622" x="1647825" y="2463800"/>
          <p14:tracePt t="62638" x="1620838" y="2344738"/>
          <p14:tracePt t="62655" x="1609725" y="2281238"/>
          <p14:tracePt t="62672" x="1609725" y="2227263"/>
          <p14:tracePt t="62689" x="1654175" y="2178050"/>
          <p14:tracePt t="62705" x="1789113" y="2112963"/>
          <p14:tracePt t="62722" x="2209800" y="2036763"/>
          <p14:tracePt t="62739" x="2713038" y="2020888"/>
          <p14:tracePt t="62755" x="2924175" y="2027238"/>
          <p14:tracePt t="62772" x="3005138" y="2097088"/>
          <p14:tracePt t="62788" x="2994025" y="2205038"/>
          <p14:tracePt t="62805" x="2944813" y="2286000"/>
          <p14:tracePt t="62822" x="2874963" y="2355850"/>
          <p14:tracePt t="62838" x="2825750" y="2389188"/>
          <p14:tracePt t="62855" x="2820988" y="2389188"/>
          <p14:tracePt t="63058" x="2998788" y="2328863"/>
          <p14:tracePt t="63069" x="3317875" y="2281238"/>
          <p14:tracePt t="63078" x="3740150" y="2232025"/>
          <p14:tracePt t="63088" x="4425950" y="2090738"/>
          <p14:tracePt t="63105" x="4749800" y="2020888"/>
          <p14:tracePt t="63122" x="5507038" y="1870075"/>
          <p14:tracePt t="63139" x="5857875" y="1800225"/>
          <p14:tracePt t="63155" x="5938838" y="1778000"/>
          <p14:tracePt t="63172" x="6030913" y="1762125"/>
          <p14:tracePt t="63189" x="6161088" y="1762125"/>
          <p14:tracePt t="63205" x="6235700" y="1762125"/>
          <p14:tracePt t="63222" x="6473825" y="1762125"/>
          <p14:tracePt t="63238" x="6630988" y="1751013"/>
          <p14:tracePt t="63255" x="6646863" y="1746250"/>
          <p14:tracePt t="63272" x="6646863" y="1739900"/>
          <p14:tracePt t="63349" x="6646863" y="1728788"/>
          <p14:tracePt t="63359" x="6646863" y="1708150"/>
          <p14:tracePt t="63368" x="6646863" y="1685925"/>
          <p14:tracePt t="63378" x="6646863" y="1681163"/>
          <p14:tracePt t="63388" x="6646863" y="1674813"/>
          <p14:tracePt t="63405" x="6646863" y="1658938"/>
          <p14:tracePt t="63422" x="6646863" y="1636713"/>
          <p14:tracePt t="63438" x="6696075" y="1589088"/>
          <p14:tracePt t="63455" x="6734175" y="1550988"/>
          <p14:tracePt t="63472" x="6804025" y="1501775"/>
          <p14:tracePt t="63489" x="6938963" y="1458913"/>
          <p14:tracePt t="63505" x="7062788" y="1438275"/>
          <p14:tracePt t="63522" x="7262813" y="1427163"/>
          <p14:tracePt t="63538" x="7469188" y="1427163"/>
          <p14:tracePt t="63555" x="7496175" y="1427163"/>
          <p14:tracePt t="63572" x="7500938" y="1427163"/>
          <p14:tracePt t="63605" x="7500938" y="1431925"/>
          <p14:tracePt t="63622" x="7496175" y="1438275"/>
          <p14:tracePt t="63638" x="7431088" y="1470025"/>
          <p14:tracePt t="63655" x="7415213" y="1474788"/>
          <p14:tracePt t="63672" x="7370763" y="1474788"/>
          <p14:tracePt t="63789" x="7370763" y="1481138"/>
          <p14:tracePt t="63798" x="7366000" y="1519238"/>
          <p14:tracePt t="63808" x="7332663" y="1582738"/>
          <p14:tracePt t="63822" x="7269163" y="1701800"/>
          <p14:tracePt t="63839" x="7134225" y="1973263"/>
          <p14:tracePt t="63855" x="7100888" y="2063750"/>
          <p14:tracePt t="63872" x="7008813" y="2270125"/>
          <p14:tracePt t="63889" x="6797675" y="2463800"/>
          <p14:tracePt t="63905" x="6689725" y="2540000"/>
          <p14:tracePt t="63922" x="6296025" y="2690813"/>
          <p14:tracePt t="63939" x="6118225" y="2706688"/>
          <p14:tracePt t="63955" x="5976938" y="2701925"/>
          <p14:tracePt t="63972" x="5792788" y="2632075"/>
          <p14:tracePt t="63989" x="5711825" y="2540000"/>
          <p14:tracePt t="64005" x="5684838" y="2459038"/>
          <p14:tracePt t="64022" x="5680075" y="2281238"/>
          <p14:tracePt t="64038" x="5765800" y="2166938"/>
          <p14:tracePt t="64055" x="5907088" y="2085975"/>
          <p14:tracePt t="64072" x="6096000" y="2032000"/>
          <p14:tracePt t="64088" x="6430963" y="2032000"/>
          <p14:tracePt t="64105" x="6615113" y="2063750"/>
          <p14:tracePt t="64122" x="6761163" y="2124075"/>
          <p14:tracePt t="64138" x="6842125" y="2247900"/>
          <p14:tracePt t="64155" x="6842125" y="2335213"/>
          <p14:tracePt t="64172" x="6754813" y="2497138"/>
          <p14:tracePt t="64189" x="6419850" y="2728913"/>
          <p14:tracePt t="64205" x="6230938" y="2809875"/>
          <p14:tracePt t="64222" x="5630863" y="2928938"/>
          <p14:tracePt t="64238" x="5111750" y="2924175"/>
          <p14:tracePt t="64255" x="4992688" y="2890838"/>
          <p14:tracePt t="64272" x="4826000" y="2771775"/>
          <p14:tracePt t="64288" x="4756150" y="2609850"/>
          <p14:tracePt t="64305" x="4738688" y="2555875"/>
          <p14:tracePt t="64322" x="4652963" y="2463800"/>
          <p14:tracePt t="64338" x="4495800" y="2425700"/>
          <p14:tracePt t="64355" x="4457700" y="2425700"/>
          <p14:tracePt t="64372" x="4425950" y="2425700"/>
          <p14:tracePt t="64438" x="4387850" y="2443163"/>
          <p14:tracePt t="64448" x="4302125" y="2459038"/>
          <p14:tracePt t="64458" x="4041775" y="2501900"/>
          <p14:tracePt t="64472" x="3778250" y="2528888"/>
          <p14:tracePt t="64488" x="3551238" y="2551113"/>
          <p14:tracePt t="64505" x="3533775" y="2551113"/>
          <p14:tracePt t="64528" x="3594100" y="2540000"/>
          <p14:tracePt t="64538" x="3756025" y="2490788"/>
          <p14:tracePt t="64555" x="3886200" y="2470150"/>
          <p14:tracePt t="64572" x="4344988" y="2416175"/>
          <p14:tracePt t="64588" x="4733925" y="2393950"/>
          <p14:tracePt t="64605" x="4868863" y="2382838"/>
          <p14:tracePt t="64622" x="5383213" y="2382838"/>
          <p14:tracePt t="64638" x="5722938" y="2382838"/>
          <p14:tracePt t="64655" x="5900738" y="2382838"/>
          <p14:tracePt t="64672" x="5992813" y="2389188"/>
          <p14:tracePt t="64705" x="5988050" y="2409825"/>
          <p14:tracePt t="64722" x="5776913" y="2528888"/>
          <p14:tracePt t="64739" x="5360988" y="2652713"/>
          <p14:tracePt t="64755" x="4857750" y="2762250"/>
          <p14:tracePt t="64772" x="4383088" y="2847975"/>
          <p14:tracePt t="64788" x="4090988" y="2879725"/>
          <p14:tracePt t="64805" x="4068763" y="2879725"/>
          <p14:tracePt t="64878" x="4090988" y="2879725"/>
          <p14:tracePt t="64888" x="4194175" y="2874963"/>
          <p14:tracePt t="64899" x="4441825" y="2859088"/>
          <p14:tracePt t="64908" x="5129213" y="2859088"/>
          <p14:tracePt t="64922" x="5572125" y="2843213"/>
          <p14:tracePt t="64938" x="6554788" y="2789238"/>
          <p14:tracePt t="64955" x="6711950" y="2789238"/>
          <p14:tracePt t="64972" x="6907213" y="2789238"/>
          <p14:tracePt t="65018" x="6896100" y="2789238"/>
          <p14:tracePt t="65028" x="6853238" y="2816225"/>
          <p14:tracePt t="65038" x="6734175" y="2863850"/>
          <p14:tracePt t="65055" x="6669088" y="2906713"/>
          <p14:tracePt t="65072" x="6462713" y="2987675"/>
          <p14:tracePt t="65088" x="6435725" y="3016250"/>
          <p14:tracePt t="65105" x="6435725" y="3021013"/>
          <p14:tracePt t="65122" x="6435725" y="3052763"/>
          <p14:tracePt t="65139" x="6446838" y="3133725"/>
          <p14:tracePt t="65155" x="6453188" y="3167063"/>
          <p14:tracePt t="65172" x="6462713" y="3259138"/>
          <p14:tracePt t="65189" x="6462713" y="3324225"/>
          <p14:tracePt t="65205" x="6462713" y="3344863"/>
          <p14:tracePt t="65222" x="6469063" y="3394075"/>
          <p14:tracePt t="65238" x="6484938" y="3441700"/>
          <p14:tracePt t="65255" x="6489700" y="3459163"/>
          <p14:tracePt t="65272" x="6511925" y="3502025"/>
          <p14:tracePt t="65289" x="6527800" y="3517900"/>
          <p14:tracePt t="65305" x="6527800" y="3524250"/>
          <p14:tracePt t="65338" x="6527800" y="352901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練習 </a:t>
            </a:r>
            <a:r>
              <a:rPr kumimoji="1" lang="en-US" altLang="ja-JP" dirty="0"/>
              <a:t>12-1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“Seize him! SEIZE HIM!” shrieked Voldemort again and </a:t>
            </a:r>
            <a:r>
              <a:rPr lang="en-US" altLang="ja-JP" dirty="0" err="1"/>
              <a:t>Quirrell</a:t>
            </a:r>
            <a:r>
              <a:rPr lang="en-US" altLang="ja-JP" dirty="0"/>
              <a:t> lunged, </a:t>
            </a:r>
            <a:r>
              <a:rPr lang="en-US" altLang="ja-JP" b="1" dirty="0">
                <a:solidFill>
                  <a:srgbClr val="FF0000"/>
                </a:solidFill>
              </a:rPr>
              <a:t>knocking Harry clean off his feet</a:t>
            </a:r>
            <a:r>
              <a:rPr lang="en-US" altLang="ja-JP" dirty="0"/>
              <a:t>, </a:t>
            </a:r>
            <a:r>
              <a:rPr lang="en-US" altLang="ja-JP" b="1" dirty="0">
                <a:solidFill>
                  <a:srgbClr val="FF0000"/>
                </a:solidFill>
              </a:rPr>
              <a:t>landing on top of him</a:t>
            </a:r>
            <a:r>
              <a:rPr lang="en-US" altLang="ja-JP" dirty="0"/>
              <a:t>, </a:t>
            </a:r>
            <a:r>
              <a:rPr lang="en-US" altLang="ja-JP" b="1" dirty="0">
                <a:solidFill>
                  <a:srgbClr val="FF0000"/>
                </a:solidFill>
              </a:rPr>
              <a:t>both hands around Harry’s neck</a:t>
            </a:r>
            <a:r>
              <a:rPr lang="en-US" altLang="ja-JP" dirty="0"/>
              <a:t> – Harry’s scar was almost blinding him with pain, yet he could see </a:t>
            </a:r>
            <a:r>
              <a:rPr lang="en-US" altLang="ja-JP" dirty="0" err="1"/>
              <a:t>Quirrell</a:t>
            </a:r>
            <a:r>
              <a:rPr lang="en-US" altLang="ja-JP" dirty="0"/>
              <a:t> howling in agony.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https://www.youtube.com/watch?v=DuEcjjvVKco</a:t>
            </a:r>
            <a:endParaRPr lang="ja-JP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E1017387-021C-4730-8CC5-385CDE9BB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7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042"/>
    </mc:Choice>
    <mc:Fallback>
      <p:transition spd="slow" advTm="135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" x="6527800" y="3641725"/>
          <p14:tracePt t="60" x="6527800" y="3679825"/>
          <p14:tracePt t="77" x="6527800" y="3717925"/>
          <p14:tracePt t="93" x="6527800" y="3756025"/>
          <p14:tracePt t="108" x="6527800" y="3794125"/>
          <p14:tracePt t="2071" x="4203700" y="2393950"/>
          <p14:tracePt t="2078" x="3949700" y="2178050"/>
          <p14:tracePt t="2092" x="3848100" y="2101850"/>
          <p14:tracePt t="2108" x="3452813" y="1908175"/>
          <p14:tracePt t="2125" x="3360738" y="1870075"/>
          <p14:tracePt t="2142" x="3225800" y="1820863"/>
          <p14:tracePt t="2175" x="3221038" y="1820863"/>
          <p14:tracePt t="2468" x="3225800" y="1793875"/>
          <p14:tracePt t="2478" x="3225800" y="1782763"/>
          <p14:tracePt t="2488" x="3243263" y="1746250"/>
          <p14:tracePt t="2499" x="3263900" y="1712913"/>
          <p14:tracePt t="2508" x="3302000" y="1631950"/>
          <p14:tracePt t="2525" x="3340100" y="1593850"/>
          <p14:tracePt t="2542" x="3432175" y="1512888"/>
          <p14:tracePt t="2559" x="3497263" y="1474788"/>
          <p14:tracePt t="2575" x="3517900" y="1454150"/>
          <p14:tracePt t="2592" x="3540125" y="1409700"/>
          <p14:tracePt t="2608" x="3544888" y="1393825"/>
          <p14:tracePt t="2628" x="3544888" y="1389063"/>
          <p14:tracePt t="2678" x="3544888" y="1382713"/>
          <p14:tracePt t="2868" x="3544888" y="1377950"/>
          <p14:tracePt t="12110" x="3524250" y="1465263"/>
          <p14:tracePt t="12118" x="3524250" y="1501775"/>
          <p14:tracePt t="12128" x="3571875" y="1582738"/>
          <p14:tracePt t="12141" x="3614738" y="1609725"/>
          <p14:tracePt t="12158" x="3625850" y="1627188"/>
          <p14:tracePt t="12175" x="3625850" y="1631950"/>
          <p14:tracePt t="12191" x="3648075" y="1631950"/>
          <p14:tracePt t="12225" x="3679825" y="1631950"/>
          <p14:tracePt t="12258" x="3713163" y="1620838"/>
          <p14:tracePt t="12292" x="3722688" y="1593850"/>
          <p14:tracePt t="12308" x="3729038" y="1577975"/>
          <p14:tracePt t="12325" x="3729038" y="1562100"/>
          <p14:tracePt t="12341" x="3729038" y="1550988"/>
          <p14:tracePt t="12358" x="3729038" y="1528763"/>
          <p14:tracePt t="12375" x="3740150" y="1508125"/>
          <p14:tracePt t="12392" x="3744913" y="1474788"/>
          <p14:tracePt t="12408" x="3751263" y="1443038"/>
          <p14:tracePt t="12425" x="3751263" y="1431925"/>
          <p14:tracePt t="12441" x="3756025" y="1420813"/>
          <p14:tracePt t="12458" x="3767138" y="1404938"/>
          <p14:tracePt t="12475" x="3771900" y="1382713"/>
          <p14:tracePt t="12491" x="3794125" y="1373188"/>
          <p14:tracePt t="12508" x="3810000" y="1346200"/>
          <p14:tracePt t="12525" x="3810000" y="1339850"/>
          <p14:tracePt t="12542" x="3814763" y="1339850"/>
          <p14:tracePt t="12558" x="3814763" y="1335088"/>
          <p14:tracePt t="12618" x="3821113" y="1335088"/>
          <p14:tracePt t="12628" x="3825875" y="1328738"/>
          <p14:tracePt t="12708" x="3832225" y="1339850"/>
          <p14:tracePt t="12718" x="3832225" y="1366838"/>
          <p14:tracePt t="12729" x="3841750" y="1404938"/>
          <p14:tracePt t="12742" x="3841750" y="1427163"/>
          <p14:tracePt t="12758" x="3832225" y="1485900"/>
          <p14:tracePt t="12775" x="3814763" y="1497013"/>
          <p14:tracePt t="12792" x="3717925" y="1577975"/>
          <p14:tracePt t="12808" x="3578225" y="1654175"/>
          <p14:tracePt t="12825" x="3524250" y="1685925"/>
          <p14:tracePt t="12842" x="3387725" y="1719263"/>
          <p14:tracePt t="12858" x="3236913" y="1739900"/>
          <p14:tracePt t="12875" x="3155950" y="1739900"/>
          <p14:tracePt t="12892" x="2955925" y="1739900"/>
          <p14:tracePt t="12908" x="2794000" y="1724025"/>
          <p14:tracePt t="12925" x="2713038" y="1708150"/>
          <p14:tracePt t="12941" x="2616200" y="1670050"/>
          <p14:tracePt t="12958" x="2571750" y="1643063"/>
          <p14:tracePt t="12975" x="2551113" y="1627188"/>
          <p14:tracePt t="12991" x="2517775" y="1604963"/>
          <p14:tracePt t="13008" x="2497138" y="1593850"/>
          <p14:tracePt t="13025" x="2490788" y="1589088"/>
          <p14:tracePt t="13042" x="2490788" y="1582738"/>
          <p14:tracePt t="13178" x="2517775" y="1620838"/>
          <p14:tracePt t="13188" x="2540000" y="1631950"/>
          <p14:tracePt t="13198" x="2589213" y="1658938"/>
          <p14:tracePt t="13208" x="2632075" y="1674813"/>
          <p14:tracePt t="13225" x="2674938" y="1685925"/>
          <p14:tracePt t="13242" x="2789238" y="1685925"/>
          <p14:tracePt t="13258" x="2928938" y="1685925"/>
          <p14:tracePt t="13275" x="2978150" y="1685925"/>
          <p14:tracePt t="13292" x="3140075" y="1685925"/>
          <p14:tracePt t="13308" x="3324225" y="1670050"/>
          <p14:tracePt t="13325" x="3371850" y="1670050"/>
          <p14:tracePt t="13341" x="3479800" y="1658938"/>
          <p14:tracePt t="13358" x="3567113" y="1654175"/>
          <p14:tracePt t="13375" x="3598863" y="1643063"/>
          <p14:tracePt t="13391" x="3648075" y="1643063"/>
          <p14:tracePt t="13408" x="3663950" y="1643063"/>
          <p14:tracePt t="13441" x="3663950" y="1636713"/>
          <p14:tracePt t="13479" x="3679825" y="1636713"/>
          <p14:tracePt t="13488" x="3717925" y="1636713"/>
          <p14:tracePt t="13498" x="3733800" y="1636713"/>
          <p14:tracePt t="13508" x="3794125" y="1636713"/>
          <p14:tracePt t="13525" x="3832225" y="1636713"/>
          <p14:tracePt t="13542" x="3944938" y="1636713"/>
          <p14:tracePt t="13559" x="4037013" y="1636713"/>
          <p14:tracePt t="13575" x="4064000" y="1636713"/>
          <p14:tracePt t="13592" x="4144963" y="1631950"/>
          <p14:tracePt t="13608" x="4198938" y="1620838"/>
          <p14:tracePt t="13625" x="4264025" y="1620838"/>
          <p14:tracePt t="13641" x="4367213" y="1616075"/>
          <p14:tracePt t="13658" x="4437063" y="1609725"/>
          <p14:tracePt t="13675" x="4475163" y="1609725"/>
          <p14:tracePt t="13691" x="4479925" y="1609725"/>
          <p14:tracePt t="13797" x="4475163" y="1609725"/>
          <p14:tracePt t="13808" x="4468813" y="1609725"/>
          <p14:tracePt t="13818" x="4468813" y="1616075"/>
          <p14:tracePt t="13848" x="4464050" y="1616075"/>
          <p14:tracePt t="17139" x="3513138" y="2366963"/>
          <p14:tracePt t="17148" x="3387725" y="2351088"/>
          <p14:tracePt t="17158" x="3286125" y="2335213"/>
          <p14:tracePt t="17169" x="3074988" y="2317750"/>
          <p14:tracePt t="17179" x="2944813" y="2317750"/>
          <p14:tracePt t="17191" x="2820988" y="2317750"/>
          <p14:tracePt t="17225" x="2236788" y="2328863"/>
          <p14:tracePt t="17258" x="1854200" y="2355850"/>
          <p14:tracePt t="17292" x="1843088" y="2355850"/>
          <p14:tracePt t="17488" x="1843088" y="2362200"/>
          <p14:tracePt t="17578" x="1843088" y="2366963"/>
          <p14:tracePt t="17598" x="1843088" y="2371725"/>
          <p14:tracePt t="17618" x="1843088" y="2378075"/>
          <p14:tracePt t="17669" x="1870075" y="2378075"/>
          <p14:tracePt t="17678" x="1917700" y="2378075"/>
          <p14:tracePt t="17688" x="2043113" y="2378075"/>
          <p14:tracePt t="17698" x="2108200" y="2378075"/>
          <p14:tracePt t="17708" x="2144713" y="2378075"/>
          <p14:tracePt t="17725" x="2220913" y="2371725"/>
          <p14:tracePt t="17741" x="2254250" y="2366963"/>
          <p14:tracePt t="17758" x="2263775" y="2366963"/>
          <p14:tracePt t="17775" x="2263775" y="2362200"/>
          <p14:tracePt t="17792" x="2290763" y="2351088"/>
          <p14:tracePt t="17808" x="2339975" y="2328863"/>
          <p14:tracePt t="17825" x="2362200" y="2324100"/>
          <p14:tracePt t="17841" x="2382838" y="2308225"/>
          <p14:tracePt t="17858" x="2393950" y="2297113"/>
          <p14:tracePt t="17875" x="2393950" y="2290763"/>
          <p14:tracePt t="17892" x="2393950" y="2286000"/>
          <p14:tracePt t="17949" x="2409825" y="2290763"/>
          <p14:tracePt t="17958" x="2470150" y="2297113"/>
          <p14:tracePt t="17969" x="2524125" y="2308225"/>
          <p14:tracePt t="17978" x="2598738" y="2317750"/>
          <p14:tracePt t="17991" x="2643188" y="2324100"/>
          <p14:tracePt t="18008" x="2735263" y="2328863"/>
          <p14:tracePt t="18025" x="2762250" y="2339975"/>
          <p14:tracePt t="18042" x="2832100" y="2355850"/>
          <p14:tracePt t="18059" x="2928938" y="2371725"/>
          <p14:tracePt t="18075" x="2967038" y="2389188"/>
          <p14:tracePt t="18092" x="3101975" y="2405063"/>
          <p14:tracePt t="18108" x="3214688" y="2420938"/>
          <p14:tracePt t="18125" x="3236913" y="2420938"/>
          <p14:tracePt t="18141" x="3286125" y="2420938"/>
          <p14:tracePt t="18158" x="3302000" y="2420938"/>
          <p14:tracePt t="18175" x="3324225" y="2420938"/>
          <p14:tracePt t="18191" x="3360738" y="2416175"/>
          <p14:tracePt t="18208" x="3421063" y="2416175"/>
          <p14:tracePt t="18225" x="3468688" y="2416175"/>
          <p14:tracePt t="18241" x="3556000" y="2416175"/>
          <p14:tracePt t="18258" x="3594100" y="2416175"/>
          <p14:tracePt t="18275" x="3605213" y="2425700"/>
          <p14:tracePt t="18292" x="3625850" y="2425700"/>
          <p14:tracePt t="18308" x="3706813" y="2425700"/>
          <p14:tracePt t="18325" x="3783013" y="2425700"/>
          <p14:tracePt t="18342" x="3848100" y="2425700"/>
          <p14:tracePt t="18358" x="3929063" y="2420938"/>
          <p14:tracePt t="18375" x="3987800" y="2409825"/>
          <p14:tracePt t="18392" x="4059238" y="2389188"/>
          <p14:tracePt t="18408" x="4133850" y="2366963"/>
          <p14:tracePt t="18425" x="4156075" y="2355850"/>
          <p14:tracePt t="18441" x="4187825" y="2344738"/>
          <p14:tracePt t="18458" x="4203700" y="2335213"/>
          <p14:tracePt t="18475" x="4210050" y="2328863"/>
          <p14:tracePt t="18492" x="4230688" y="2317750"/>
          <p14:tracePt t="18508" x="4241800" y="2301875"/>
          <p14:tracePt t="18525" x="4248150" y="2297113"/>
          <p14:tracePt t="18542" x="4264025" y="2297113"/>
          <p14:tracePt t="18558" x="4279900" y="2297113"/>
          <p14:tracePt t="18575" x="4286250" y="2290763"/>
          <p14:tracePt t="18592" x="4302125" y="2290763"/>
          <p14:tracePt t="18608" x="4313238" y="2286000"/>
          <p14:tracePt t="18638" x="4318000" y="2286000"/>
          <p14:tracePt t="18678" x="4322763" y="2286000"/>
          <p14:tracePt t="18688" x="4329113" y="2286000"/>
          <p14:tracePt t="18708" x="4333875" y="2286000"/>
          <p14:tracePt t="18718" x="4340225" y="2290763"/>
          <p14:tracePt t="18728" x="4349750" y="2301875"/>
          <p14:tracePt t="18741" x="4376738" y="2301875"/>
          <p14:tracePt t="18758" x="4437063" y="2308225"/>
          <p14:tracePt t="18775" x="4464050" y="2308225"/>
          <p14:tracePt t="18792" x="4495800" y="2308225"/>
          <p14:tracePt t="18808" x="4506913" y="2308225"/>
          <p14:tracePt t="18842" x="4549775" y="2312988"/>
          <p14:tracePt t="18858" x="4583113" y="2317750"/>
          <p14:tracePt t="18875" x="4621213" y="2317750"/>
          <p14:tracePt t="18891" x="4684713" y="2317750"/>
          <p14:tracePt t="18908" x="4729163" y="2317750"/>
          <p14:tracePt t="18925" x="4756150" y="2317750"/>
          <p14:tracePt t="18941" x="4794250" y="2317750"/>
          <p14:tracePt t="18958" x="4837113" y="2317750"/>
          <p14:tracePt t="18975" x="4864100" y="2317750"/>
          <p14:tracePt t="18991" x="4906963" y="2324100"/>
          <p14:tracePt t="19008" x="4965700" y="2339975"/>
          <p14:tracePt t="19025" x="5003800" y="2339975"/>
          <p14:tracePt t="19042" x="5053013" y="2351088"/>
          <p14:tracePt t="19058" x="5091113" y="2351088"/>
          <p14:tracePt t="19075" x="5106988" y="2355850"/>
          <p14:tracePt t="19092" x="5138738" y="2362200"/>
          <p14:tracePt t="19108" x="5192713" y="2362200"/>
          <p14:tracePt t="19125" x="5214938" y="2362200"/>
          <p14:tracePt t="19141" x="5302250" y="2371725"/>
          <p14:tracePt t="19158" x="5360988" y="2371725"/>
          <p14:tracePt t="19175" x="5372100" y="2371725"/>
          <p14:tracePt t="19191" x="5387975" y="2366963"/>
          <p14:tracePt t="19208" x="5419725" y="2355850"/>
          <p14:tracePt t="19225" x="5437188" y="2351088"/>
          <p14:tracePt t="19241" x="5522913" y="2351088"/>
          <p14:tracePt t="19258" x="5610225" y="2351088"/>
          <p14:tracePt t="19275" x="5646738" y="2351088"/>
          <p14:tracePt t="19292" x="5738813" y="2339975"/>
          <p14:tracePt t="19308" x="5810250" y="2335213"/>
          <p14:tracePt t="19325" x="5830888" y="2324100"/>
          <p14:tracePt t="19341" x="5891213" y="2301875"/>
          <p14:tracePt t="19358" x="5949950" y="2286000"/>
          <p14:tracePt t="19375" x="5972175" y="2286000"/>
          <p14:tracePt t="19392" x="6057900" y="2286000"/>
          <p14:tracePt t="19408" x="6172200" y="2281238"/>
          <p14:tracePt t="19425" x="6208713" y="2281238"/>
          <p14:tracePt t="19441" x="6327775" y="2281238"/>
          <p14:tracePt t="19458" x="6419850" y="2286000"/>
          <p14:tracePt t="19475" x="6446838" y="2286000"/>
          <p14:tracePt t="19491" x="6511925" y="2281238"/>
          <p14:tracePt t="19508" x="6570663" y="2274888"/>
          <p14:tracePt t="19525" x="6626225" y="2274888"/>
          <p14:tracePt t="19542" x="6689725" y="2270125"/>
          <p14:tracePt t="19558" x="6738938" y="2270125"/>
          <p14:tracePt t="19575" x="6765925" y="2270125"/>
          <p14:tracePt t="19592" x="6808788" y="2270125"/>
          <p14:tracePt t="19608" x="6842125" y="2270125"/>
          <p14:tracePt t="19625" x="6880225" y="2270125"/>
          <p14:tracePt t="19641" x="6934200" y="2270125"/>
          <p14:tracePt t="19658" x="7031038" y="2270125"/>
          <p14:tracePt t="19675" x="7096125" y="2270125"/>
          <p14:tracePt t="19691" x="7161213" y="2270125"/>
          <p14:tracePt t="19708" x="7231063" y="2270125"/>
          <p14:tracePt t="19725" x="7278688" y="2270125"/>
          <p14:tracePt t="19742" x="7339013" y="2270125"/>
          <p14:tracePt t="19758" x="7388225" y="2270125"/>
          <p14:tracePt t="19775" x="7404100" y="2270125"/>
          <p14:tracePt t="19792" x="7451725" y="2270125"/>
          <p14:tracePt t="19808" x="7512050" y="2270125"/>
          <p14:tracePt t="19825" x="7539038" y="2270125"/>
          <p14:tracePt t="19842" x="7608888" y="2270125"/>
          <p14:tracePt t="19858" x="7673975" y="2270125"/>
          <p14:tracePt t="19875" x="7696200" y="2270125"/>
          <p14:tracePt t="19891" x="7750175" y="2270125"/>
          <p14:tracePt t="19908" x="7808913" y="2270125"/>
          <p14:tracePt t="19925" x="7831138" y="2270125"/>
          <p14:tracePt t="19941" x="7878763" y="2270125"/>
          <p14:tracePt t="19958" x="7916863" y="2270125"/>
          <p14:tracePt t="19975" x="7939088" y="2270125"/>
          <p14:tracePt t="19991" x="7970838" y="2270125"/>
          <p14:tracePt t="20008" x="7997825" y="2270125"/>
          <p14:tracePt t="20025" x="8008938" y="2270125"/>
          <p14:tracePt t="20042" x="8047038" y="2270125"/>
          <p14:tracePt t="20059" x="8089900" y="2270125"/>
          <p14:tracePt t="20075" x="8105775" y="2270125"/>
          <p14:tracePt t="20092" x="8139113" y="2270125"/>
          <p14:tracePt t="20108" x="8170863" y="2270125"/>
          <p14:tracePt t="20125" x="8186738" y="2270125"/>
          <p14:tracePt t="20141" x="8220075" y="2270125"/>
          <p14:tracePt t="20158" x="8240713" y="2274888"/>
          <p14:tracePt t="20175" x="8262938" y="2274888"/>
          <p14:tracePt t="20191" x="8278813" y="2274888"/>
          <p14:tracePt t="20208" x="8305800" y="2274888"/>
          <p14:tracePt t="20225" x="8321675" y="2274888"/>
          <p14:tracePt t="20242" x="8339138" y="2274888"/>
          <p14:tracePt t="20258" x="8348663" y="2274888"/>
          <p14:tracePt t="20275" x="8355013" y="2274888"/>
          <p14:tracePt t="20292" x="8359775" y="2274888"/>
          <p14:tracePt t="20308" x="8370888" y="2274888"/>
          <p14:tracePt t="20325" x="8375650" y="2274888"/>
          <p14:tracePt t="20342" x="8404225" y="2274888"/>
          <p14:tracePt t="20358" x="8435975" y="2274888"/>
          <p14:tracePt t="20375" x="8458200" y="2281238"/>
          <p14:tracePt t="20392" x="8478838" y="2281238"/>
          <p14:tracePt t="20408" x="8489950" y="2281238"/>
          <p14:tracePt t="20425" x="8494713" y="2281238"/>
          <p14:tracePt t="20441" x="8516938" y="2281238"/>
          <p14:tracePt t="20458" x="8543925" y="2286000"/>
          <p14:tracePt t="20475" x="8555038" y="2286000"/>
          <p14:tracePt t="20491" x="8582025" y="2286000"/>
          <p14:tracePt t="20508" x="8597900" y="2290763"/>
          <p14:tracePt t="20525" x="8609013" y="2290763"/>
          <p14:tracePt t="20542" x="8636000" y="2297113"/>
          <p14:tracePt t="20558" x="8651875" y="2297113"/>
          <p14:tracePt t="20575" x="8658225" y="2301875"/>
          <p14:tracePt t="20591" x="8685213" y="2308225"/>
          <p14:tracePt t="20608" x="8721725" y="2317750"/>
          <p14:tracePt t="20625" x="8732838" y="2317750"/>
          <p14:tracePt t="20641" x="8766175" y="2324100"/>
          <p14:tracePt t="20658" x="8786813" y="2324100"/>
          <p14:tracePt t="20675" x="8793163" y="2328863"/>
          <p14:tracePt t="20692" x="8797925" y="2328863"/>
          <p14:tracePt t="20708" x="8813800" y="2328863"/>
          <p14:tracePt t="20725" x="8820150" y="2328863"/>
          <p14:tracePt t="20742" x="8840788" y="2328863"/>
          <p14:tracePt t="20758" x="8883650" y="2328863"/>
          <p14:tracePt t="20775" x="8890000" y="2328863"/>
          <p14:tracePt t="20792" x="8905875" y="2328863"/>
          <p14:tracePt t="20808" x="8928100" y="2328863"/>
          <p14:tracePt t="20825" x="8948738" y="2328863"/>
          <p14:tracePt t="20842" x="8997950" y="2328863"/>
          <p14:tracePt t="20858" x="9029700" y="2328863"/>
          <p14:tracePt t="20875" x="9056688" y="2328863"/>
          <p14:tracePt t="20891" x="9117013" y="2328863"/>
          <p14:tracePt t="20908" x="9166225" y="2328863"/>
          <p14:tracePt t="20925" x="9209088" y="2328863"/>
          <p14:tracePt t="20941" x="9278938" y="2328863"/>
          <p14:tracePt t="20958" x="9328150" y="2328863"/>
          <p14:tracePt t="20975" x="9364663" y="2328863"/>
          <p14:tracePt t="20991" x="9391650" y="2328863"/>
          <p14:tracePt t="21008" x="9440863" y="2328863"/>
          <p14:tracePt t="21025" x="9456738" y="2328863"/>
          <p14:tracePt t="21042" x="9505950" y="2328863"/>
          <p14:tracePt t="21058" x="9575800" y="2328863"/>
          <p14:tracePt t="21075" x="9625013" y="2328863"/>
          <p14:tracePt t="21092" x="9678988" y="2328863"/>
          <p14:tracePt t="21108" x="9744075" y="2328863"/>
          <p14:tracePt t="21125" x="9764713" y="2328863"/>
          <p14:tracePt t="21142" x="9840913" y="2328863"/>
          <p14:tracePt t="21158" x="9890125" y="2328863"/>
          <p14:tracePt t="21175" x="9906000" y="2328863"/>
          <p14:tracePt t="21192" x="9937750" y="2312988"/>
          <p14:tracePt t="21208" x="9971088" y="2308225"/>
          <p14:tracePt t="21225" x="9975850" y="2308225"/>
          <p14:tracePt t="21241" x="9998075" y="2301875"/>
          <p14:tracePt t="21258" x="10013950" y="2301875"/>
          <p14:tracePt t="21275" x="10018713" y="2301875"/>
          <p14:tracePt t="21292" x="10029825" y="2301875"/>
          <p14:tracePt t="21308" x="10036175" y="2301875"/>
          <p14:tracePt t="21341" x="10040938" y="2297113"/>
          <p14:tracePt t="21358" x="10052050" y="2290763"/>
          <p14:tracePt t="21375" x="10056813" y="2290763"/>
          <p14:tracePt t="21392" x="10090150" y="2290763"/>
          <p14:tracePt t="21408" x="10110788" y="2290763"/>
          <p14:tracePt t="21425" x="10117138" y="2290763"/>
          <p14:tracePt t="21558" x="10121900" y="2290763"/>
          <p14:tracePt t="21728" x="10117138" y="2290763"/>
          <p14:tracePt t="21738" x="10110788" y="2290763"/>
          <p14:tracePt t="21758" x="10106025" y="2290763"/>
          <p14:tracePt t="21768" x="10094913" y="2297113"/>
          <p14:tracePt t="21778" x="10079038" y="2297113"/>
          <p14:tracePt t="21792" x="10063163" y="2297113"/>
          <p14:tracePt t="21808" x="10025063" y="2301875"/>
          <p14:tracePt t="21825" x="10009188" y="2301875"/>
          <p14:tracePt t="21842" x="9975850" y="2301875"/>
          <p14:tracePt t="21858" x="9928225" y="2308225"/>
          <p14:tracePt t="21875" x="9906000" y="2308225"/>
          <p14:tracePt t="21892" x="9856788" y="2317750"/>
          <p14:tracePt t="21908" x="9818688" y="2324100"/>
          <p14:tracePt t="21925" x="9802813" y="2324100"/>
          <p14:tracePt t="21941" x="9755188" y="2328863"/>
          <p14:tracePt t="21958" x="9640888" y="2328863"/>
          <p14:tracePt t="21975" x="9582150" y="2328863"/>
          <p14:tracePt t="21991" x="9391650" y="2328863"/>
          <p14:tracePt t="22008" x="9202738" y="2328863"/>
          <p14:tracePt t="22025" x="9128125" y="2328863"/>
          <p14:tracePt t="22042" x="8836025" y="2378075"/>
          <p14:tracePt t="22058" x="8435975" y="2452688"/>
          <p14:tracePt t="22075" x="8289925" y="2474913"/>
          <p14:tracePt t="22091" x="7966075" y="2513013"/>
          <p14:tracePt t="22108" x="7759700" y="2528888"/>
          <p14:tracePt t="22125" x="7624763" y="2528888"/>
          <p14:tracePt t="22142" x="7397750" y="2540000"/>
          <p14:tracePt t="22158" x="7181850" y="2551113"/>
          <p14:tracePt t="22175" x="6934200" y="2566988"/>
          <p14:tracePt t="22191" x="6403975" y="2609850"/>
          <p14:tracePt t="22208" x="6073775" y="2632075"/>
          <p14:tracePt t="22225" x="5846763" y="2647950"/>
          <p14:tracePt t="22242" x="5668963" y="2659063"/>
          <p14:tracePt t="22258" x="5511800" y="2674938"/>
          <p14:tracePt t="22275" x="5399088" y="2686050"/>
          <p14:tracePt t="22292" x="5219700" y="2697163"/>
          <p14:tracePt t="22308" x="4891088" y="2728913"/>
          <p14:tracePt t="22325" x="4657725" y="2755900"/>
          <p14:tracePt t="22342" x="4468813" y="2789238"/>
          <p14:tracePt t="22358" x="4313238" y="2809875"/>
          <p14:tracePt t="22375" x="4291013" y="2816225"/>
          <p14:tracePt t="22391" x="4259263" y="2816225"/>
          <p14:tracePt t="22408" x="4203700" y="2816225"/>
          <p14:tracePt t="22425" x="4171950" y="2816225"/>
          <p14:tracePt t="22441" x="4122738" y="2816225"/>
          <p14:tracePt t="22458" x="4106863" y="2816225"/>
          <p14:tracePt t="22928" x="4113213" y="2816225"/>
          <p14:tracePt t="22938" x="4117975" y="2816225"/>
          <p14:tracePt t="22948" x="4122738" y="2816225"/>
          <p14:tracePt t="22988" x="4129088" y="2816225"/>
          <p14:tracePt t="22998" x="4133850" y="2809875"/>
          <p14:tracePt t="23018" x="4140200" y="2809875"/>
          <p14:tracePt t="23028" x="4149725" y="2809875"/>
          <p14:tracePt t="23042" x="4156075" y="2809875"/>
          <p14:tracePt t="23075" x="4171950" y="2809875"/>
          <p14:tracePt t="23091" x="4183063" y="2809875"/>
          <p14:tracePt t="23108" x="4187825" y="2805113"/>
          <p14:tracePt t="23128" x="4194175" y="2798763"/>
          <p14:tracePt t="23148" x="4198938" y="2798763"/>
          <p14:tracePt t="23158" x="4203700" y="2794000"/>
          <p14:tracePt t="23175" x="4203700" y="2789238"/>
          <p14:tracePt t="23191" x="4214813" y="2782888"/>
          <p14:tracePt t="23208" x="4225925" y="2771775"/>
          <p14:tracePt t="23225" x="4230688" y="2771775"/>
          <p14:tracePt t="23241" x="4237038" y="2771775"/>
          <p14:tracePt t="23258" x="4248150" y="2767013"/>
          <p14:tracePt t="23275" x="4264025" y="2762250"/>
          <p14:tracePt t="23292" x="4540250" y="2782888"/>
          <p14:tracePt t="23308" x="4729163" y="2778125"/>
          <p14:tracePt t="23325" x="4826000" y="2778125"/>
          <p14:tracePt t="23342" x="4956175" y="2767013"/>
          <p14:tracePt t="23358" x="4987925" y="2767013"/>
          <p14:tracePt t="23375" x="5010150" y="2762250"/>
          <p14:tracePt t="23391" x="5026025" y="2762250"/>
          <p14:tracePt t="23408" x="5091113" y="2762250"/>
          <p14:tracePt t="23425" x="5138738" y="2755900"/>
          <p14:tracePt t="23441" x="5199063" y="2744788"/>
          <p14:tracePt t="23458" x="5237163" y="2744788"/>
          <p14:tracePt t="23475" x="5241925" y="2740025"/>
          <p14:tracePt t="23538" x="5253038" y="2740025"/>
          <p14:tracePt t="23548" x="5268913" y="2751138"/>
          <p14:tracePt t="23558" x="5280025" y="2755900"/>
          <p14:tracePt t="23568" x="5284788" y="2762250"/>
          <p14:tracePt t="23578" x="5295900" y="2762250"/>
          <p14:tracePt t="23591" x="5302250" y="2767013"/>
          <p14:tracePt t="23608" x="5307013" y="2767013"/>
          <p14:tracePt t="23648" x="5307013" y="2771775"/>
          <p14:tracePt t="23669" x="5318125" y="2771775"/>
          <p14:tracePt t="23678" x="5334000" y="2771775"/>
          <p14:tracePt t="23688" x="5338763" y="2771775"/>
          <p14:tracePt t="23699" x="5349875" y="2771775"/>
          <p14:tracePt t="23708" x="5356225" y="2771775"/>
          <p14:tracePt t="23725" x="5360988" y="2771775"/>
          <p14:tracePt t="23741" x="5365750" y="2771775"/>
          <p14:tracePt t="23758" x="5372100" y="2771775"/>
          <p14:tracePt t="23775" x="5376863" y="2778125"/>
          <p14:tracePt t="23792" x="5410200" y="2778125"/>
          <p14:tracePt t="23808" x="5457825" y="2778125"/>
          <p14:tracePt t="23825" x="5480050" y="2778125"/>
          <p14:tracePt t="23841" x="5518150" y="2778125"/>
          <p14:tracePt t="23858" x="5549900" y="2767013"/>
          <p14:tracePt t="23875" x="5556250" y="2767013"/>
          <p14:tracePt t="23891" x="5565775" y="2767013"/>
          <p14:tracePt t="23908" x="5576888" y="2762250"/>
          <p14:tracePt t="23925" x="5588000" y="2762250"/>
          <p14:tracePt t="23941" x="5603875" y="2755900"/>
          <p14:tracePt t="23958" x="5630863" y="2751138"/>
          <p14:tracePt t="23975" x="5653088" y="2751138"/>
          <p14:tracePt t="23991" x="5684838" y="2751138"/>
          <p14:tracePt t="24008" x="5695950" y="2751138"/>
          <p14:tracePt t="24042" x="5700713" y="2751138"/>
          <p14:tracePt t="24058" x="5722938" y="2751138"/>
          <p14:tracePt t="24075" x="5754688" y="2751138"/>
          <p14:tracePt t="24092" x="5792788" y="2751138"/>
          <p14:tracePt t="24108" x="5826125" y="2751138"/>
          <p14:tracePt t="24125" x="5830888" y="2751138"/>
          <p14:tracePt t="24169" x="5837238" y="2751138"/>
          <p14:tracePt t="24178" x="5857875" y="2751138"/>
          <p14:tracePt t="24188" x="5868988" y="2744788"/>
          <p14:tracePt t="24198" x="5895975" y="2744788"/>
          <p14:tracePt t="24208" x="5900738" y="2744788"/>
          <p14:tracePt t="24225" x="5911850" y="2740025"/>
          <p14:tracePt t="24241" x="5934075" y="2740025"/>
          <p14:tracePt t="24258" x="5938838" y="2740025"/>
          <p14:tracePt t="24275" x="5945188" y="2740025"/>
          <p14:tracePt t="24292" x="5961063" y="2740025"/>
          <p14:tracePt t="24308" x="5999163" y="2740025"/>
          <p14:tracePt t="24325" x="6019800" y="2740025"/>
          <p14:tracePt t="24341" x="6069013" y="2740025"/>
          <p14:tracePt t="24358" x="6100763" y="2740025"/>
          <p14:tracePt t="24375" x="6118225" y="2728913"/>
          <p14:tracePt t="24391" x="6138863" y="2728913"/>
          <p14:tracePt t="24408" x="6161088" y="2728913"/>
          <p14:tracePt t="24425" x="6165850" y="2728913"/>
          <p14:tracePt t="24442" x="6215063" y="2728913"/>
          <p14:tracePt t="24458" x="6253163" y="2728913"/>
          <p14:tracePt t="24475" x="6269038" y="2728913"/>
          <p14:tracePt t="24491" x="6289675" y="2728913"/>
          <p14:tracePt t="24508" x="6296025" y="2728913"/>
          <p14:tracePt t="24542" x="6307138" y="2728913"/>
          <p14:tracePt t="24559" x="6323013" y="2728913"/>
          <p14:tracePt t="24575" x="6345238" y="2728913"/>
          <p14:tracePt t="24592" x="6399213" y="2728913"/>
          <p14:tracePt t="24608" x="6442075" y="2728913"/>
          <p14:tracePt t="24625" x="6469063" y="2728913"/>
          <p14:tracePt t="24641" x="6500813" y="2724150"/>
          <p14:tracePt t="24658" x="6511925" y="2717800"/>
          <p14:tracePt t="24675" x="6516688" y="2717800"/>
          <p14:tracePt t="24691" x="6527800" y="2713038"/>
          <p14:tracePt t="24708" x="6543675" y="2713038"/>
          <p14:tracePt t="24725" x="6577013" y="2713038"/>
          <p14:tracePt t="24741" x="6630988" y="2713038"/>
          <p14:tracePt t="24758" x="6711950" y="2713038"/>
          <p14:tracePt t="24775" x="6727825" y="2713038"/>
          <p14:tracePt t="24792" x="6750050" y="2713038"/>
          <p14:tracePt t="24888" x="6750050" y="2706688"/>
          <p14:tracePt t="24909" x="6754813" y="2701925"/>
          <p14:tracePt t="24918" x="6761163" y="2697163"/>
          <p14:tracePt t="24928" x="6765925" y="2690813"/>
          <p14:tracePt t="24941" x="6770688" y="2690813"/>
          <p14:tracePt t="24958" x="6781800" y="2679700"/>
          <p14:tracePt t="24992" x="6788150" y="2679700"/>
          <p14:tracePt t="25008" x="6792913" y="2674938"/>
          <p14:tracePt t="25025" x="6804025" y="2674938"/>
          <p14:tracePt t="25042" x="6815138" y="2674938"/>
          <p14:tracePt t="25058" x="6846888" y="2674938"/>
          <p14:tracePt t="25075" x="6862763" y="2674938"/>
          <p14:tracePt t="25092" x="6923088" y="2674938"/>
          <p14:tracePt t="25108" x="7008813" y="2679700"/>
          <p14:tracePt t="25125" x="7035800" y="2679700"/>
          <p14:tracePt t="25141" x="7154863" y="2686050"/>
          <p14:tracePt t="25158" x="7231063" y="2686050"/>
          <p14:tracePt t="25175" x="7251700" y="2686050"/>
          <p14:tracePt t="25191" x="7289800" y="2686050"/>
          <p14:tracePt t="25208" x="7350125" y="2686050"/>
          <p14:tracePt t="25225" x="7381875" y="2686050"/>
          <p14:tracePt t="25241" x="7550150" y="2686050"/>
          <p14:tracePt t="25258" x="7705725" y="2679700"/>
          <p14:tracePt t="25275" x="7804150" y="2679700"/>
          <p14:tracePt t="25292" x="7905750" y="2679700"/>
          <p14:tracePt t="25308" x="7923213" y="2679700"/>
          <p14:tracePt t="25325" x="7943850" y="2679700"/>
          <p14:tracePt t="25342" x="7966075" y="2674938"/>
          <p14:tracePt t="25358" x="8008938" y="2674938"/>
          <p14:tracePt t="25375" x="8058150" y="2674938"/>
          <p14:tracePt t="25391" x="8150225" y="2670175"/>
          <p14:tracePt t="25408" x="8213725" y="2670175"/>
          <p14:tracePt t="25425" x="8235950" y="2670175"/>
          <p14:tracePt t="25441" x="8258175" y="2670175"/>
          <p14:tracePt t="25458" x="8289925" y="2670175"/>
          <p14:tracePt t="25475" x="8312150" y="2670175"/>
          <p14:tracePt t="25491" x="8355013" y="2670175"/>
          <p14:tracePt t="25508" x="8404225" y="2670175"/>
          <p14:tracePt t="25525" x="8420100" y="2670175"/>
          <p14:tracePt t="25542" x="8435975" y="2670175"/>
          <p14:tracePt t="25578" x="8440738" y="2670175"/>
          <p14:tracePt t="25591" x="8447088" y="2670175"/>
          <p14:tracePt t="25608" x="8474075" y="2674938"/>
          <p14:tracePt t="25625" x="8485188" y="2674938"/>
          <p14:tracePt t="25641" x="8528050" y="2674938"/>
          <p14:tracePt t="25658" x="8548688" y="2674938"/>
          <p14:tracePt t="25675" x="8555038" y="2674938"/>
          <p14:tracePt t="25691" x="8559800" y="2674938"/>
          <p14:tracePt t="25708" x="8593138" y="2674938"/>
          <p14:tracePt t="25725" x="8613775" y="2674938"/>
          <p14:tracePt t="25741" x="8651875" y="2679700"/>
          <p14:tracePt t="25758" x="8674100" y="2679700"/>
          <p14:tracePt t="25775" x="8678863" y="2679700"/>
          <p14:tracePt t="25792" x="8685213" y="2679700"/>
          <p14:tracePt t="25808" x="8705850" y="2679700"/>
          <p14:tracePt t="25825" x="8716963" y="2679700"/>
          <p14:tracePt t="25842" x="8766175" y="2690813"/>
          <p14:tracePt t="25858" x="8809038" y="2697163"/>
          <p14:tracePt t="25875" x="8813800" y="2701925"/>
          <p14:tracePt t="25928" x="8820150" y="2701925"/>
          <p14:tracePt t="25958" x="8820150" y="2706688"/>
          <p14:tracePt t="25988" x="8829675" y="2724150"/>
          <p14:tracePt t="25998" x="8847138" y="2740025"/>
          <p14:tracePt t="26008" x="8856663" y="2744788"/>
          <p14:tracePt t="26018" x="8856663" y="2751138"/>
          <p14:tracePt t="26059" x="8851900" y="2755900"/>
          <p14:tracePt t="26068" x="8847138" y="2762250"/>
          <p14:tracePt t="26078" x="8836025" y="2767013"/>
          <p14:tracePt t="26091" x="8802688" y="2767013"/>
          <p14:tracePt t="26108" x="8770938" y="2767013"/>
          <p14:tracePt t="26125" x="8743950" y="2778125"/>
          <p14:tracePt t="26141" x="8712200" y="2782888"/>
          <p14:tracePt t="26158" x="8651875" y="2794000"/>
          <p14:tracePt t="26175" x="8620125" y="2805113"/>
          <p14:tracePt t="26191" x="8566150" y="2809875"/>
          <p14:tracePt t="26208" x="8435975" y="2809875"/>
          <p14:tracePt t="26225" x="8348663" y="2820988"/>
          <p14:tracePt t="26241" x="8258175" y="2832100"/>
          <p14:tracePt t="26258" x="8154988" y="2836863"/>
          <p14:tracePt t="26275" x="8112125" y="2836863"/>
          <p14:tracePt t="26292" x="8008938" y="2836863"/>
          <p14:tracePt t="26308" x="7916863" y="2847975"/>
          <p14:tracePt t="26325" x="7889875" y="2847975"/>
          <p14:tracePt t="26342" x="7770813" y="2859088"/>
          <p14:tracePt t="26358" x="7543800" y="2870200"/>
          <p14:tracePt t="26375" x="7431088" y="2874963"/>
          <p14:tracePt t="26391" x="7096125" y="2924175"/>
          <p14:tracePt t="26408" x="6884988" y="2933700"/>
          <p14:tracePt t="26425" x="6804025" y="2933700"/>
          <p14:tracePt t="26441" x="6604000" y="2933700"/>
          <p14:tracePt t="26458" x="6372225" y="2955925"/>
          <p14:tracePt t="26475" x="6257925" y="2967038"/>
          <p14:tracePt t="26491" x="5927725" y="3016250"/>
          <p14:tracePt t="26508" x="5561013" y="3086100"/>
          <p14:tracePt t="26525" x="5446713" y="3117850"/>
          <p14:tracePt t="26542" x="5264150" y="3151188"/>
          <p14:tracePt t="26558" x="5230813" y="3151188"/>
          <p14:tracePt t="26575" x="5230813" y="3155950"/>
          <p14:tracePt t="26591" x="5230813" y="3160713"/>
          <p14:tracePt t="26627" x="5226050" y="3167063"/>
          <p14:tracePt t="26641" x="5214938" y="3178175"/>
          <p14:tracePt t="26658" x="5183188" y="3198813"/>
          <p14:tracePt t="26675" x="5160963" y="3209925"/>
          <p14:tracePt t="26691" x="5149850" y="3214688"/>
          <p14:tracePt t="26798" x="5145088" y="3221038"/>
          <p14:tracePt t="26808" x="5133975" y="3236913"/>
          <p14:tracePt t="26818" x="5129213" y="3248025"/>
          <p14:tracePt t="26828" x="5111750" y="3252788"/>
          <p14:tracePt t="26841" x="5106988" y="3252788"/>
          <p14:tracePt t="26878" x="5106988" y="3259138"/>
          <p14:tracePt t="26889" x="5102225" y="3259138"/>
          <p14:tracePt t="26978" x="5091113" y="3263900"/>
          <p14:tracePt t="26988" x="5080000" y="3275013"/>
          <p14:tracePt t="26998" x="5057775" y="3279775"/>
          <p14:tracePt t="27008" x="5053013" y="3286125"/>
          <p14:tracePt t="27098" x="5048250" y="3286125"/>
          <p14:tracePt t="27108" x="5037138" y="3297238"/>
          <p14:tracePt t="27118" x="5014913" y="3302000"/>
          <p14:tracePt t="27128" x="4972050" y="3317875"/>
          <p14:tracePt t="27141" x="4945063" y="3328988"/>
          <p14:tracePt t="27158" x="4911725" y="3333750"/>
          <p14:tracePt t="27175" x="4895850" y="3340100"/>
          <p14:tracePt t="27191" x="4891088" y="3340100"/>
          <p14:tracePt t="27237" x="4884738" y="3340100"/>
          <p14:tracePt t="27248" x="4879975" y="3340100"/>
          <p14:tracePt t="27258" x="4868863" y="3351213"/>
          <p14:tracePt t="27275" x="4857750" y="3360738"/>
          <p14:tracePt t="27292" x="4848225" y="3367088"/>
          <p14:tracePt t="27408" x="4837113" y="3371850"/>
          <p14:tracePt t="27418" x="4821238" y="3378200"/>
          <p14:tracePt t="27428" x="4810125" y="3382963"/>
          <p14:tracePt t="27441" x="4803775" y="3382963"/>
          <p14:tracePt t="30500" x="7485063" y="2994025"/>
          <p14:tracePt t="30508" x="7523163" y="2978150"/>
          <p14:tracePt t="30518" x="7604125" y="2951163"/>
          <p14:tracePt t="30528" x="7635875" y="2933700"/>
          <p14:tracePt t="30542" x="7662863" y="2928938"/>
          <p14:tracePt t="30558" x="7739063" y="2890838"/>
          <p14:tracePt t="30575" x="7781925" y="2886075"/>
          <p14:tracePt t="30608" x="8062913" y="2852738"/>
          <p14:tracePt t="30641" x="8186738" y="2847975"/>
          <p14:tracePt t="30674" x="8231188" y="2847975"/>
          <p14:tracePt t="30691" x="8262938" y="2836863"/>
          <p14:tracePt t="30708" x="8321675" y="2832100"/>
          <p14:tracePt t="30725" x="8343900" y="2832100"/>
          <p14:tracePt t="30741" x="8397875" y="2832100"/>
          <p14:tracePt t="30758" x="8458200" y="2832100"/>
          <p14:tracePt t="30775" x="8485188" y="2832100"/>
          <p14:tracePt t="30792" x="8566150" y="2843213"/>
          <p14:tracePt t="30808" x="8667750" y="2847975"/>
          <p14:tracePt t="30825" x="8712200" y="2847975"/>
          <p14:tracePt t="30841" x="8840788" y="2870200"/>
          <p14:tracePt t="30858" x="8943975" y="2886075"/>
          <p14:tracePt t="30875" x="8986838" y="2897188"/>
          <p14:tracePt t="30891" x="9105900" y="2924175"/>
          <p14:tracePt t="30908" x="9182100" y="2955925"/>
          <p14:tracePt t="30925" x="9193213" y="2960688"/>
          <p14:tracePt t="30941" x="9197975" y="2960688"/>
          <p14:tracePt t="30979" x="9202738" y="2960688"/>
          <p14:tracePt t="30991" x="9229725" y="2978150"/>
          <p14:tracePt t="31008" x="9278938" y="3005138"/>
          <p14:tracePt t="31024" x="9337675" y="3021013"/>
          <p14:tracePt t="31042" x="9398000" y="3048000"/>
          <p14:tracePt t="31058" x="9413875" y="3048000"/>
          <p14:tracePt t="31108" x="9420225" y="3048000"/>
          <p14:tracePt t="31118" x="9447213" y="3048000"/>
          <p14:tracePt t="31128" x="9474200" y="3048000"/>
          <p14:tracePt t="31141" x="9501188" y="3048000"/>
          <p14:tracePt t="31158" x="9544050" y="3048000"/>
          <p14:tracePt t="31175" x="9555163" y="3048000"/>
          <p14:tracePt t="31191" x="9571038" y="3048000"/>
          <p14:tracePt t="31208" x="9591675" y="3048000"/>
          <p14:tracePt t="31225" x="9613900" y="3048000"/>
          <p14:tracePt t="31241" x="9656763" y="3052763"/>
          <p14:tracePt t="31258" x="9721850" y="3052763"/>
          <p14:tracePt t="31275" x="9744075" y="3052763"/>
          <p14:tracePt t="31292" x="9802813" y="3052763"/>
          <p14:tracePt t="31308" x="9879013" y="3059113"/>
          <p14:tracePt t="31325" x="9917113" y="3070225"/>
          <p14:tracePt t="31342" x="10036175" y="3070225"/>
          <p14:tracePt t="31358" x="10175875" y="3079750"/>
          <p14:tracePt t="31375" x="10213975" y="3086100"/>
          <p14:tracePt t="31391" x="10333038" y="3097213"/>
          <p14:tracePt t="31408" x="10425113" y="3101975"/>
          <p14:tracePt t="31425" x="10452100" y="3101975"/>
          <p14:tracePt t="31441" x="10544175" y="3113088"/>
          <p14:tracePt t="31458" x="10618788" y="3113088"/>
          <p14:tracePt t="31475" x="10634663" y="3113088"/>
          <p14:tracePt t="31491" x="10661650" y="3117850"/>
          <p14:tracePt t="31508" x="10668000" y="3117850"/>
          <p14:tracePt t="31568" x="10668000" y="3124200"/>
          <p14:tracePt t="31618" x="10661650" y="3128963"/>
          <p14:tracePt t="31628" x="10656888" y="3133725"/>
          <p14:tracePt t="31638" x="10634663" y="3140075"/>
          <p14:tracePt t="31648" x="10602913" y="3144838"/>
          <p14:tracePt t="31658" x="10526713" y="3167063"/>
          <p14:tracePt t="31675" x="10425113" y="3187700"/>
          <p14:tracePt t="31691" x="10267950" y="3205163"/>
          <p14:tracePt t="31708" x="10213975" y="3214688"/>
          <p14:tracePt t="31725" x="10180638" y="3214688"/>
          <p14:tracePt t="31741" x="10144125" y="3214688"/>
          <p14:tracePt t="31758" x="10117138" y="3214688"/>
          <p14:tracePt t="31775" x="10090150" y="3221038"/>
          <p14:tracePt t="31792" x="9964738" y="3259138"/>
          <p14:tracePt t="31808" x="9771063" y="3317875"/>
          <p14:tracePt t="31825" x="9645650" y="3340100"/>
          <p14:tracePt t="31841" x="9564688" y="3344863"/>
          <p14:tracePt t="31858" x="9537700" y="3344863"/>
          <p14:tracePt t="32218" x="9521825" y="3344863"/>
          <p14:tracePt t="32228" x="9386888" y="3355975"/>
          <p14:tracePt t="32238" x="9274175" y="3355975"/>
          <p14:tracePt t="32248" x="9117013" y="3367088"/>
          <p14:tracePt t="32258" x="8478838" y="3367088"/>
          <p14:tracePt t="32275" x="8193088" y="3382963"/>
          <p14:tracePt t="32292" x="7035800" y="3425825"/>
          <p14:tracePt t="32325" x="5868988" y="3479800"/>
          <p14:tracePt t="32358" x="5480050" y="3490913"/>
          <p14:tracePt t="32391" x="5237163" y="3486150"/>
          <p14:tracePt t="32408" x="5064125" y="3486150"/>
          <p14:tracePt t="32424" x="4972050" y="3486150"/>
          <p14:tracePt t="32441" x="4810125" y="3486150"/>
          <p14:tracePt t="32458" x="4718050" y="3486150"/>
          <p14:tracePt t="32475" x="4706938" y="3486150"/>
          <p14:tracePt t="32491" x="4652963" y="3486150"/>
          <p14:tracePt t="32508" x="4475163" y="3506788"/>
          <p14:tracePt t="32525" x="4398963" y="3517900"/>
          <p14:tracePt t="32542" x="4122738" y="3540125"/>
          <p14:tracePt t="32558" x="3906838" y="3551238"/>
          <p14:tracePt t="32575" x="3841750" y="3551238"/>
          <p14:tracePt t="32591" x="3760788" y="3551238"/>
          <p14:tracePt t="32608" x="3717925" y="3551238"/>
          <p14:tracePt t="32625" x="3706813" y="3551238"/>
          <p14:tracePt t="32641" x="3648075" y="3556000"/>
          <p14:tracePt t="32658" x="3486150" y="3567113"/>
          <p14:tracePt t="32675" x="3405188" y="3578225"/>
          <p14:tracePt t="32691" x="3225800" y="3587750"/>
          <p14:tracePt t="32708" x="3140075" y="3587750"/>
          <p14:tracePt t="32725" x="3124200" y="3587750"/>
          <p14:tracePt t="32741" x="3117850" y="3594100"/>
          <p14:tracePt t="32778" x="3106738" y="3594100"/>
          <p14:tracePt t="32792" x="3097213" y="3598863"/>
          <p14:tracePt t="32808" x="3079750" y="3609975"/>
          <p14:tracePt t="32825" x="3074988" y="3609975"/>
          <p14:tracePt t="32841" x="3070225" y="3609975"/>
          <p14:tracePt t="32978" x="3070225" y="3614738"/>
          <p14:tracePt t="33018" x="3074988" y="3614738"/>
          <p14:tracePt t="33029" x="3079750" y="3614738"/>
          <p14:tracePt t="33038" x="3086100" y="3614738"/>
          <p14:tracePt t="33048" x="3090863" y="3609975"/>
          <p14:tracePt t="33059" x="3097213" y="3605213"/>
          <p14:tracePt t="33075" x="3101975" y="3598863"/>
          <p14:tracePt t="33091" x="3117850" y="3587750"/>
          <p14:tracePt t="33108" x="3144838" y="3556000"/>
          <p14:tracePt t="33125" x="3155950" y="3540125"/>
          <p14:tracePt t="33141" x="3194050" y="3513138"/>
          <p14:tracePt t="33158" x="3232150" y="3486150"/>
          <p14:tracePt t="33175" x="3252788" y="3479800"/>
          <p14:tracePt t="33191" x="3313113" y="3463925"/>
          <p14:tracePt t="33208" x="3360738" y="3459163"/>
          <p14:tracePt t="33224" x="3382963" y="3459163"/>
          <p14:tracePt t="33241" x="3398838" y="3448050"/>
          <p14:tracePt t="33258" x="3405188" y="3441700"/>
          <p14:tracePt t="33275" x="3405188" y="3436938"/>
          <p14:tracePt t="33292" x="3409950" y="3436938"/>
          <p14:tracePt t="33308" x="3414713" y="3436938"/>
          <p14:tracePt t="33341" x="3421063" y="3436938"/>
          <p14:tracePt t="33358" x="3432175" y="3436938"/>
          <p14:tracePt t="33375" x="3436938" y="3436938"/>
          <p14:tracePt t="33391" x="3463925" y="3441700"/>
          <p14:tracePt t="33408" x="3486150" y="3452813"/>
          <p14:tracePt t="33425" x="3506788" y="3452813"/>
          <p14:tracePt t="33441" x="3560763" y="3459163"/>
          <p14:tracePt t="33458" x="3598863" y="3459163"/>
          <p14:tracePt t="33474" x="3625850" y="3463925"/>
          <p14:tracePt t="33491" x="3668713" y="3475038"/>
          <p14:tracePt t="33508" x="3713163" y="3479800"/>
          <p14:tracePt t="33525" x="3740150" y="3479800"/>
          <p14:tracePt t="33542" x="3778250" y="3495675"/>
          <p14:tracePt t="33558" x="3810000" y="3495675"/>
          <p14:tracePt t="33575" x="3832225" y="3495675"/>
          <p14:tracePt t="33591" x="3875088" y="3495675"/>
          <p14:tracePt t="33608" x="3895725" y="3495675"/>
          <p14:tracePt t="33625" x="3917950" y="3490913"/>
          <p14:tracePt t="33641" x="3940175" y="3490913"/>
          <p14:tracePt t="33658" x="3967163" y="3490913"/>
          <p14:tracePt t="33674" x="3987800" y="3490913"/>
          <p14:tracePt t="33691" x="4021138" y="3490913"/>
          <p14:tracePt t="33708" x="4095750" y="3490913"/>
          <p14:tracePt t="33725" x="4156075" y="3490913"/>
          <p14:tracePt t="33741" x="4230688" y="3486150"/>
          <p14:tracePt t="33758" x="4340225" y="3475038"/>
          <p14:tracePt t="33775" x="4367213" y="3468688"/>
          <p14:tracePt t="33792" x="4457700" y="3468688"/>
          <p14:tracePt t="33808" x="4572000" y="3459163"/>
          <p14:tracePt t="33825" x="4625975" y="3448050"/>
          <p14:tracePt t="33841" x="4765675" y="3441700"/>
          <p14:tracePt t="33858" x="4857750" y="3432175"/>
          <p14:tracePt t="33875" x="4875213" y="3432175"/>
          <p14:tracePt t="33891" x="4911725" y="3425825"/>
          <p14:tracePt t="33908" x="4960938" y="3425825"/>
          <p14:tracePt t="33924" x="4983163" y="3425825"/>
          <p14:tracePt t="33941" x="5068888" y="3425825"/>
          <p14:tracePt t="33958" x="5172075" y="3425825"/>
          <p14:tracePt t="33974" x="5199063" y="3425825"/>
          <p14:tracePt t="33991" x="5268913" y="3425825"/>
          <p14:tracePt t="34008" x="5311775" y="3425825"/>
          <p14:tracePt t="34025" x="5318125" y="3425825"/>
          <p14:tracePt t="34042" x="5334000" y="3425825"/>
          <p14:tracePt t="34058" x="5338763" y="3425825"/>
          <p14:tracePt t="34091" x="5345113" y="3432175"/>
          <p14:tracePt t="34108" x="5360988" y="3436938"/>
          <p14:tracePt t="34125" x="5365750" y="3436938"/>
          <p14:tracePt t="34141" x="5376863" y="3441700"/>
          <p14:tracePt t="34158" x="5383213" y="3448050"/>
          <p14:tracePt t="34199" x="5387975" y="3448050"/>
          <p14:tracePt t="34208" x="5387975" y="3452813"/>
          <p14:tracePt t="34224" x="5392738" y="3452813"/>
          <p14:tracePt t="34241" x="5403850" y="3452813"/>
          <p14:tracePt t="34258" x="5414963" y="3459163"/>
          <p14:tracePt t="34298" x="5414963" y="3463925"/>
          <p14:tracePt t="34318" x="5419725" y="3463925"/>
          <p14:tracePt t="34439" x="5426075" y="3463925"/>
          <p14:tracePt t="34448" x="5426075" y="3468688"/>
          <p14:tracePt t="34468" x="5426075" y="3475038"/>
          <p14:tracePt t="34479" x="5430838" y="3475038"/>
          <p14:tracePt t="34508" x="5437188" y="3475038"/>
          <p14:tracePt t="34518" x="5441950" y="3475038"/>
          <p14:tracePt t="34528" x="5453063" y="3486150"/>
          <p14:tracePt t="34541" x="5464175" y="3486150"/>
          <p14:tracePt t="34558" x="5500688" y="3490913"/>
          <p14:tracePt t="34575" x="5511800" y="3495675"/>
          <p14:tracePt t="34591" x="5588000" y="3502025"/>
          <p14:tracePt t="34608" x="5673725" y="3502025"/>
          <p14:tracePt t="34625" x="5700713" y="3502025"/>
          <p14:tracePt t="34641" x="5788025" y="3502025"/>
          <p14:tracePt t="34658" x="5857875" y="3502025"/>
          <p14:tracePt t="34675" x="5884863" y="3502025"/>
          <p14:tracePt t="34691" x="5961063" y="3502025"/>
          <p14:tracePt t="34708" x="6046788" y="3502025"/>
          <p14:tracePt t="34725" x="6084888" y="3502025"/>
          <p14:tracePt t="34741" x="6161088" y="3502025"/>
          <p14:tracePt t="34758" x="6246813" y="3486150"/>
          <p14:tracePt t="34775" x="6262688" y="3486150"/>
          <p14:tracePt t="34792" x="6350000" y="3468688"/>
          <p14:tracePt t="34808" x="6462713" y="3452813"/>
          <p14:tracePt t="34825" x="6516688" y="3441700"/>
          <p14:tracePt t="34841" x="6657975" y="3432175"/>
          <p14:tracePt t="34858" x="6777038" y="3414713"/>
          <p14:tracePt t="34875" x="6880225" y="3405188"/>
          <p14:tracePt t="34891" x="6992938" y="3405188"/>
          <p14:tracePt t="34908" x="7051675" y="3398838"/>
          <p14:tracePt t="34924" x="7100888" y="3387725"/>
          <p14:tracePt t="34941" x="7204075" y="3382963"/>
          <p14:tracePt t="34958" x="7285038" y="3382963"/>
          <p14:tracePt t="34975" x="7350125" y="3382963"/>
          <p14:tracePt t="34991" x="7415213" y="3382963"/>
          <p14:tracePt t="35008" x="7458075" y="3382963"/>
          <p14:tracePt t="35025" x="7462838" y="3382963"/>
          <p14:tracePt t="35098" x="7469188" y="3382963"/>
          <p14:tracePt t="37008" x="7388225" y="3371850"/>
          <p14:tracePt t="37028" x="7273925" y="3351213"/>
          <p14:tracePt t="37042" x="7116763" y="3340100"/>
          <p14:tracePt t="37058" x="6669088" y="3313113"/>
          <p14:tracePt t="37075" x="6100763" y="3313113"/>
          <p14:tracePt t="37092" x="5873750" y="3328988"/>
          <p14:tracePt t="37125" x="5810250" y="3340100"/>
          <p14:tracePt t="37178" x="5803900" y="3340100"/>
          <p14:tracePt t="37208" x="5788025" y="3340100"/>
          <p14:tracePt t="37218" x="5749925" y="3340100"/>
          <p14:tracePt t="37229" x="5695950" y="3324225"/>
          <p14:tracePt t="37241" x="5673725" y="3317875"/>
          <p14:tracePt t="37518" x="5673725" y="3333750"/>
          <p14:tracePt t="37529" x="5673725" y="3394075"/>
          <p14:tracePt t="37538" x="5673725" y="3398838"/>
          <p14:tracePt t="37548" x="5646738" y="3414713"/>
          <p14:tracePt t="37575" x="5414963" y="3486150"/>
          <p14:tracePt t="37608" x="4356100" y="3495675"/>
          <p14:tracePt t="37641" x="3960813" y="3394075"/>
          <p14:tracePt t="37658" x="3805238" y="3324225"/>
          <p14:tracePt t="37674" x="3744913" y="3286125"/>
          <p14:tracePt t="37691" x="3679825" y="3225800"/>
          <p14:tracePt t="37708" x="3663950" y="3214688"/>
          <p14:tracePt t="37724" x="3659188" y="3205163"/>
          <p14:tracePt t="37741" x="3659188" y="3187700"/>
          <p14:tracePt t="37758" x="3652838" y="3182938"/>
          <p14:tracePt t="37775" x="3652838" y="3178175"/>
          <p14:tracePt t="37792" x="3652838" y="3167063"/>
          <p14:tracePt t="37808" x="3652838" y="3155950"/>
          <p14:tracePt t="37825" x="3652838" y="3140075"/>
          <p14:tracePt t="37841" x="3668713" y="3124200"/>
          <p14:tracePt t="37858" x="3713163" y="3090863"/>
          <p14:tracePt t="37875" x="3733800" y="3074988"/>
          <p14:tracePt t="37891" x="3751263" y="3063875"/>
          <p14:tracePt t="37908" x="3756025" y="3063875"/>
          <p14:tracePt t="37925" x="3760788" y="3063875"/>
          <p14:tracePt t="37958" x="3778250" y="3063875"/>
          <p14:tracePt t="37975" x="3783013" y="3063875"/>
          <p14:tracePt t="37991" x="3787775" y="3063875"/>
          <p14:tracePt t="38008" x="3783013" y="3070225"/>
          <p14:tracePt t="38024" x="3760788" y="3074988"/>
          <p14:tracePt t="38042" x="3675063" y="3086100"/>
          <p14:tracePt t="38058" x="3506788" y="3086100"/>
          <p14:tracePt t="38075" x="3441700" y="3086100"/>
          <p14:tracePt t="38091" x="3290888" y="3086100"/>
          <p14:tracePt t="38108" x="3167063" y="3086100"/>
          <p14:tracePt t="38125" x="3128963" y="3086100"/>
          <p14:tracePt t="38141" x="2960688" y="3059113"/>
          <p14:tracePt t="38158" x="2740025" y="3016250"/>
          <p14:tracePt t="38175" x="2647950" y="3009900"/>
          <p14:tracePt t="38191" x="2405063" y="2998788"/>
          <p14:tracePt t="38208" x="2216150" y="2978150"/>
          <p14:tracePt t="38225" x="2162175" y="2967038"/>
          <p14:tracePt t="38241" x="2081213" y="2960688"/>
          <p14:tracePt t="38258" x="2058988" y="2955925"/>
          <p14:tracePt t="38275" x="2054225" y="2955925"/>
          <p14:tracePt t="38291" x="2020888" y="2940050"/>
          <p14:tracePt t="38308" x="1951038" y="2917825"/>
          <p14:tracePt t="38325" x="1917700" y="2917825"/>
          <p14:tracePt t="38342" x="1843088" y="2906713"/>
          <p14:tracePt t="38358" x="1762125" y="2886075"/>
          <p14:tracePt t="38375" x="1728788" y="2874963"/>
          <p14:tracePt t="38391" x="1692275" y="2852738"/>
          <p14:tracePt t="38408" x="1670050" y="2836863"/>
          <p14:tracePt t="38424" x="1658938" y="2832100"/>
          <p14:tracePt t="38441" x="1636713" y="2820988"/>
          <p14:tracePt t="38458" x="1636713" y="2809875"/>
          <p14:tracePt t="38475" x="1631950" y="2809875"/>
          <p14:tracePt t="38491" x="1616075" y="2798763"/>
          <p14:tracePt t="38508" x="1609725" y="2789238"/>
          <p14:tracePt t="38525" x="1609725" y="2782888"/>
          <p14:tracePt t="38541" x="1609725" y="2771775"/>
          <p14:tracePt t="38558" x="1609725" y="2767013"/>
          <p14:tracePt t="38575" x="1609725" y="2762250"/>
          <p14:tracePt t="38608" x="1609725" y="2751138"/>
          <p14:tracePt t="38625" x="1609725" y="2744788"/>
          <p14:tracePt t="38641" x="1609725" y="2733675"/>
          <p14:tracePt t="38658" x="1609725" y="2728913"/>
          <p14:tracePt t="38675" x="1609725" y="2713038"/>
          <p14:tracePt t="38691" x="1620838" y="2701925"/>
          <p14:tracePt t="38708" x="1627188" y="2697163"/>
          <p14:tracePt t="38724" x="1631950" y="2686050"/>
          <p14:tracePt t="38741" x="1636713" y="2679700"/>
          <p14:tracePt t="38758" x="1636713" y="2674938"/>
          <p14:tracePt t="38774" x="1643063" y="2670175"/>
          <p14:tracePt t="38791" x="1670050" y="2659063"/>
          <p14:tracePt t="38808" x="1728788" y="2643188"/>
          <p14:tracePt t="38825" x="1755775" y="2636838"/>
          <p14:tracePt t="38841" x="1831975" y="2609850"/>
          <p14:tracePt t="38858" x="1901825" y="2598738"/>
          <p14:tracePt t="38875" x="1912938" y="2589213"/>
          <p14:tracePt t="38891" x="1973263" y="2582863"/>
          <p14:tracePt t="38908" x="2047875" y="2578100"/>
          <p14:tracePt t="38925" x="2090738" y="2578100"/>
          <p14:tracePt t="38941" x="2216150" y="2578100"/>
          <p14:tracePt t="38958" x="2366963" y="2578100"/>
          <p14:tracePt t="38975" x="2409825" y="2578100"/>
          <p14:tracePt t="38991" x="2486025" y="2578100"/>
          <p14:tracePt t="39008" x="2524125" y="2578100"/>
          <p14:tracePt t="39025" x="2535238" y="2578100"/>
          <p14:tracePt t="39041" x="2578100" y="2578100"/>
          <p14:tracePt t="39058" x="2636838" y="2578100"/>
          <p14:tracePt t="39075" x="2713038" y="2566988"/>
          <p14:tracePt t="39091" x="2825750" y="2566988"/>
          <p14:tracePt t="39108" x="2897188" y="2566988"/>
          <p14:tracePt t="39124" x="2933700" y="2566988"/>
          <p14:tracePt t="39141" x="2960688" y="2566988"/>
          <p14:tracePt t="39158" x="2982913" y="2566988"/>
          <p14:tracePt t="39175" x="2998788" y="2566988"/>
          <p14:tracePt t="39191" x="3048000" y="2562225"/>
          <p14:tracePt t="39208" x="3117850" y="2562225"/>
          <p14:tracePt t="39225" x="3167063" y="2562225"/>
          <p14:tracePt t="39241" x="3209925" y="2562225"/>
          <p14:tracePt t="39258" x="3232150" y="2562225"/>
          <p14:tracePt t="39291" x="3236913" y="2562225"/>
          <p14:tracePt t="39308" x="3263900" y="2562225"/>
          <p14:tracePt t="39325" x="3290888" y="2562225"/>
          <p14:tracePt t="39341" x="3387725" y="2562225"/>
          <p14:tracePt t="39358" x="3490913" y="2562225"/>
          <p14:tracePt t="39375" x="3513138" y="2562225"/>
          <p14:tracePt t="39391" x="3556000" y="2562225"/>
          <p14:tracePt t="39408" x="3578225" y="2566988"/>
          <p14:tracePt t="39425" x="3594100" y="2566988"/>
          <p14:tracePt t="39441" x="3641725" y="2571750"/>
          <p14:tracePt t="39458" x="3717925" y="2571750"/>
          <p14:tracePt t="39474" x="3744913" y="2571750"/>
          <p14:tracePt t="39491" x="3805238" y="2571750"/>
          <p14:tracePt t="39508" x="3852863" y="2571750"/>
          <p14:tracePt t="39524" x="3875088" y="2571750"/>
          <p14:tracePt t="39541" x="3933825" y="2571750"/>
          <p14:tracePt t="39558" x="3971925" y="2571750"/>
          <p14:tracePt t="39575" x="3983038" y="2571750"/>
          <p14:tracePt t="39591" x="4014788" y="2571750"/>
          <p14:tracePt t="39608" x="4048125" y="2571750"/>
          <p14:tracePt t="39625" x="4064000" y="2571750"/>
          <p14:tracePt t="39641" x="4113213" y="2571750"/>
          <p14:tracePt t="39658" x="4176713" y="2571750"/>
          <p14:tracePt t="39675" x="4198938" y="2571750"/>
          <p14:tracePt t="39691" x="4241800" y="2571750"/>
          <p14:tracePt t="39708" x="4275138" y="2571750"/>
          <p14:tracePt t="39725" x="4286250" y="2571750"/>
          <p14:tracePt t="39741" x="4344988" y="2571750"/>
          <p14:tracePt t="39758" x="4383088" y="2571750"/>
          <p14:tracePt t="39775" x="4430713" y="2571750"/>
          <p14:tracePt t="39791" x="4506913" y="2571750"/>
          <p14:tracePt t="39808" x="4549775" y="2571750"/>
          <p14:tracePt t="39825" x="4576763" y="2562225"/>
          <p14:tracePt t="39841" x="4625975" y="2555875"/>
          <p14:tracePt t="39858" x="4675188" y="2555875"/>
          <p14:tracePt t="39875" x="4733925" y="2555875"/>
          <p14:tracePt t="39891" x="4810125" y="2555875"/>
          <p14:tracePt t="39908" x="4902200" y="2551113"/>
          <p14:tracePt t="39924" x="4956175" y="2551113"/>
          <p14:tracePt t="39941" x="5010150" y="2551113"/>
          <p14:tracePt t="39958" x="5095875" y="2551113"/>
          <p14:tracePt t="39975" x="5156200" y="2551113"/>
          <p14:tracePt t="39991" x="5237163" y="2551113"/>
          <p14:tracePt t="40008" x="5329238" y="2551113"/>
          <p14:tracePt t="40025" x="5356225" y="2551113"/>
          <p14:tracePt t="40042" x="5426075" y="2540000"/>
          <p14:tracePt t="40058" x="5473700" y="2535238"/>
          <p14:tracePt t="40075" x="5495925" y="2535238"/>
          <p14:tracePt t="40091" x="5545138" y="2535238"/>
          <p14:tracePt t="40108" x="5610225" y="2528888"/>
          <p14:tracePt t="40124" x="5641975" y="2528888"/>
          <p14:tracePt t="40141" x="5695950" y="2517775"/>
          <p14:tracePt t="40158" x="5718175" y="2508250"/>
          <p14:tracePt t="40175" x="5722938" y="2508250"/>
          <p14:tracePt t="40191" x="5722938" y="2501900"/>
          <p14:tracePt t="40208" x="5722938" y="2497138"/>
          <p14:tracePt t="40224" x="5727700" y="2497138"/>
          <p14:tracePt t="40241" x="5734050" y="2490788"/>
          <p14:tracePt t="40258" x="5738813" y="2474913"/>
          <p14:tracePt t="40274" x="5749925" y="2463800"/>
          <p14:tracePt t="40292" x="5754688" y="2452688"/>
          <p14:tracePt t="40308" x="5754688" y="2447925"/>
          <p14:tracePt t="40325" x="5754688" y="2443163"/>
          <p14:tracePt t="40341" x="5727700" y="2425700"/>
          <p14:tracePt t="40358" x="5668963" y="2425700"/>
          <p14:tracePt t="40375" x="5630863" y="2425700"/>
          <p14:tracePt t="40391" x="5545138" y="2425700"/>
          <p14:tracePt t="40408" x="5473700" y="2425700"/>
          <p14:tracePt t="40425" x="5457825" y="2425700"/>
          <p14:tracePt t="40441" x="5365750" y="2432050"/>
          <p14:tracePt t="40458" x="5237163" y="2459038"/>
          <p14:tracePt t="40475" x="5075238" y="2481263"/>
          <p14:tracePt t="40491" x="4722813" y="2544763"/>
          <p14:tracePt t="40508" x="4464050" y="2566988"/>
          <p14:tracePt t="40525" x="4210050" y="2589213"/>
          <p14:tracePt t="40542" x="3917950" y="2625725"/>
          <p14:tracePt t="40558" x="3740150" y="2636838"/>
          <p14:tracePt t="40575" x="3614738" y="2647950"/>
          <p14:tracePt t="40591" x="3486150" y="2647950"/>
          <p14:tracePt t="40608" x="3286125" y="2659063"/>
          <p14:tracePt t="40625" x="3155950" y="2674938"/>
          <p14:tracePt t="40641" x="3016250" y="2686050"/>
          <p14:tracePt t="40658" x="2886075" y="2713038"/>
          <p14:tracePt t="40674" x="2832100" y="2724150"/>
          <p14:tracePt t="40691" x="2782888" y="2728913"/>
          <p14:tracePt t="40708" x="2751138" y="2744788"/>
          <p14:tracePt t="40724" x="2735263" y="2744788"/>
          <p14:tracePt t="40741" x="2674938" y="2762250"/>
          <p14:tracePt t="40758" x="2598738" y="2767013"/>
          <p14:tracePt t="40775" x="2551113" y="2778125"/>
          <p14:tracePt t="40792" x="2382838" y="2782888"/>
          <p14:tracePt t="40808" x="2220913" y="2782888"/>
          <p14:tracePt t="40825" x="2166938" y="2782888"/>
          <p14:tracePt t="40842" x="2063750" y="2782888"/>
          <p14:tracePt t="40858" x="1973263" y="2771775"/>
          <p14:tracePt t="40875" x="1917700" y="2762250"/>
          <p14:tracePt t="40891" x="1778000" y="2744788"/>
          <p14:tracePt t="40908" x="1609725" y="2713038"/>
          <p14:tracePt t="40925" x="1566863" y="2697163"/>
          <p14:tracePt t="40941" x="1470025" y="2652713"/>
          <p14:tracePt t="40958" x="1431925" y="2616200"/>
          <p14:tracePt t="40974" x="1420813" y="2605088"/>
          <p14:tracePt t="40991" x="1382713" y="2562225"/>
          <p14:tracePt t="41008" x="1355725" y="2528888"/>
          <p14:tracePt t="41024" x="1339850" y="2508250"/>
          <p14:tracePt t="41042" x="1323975" y="2481263"/>
          <p14:tracePt t="41058" x="1319213" y="2459038"/>
          <p14:tracePt t="41074" x="1319213" y="2452688"/>
          <p14:tracePt t="41091" x="1319213" y="2436813"/>
          <p14:tracePt t="41108" x="1319213" y="2420938"/>
          <p14:tracePt t="41125" x="1319213" y="2409825"/>
          <p14:tracePt t="41141" x="1335088" y="2382838"/>
          <p14:tracePt t="41158" x="1355725" y="2371725"/>
          <p14:tracePt t="41175" x="1366838" y="2366963"/>
          <p14:tracePt t="41191" x="1393825" y="2344738"/>
          <p14:tracePt t="41208" x="1400175" y="2335213"/>
          <p14:tracePt t="41225" x="1420813" y="2328863"/>
          <p14:tracePt t="41241" x="1481138" y="2312988"/>
          <p14:tracePt t="41258" x="1573213" y="2308225"/>
          <p14:tracePt t="41275" x="1647825" y="2308225"/>
          <p14:tracePt t="41291" x="1708150" y="2317750"/>
          <p14:tracePt t="41308" x="1782763" y="2355850"/>
          <p14:tracePt t="41325" x="1827213" y="2393950"/>
          <p14:tracePt t="41341" x="1854200" y="2425700"/>
          <p14:tracePt t="41358" x="1863725" y="2470150"/>
          <p14:tracePt t="41375" x="1863725" y="2497138"/>
          <p14:tracePt t="41391" x="1863725" y="2535238"/>
          <p14:tracePt t="41408" x="1863725" y="2593975"/>
          <p14:tracePt t="41424" x="1863725" y="2605088"/>
          <p14:tracePt t="41441" x="1854200" y="2647950"/>
          <p14:tracePt t="41458" x="1827213" y="2674938"/>
          <p14:tracePt t="41475" x="1804988" y="2679700"/>
          <p14:tracePt t="41491" x="1712913" y="2706688"/>
          <p14:tracePt t="41508" x="1631950" y="2706688"/>
          <p14:tracePt t="41525" x="1616075" y="2706688"/>
          <p14:tracePt t="41542" x="1555750" y="2706688"/>
          <p14:tracePt t="41558" x="1447800" y="2659063"/>
          <p14:tracePt t="41575" x="1404938" y="2643188"/>
          <p14:tracePt t="41592" x="1323975" y="2593975"/>
          <p14:tracePt t="41608" x="1312863" y="2544763"/>
          <p14:tracePt t="41625" x="1312863" y="2517775"/>
          <p14:tracePt t="41641" x="1312863" y="2436813"/>
          <p14:tracePt t="41658" x="1366838" y="2362200"/>
          <p14:tracePt t="41675" x="1377950" y="2328863"/>
          <p14:tracePt t="41691" x="1416050" y="2286000"/>
          <p14:tracePt t="41708" x="1454150" y="2259013"/>
          <p14:tracePt t="41724" x="1465263" y="2247900"/>
          <p14:tracePt t="41741" x="1528763" y="2220913"/>
          <p14:tracePt t="41758" x="1654175" y="2220913"/>
          <p14:tracePt t="41774" x="1728788" y="2220913"/>
          <p14:tracePt t="41792" x="1885950" y="2236788"/>
          <p14:tracePt t="41808" x="1982788" y="2281238"/>
          <p14:tracePt t="41824" x="2020888" y="2328863"/>
          <p14:tracePt t="41841" x="2032000" y="2389188"/>
          <p14:tracePt t="41858" x="2043113" y="2432050"/>
          <p14:tracePt t="41875" x="2036763" y="2470150"/>
          <p14:tracePt t="41891" x="2016125" y="2528888"/>
          <p14:tracePt t="41908" x="1993900" y="2555875"/>
          <p14:tracePt t="41925" x="1982788" y="2571750"/>
          <p14:tracePt t="41941" x="1946275" y="2598738"/>
          <p14:tracePt t="41958" x="1870075" y="2605088"/>
          <p14:tracePt t="41975" x="1793875" y="2605088"/>
          <p14:tracePt t="41991" x="1663700" y="2593975"/>
          <p14:tracePt t="42008" x="1524000" y="2501900"/>
          <p14:tracePt t="42025" x="1474788" y="2432050"/>
          <p14:tracePt t="42041" x="1458913" y="2351088"/>
          <p14:tracePt t="42058" x="1458913" y="2290763"/>
          <p14:tracePt t="42075" x="1470025" y="2263775"/>
          <p14:tracePt t="42091" x="1512888" y="2227263"/>
          <p14:tracePt t="42108" x="1604963" y="2182813"/>
          <p14:tracePt t="42124" x="1631950" y="2178050"/>
          <p14:tracePt t="42141" x="1701800" y="2171700"/>
          <p14:tracePt t="42158" x="1762125" y="2193925"/>
          <p14:tracePt t="42174" x="1800225" y="2232025"/>
          <p14:tracePt t="42191" x="1901825" y="2324100"/>
          <p14:tracePt t="42208" x="2000250" y="2443163"/>
          <p14:tracePt t="42224" x="2027238" y="2486025"/>
          <p14:tracePt t="42241" x="2070100" y="2555875"/>
          <p14:tracePt t="42258" x="2070100" y="2566988"/>
          <p14:tracePt t="42275" x="2070100" y="2578100"/>
          <p14:tracePt t="42291" x="2016125" y="2598738"/>
          <p14:tracePt t="42308" x="1831975" y="2609850"/>
          <p14:tracePt t="42325" x="1719263" y="2609850"/>
          <p14:tracePt t="42341" x="1420813" y="2555875"/>
          <p14:tracePt t="42358" x="1211263" y="2447925"/>
          <p14:tracePt t="42375" x="1162050" y="2416175"/>
          <p14:tracePt t="42391" x="1146175" y="2317750"/>
          <p14:tracePt t="42408" x="1184275" y="2232025"/>
          <p14:tracePt t="42425" x="1220788" y="2198688"/>
          <p14:tracePt t="42441" x="1420813" y="2101850"/>
          <p14:tracePt t="42458" x="1782763" y="2043113"/>
          <p14:tracePt t="42475" x="1946275" y="2032000"/>
          <p14:tracePt t="42491" x="2144713" y="2036763"/>
          <p14:tracePt t="42508" x="2166938" y="2081213"/>
          <p14:tracePt t="42524" x="2166938" y="2166938"/>
          <p14:tracePt t="42542" x="2090738" y="2290763"/>
          <p14:tracePt t="42558" x="2027238" y="2362200"/>
          <p14:tracePt t="42574" x="1966913" y="2398713"/>
          <p14:tracePt t="42592" x="1955800" y="2416175"/>
          <p14:tracePt t="43018" x="2016125" y="2393950"/>
          <p14:tracePt t="43028" x="2090738" y="2393950"/>
          <p14:tracePt t="43038" x="2205038" y="2398713"/>
          <p14:tracePt t="43048" x="2686050" y="2447925"/>
          <p14:tracePt t="43058" x="2944813" y="2463800"/>
          <p14:tracePt t="43075" x="3205163" y="2463800"/>
          <p14:tracePt t="43091" x="4129088" y="2481263"/>
          <p14:tracePt t="43108" x="4799013" y="2481263"/>
          <p14:tracePt t="43141" x="5111750" y="2481263"/>
          <p14:tracePt t="43175" x="5311775" y="2481263"/>
          <p14:tracePt t="43208" x="5556250" y="2481263"/>
          <p14:tracePt t="43225" x="5592763" y="2481263"/>
          <p14:tracePt t="43241" x="5668963" y="2481263"/>
          <p14:tracePt t="43258" x="5738813" y="2481263"/>
          <p14:tracePt t="43274" x="5765800" y="2481263"/>
          <p14:tracePt t="43291" x="5853113" y="2481263"/>
          <p14:tracePt t="43308" x="5934075" y="2481263"/>
          <p14:tracePt t="43325" x="5999163" y="2481263"/>
          <p14:tracePt t="43341" x="6149975" y="2501900"/>
          <p14:tracePt t="43358" x="6262688" y="2540000"/>
          <p14:tracePt t="43375" x="6350000" y="2571750"/>
          <p14:tracePt t="43391" x="6469063" y="2589213"/>
          <p14:tracePt t="43408" x="6577013" y="2605088"/>
          <p14:tracePt t="43425" x="6680200" y="2616200"/>
          <p14:tracePt t="43441" x="6781800" y="2616200"/>
          <p14:tracePt t="43458" x="6853238" y="2616200"/>
          <p14:tracePt t="43475" x="6862763" y="2616200"/>
          <p14:tracePt t="43491" x="6869113" y="2616200"/>
          <p14:tracePt t="43638" x="6880225" y="2616200"/>
          <p14:tracePt t="43648" x="6900863" y="2616200"/>
          <p14:tracePt t="43658" x="6923088" y="2616200"/>
          <p14:tracePt t="43668" x="6934200" y="2616200"/>
          <p14:tracePt t="43678" x="6943725" y="2616200"/>
          <p14:tracePt t="43691" x="6950075" y="2616200"/>
          <p14:tracePt t="43708" x="6954838" y="2616200"/>
          <p14:tracePt t="43724" x="6965950" y="2616200"/>
          <p14:tracePt t="43741" x="6988175" y="2616200"/>
          <p14:tracePt t="43758" x="6997700" y="2616200"/>
          <p14:tracePt t="43791" x="7008813" y="2609850"/>
          <p14:tracePt t="43808" x="7031038" y="2605088"/>
          <p14:tracePt t="43825" x="7042150" y="2598738"/>
          <p14:tracePt t="43841" x="7100888" y="2582863"/>
          <p14:tracePt t="43858" x="7181850" y="2578100"/>
          <p14:tracePt t="43875" x="7204075" y="2571750"/>
          <p14:tracePt t="43891" x="7269163" y="2562225"/>
          <p14:tracePt t="43908" x="7350125" y="2555875"/>
          <p14:tracePt t="43925" x="7381875" y="2544763"/>
          <p14:tracePt t="43941" x="7458075" y="2544763"/>
          <p14:tracePt t="43958" x="7532688" y="2540000"/>
          <p14:tracePt t="43975" x="7570788" y="2540000"/>
          <p14:tracePt t="43991" x="7620000" y="2540000"/>
          <p14:tracePt t="44008" x="7651750" y="2540000"/>
          <p14:tracePt t="44024" x="7685088" y="2540000"/>
          <p14:tracePt t="44042" x="7750175" y="2540000"/>
          <p14:tracePt t="44058" x="7804150" y="2540000"/>
          <p14:tracePt t="44074" x="7840663" y="2540000"/>
          <p14:tracePt t="44091" x="7889875" y="2540000"/>
          <p14:tracePt t="44108" x="7912100" y="2544763"/>
          <p14:tracePt t="44125" x="7923213" y="2544763"/>
          <p14:tracePt t="44141" x="7932738" y="2544763"/>
          <p14:tracePt t="44158" x="7943850" y="2544763"/>
          <p14:tracePt t="44175" x="7950200" y="2544763"/>
          <p14:tracePt t="44208" x="7959725" y="2544763"/>
          <p14:tracePt t="44241" x="7966075" y="2544763"/>
          <p14:tracePt t="44309" x="7970838" y="2544763"/>
          <p14:tracePt t="44338" x="7977188" y="2544763"/>
          <p14:tracePt t="44378" x="7981950" y="2544763"/>
          <p14:tracePt t="44408" x="7986713" y="2544763"/>
          <p14:tracePt t="44428" x="7993063" y="2540000"/>
          <p14:tracePt t="44449" x="7997825" y="2540000"/>
          <p14:tracePt t="44458" x="8004175" y="2535238"/>
          <p14:tracePt t="44469" x="8008938" y="2535238"/>
          <p14:tracePt t="44479" x="8013700" y="2535238"/>
          <p14:tracePt t="44491" x="8020050" y="2535238"/>
          <p14:tracePt t="44508" x="8031163" y="2535238"/>
          <p14:tracePt t="44525" x="8040688" y="2535238"/>
          <p14:tracePt t="44541" x="8062913" y="2535238"/>
          <p14:tracePt t="44558" x="8089900" y="2535238"/>
          <p14:tracePt t="44575" x="8105775" y="2528888"/>
          <p14:tracePt t="44591" x="8186738" y="2528888"/>
          <p14:tracePt t="44608" x="8262938" y="2528888"/>
          <p14:tracePt t="44625" x="8289925" y="2528888"/>
          <p14:tracePt t="44642" x="8339138" y="2528888"/>
          <p14:tracePt t="44658" x="8382000" y="2528888"/>
          <p14:tracePt t="44675" x="8393113" y="2528888"/>
          <p14:tracePt t="44691" x="8424863" y="2528888"/>
          <p14:tracePt t="44708" x="8440738" y="2528888"/>
          <p14:tracePt t="44725" x="8451850" y="2528888"/>
          <p14:tracePt t="44741" x="8462963" y="2528888"/>
          <p14:tracePt t="44758" x="8467725" y="2528888"/>
          <p14:tracePt t="44798" x="8474075" y="2528888"/>
          <p14:tracePt t="44839" x="8474075" y="2535238"/>
          <p14:tracePt t="44848" x="8478838" y="2540000"/>
          <p14:tracePt t="44868" x="8478838" y="2544763"/>
          <p14:tracePt t="44877" x="8478838" y="2551113"/>
          <p14:tracePt t="44898" x="8467725" y="2555875"/>
          <p14:tracePt t="44908" x="8462963" y="2562225"/>
          <p14:tracePt t="44918" x="8435975" y="2578100"/>
          <p14:tracePt t="44928" x="8413750" y="2582863"/>
          <p14:tracePt t="44941" x="8386763" y="2593975"/>
          <p14:tracePt t="44958" x="8328025" y="2598738"/>
          <p14:tracePt t="44975" x="8312150" y="2598738"/>
          <p14:tracePt t="44991" x="8224838" y="2598738"/>
          <p14:tracePt t="45008" x="8094663" y="2593975"/>
          <p14:tracePt t="45025" x="8031163" y="2593975"/>
          <p14:tracePt t="45042" x="7916863" y="2582863"/>
          <p14:tracePt t="45058" x="7840663" y="2562225"/>
          <p14:tracePt t="45075" x="7820025" y="2544763"/>
          <p14:tracePt t="45091" x="7786688" y="2513013"/>
          <p14:tracePt t="45108" x="7777163" y="2463800"/>
          <p14:tracePt t="45125" x="7777163" y="2447925"/>
          <p14:tracePt t="45141" x="7777163" y="2416175"/>
          <p14:tracePt t="45158" x="7797800" y="2389188"/>
          <p14:tracePt t="45174" x="7808913" y="2382838"/>
          <p14:tracePt t="45191" x="7858125" y="2366963"/>
          <p14:tracePt t="45208" x="7943850" y="2351088"/>
          <p14:tracePt t="45224" x="7981950" y="2351088"/>
          <p14:tracePt t="45241" x="8094663" y="2351088"/>
          <p14:tracePt t="45258" x="8154988" y="2362200"/>
          <p14:tracePt t="45275" x="8166100" y="2366963"/>
          <p14:tracePt t="45291" x="8186738" y="2393950"/>
          <p14:tracePt t="45308" x="8193088" y="2409825"/>
          <p14:tracePt t="45325" x="8197850" y="2420938"/>
          <p14:tracePt t="45341" x="8197850" y="2447925"/>
          <p14:tracePt t="45358" x="8177213" y="2486025"/>
          <p14:tracePt t="45375" x="8170863" y="2501900"/>
          <p14:tracePt t="45391" x="8154988" y="2535238"/>
          <p14:tracePt t="45408" x="8143875" y="2544763"/>
          <p14:tracePt t="45425" x="8128000" y="2551113"/>
          <p14:tracePt t="45441" x="8047038" y="2562225"/>
          <p14:tracePt t="45458" x="7970838" y="2562225"/>
          <p14:tracePt t="45475" x="7916863" y="2562225"/>
          <p14:tracePt t="45491" x="7885113" y="2544763"/>
          <p14:tracePt t="45508" x="7885113" y="2528888"/>
          <p14:tracePt t="45524" x="7885113" y="2513013"/>
          <p14:tracePt t="45542" x="7889875" y="2497138"/>
          <p14:tracePt t="45558" x="7900988" y="2474913"/>
          <p14:tracePt t="45575" x="7916863" y="2463800"/>
          <p14:tracePt t="45592" x="7939088" y="2459038"/>
          <p14:tracePt t="45608" x="7970838" y="2447925"/>
          <p14:tracePt t="45625" x="7993063" y="2436813"/>
          <p14:tracePt t="45641" x="8013700" y="2432050"/>
          <p14:tracePt t="45658" x="8020050" y="2432050"/>
          <p14:tracePt t="45948" x="8020050" y="2436813"/>
          <p14:tracePt t="45958" x="8020050" y="2443163"/>
          <p14:tracePt t="45978" x="8020050" y="2447925"/>
          <p14:tracePt t="45988" x="8020050" y="2459038"/>
          <p14:tracePt t="45998" x="8013700" y="2463800"/>
          <p14:tracePt t="46008" x="8004175" y="2474913"/>
          <p14:tracePt t="46025" x="7997825" y="2490788"/>
          <p14:tracePt t="46041" x="7970838" y="2535238"/>
          <p14:tracePt t="46058" x="7923213" y="2578100"/>
          <p14:tracePt t="46075" x="7900988" y="2609850"/>
          <p14:tracePt t="46091" x="7874000" y="2636838"/>
          <p14:tracePt t="46108" x="7874000" y="2643188"/>
          <p14:tracePt t="46158" x="7885113" y="2643188"/>
          <p14:tracePt t="46169" x="7889875" y="2643188"/>
          <p14:tracePt t="46178" x="7889875" y="2636838"/>
          <p14:tracePt t="46191" x="7896225" y="2636838"/>
          <p14:tracePt t="46208" x="7896225" y="2632075"/>
          <p14:tracePt t="46858" x="7900988" y="2632075"/>
          <p14:tracePt t="46868" x="7916863" y="2632075"/>
          <p14:tracePt t="46878" x="7997825" y="2632075"/>
          <p14:tracePt t="46891" x="8047038" y="2632075"/>
          <p14:tracePt t="46908" x="8301038" y="2632075"/>
          <p14:tracePt t="46925" x="8375650" y="2632075"/>
          <p14:tracePt t="46941" x="8566150" y="2620963"/>
          <p14:tracePt t="46974" x="8748713" y="2620963"/>
          <p14:tracePt t="47008" x="9101138" y="2625725"/>
          <p14:tracePt t="47042" x="9247188" y="2632075"/>
          <p14:tracePt t="47058" x="9267825" y="2632075"/>
          <p14:tracePt t="47075" x="9290050" y="2632075"/>
          <p14:tracePt t="47091" x="9321800" y="2632075"/>
          <p14:tracePt t="47108" x="9375775" y="2643188"/>
          <p14:tracePt t="47125" x="9402763" y="2647950"/>
          <p14:tracePt t="47141" x="9424988" y="2647950"/>
          <p14:tracePt t="47158" x="9451975" y="2652713"/>
          <p14:tracePt t="47175" x="9474200" y="2663825"/>
          <p14:tracePt t="47191" x="9505950" y="2674938"/>
          <p14:tracePt t="47208" x="9575800" y="2686050"/>
          <p14:tracePt t="47225" x="9598025" y="2686050"/>
          <p14:tracePt t="47241" x="9636125" y="2686050"/>
          <p14:tracePt t="47258" x="9710738" y="2686050"/>
          <p14:tracePt t="47275" x="9748838" y="2686050"/>
          <p14:tracePt t="47291" x="9867900" y="2686050"/>
          <p14:tracePt t="47308" x="9899650" y="2686050"/>
          <p14:tracePt t="47325" x="9910763" y="2686050"/>
          <p14:tracePt t="47341" x="9944100" y="2686050"/>
          <p14:tracePt t="47358" x="9975850" y="2674938"/>
          <p14:tracePt t="47374" x="9986963" y="2674938"/>
          <p14:tracePt t="47391" x="10013950" y="2670175"/>
          <p14:tracePt t="47408" x="10040938" y="2659063"/>
          <p14:tracePt t="47425" x="10045700" y="2659063"/>
          <p14:tracePt t="47441" x="10063163" y="2647950"/>
          <p14:tracePt t="47458" x="10072688" y="2643188"/>
          <p14:tracePt t="47475" x="10079038" y="2643188"/>
          <p14:tracePt t="47491" x="10079038" y="2636838"/>
          <p14:tracePt t="47508" x="10083800" y="2636838"/>
          <p14:tracePt t="47668" x="10056813" y="2625725"/>
          <p14:tracePt t="47678" x="10029825" y="2625725"/>
          <p14:tracePt t="47687" x="9928225" y="2620963"/>
          <p14:tracePt t="47699" x="9840913" y="2609850"/>
          <p14:tracePt t="47708" x="9690100" y="2609850"/>
          <p14:tracePt t="47724" x="9278938" y="2609850"/>
          <p14:tracePt t="47741" x="8397875" y="2663825"/>
          <p14:tracePt t="47758" x="7500938" y="2789238"/>
          <p14:tracePt t="47774" x="7024688" y="2859088"/>
          <p14:tracePt t="47792" x="6707188" y="2886075"/>
          <p14:tracePt t="47808" x="6350000" y="2886075"/>
          <p14:tracePt t="47825" x="6046788" y="2886075"/>
          <p14:tracePt t="47841" x="5637213" y="2886075"/>
          <p14:tracePt t="47858" x="4965700" y="2886075"/>
          <p14:tracePt t="47875" x="4610100" y="2886075"/>
          <p14:tracePt t="47891" x="4313238" y="2928938"/>
          <p14:tracePt t="47908" x="4052888" y="2978150"/>
          <p14:tracePt t="47924" x="3998913" y="2978150"/>
          <p14:tracePt t="47941" x="3917950" y="2987675"/>
          <p14:tracePt t="47958" x="3848100" y="2987675"/>
          <p14:tracePt t="47974" x="3821113" y="2994025"/>
          <p14:tracePt t="47991" x="3760788" y="2994025"/>
          <p14:tracePt t="48008" x="3663950" y="3025775"/>
          <p14:tracePt t="48025" x="3598863" y="3048000"/>
          <p14:tracePt t="48041" x="3394075" y="3074988"/>
          <p14:tracePt t="48058" x="3232150" y="3086100"/>
          <p14:tracePt t="48075" x="3187700" y="3097213"/>
          <p14:tracePt t="48091" x="3144838" y="3097213"/>
          <p14:tracePt t="48148" x="3128963" y="3097213"/>
          <p14:tracePt t="48158" x="3086100" y="3086100"/>
          <p14:tracePt t="48169" x="3059113" y="3086100"/>
          <p14:tracePt t="48178" x="3036888" y="3079750"/>
          <p14:tracePt t="48191" x="3009900" y="3079750"/>
          <p14:tracePt t="48208" x="2998788" y="3074988"/>
          <p14:tracePt t="48328" x="2998788" y="3059113"/>
          <p14:tracePt t="48339" x="3005138" y="3052763"/>
          <p14:tracePt t="48348" x="3009900" y="3048000"/>
          <p14:tracePt t="48368" x="3009900" y="3043238"/>
          <p14:tracePt t="48378" x="3016250" y="3043238"/>
          <p14:tracePt t="48468" x="3021013" y="3043238"/>
          <p14:tracePt t="48478" x="3032125" y="3036888"/>
          <p14:tracePt t="48488" x="3048000" y="3036888"/>
          <p14:tracePt t="48498" x="3059113" y="3032125"/>
          <p14:tracePt t="48508" x="3063875" y="3032125"/>
          <p14:tracePt t="48524" x="3070225" y="3032125"/>
          <p14:tracePt t="48568" x="3074988" y="3032125"/>
          <p14:tracePt t="48578" x="3086100" y="3032125"/>
          <p14:tracePt t="48588" x="3106738" y="3032125"/>
          <p14:tracePt t="48598" x="3117850" y="3032125"/>
          <p14:tracePt t="48608" x="3128963" y="3032125"/>
          <p14:tracePt t="48625" x="3140075" y="3032125"/>
          <p14:tracePt t="48641" x="3144838" y="3032125"/>
          <p14:tracePt t="48658" x="3151188" y="3032125"/>
          <p14:tracePt t="48675" x="3155950" y="3032125"/>
          <p14:tracePt t="48691" x="3171825" y="3043238"/>
          <p14:tracePt t="48708" x="3209925" y="3059113"/>
          <p14:tracePt t="48725" x="3232150" y="3059113"/>
          <p14:tracePt t="48741" x="3286125" y="3063875"/>
          <p14:tracePt t="48758" x="3333750" y="3063875"/>
          <p14:tracePt t="48775" x="3355975" y="3070225"/>
          <p14:tracePt t="48791" x="3405188" y="3079750"/>
          <p14:tracePt t="48808" x="3425825" y="3086100"/>
          <p14:tracePt t="48858" x="3432175" y="3086100"/>
          <p14:tracePt t="48868" x="3432175" y="3090863"/>
          <p14:tracePt t="48928" x="3432175" y="3097213"/>
          <p14:tracePt t="49029" x="3432175" y="3101975"/>
          <p14:tracePt t="49138" x="3425825" y="3101975"/>
          <p14:tracePt t="49148" x="3421063" y="3106738"/>
          <p14:tracePt t="49158" x="3414713" y="3106738"/>
          <p14:tracePt t="49169" x="3414713" y="3113088"/>
          <p14:tracePt t="49178" x="3409950" y="3113088"/>
          <p14:tracePt t="49191" x="3405188" y="3117850"/>
          <p14:tracePt t="49208" x="3398838" y="3124200"/>
          <p14:tracePt t="49241" x="3394075" y="3124200"/>
          <p14:tracePt t="49548" x="3394075" y="3128963"/>
          <p14:tracePt t="49558" x="3405188" y="3128963"/>
          <p14:tracePt t="49568" x="3497263" y="3128963"/>
          <p14:tracePt t="49578" x="3722688" y="3124200"/>
          <p14:tracePt t="49591" x="3868738" y="3097213"/>
          <p14:tracePt t="49608" x="4430713" y="3043238"/>
          <p14:tracePt t="49624" x="4668838" y="3025775"/>
          <p14:tracePt t="49641" x="5302250" y="2978150"/>
          <p14:tracePt t="49658" x="5857875" y="2933700"/>
          <p14:tracePt t="49674" x="6019800" y="2924175"/>
          <p14:tracePt t="49691" x="6469063" y="2879725"/>
          <p14:tracePt t="49708" x="6750050" y="2870200"/>
          <p14:tracePt t="49725" x="6842125" y="2859088"/>
          <p14:tracePt t="49741" x="7085013" y="2859088"/>
          <p14:tracePt t="49758" x="7323138" y="2852738"/>
          <p14:tracePt t="49775" x="7408863" y="2852738"/>
          <p14:tracePt t="49792" x="7550150" y="2852738"/>
          <p14:tracePt t="49808" x="7597775" y="2852738"/>
          <p14:tracePt t="49825" x="7604125" y="2847975"/>
          <p14:tracePt t="49841" x="7662863" y="2832100"/>
          <p14:tracePt t="49858" x="7793038" y="2816225"/>
          <p14:tracePt t="49875" x="7986713" y="2798763"/>
          <p14:tracePt t="49891" x="8294688" y="2778125"/>
          <p14:tracePt t="49908" x="8458200" y="2778125"/>
          <p14:tracePt t="49924" x="8570913" y="2778125"/>
          <p14:tracePt t="49941" x="8759825" y="2778125"/>
          <p14:tracePt t="49958" x="8928100" y="2782888"/>
          <p14:tracePt t="49974" x="9101138" y="2782888"/>
          <p14:tracePt t="49991" x="9263063" y="2782888"/>
          <p14:tracePt t="50008" x="9424988" y="2782888"/>
          <p14:tracePt t="50024" x="9490075" y="2794000"/>
          <p14:tracePt t="50042" x="9528175" y="2794000"/>
          <p14:tracePt t="50075" x="9532938" y="2794000"/>
          <p14:tracePt t="50108" x="9532938" y="2771775"/>
          <p14:tracePt t="50118" x="9532938" y="2744788"/>
          <p14:tracePt t="50128" x="9532938" y="2697163"/>
          <p14:tracePt t="50141" x="9532938" y="2679700"/>
          <p14:tracePt t="50158" x="9544050" y="2598738"/>
          <p14:tracePt t="50174" x="9559925" y="2566988"/>
          <p14:tracePt t="50191" x="9640888" y="2497138"/>
          <p14:tracePt t="50208" x="9748838" y="2443163"/>
          <p14:tracePt t="50225" x="9802813" y="2420938"/>
          <p14:tracePt t="50241" x="9982200" y="2405063"/>
          <p14:tracePt t="50258" x="10236200" y="2393950"/>
          <p14:tracePt t="50275" x="10321925" y="2393950"/>
          <p14:tracePt t="50292" x="10517188" y="2416175"/>
          <p14:tracePt t="50308" x="10634663" y="2443163"/>
          <p14:tracePt t="50325" x="10656888" y="2459038"/>
          <p14:tracePt t="50341" x="10672763" y="2481263"/>
          <p14:tracePt t="50358" x="10672763" y="2497138"/>
          <p14:tracePt t="50374" x="10672763" y="2501900"/>
          <p14:tracePt t="50391" x="10661650" y="2508250"/>
          <p14:tracePt t="50408" x="10656888" y="2508250"/>
          <p14:tracePt t="50528" x="10645775" y="2513013"/>
          <p14:tracePt t="50538" x="10587038" y="2517775"/>
          <p14:tracePt t="50548" x="10499725" y="2517775"/>
          <p14:tracePt t="50558" x="10371138" y="2528888"/>
          <p14:tracePt t="50575" x="10121900" y="2544763"/>
          <p14:tracePt t="50591" x="9413875" y="2593975"/>
          <p14:tracePt t="50608" x="8856663" y="2652713"/>
          <p14:tracePt t="50624" x="8339138" y="2690813"/>
          <p14:tracePt t="50641" x="7550150" y="2762250"/>
          <p14:tracePt t="50658" x="6862763" y="2825750"/>
          <p14:tracePt t="50675" x="6165850" y="2906713"/>
          <p14:tracePt t="50691" x="5345113" y="3032125"/>
          <p14:tracePt t="50708" x="4437063" y="3086100"/>
          <p14:tracePt t="50724" x="3922713" y="3086100"/>
          <p14:tracePt t="50741" x="3571875" y="3097213"/>
          <p14:tracePt t="50758" x="3290888" y="3106738"/>
          <p14:tracePt t="50774" x="3167063" y="3106738"/>
          <p14:tracePt t="50792" x="3063875" y="3106738"/>
          <p14:tracePt t="50808" x="2933700" y="3106738"/>
          <p14:tracePt t="50824" x="2870200" y="3106738"/>
          <p14:tracePt t="50841" x="2708275" y="3106738"/>
          <p14:tracePt t="50858" x="2643188" y="3097213"/>
          <p14:tracePt t="50898" x="2636838" y="3097213"/>
          <p14:tracePt t="50908" x="2632075" y="3090863"/>
          <p14:tracePt t="50924" x="2620963" y="3090863"/>
          <p14:tracePt t="50941" x="2544763" y="3090863"/>
          <p14:tracePt t="50958" x="2420938" y="3090863"/>
          <p14:tracePt t="50974" x="2355850" y="3090863"/>
          <p14:tracePt t="50991" x="2189163" y="3079750"/>
          <p14:tracePt t="51008" x="2009775" y="3059113"/>
          <p14:tracePt t="51025" x="1935163" y="3059113"/>
          <p14:tracePt t="51041" x="1719263" y="3043238"/>
          <p14:tracePt t="51058" x="1474788" y="3032125"/>
          <p14:tracePt t="51074" x="1389063" y="3021013"/>
          <p14:tracePt t="51091" x="1211263" y="2998788"/>
          <p14:tracePt t="51108" x="1101725" y="2955925"/>
          <p14:tracePt t="51124" x="1081088" y="2940050"/>
          <p14:tracePt t="51141" x="1065213" y="2890838"/>
          <p14:tracePt t="51158" x="1065213" y="2825750"/>
          <p14:tracePt t="51174" x="1065213" y="2794000"/>
          <p14:tracePt t="51191" x="1101725" y="2751138"/>
          <p14:tracePt t="51208" x="1139825" y="2717800"/>
          <p14:tracePt t="51225" x="1184275" y="2690813"/>
          <p14:tracePt t="51241" x="1312863" y="2659063"/>
          <p14:tracePt t="51258" x="1470025" y="2643188"/>
          <p14:tracePt t="51275" x="1620838" y="2643188"/>
          <p14:tracePt t="51291" x="2000250" y="2632075"/>
          <p14:tracePt t="51308" x="2297113" y="2636838"/>
          <p14:tracePt t="51325" x="2598738" y="2701925"/>
          <p14:tracePt t="51341" x="2913063" y="2809875"/>
          <p14:tracePt t="51358" x="3059113" y="2928938"/>
          <p14:tracePt t="51374" x="3097213" y="2982913"/>
          <p14:tracePt t="51391" x="3097213" y="3043238"/>
          <p14:tracePt t="51408" x="3070225" y="3113088"/>
          <p14:tracePt t="51424" x="3036888" y="3155950"/>
          <p14:tracePt t="51441" x="2951163" y="3198813"/>
          <p14:tracePt t="51457" x="2843213" y="3214688"/>
          <p14:tracePt t="51474" x="2794000" y="3214688"/>
          <p14:tracePt t="51491" x="2762250" y="3214688"/>
          <p14:tracePt t="51508" x="2740025" y="3198813"/>
          <p14:tracePt t="51558" x="2740025" y="3194050"/>
          <p14:tracePt t="51598" x="2762250" y="3182938"/>
          <p14:tracePt t="51608" x="2789238" y="3182938"/>
          <p14:tracePt t="51618" x="2816225" y="3182938"/>
          <p14:tracePt t="51628" x="2836863" y="3182938"/>
          <p14:tracePt t="51641" x="2847975" y="3182938"/>
          <p14:tracePt t="51708" x="2847975" y="3187700"/>
          <p14:tracePt t="51738" x="2847975" y="3194050"/>
          <p14:tracePt t="51749" x="2843213" y="3194050"/>
          <p14:tracePt t="51779" x="2836863" y="3198813"/>
          <p14:tracePt t="51798" x="2832100" y="3205163"/>
          <p14:tracePt t="51808" x="2825750" y="3205163"/>
          <p14:tracePt t="51928" x="2825750" y="3209925"/>
          <p14:tracePt t="52098" x="2820988" y="3209925"/>
          <p14:tracePt t="52108" x="2820988" y="3214688"/>
          <p14:tracePt t="52119" x="2816225" y="3221038"/>
          <p14:tracePt t="52518" x="2782888" y="3214688"/>
          <p14:tracePt t="52528" x="2740025" y="3187700"/>
          <p14:tracePt t="52538" x="2708275" y="3160713"/>
          <p14:tracePt t="52548" x="2647950" y="3113088"/>
          <p14:tracePt t="52558" x="2632075" y="3097213"/>
          <p14:tracePt t="52575" x="2620963" y="3063875"/>
          <p14:tracePt t="52591" x="2609850" y="2994025"/>
          <p14:tracePt t="52624" x="2474913" y="2809875"/>
          <p14:tracePt t="52658" x="2220913" y="2728913"/>
          <p14:tracePt t="52691" x="2124075" y="2697163"/>
          <p14:tracePt t="52708" x="2124075" y="2686050"/>
          <p14:tracePt t="52725" x="2124075" y="2679700"/>
          <p14:tracePt t="52741" x="2124075" y="2652713"/>
          <p14:tracePt t="52758" x="2124075" y="2643188"/>
          <p14:tracePt t="52775" x="2124075" y="2636838"/>
          <p14:tracePt t="53188" x="2128838" y="2636838"/>
          <p14:tracePt t="53199" x="2189163" y="2636838"/>
          <p14:tracePt t="53208" x="2216150" y="2636838"/>
          <p14:tracePt t="53218" x="2220913" y="2636838"/>
          <p14:tracePt t="53388" x="2227263" y="2643188"/>
          <p14:tracePt t="53398" x="2254250" y="2659063"/>
          <p14:tracePt t="53408" x="2317750" y="2670175"/>
          <p14:tracePt t="53419" x="2362200" y="2674938"/>
          <p14:tracePt t="53428" x="2389188" y="2679700"/>
          <p14:tracePt t="53441" x="2454275" y="2679700"/>
          <p14:tracePt t="53458" x="2508250" y="2679700"/>
          <p14:tracePt t="53475" x="2566988" y="2679700"/>
          <p14:tracePt t="53491" x="2717800" y="2679700"/>
          <p14:tracePt t="53508" x="2859088" y="2679700"/>
          <p14:tracePt t="53525" x="2982913" y="2670175"/>
          <p14:tracePt t="53541" x="3178175" y="2659063"/>
          <p14:tracePt t="53558" x="3290888" y="2659063"/>
          <p14:tracePt t="53575" x="3378200" y="2647950"/>
          <p14:tracePt t="53591" x="3497263" y="2647950"/>
          <p14:tracePt t="53608" x="3659188" y="2636838"/>
          <p14:tracePt t="53625" x="3760788" y="2625725"/>
          <p14:tracePt t="53641" x="3875088" y="2625725"/>
          <p14:tracePt t="53658" x="4052888" y="2616200"/>
          <p14:tracePt t="53675" x="4167188" y="2616200"/>
          <p14:tracePt t="53691" x="4291013" y="2616200"/>
          <p14:tracePt t="53708" x="4468813" y="2609850"/>
          <p14:tracePt t="53724" x="4545013" y="2609850"/>
          <p14:tracePt t="53741" x="4733925" y="2609850"/>
          <p14:tracePt t="53758" x="4922838" y="2609850"/>
          <p14:tracePt t="53774" x="5014913" y="2609850"/>
          <p14:tracePt t="53791" x="5226050" y="2609850"/>
          <p14:tracePt t="53808" x="5464175" y="2609850"/>
          <p14:tracePt t="53824" x="5565775" y="2609850"/>
          <p14:tracePt t="53841" x="5900738" y="2609850"/>
          <p14:tracePt t="53858" x="6203950" y="2593975"/>
          <p14:tracePt t="53875" x="6296025" y="2593975"/>
          <p14:tracePt t="53891" x="6523038" y="2593975"/>
          <p14:tracePt t="53908" x="6700838" y="2589213"/>
          <p14:tracePt t="53924" x="6765925" y="2589213"/>
          <p14:tracePt t="53941" x="6916738" y="2578100"/>
          <p14:tracePt t="53958" x="7031038" y="2578100"/>
          <p14:tracePt t="53974" x="7069138" y="2578100"/>
          <p14:tracePt t="53991" x="7197725" y="2578100"/>
          <p14:tracePt t="54008" x="7262813" y="2578100"/>
          <p14:tracePt t="54024" x="7296150" y="2578100"/>
          <p14:tracePt t="54042" x="7350125" y="2589213"/>
          <p14:tracePt t="54058" x="7408863" y="2589213"/>
          <p14:tracePt t="54075" x="7419975" y="2589213"/>
          <p14:tracePt t="54091" x="7473950" y="2593975"/>
          <p14:tracePt t="54108" x="7523163" y="2593975"/>
          <p14:tracePt t="54124" x="7554913" y="2598738"/>
          <p14:tracePt t="54141" x="7646988" y="2620963"/>
          <p14:tracePt t="54158" x="7727950" y="2625725"/>
          <p14:tracePt t="54174" x="7777163" y="2636838"/>
          <p14:tracePt t="54191" x="7835900" y="2652713"/>
          <p14:tracePt t="54208" x="7840663" y="2652713"/>
          <p14:tracePt t="54224" x="7847013" y="2652713"/>
          <p14:tracePt t="54241" x="7858125" y="2659063"/>
          <p14:tracePt t="54258" x="7869238" y="2663825"/>
          <p14:tracePt t="54291" x="7878763" y="2670175"/>
          <p14:tracePt t="54308" x="7885113" y="2679700"/>
          <p14:tracePt t="54325" x="7889875" y="2679700"/>
          <p14:tracePt t="54498" x="7896225" y="2679700"/>
          <p14:tracePt t="54508" x="7900988" y="2679700"/>
          <p14:tracePt t="54518" x="7905750" y="2679700"/>
          <p14:tracePt t="54528" x="7912100" y="2679700"/>
          <p14:tracePt t="54541" x="7916863" y="2679700"/>
          <p14:tracePt t="54558" x="7950200" y="2686050"/>
          <p14:tracePt t="54574" x="7977188" y="2686050"/>
          <p14:tracePt t="54592" x="8047038" y="2686050"/>
          <p14:tracePt t="54607" x="8074025" y="2686050"/>
          <p14:tracePt t="54609" x="8101013" y="2686050"/>
          <p14:tracePt t="54625" x="8123238" y="2686050"/>
          <p14:tracePt t="54641" x="8170863" y="2686050"/>
          <p14:tracePt t="54657" x="8267700" y="2686050"/>
          <p14:tracePt t="54675" x="8316913" y="2686050"/>
          <p14:tracePt t="54691" x="8458200" y="2697163"/>
          <p14:tracePt t="54708" x="8501063" y="2701925"/>
          <p14:tracePt t="54768" x="8501063" y="2706688"/>
          <p14:tracePt t="54778" x="8494713" y="2706688"/>
          <p14:tracePt t="54818" x="8489950" y="2706688"/>
          <p14:tracePt t="54828" x="8478838" y="2706688"/>
          <p14:tracePt t="54839" x="8447088" y="2706688"/>
          <p14:tracePt t="54848" x="8431213" y="2706688"/>
          <p14:tracePt t="54858" x="8413750" y="2706688"/>
          <p14:tracePt t="54874" x="8397875" y="2706688"/>
          <p14:tracePt t="54891" x="8386763" y="2706688"/>
          <p14:tracePt t="54908" x="8382000" y="2706688"/>
          <p14:tracePt t="55018" x="8386763" y="2706688"/>
          <p14:tracePt t="55058" x="8386763" y="2713038"/>
          <p14:tracePt t="55198" x="8393113" y="2713038"/>
          <p14:tracePt t="55208" x="8408988" y="2713038"/>
          <p14:tracePt t="55219" x="8505825" y="2713038"/>
          <p14:tracePt t="55228" x="8559800" y="2713038"/>
          <p14:tracePt t="55241" x="8636000" y="2713038"/>
          <p14:tracePt t="55257" x="8901113" y="2706688"/>
          <p14:tracePt t="55274" x="8982075" y="2706688"/>
          <p14:tracePt t="55291" x="9251950" y="2686050"/>
          <p14:tracePt t="55308" x="9555163" y="2652713"/>
          <p14:tracePt t="55324" x="9629775" y="2643188"/>
          <p14:tracePt t="55341" x="9798050" y="2632075"/>
          <p14:tracePt t="55358" x="9825038" y="2632075"/>
          <p14:tracePt t="55375" x="9829800" y="2625725"/>
          <p14:tracePt t="55418" x="9829800" y="2632075"/>
          <p14:tracePt t="55428" x="9813925" y="2647950"/>
          <p14:tracePt t="55441" x="9802813" y="2659063"/>
          <p14:tracePt t="55457" x="9771063" y="2663825"/>
          <p14:tracePt t="55474" x="9721850" y="2674938"/>
          <p14:tracePt t="55491" x="9683750" y="2674938"/>
          <p14:tracePt t="55508" x="9602788" y="2647950"/>
          <p14:tracePt t="55524" x="9571038" y="2632075"/>
          <p14:tracePt t="55542" x="9501188" y="2562225"/>
          <p14:tracePt t="55558" x="9483725" y="2490788"/>
          <p14:tracePt t="55575" x="9483725" y="2470150"/>
          <p14:tracePt t="55591" x="9548813" y="2416175"/>
          <p14:tracePt t="55608" x="9710738" y="2344738"/>
          <p14:tracePt t="55624" x="9786938" y="2335213"/>
          <p14:tracePt t="55641" x="9991725" y="2312988"/>
          <p14:tracePt t="55658" x="10191750" y="2317750"/>
          <p14:tracePt t="55674" x="10256838" y="2328863"/>
          <p14:tracePt t="55691" x="10353675" y="2362200"/>
          <p14:tracePt t="55708" x="10375900" y="2425700"/>
          <p14:tracePt t="55724" x="10387013" y="2463800"/>
          <p14:tracePt t="55741" x="10387013" y="2544763"/>
          <p14:tracePt t="55758" x="10371138" y="2605088"/>
          <p14:tracePt t="55775" x="10364788" y="2609850"/>
          <p14:tracePt t="55791" x="10344150" y="2616200"/>
          <p14:tracePt t="55808" x="10283825" y="2616200"/>
          <p14:tracePt t="55825" x="10256838" y="2616200"/>
          <p14:tracePt t="55841" x="10191750" y="2616200"/>
          <p14:tracePt t="55857" x="10175875" y="2609850"/>
          <p14:tracePt t="55874" x="10160000" y="2593975"/>
          <p14:tracePt t="55891" x="10153650" y="2593975"/>
          <p14:tracePt t="55908" x="10153650" y="2589213"/>
          <p14:tracePt t="55949" x="10144125" y="2589213"/>
          <p14:tracePt t="55958" x="10063163" y="2605088"/>
          <p14:tracePt t="55974" x="9879013" y="2652713"/>
          <p14:tracePt t="55991" x="9555163" y="2733675"/>
          <p14:tracePt t="56008" x="9267825" y="2778125"/>
          <p14:tracePt t="56024" x="8820150" y="2832100"/>
          <p14:tracePt t="56042" x="7916863" y="2978150"/>
          <p14:tracePt t="56058" x="7024688" y="3086100"/>
          <p14:tracePt t="56074" x="6273800" y="3182938"/>
          <p14:tracePt t="56091" x="5664200" y="3232150"/>
          <p14:tracePt t="56108" x="5019675" y="3248025"/>
          <p14:tracePt t="56125" x="4756150" y="3241675"/>
          <p14:tracePt t="56141" x="4576763" y="3221038"/>
          <p14:tracePt t="56158" x="4502150" y="3198813"/>
          <p14:tracePt t="56175" x="4403725" y="3194050"/>
          <p14:tracePt t="56191" x="4349750" y="3187700"/>
          <p14:tracePt t="56208" x="4318000" y="3187700"/>
          <p14:tracePt t="56258" x="4318000" y="3182938"/>
          <p14:tracePt t="56268" x="4329113" y="3171825"/>
          <p14:tracePt t="56278" x="4340225" y="3167063"/>
          <p14:tracePt t="56291" x="4356100" y="3160713"/>
          <p14:tracePt t="56307" x="4398963" y="3140075"/>
          <p14:tracePt t="56325" x="4437063" y="3133725"/>
          <p14:tracePt t="56341" x="4583113" y="3097213"/>
          <p14:tracePt t="56357" x="4679950" y="3086100"/>
          <p14:tracePt t="56374" x="5053013" y="3048000"/>
          <p14:tracePt t="56391" x="5430838" y="3009900"/>
          <p14:tracePt t="56408" x="5646738" y="2998788"/>
          <p14:tracePt t="56424" x="5695950" y="2998788"/>
          <p14:tracePt t="56441" x="5815013" y="3009900"/>
          <p14:tracePt t="56458" x="5900738" y="3048000"/>
          <p14:tracePt t="56474" x="5934075" y="3052763"/>
          <p14:tracePt t="56491" x="5992813" y="3074988"/>
          <p14:tracePt t="56508" x="6008688" y="3079750"/>
          <p14:tracePt t="56541" x="5999163" y="3086100"/>
          <p14:tracePt t="56558" x="5934075" y="3086100"/>
          <p14:tracePt t="56575" x="5911850" y="3086100"/>
          <p14:tracePt t="56591" x="5857875" y="3086100"/>
          <p14:tracePt t="56608" x="5815013" y="3086100"/>
          <p14:tracePt t="56624" x="5792788" y="3079750"/>
          <p14:tracePt t="56641" x="5761038" y="3063875"/>
          <p14:tracePt t="56657" x="5749925" y="3063875"/>
          <p14:tracePt t="56675" x="5745163" y="3059113"/>
          <p14:tracePt t="56728" x="5749925" y="3052763"/>
          <p14:tracePt t="56738" x="5776913" y="3048000"/>
          <p14:tracePt t="56749" x="5810250" y="3048000"/>
          <p14:tracePt t="56758" x="5846763" y="3036888"/>
          <p14:tracePt t="56774" x="5934075" y="3036888"/>
          <p14:tracePt t="56791" x="6026150" y="3043238"/>
          <p14:tracePt t="56808" x="6134100" y="3059113"/>
          <p14:tracePt t="56824" x="6172200" y="3070225"/>
          <p14:tracePt t="56841" x="6176963" y="3079750"/>
          <p14:tracePt t="56898" x="6172200" y="3079750"/>
          <p14:tracePt t="56908" x="6145213" y="3097213"/>
          <p14:tracePt t="56919" x="6080125" y="3097213"/>
          <p14:tracePt t="56928" x="5976938" y="3097213"/>
          <p14:tracePt t="56941" x="5900738" y="3097213"/>
          <p14:tracePt t="56958" x="5788025" y="3097213"/>
          <p14:tracePt t="56974" x="5772150" y="3090863"/>
          <p14:tracePt t="56991" x="5749925" y="3086100"/>
          <p14:tracePt t="57007" x="5734050" y="3079750"/>
          <p14:tracePt t="57025" x="5722938" y="3070225"/>
          <p14:tracePt t="57042" x="5718175" y="3063875"/>
          <p14:tracePt t="57118" x="5684838" y="3063875"/>
          <p14:tracePt t="57128" x="5572125" y="3079750"/>
          <p14:tracePt t="57138" x="5495925" y="3090863"/>
          <p14:tracePt t="57148" x="5392738" y="3097213"/>
          <p14:tracePt t="57159" x="5165725" y="3097213"/>
          <p14:tracePt t="57174" x="5041900" y="3097213"/>
          <p14:tracePt t="57191" x="4652963" y="3090863"/>
          <p14:tracePt t="57208" x="4313238" y="3070225"/>
          <p14:tracePt t="57224" x="4210050" y="3059113"/>
          <p14:tracePt t="57241" x="4032250" y="3025775"/>
          <p14:tracePt t="57258" x="3949700" y="3021013"/>
          <p14:tracePt t="57275" x="3940175" y="3021013"/>
          <p14:tracePt t="57291" x="3929063" y="3021013"/>
          <p14:tracePt t="57338" x="3922713" y="3021013"/>
          <p14:tracePt t="57348" x="3917950" y="3021013"/>
          <p14:tracePt t="57368" x="3913188" y="3021013"/>
          <p14:tracePt t="57378" x="3906838" y="3021013"/>
          <p14:tracePt t="57391" x="3895725" y="3021013"/>
          <p14:tracePt t="57408" x="3879850" y="3032125"/>
          <p14:tracePt t="57425" x="3863975" y="3036888"/>
          <p14:tracePt t="57441" x="3852863" y="3043238"/>
          <p14:tracePt t="57458" x="3848100" y="3043238"/>
          <p14:tracePt t="57491" x="3836988" y="3043238"/>
          <p14:tracePt t="57508" x="3825875" y="3052763"/>
          <p14:tracePt t="57524" x="3814763" y="3052763"/>
          <p14:tracePt t="57541" x="3798888" y="3059113"/>
          <p14:tracePt t="57558" x="3787775" y="3063875"/>
          <p14:tracePt t="57598" x="3783013" y="3063875"/>
          <p14:tracePt t="57628" x="3778250" y="3063875"/>
          <p14:tracePt t="57648" x="3771900" y="3063875"/>
          <p14:tracePt t="57658" x="3767138" y="3063875"/>
          <p14:tracePt t="57669" x="3760788" y="3063875"/>
          <p14:tracePt t="57678" x="3733800" y="3063875"/>
          <p14:tracePt t="57691" x="3713163" y="3074988"/>
          <p14:tracePt t="57708" x="3648075" y="3079750"/>
          <p14:tracePt t="57725" x="3636963" y="3079750"/>
          <p14:tracePt t="57741" x="3621088" y="3079750"/>
          <p14:tracePt t="57757" x="3614738" y="3079750"/>
          <p14:tracePt t="57774" x="3609975" y="3079750"/>
          <p14:tracePt t="63899" x="5291138" y="3209925"/>
          <p14:tracePt t="63910" x="5680075" y="3198813"/>
          <p14:tracePt t="63918" x="5734050" y="3187700"/>
          <p14:tracePt t="63928" x="5765800" y="3209925"/>
          <p14:tracePt t="63941" x="5799138" y="3263900"/>
          <p14:tracePt t="63957" x="5884863" y="3378200"/>
          <p14:tracePt t="63974" x="5927725" y="3414713"/>
          <p14:tracePt t="64008" x="6273800" y="3587750"/>
          <p14:tracePt t="64042" x="6570663" y="3648075"/>
          <p14:tracePt t="64074" x="6765925" y="3686175"/>
          <p14:tracePt t="64091" x="6884988" y="3695700"/>
          <p14:tracePt t="64107" x="6988175" y="3695700"/>
          <p14:tracePt t="64124" x="7051675" y="3695700"/>
          <p14:tracePt t="64141" x="7138988" y="3695700"/>
          <p14:tracePt t="64158" x="7181850" y="3695700"/>
          <p14:tracePt t="64174" x="7192963" y="3695700"/>
          <p14:tracePt t="64191" x="7208838" y="3695700"/>
          <p14:tracePt t="64224" x="7215188" y="3695700"/>
          <p14:tracePt t="64241" x="7235825" y="3695700"/>
          <p14:tracePt t="64257" x="7262813" y="3679825"/>
          <p14:tracePt t="64274" x="7278688" y="3663950"/>
          <p14:tracePt t="64292" x="7300913" y="3648075"/>
          <p14:tracePt t="64308" x="7305675" y="3632200"/>
          <p14:tracePt t="68409" x="7224713" y="3632200"/>
          <p14:tracePt t="69249" x="7208838" y="3632200"/>
          <p14:tracePt t="69259" x="7138988" y="3632200"/>
          <p14:tracePt t="69268" x="7024688" y="3632200"/>
          <p14:tracePt t="69279" x="6781800" y="3632200"/>
          <p14:tracePt t="69291" x="6642100" y="3632200"/>
          <p14:tracePt t="69308" x="6280150" y="3648075"/>
          <p14:tracePt t="69324" x="6215063" y="3648075"/>
          <p14:tracePt t="69341" x="6172200" y="3652838"/>
          <p14:tracePt t="69408" x="6172200" y="3668713"/>
          <p14:tracePt t="69441" x="6172200" y="3690938"/>
          <p14:tracePt t="69457" x="6172200" y="3702050"/>
          <p14:tracePt t="69474" x="6172200" y="3706813"/>
          <p14:tracePt t="69491" x="6165850" y="3722688"/>
          <p14:tracePt t="69508" x="6154738" y="3729038"/>
          <p14:tracePt t="69542" x="6145213" y="3729038"/>
          <p14:tracePt t="69558" x="6138863" y="3729038"/>
          <p14:tracePt t="69574" x="6134100" y="3729038"/>
          <p14:tracePt t="69591" x="6122988" y="3706813"/>
          <p14:tracePt t="69608" x="6107113" y="3695700"/>
          <p14:tracePt t="69609" x="6091238" y="3663950"/>
          <p14:tracePt t="69624" x="6084888" y="3652838"/>
          <p14:tracePt t="69641" x="6073775" y="3621088"/>
          <p14:tracePt t="69657" x="6064250" y="3609975"/>
          <p14:tracePt t="69674" x="6057900" y="3605213"/>
          <p14:tracePt t="69691" x="6046788" y="3598863"/>
          <p14:tracePt t="70728" x="6035675" y="3598863"/>
          <p14:tracePt t="70738" x="6015038" y="3598863"/>
          <p14:tracePt t="70748" x="5934075" y="3598863"/>
          <p14:tracePt t="70759" x="5884863" y="3598863"/>
          <p14:tracePt t="70774" x="5830888" y="3587750"/>
          <p14:tracePt t="70791" x="5626100" y="3567113"/>
          <p14:tracePt t="70807" x="5473700" y="3551238"/>
          <p14:tracePt t="70824" x="5383213" y="3540125"/>
          <p14:tracePt t="70857" x="5111750" y="3448050"/>
          <p14:tracePt t="70891" x="4864100" y="3324225"/>
          <p14:tracePt t="70924" x="4776788" y="3155950"/>
          <p14:tracePt t="70941" x="4738688" y="3009900"/>
          <p14:tracePt t="70957" x="4729163" y="2886075"/>
          <p14:tracePt t="70974" x="4729163" y="2832100"/>
          <p14:tracePt t="70991" x="4729163" y="2690813"/>
          <p14:tracePt t="71007" x="4772025" y="2562225"/>
          <p14:tracePt t="71024" x="4787900" y="2517775"/>
          <p14:tracePt t="71041" x="4879975" y="2366963"/>
          <p14:tracePt t="71057" x="5041900" y="2193925"/>
          <p14:tracePt t="71074" x="5111750" y="2135188"/>
          <p14:tracePt t="71091" x="5329238" y="2027238"/>
          <p14:tracePt t="71107" x="5522913" y="1973263"/>
          <p14:tracePt t="71124" x="5722938" y="1951038"/>
          <p14:tracePt t="71141" x="6046788" y="1939925"/>
          <p14:tracePt t="71157" x="6257925" y="1939925"/>
          <p14:tracePt t="71174" x="6372225" y="1939925"/>
          <p14:tracePt t="71191" x="6469063" y="1966913"/>
          <p14:tracePt t="71208" x="6577013" y="1993900"/>
          <p14:tracePt t="71224" x="6700838" y="2074863"/>
          <p14:tracePt t="71241" x="6862763" y="2189163"/>
          <p14:tracePt t="71257" x="7073900" y="2328863"/>
          <p14:tracePt t="71274" x="7204075" y="2420938"/>
          <p14:tracePt t="71291" x="7327900" y="2501900"/>
          <p14:tracePt t="71308" x="7424738" y="2544763"/>
          <p14:tracePt t="71324" x="7442200" y="2555875"/>
          <p14:tracePt t="71341" x="7446963" y="2566988"/>
          <p14:tracePt t="71357" x="7451725" y="2578100"/>
          <p14:tracePt t="71374" x="7451725" y="2589213"/>
          <p14:tracePt t="71391" x="7458075" y="2609850"/>
          <p14:tracePt t="71407" x="7462838" y="2632075"/>
          <p14:tracePt t="71424" x="7462838" y="2643188"/>
          <p14:tracePt t="71441" x="7478713" y="2663825"/>
          <p14:tracePt t="71458" x="7478713" y="2670175"/>
          <p14:tracePt t="71474" x="7478713" y="2686050"/>
          <p14:tracePt t="71491" x="7489825" y="2717800"/>
          <p14:tracePt t="71507" x="7489825" y="2728913"/>
          <p14:tracePt t="71524" x="7489825" y="2789238"/>
          <p14:tracePt t="71541" x="7496175" y="2859088"/>
          <p14:tracePt t="71558" x="7496175" y="2955925"/>
          <p14:tracePt t="71575" x="7500938" y="2987675"/>
          <p14:tracePt t="71591" x="7512050" y="3059113"/>
          <p14:tracePt t="71607" x="7532688" y="3155950"/>
          <p14:tracePt t="71624" x="7554913" y="3198813"/>
          <p14:tracePt t="71641" x="7586663" y="3297238"/>
          <p14:tracePt t="71658" x="7620000" y="3367088"/>
          <p14:tracePt t="71674" x="7635875" y="3382963"/>
          <p14:tracePt t="71691" x="7646988" y="3398838"/>
          <p14:tracePt t="71707" x="7646988" y="3405188"/>
          <p14:tracePt t="72028" x="7631113" y="3414713"/>
          <p14:tracePt t="72038" x="7620000" y="3425825"/>
          <p14:tracePt t="72048" x="7615238" y="3425825"/>
          <p14:tracePt t="72128" x="7608888" y="3425825"/>
          <p14:tracePt t="72568" x="7604125" y="3425825"/>
          <p14:tracePt t="72808" x="7604125" y="3432175"/>
          <p14:tracePt t="72818" x="7597775" y="3432175"/>
          <p14:tracePt t="72979" x="7597775" y="3436938"/>
          <p14:tracePt t="72988" x="7597775" y="3441700"/>
          <p14:tracePt t="73008" x="7593013" y="3448050"/>
          <p14:tracePt t="73018" x="7593013" y="3459163"/>
          <p14:tracePt t="73028" x="7593013" y="3463925"/>
          <p14:tracePt t="73041" x="7593013" y="3468688"/>
          <p14:tracePt t="73058" x="7593013" y="3475038"/>
          <p14:tracePt t="73074" x="7586663" y="3486150"/>
          <p14:tracePt t="73178" x="7581900" y="3490913"/>
          <p14:tracePt t="73188" x="7577138" y="3495675"/>
          <p14:tracePt t="73219" x="7577138" y="3502025"/>
          <p14:tracePt t="73318" x="7570788" y="3502025"/>
          <p14:tracePt t="73328" x="7570788" y="3506788"/>
          <p14:tracePt t="73338" x="7566025" y="3506788"/>
          <p14:tracePt t="74038" x="7559675" y="3506788"/>
          <p14:tracePt t="74048" x="7532688" y="3506788"/>
          <p14:tracePt t="74058" x="7523163" y="3506788"/>
          <p14:tracePt t="74068" x="7516813" y="3506788"/>
          <p14:tracePt t="74078" x="7505700" y="3506788"/>
          <p14:tracePt t="74098" x="7500938" y="3506788"/>
          <p14:tracePt t="74208" x="7496175" y="3506788"/>
          <p14:tracePt t="74229" x="7489825" y="3506788"/>
          <p14:tracePt t="74908" x="7478713" y="3506788"/>
          <p14:tracePt t="74919" x="7458075" y="3506788"/>
          <p14:tracePt t="74928" x="7446963" y="3506788"/>
          <p14:tracePt t="74941" x="7442200" y="3506788"/>
          <p14:tracePt t="75128" x="7435850" y="3506788"/>
          <p14:tracePt t="75138" x="7431088" y="3506788"/>
          <p14:tracePt t="75160" x="7424738" y="3506788"/>
          <p14:tracePt t="75169" x="7419975" y="3506788"/>
          <p14:tracePt t="75188" x="7419975" y="3502025"/>
          <p14:tracePt t="75258" x="7415213" y="3502025"/>
          <p14:tracePt t="75278" x="7408863" y="3495675"/>
          <p14:tracePt t="75288" x="7397750" y="3486150"/>
          <p14:tracePt t="75307" x="7388225" y="3486150"/>
          <p14:tracePt t="75324" x="7381875" y="3486150"/>
          <p14:tracePt t="75341" x="7377113" y="3486150"/>
          <p14:tracePt t="75358" x="7377113" y="3479800"/>
          <p14:tracePt t="75848" x="7366000" y="3479800"/>
          <p14:tracePt t="75858" x="7350125" y="3479800"/>
          <p14:tracePt t="75868" x="7343775" y="3475038"/>
          <p14:tracePt t="75908" x="7339013" y="3475038"/>
          <p14:tracePt t="75928" x="7327900" y="3475038"/>
          <p14:tracePt t="75938" x="7316788" y="3475038"/>
          <p14:tracePt t="75948" x="7305675" y="3475038"/>
          <p14:tracePt t="75974" x="7278688" y="3468688"/>
          <p14:tracePt t="76007" x="7273925" y="3468688"/>
          <p14:tracePt t="76068" x="7269163" y="3468688"/>
          <p14:tracePt t="76088" x="7258050" y="3468688"/>
          <p14:tracePt t="76108" x="7246938" y="3468688"/>
          <p14:tracePt t="76118" x="7242175" y="3468688"/>
          <p14:tracePt t="76128" x="7224713" y="3468688"/>
          <p14:tracePt t="76141" x="7215188" y="3468688"/>
          <p14:tracePt t="76158" x="7197725" y="3468688"/>
          <p14:tracePt t="76174" x="7138988" y="3468688"/>
          <p14:tracePt t="76191" x="7078663" y="3479800"/>
          <p14:tracePt t="76208" x="7051675" y="3479800"/>
          <p14:tracePt t="76224" x="7008813" y="3479800"/>
          <p14:tracePt t="76241" x="6977063" y="3479800"/>
          <p14:tracePt t="76257" x="6961188" y="3479800"/>
          <p14:tracePt t="76274" x="6934200" y="3479800"/>
          <p14:tracePt t="76291" x="6896100" y="3479800"/>
          <p14:tracePt t="76308" x="6835775" y="3479800"/>
          <p14:tracePt t="76324" x="6815138" y="3479800"/>
          <p14:tracePt t="76341" x="6754813" y="3479800"/>
          <p14:tracePt t="76357" x="6723063" y="3479800"/>
          <p14:tracePt t="76374" x="6716713" y="3479800"/>
          <p14:tracePt t="76391" x="6700838" y="3479800"/>
          <p14:tracePt t="76407" x="6689725" y="3479800"/>
          <p14:tracePt t="76424" x="6588125" y="3495675"/>
          <p14:tracePt t="76441" x="6408738" y="3506788"/>
          <p14:tracePt t="76457" x="6181725" y="3502025"/>
          <p14:tracePt t="76474" x="6107113" y="3502025"/>
          <p14:tracePt t="76491" x="5938838" y="3468688"/>
          <p14:tracePt t="76507" x="5842000" y="3425825"/>
          <p14:tracePt t="76524" x="5810250" y="3409950"/>
          <p14:tracePt t="76541" x="5711825" y="3344863"/>
          <p14:tracePt t="76558" x="5549900" y="3252788"/>
          <p14:tracePt t="76574" x="5491163" y="3225800"/>
          <p14:tracePt t="76591" x="5356225" y="3144838"/>
          <p14:tracePt t="76607" x="5322888" y="3128963"/>
          <p14:tracePt t="76609" x="5302250" y="3117850"/>
          <p14:tracePt t="76624" x="5295900" y="3113088"/>
          <p14:tracePt t="79078" x="5291138" y="3286125"/>
          <p14:tracePt t="79098" x="5291138" y="3290888"/>
          <p14:tracePt t="79118" x="5284788" y="3290888"/>
          <p14:tracePt t="79138" x="5280025" y="3290888"/>
          <p14:tracePt t="79148" x="5273675" y="3290888"/>
          <p14:tracePt t="79169" x="5268913" y="3290888"/>
          <p14:tracePt t="79178" x="5264150" y="3297238"/>
          <p14:tracePt t="79208" x="5257800" y="3302000"/>
          <p14:tracePt t="79228" x="5257800" y="3306763"/>
          <p14:tracePt t="79241" x="5257800" y="3313113"/>
          <p14:tracePt t="79288" x="5253038" y="3313113"/>
          <p14:tracePt t="79358" x="5246688" y="3317875"/>
          <p14:tracePt t="79368" x="5241925" y="3324225"/>
          <p14:tracePt t="79388" x="5237163" y="3333750"/>
          <p14:tracePt t="79398" x="5230813" y="3333750"/>
          <p14:tracePt t="79408" x="5226050" y="3344863"/>
          <p14:tracePt t="79424" x="5219700" y="3344863"/>
          <p14:tracePt t="79441" x="5214938" y="3344863"/>
          <p14:tracePt t="79457" x="5214938" y="3351213"/>
          <p14:tracePt t="79478" x="5214938" y="3355975"/>
          <p14:tracePt t="79491" x="5210175" y="3360738"/>
          <p14:tracePt t="79507" x="5203825" y="3367088"/>
          <p14:tracePt t="79524" x="5187950" y="3378200"/>
          <p14:tracePt t="79541" x="5172075" y="3382963"/>
          <p14:tracePt t="79558" x="5160963" y="3394075"/>
          <p14:tracePt t="79575" x="5156200" y="3394075"/>
          <p14:tracePt t="79591" x="5149850" y="3398838"/>
          <p14:tracePt t="80058" x="5145088" y="3398838"/>
          <p14:tracePt t="80328" x="5138738" y="3398838"/>
          <p14:tracePt t="80338" x="5133975" y="3398838"/>
          <p14:tracePt t="80368" x="5133975" y="3394075"/>
          <p14:tracePt t="80378" x="5129213" y="3387725"/>
          <p14:tracePt t="80388" x="5122863" y="3387725"/>
          <p14:tracePt t="80428" x="5122863" y="3382963"/>
          <p14:tracePt t="80439" x="5111750" y="3382963"/>
          <p14:tracePt t="80448" x="5106988" y="3382963"/>
          <p14:tracePt t="80474" x="5053013" y="3382963"/>
          <p14:tracePt t="80491" x="4922838" y="3382963"/>
          <p14:tracePt t="80507" x="4749800" y="3382963"/>
          <p14:tracePt t="80524" x="4675188" y="3382963"/>
          <p14:tracePt t="80541" x="4410075" y="3360738"/>
          <p14:tracePt t="80558" x="4203700" y="3351213"/>
          <p14:tracePt t="80574" x="4025900" y="3328988"/>
          <p14:tracePt t="80591" x="3740150" y="3279775"/>
          <p14:tracePt t="80607" x="3636963" y="3270250"/>
          <p14:tracePt t="80608" x="3524250" y="3248025"/>
          <p14:tracePt t="80624" x="3306763" y="3225800"/>
          <p14:tracePt t="80641" x="2971800" y="3160713"/>
          <p14:tracePt t="80657" x="2843213" y="3128963"/>
          <p14:tracePt t="80674" x="2517775" y="3036888"/>
          <p14:tracePt t="80691" x="2335213" y="2967038"/>
          <p14:tracePt t="80708" x="2178050" y="2906713"/>
          <p14:tracePt t="80724" x="2097088" y="2874963"/>
          <p14:tracePt t="80741" x="2032000" y="2843213"/>
          <p14:tracePt t="80758" x="1946275" y="2794000"/>
          <p14:tracePt t="80774" x="1890713" y="2767013"/>
          <p14:tracePt t="80792" x="1827213" y="2724150"/>
          <p14:tracePt t="80807" x="1724025" y="2636838"/>
          <p14:tracePt t="80824" x="1685925" y="2605088"/>
          <p14:tracePt t="80841" x="1600200" y="2535238"/>
          <p14:tracePt t="80857" x="1550988" y="2497138"/>
          <p14:tracePt t="80874" x="1546225" y="2481263"/>
          <p14:tracePt t="80891" x="1539875" y="2470150"/>
          <p14:tracePt t="80907" x="1539875" y="2463800"/>
          <p14:tracePt t="80941" x="1539875" y="2452688"/>
          <p14:tracePt t="80958" x="1550988" y="2436813"/>
          <p14:tracePt t="80974" x="1555750" y="2436813"/>
          <p14:tracePt t="80991" x="1566863" y="2432050"/>
          <p14:tracePt t="81008" x="1577975" y="2432050"/>
          <p14:tracePt t="81024" x="1647825" y="2425700"/>
          <p14:tracePt t="81041" x="1735138" y="2425700"/>
          <p14:tracePt t="81058" x="1836738" y="2425700"/>
          <p14:tracePt t="81074" x="1874838" y="2425700"/>
          <p14:tracePt t="81091" x="1939925" y="2425700"/>
          <p14:tracePt t="81107" x="2027238" y="2425700"/>
          <p14:tracePt t="81124" x="2090738" y="2425700"/>
          <p14:tracePt t="81141" x="2290763" y="2425700"/>
          <p14:tracePt t="81157" x="2382838" y="2425700"/>
          <p14:tracePt t="81174" x="2593975" y="2425700"/>
          <p14:tracePt t="81191" x="2782888" y="2425700"/>
          <p14:tracePt t="81207" x="2879725" y="2447925"/>
          <p14:tracePt t="81224" x="2917825" y="2452688"/>
          <p14:tracePt t="81241" x="2978150" y="2470150"/>
          <p14:tracePt t="81257" x="3048000" y="2470150"/>
          <p14:tracePt t="81274" x="3144838" y="2481263"/>
          <p14:tracePt t="81291" x="3333750" y="2481263"/>
          <p14:tracePt t="81307" x="3524250" y="2481263"/>
          <p14:tracePt t="81324" x="3695700" y="2481263"/>
          <p14:tracePt t="81341" x="3875088" y="2497138"/>
          <p14:tracePt t="81357" x="3994150" y="2513013"/>
          <p14:tracePt t="81374" x="4059238" y="2524125"/>
          <p14:tracePt t="81391" x="4167188" y="2540000"/>
          <p14:tracePt t="81408" x="4344988" y="2562225"/>
          <p14:tracePt t="81424" x="4468813" y="2571750"/>
          <p14:tracePt t="81441" x="4668838" y="2571750"/>
          <p14:tracePt t="81457" x="4864100" y="2571750"/>
          <p14:tracePt t="81474" x="5064125" y="2582863"/>
          <p14:tracePt t="81491" x="5273675" y="2582863"/>
          <p14:tracePt t="81508" x="5480050" y="2593975"/>
          <p14:tracePt t="81524" x="5545138" y="2605088"/>
          <p14:tracePt t="81541" x="5722938" y="2609850"/>
          <p14:tracePt t="81557" x="5922963" y="2620963"/>
          <p14:tracePt t="81574" x="5999163" y="2620963"/>
          <p14:tracePt t="81591" x="6188075" y="2620963"/>
          <p14:tracePt t="81607" x="6426200" y="2620963"/>
          <p14:tracePt t="81624" x="6480175" y="2620963"/>
          <p14:tracePt t="81641" x="6592888" y="2632075"/>
          <p14:tracePt t="81657" x="6662738" y="2652713"/>
          <p14:tracePt t="81674" x="6684963" y="2659063"/>
          <p14:tracePt t="81691" x="6743700" y="2674938"/>
          <p14:tracePt t="81708" x="6819900" y="2674938"/>
          <p14:tracePt t="81724" x="6842125" y="2674938"/>
          <p14:tracePt t="81741" x="6880225" y="2674938"/>
          <p14:tracePt t="81758" x="6896100" y="2674938"/>
          <p14:tracePt t="81774" x="6911975" y="2674938"/>
          <p14:tracePt t="81791" x="6927850" y="2674938"/>
          <p14:tracePt t="81807" x="6950075" y="2679700"/>
          <p14:tracePt t="81824" x="6954838" y="2686050"/>
          <p14:tracePt t="81841" x="6997700" y="2690813"/>
          <p14:tracePt t="81857" x="7042150" y="2706688"/>
          <p14:tracePt t="81874" x="7062788" y="2713038"/>
          <p14:tracePt t="81891" x="7100888" y="2728913"/>
          <p14:tracePt t="81907" x="7143750" y="2740025"/>
          <p14:tracePt t="81924" x="7165975" y="2755900"/>
          <p14:tracePt t="81941" x="7215188" y="2782888"/>
          <p14:tracePt t="81957" x="7251700" y="2809875"/>
          <p14:tracePt t="81974" x="7278688" y="2836863"/>
          <p14:tracePt t="81991" x="7327900" y="2879725"/>
          <p14:tracePt t="82007" x="7350125" y="2901950"/>
          <p14:tracePt t="82024" x="7388225" y="2967038"/>
          <p14:tracePt t="82041" x="7419975" y="3016250"/>
          <p14:tracePt t="82058" x="7462838" y="3079750"/>
          <p14:tracePt t="82074" x="7496175" y="3113088"/>
          <p14:tracePt t="82091" x="7516813" y="3144838"/>
          <p14:tracePt t="82108" x="7539038" y="3187700"/>
          <p14:tracePt t="82124" x="7543800" y="3221038"/>
          <p14:tracePt t="82141" x="7543800" y="3259138"/>
          <p14:tracePt t="82158" x="7543800" y="3297238"/>
          <p14:tracePt t="82174" x="7543800" y="3313113"/>
          <p14:tracePt t="82191" x="7539038" y="3351213"/>
          <p14:tracePt t="82207" x="7539038" y="3367088"/>
          <p14:tracePt t="82224" x="7532688" y="3382963"/>
          <p14:tracePt t="82241" x="7527925" y="3398838"/>
          <p14:tracePt t="82257" x="7523163" y="3405188"/>
          <p14:tracePt t="82274" x="7516813" y="3409950"/>
          <p14:tracePt t="82291" x="7500938" y="3414713"/>
          <p14:tracePt t="82308" x="7485063" y="3421063"/>
          <p14:tracePt t="82324" x="7478713" y="3421063"/>
          <p14:tracePt t="82341" x="7462838" y="3425825"/>
          <p14:tracePt t="82357" x="7458075" y="3432175"/>
          <p14:tracePt t="82374" x="7446963" y="3432175"/>
          <p14:tracePt t="82391" x="7442200" y="3432175"/>
          <p14:tracePt t="82408" x="7435850" y="3436938"/>
          <p14:tracePt t="82441" x="7435850" y="3432175"/>
          <p14:tracePt t="82457" x="7435850" y="3425825"/>
          <p14:tracePt t="82478" x="7431088" y="3425825"/>
          <p14:tracePt t="82498" x="7424738" y="3425825"/>
          <p14:tracePt t="82508" x="7419975" y="3425825"/>
          <p14:tracePt t="82524" x="7415213" y="3425825"/>
          <p14:tracePt t="82542" x="7408863" y="3425825"/>
          <p14:tracePt t="82579" x="7404100" y="3425825"/>
          <p14:tracePt t="82608" x="7397750" y="3425825"/>
          <p14:tracePt t="82639" x="7392988" y="3425825"/>
          <p14:tracePt t="82669" x="7388225" y="3425825"/>
          <p14:tracePt t="82788" x="7381875" y="3425825"/>
          <p14:tracePt t="82818" x="7377113" y="3425825"/>
          <p14:tracePt t="82828" x="7377113" y="3414713"/>
          <p14:tracePt t="83038" x="7370763" y="3414713"/>
          <p14:tracePt t="83068" x="7366000" y="3414713"/>
          <p14:tracePt t="86440" x="7808913" y="4291013"/>
          <p14:tracePt t="86448" x="7808913" y="4414838"/>
          <p14:tracePt t="86459" x="7804150" y="4479925"/>
          <p14:tracePt t="86474" x="7786688" y="4545013"/>
          <p14:tracePt t="86491" x="7705725" y="4718050"/>
          <p14:tracePt t="86508" x="7673975" y="4810125"/>
          <p14:tracePt t="86524" x="7669213" y="4879975"/>
          <p14:tracePt t="86558" x="7624763" y="5019675"/>
          <p14:tracePt t="86590" x="7435850" y="5187950"/>
          <p14:tracePt t="86624" x="7161213" y="5300663"/>
          <p14:tracePt t="86641" x="6992938" y="5356225"/>
          <p14:tracePt t="86657" x="6815138" y="5392738"/>
          <p14:tracePt t="86674" x="6750050" y="5403850"/>
          <p14:tracePt t="86691" x="6523038" y="5414963"/>
          <p14:tracePt t="86707" x="6399213" y="5414963"/>
          <p14:tracePt t="86724" x="6015038" y="5356225"/>
          <p14:tracePt t="86741" x="5495925" y="5284788"/>
          <p14:tracePt t="86758" x="4857750" y="5203825"/>
          <p14:tracePt t="86774" x="4664075" y="5176838"/>
          <p14:tracePt t="86791" x="4183063" y="5133975"/>
          <p14:tracePt t="86807" x="3810000" y="5122863"/>
          <p14:tracePt t="86824" x="3679825" y="5111750"/>
          <p14:tracePt t="86841" x="3297238" y="5102225"/>
          <p14:tracePt t="86857" x="3167063" y="5091113"/>
          <p14:tracePt t="86874" x="2778125" y="5037138"/>
          <p14:tracePt t="86891" x="2566988" y="4965700"/>
          <p14:tracePt t="86908" x="2474913" y="4922838"/>
          <p14:tracePt t="86924" x="2189163" y="4792663"/>
          <p14:tracePt t="86941" x="1890713" y="4637088"/>
          <p14:tracePt t="86957" x="1631950" y="4484688"/>
          <p14:tracePt t="86974" x="1539875" y="4414838"/>
          <p14:tracePt t="86991" x="1431925" y="4284663"/>
          <p14:tracePt t="87007" x="1335088" y="4156075"/>
          <p14:tracePt t="87024" x="1292225" y="4086225"/>
          <p14:tracePt t="87041" x="1238250" y="3987800"/>
          <p14:tracePt t="87057" x="1238250" y="3875088"/>
          <p14:tracePt t="87074" x="1238250" y="3783013"/>
          <p14:tracePt t="87091" x="1281113" y="3675063"/>
          <p14:tracePt t="87108" x="1355725" y="3560763"/>
          <p14:tracePt t="87124" x="1416050" y="3490913"/>
          <p14:tracePt t="87141" x="1508125" y="3414713"/>
          <p14:tracePt t="87157" x="1609725" y="3355975"/>
          <p14:tracePt t="87174" x="1773238" y="3286125"/>
          <p14:tracePt t="87191" x="2124075" y="3198813"/>
          <p14:tracePt t="87207" x="2378075" y="3144838"/>
          <p14:tracePt t="87224" x="2674938" y="3097213"/>
          <p14:tracePt t="87241" x="3052763" y="3074988"/>
          <p14:tracePt t="87257" x="3387725" y="3074988"/>
          <p14:tracePt t="87274" x="3513138" y="3074988"/>
          <p14:tracePt t="87291" x="3895725" y="3074988"/>
          <p14:tracePt t="87308" x="4214813" y="3090863"/>
          <p14:tracePt t="87324" x="4329113" y="3101975"/>
          <p14:tracePt t="87341" x="4630738" y="3160713"/>
          <p14:tracePt t="87357" x="4911725" y="3214688"/>
          <p14:tracePt t="87374" x="5014913" y="3248025"/>
          <p14:tracePt t="87391" x="5280025" y="3313113"/>
          <p14:tracePt t="87407" x="5538788" y="3405188"/>
          <p14:tracePt t="87424" x="5630863" y="3436938"/>
          <p14:tracePt t="87441" x="5927725" y="3540125"/>
          <p14:tracePt t="87458" x="6219825" y="3668713"/>
          <p14:tracePt t="87474" x="6311900" y="3722688"/>
          <p14:tracePt t="87491" x="6462713" y="3836988"/>
          <p14:tracePt t="87508" x="6507163" y="3879850"/>
          <p14:tracePt t="87524" x="6588125" y="3994150"/>
          <p14:tracePt t="87542" x="6630988" y="4117975"/>
          <p14:tracePt t="87558" x="6657975" y="4198938"/>
          <p14:tracePt t="87574" x="6669088" y="4279900"/>
          <p14:tracePt t="87591" x="6662738" y="4421188"/>
          <p14:tracePt t="87607" x="6626225" y="4529138"/>
          <p14:tracePt t="87624" x="6588125" y="4621213"/>
          <p14:tracePt t="87641" x="6462713" y="4760913"/>
          <p14:tracePt t="87658" x="6334125" y="4868863"/>
          <p14:tracePt t="87674" x="6208713" y="4972050"/>
          <p14:tracePt t="87691" x="6030913" y="5064125"/>
          <p14:tracePt t="87707" x="5884863" y="5111750"/>
          <p14:tracePt t="87724" x="5588000" y="5145088"/>
          <p14:tracePt t="87741" x="5338763" y="5145088"/>
          <p14:tracePt t="87757" x="5106988" y="5138738"/>
          <p14:tracePt t="87774" x="4756150" y="5046663"/>
          <p14:tracePt t="87791" x="4549775" y="4976813"/>
          <p14:tracePt t="87807" x="4225925" y="4848225"/>
          <p14:tracePt t="87824" x="4106863" y="4792663"/>
          <p14:tracePt t="87841" x="3821113" y="4652963"/>
          <p14:tracePt t="87858" x="3702050" y="4587875"/>
          <p14:tracePt t="87874" x="3598863" y="4533900"/>
          <p14:tracePt t="87891" x="3529013" y="4441825"/>
          <p14:tracePt t="87907" x="3513138" y="4333875"/>
          <p14:tracePt t="87924" x="3513138" y="4295775"/>
          <p14:tracePt t="87941" x="3529013" y="4198938"/>
          <p14:tracePt t="87958" x="3614738" y="4086225"/>
          <p14:tracePt t="87974" x="3663950" y="4048125"/>
          <p14:tracePt t="87990" x="3814763" y="3929063"/>
          <p14:tracePt t="88008" x="3987800" y="3825875"/>
          <p14:tracePt t="88024" x="4059238" y="3794125"/>
          <p14:tracePt t="88042" x="4279900" y="3706813"/>
          <p14:tracePt t="88057" x="4587875" y="3625850"/>
          <p14:tracePt t="88074" x="4702175" y="3605213"/>
          <p14:tracePt t="88091" x="5102225" y="3556000"/>
          <p14:tracePt t="88107" x="5457825" y="3551238"/>
          <p14:tracePt t="88124" x="5565775" y="3551238"/>
          <p14:tracePt t="88141" x="5846763" y="3567113"/>
          <p14:tracePt t="88157" x="5927725" y="3587750"/>
          <p14:tracePt t="88174" x="6134100" y="3648075"/>
          <p14:tracePt t="88191" x="6338888" y="3744913"/>
          <p14:tracePt t="88207" x="6453188" y="3841750"/>
          <p14:tracePt t="88224" x="6516688" y="3922713"/>
          <p14:tracePt t="88241" x="6604000" y="4064000"/>
          <p14:tracePt t="88257" x="6630988" y="4117975"/>
          <p14:tracePt t="88274" x="6657975" y="4237038"/>
          <p14:tracePt t="88291" x="6669088" y="4340225"/>
          <p14:tracePt t="88308" x="6662738" y="4421188"/>
          <p14:tracePt t="88324" x="6635750" y="4511675"/>
          <p14:tracePt t="88341" x="6543675" y="4684713"/>
          <p14:tracePt t="88357" x="6469063" y="4783138"/>
          <p14:tracePt t="88374" x="6350000" y="4895850"/>
          <p14:tracePt t="88391" x="6262688" y="4960938"/>
          <p14:tracePt t="88408" x="6138863" y="5019675"/>
          <p14:tracePt t="88424" x="6057900" y="5037138"/>
          <p14:tracePt t="88441" x="5954713" y="5046663"/>
          <p14:tracePt t="88457" x="5803900" y="5046663"/>
          <p14:tracePt t="88474" x="5718175" y="5046663"/>
          <p14:tracePt t="88491" x="5610225" y="5041900"/>
          <p14:tracePt t="88507" x="5561013" y="5037138"/>
          <p14:tracePt t="88524" x="5527675" y="5037138"/>
          <p14:tracePt t="88541" x="5522913" y="5037138"/>
          <p14:tracePt t="89368" x="5480050" y="5019675"/>
          <p14:tracePt t="89378" x="5437188" y="5003800"/>
          <p14:tracePt t="89388" x="5399088" y="4992688"/>
          <p14:tracePt t="89398" x="5356225" y="4987925"/>
          <p14:tracePt t="89409" x="5291138" y="4965700"/>
          <p14:tracePt t="89424" x="5257800" y="4949825"/>
          <p14:tracePt t="89441" x="5172075" y="4906963"/>
          <p14:tracePt t="89474" x="5053013" y="4852988"/>
          <p14:tracePt t="89508" x="4956175" y="4799013"/>
          <p14:tracePt t="89541" x="4895850" y="4783138"/>
          <p14:tracePt t="89558" x="4891088" y="4776788"/>
          <p14:tracePt t="91148" x="4891088" y="4765675"/>
          <p14:tracePt t="91159" x="4891088" y="4745038"/>
          <p14:tracePt t="91169" x="4891088" y="4706938"/>
          <p14:tracePt t="91178" x="4875213" y="4641850"/>
          <p14:tracePt t="91191" x="4864100" y="4587875"/>
          <p14:tracePt t="91208" x="4783138" y="4414838"/>
          <p14:tracePt t="91241" x="4603750" y="4203700"/>
          <p14:tracePt t="91274" x="4313238" y="3841750"/>
          <p14:tracePt t="91308" x="3933825" y="3486150"/>
          <p14:tracePt t="91324" x="3902075" y="3452813"/>
          <p14:tracePt t="91341" x="3810000" y="3387725"/>
          <p14:tracePt t="91357" x="3798888" y="3382963"/>
          <p14:tracePt t="91374" x="3740150" y="3367088"/>
          <p14:tracePt t="91391" x="3609975" y="3351213"/>
          <p14:tracePt t="91408" x="3544888" y="3340100"/>
          <p14:tracePt t="91424" x="3351213" y="3313113"/>
          <p14:tracePt t="91441" x="3144838" y="3259138"/>
          <p14:tracePt t="91457" x="3070225" y="3232150"/>
          <p14:tracePt t="91474" x="2674938" y="3079750"/>
          <p14:tracePt t="91491" x="2328863" y="2917825"/>
          <p14:tracePt t="91507" x="2189163" y="2863850"/>
          <p14:tracePt t="91524" x="1843088" y="2713038"/>
          <p14:tracePt t="91541" x="1566863" y="2544763"/>
          <p14:tracePt t="91558" x="1454150" y="2405063"/>
          <p14:tracePt t="91574" x="1389063" y="2270125"/>
          <p14:tracePt t="91591" x="1323975" y="2027238"/>
          <p14:tracePt t="91607" x="1285875" y="1766888"/>
          <p14:tracePt t="91624" x="1274763" y="1627188"/>
          <p14:tracePt t="91641" x="1274763" y="1474788"/>
          <p14:tracePt t="91658" x="1350963" y="1301750"/>
          <p14:tracePt t="91674" x="1481138" y="1200150"/>
          <p14:tracePt t="91691" x="1778000" y="1047750"/>
          <p14:tracePt t="91707" x="2270125" y="874713"/>
          <p14:tracePt t="91724" x="3059113" y="665163"/>
          <p14:tracePt t="91740" x="3805238" y="546100"/>
          <p14:tracePt t="91758" x="4248150" y="508000"/>
          <p14:tracePt t="91774" x="4745038" y="496888"/>
          <p14:tracePt t="91791" x="5430838" y="550863"/>
          <p14:tracePt t="91807" x="6100763" y="647700"/>
          <p14:tracePt t="91824" x="6354763" y="708025"/>
          <p14:tracePt t="91841" x="7116763" y="896938"/>
          <p14:tracePt t="91857" x="7970838" y="1189038"/>
          <p14:tracePt t="91874" x="8116888" y="1258888"/>
          <p14:tracePt t="91891" x="8393113" y="1454150"/>
          <p14:tracePt t="91907" x="8440738" y="1524000"/>
          <p14:tracePt t="91924" x="8566150" y="1766888"/>
          <p14:tracePt t="91941" x="8701088" y="2128838"/>
          <p14:tracePt t="91958" x="8759825" y="2270125"/>
          <p14:tracePt t="91974" x="8894763" y="2616200"/>
          <p14:tracePt t="91991" x="8943975" y="2886075"/>
          <p14:tracePt t="92007" x="8916988" y="3070225"/>
          <p14:tracePt t="92024" x="8878888" y="3124200"/>
          <p14:tracePt t="92041" x="8739188" y="3241675"/>
          <p14:tracePt t="92058" x="8408988" y="3452813"/>
          <p14:tracePt t="92074" x="8285163" y="3524250"/>
          <p14:tracePt t="92090" x="8047038" y="3598863"/>
          <p14:tracePt t="92108" x="7878763" y="3648075"/>
          <p14:tracePt t="92124" x="7847013" y="3659188"/>
          <p14:tracePt t="92140" x="7835900" y="3659188"/>
          <p14:tracePt t="92308" x="7840663" y="3659188"/>
          <p14:tracePt t="92428" x="7847013" y="3659188"/>
          <p14:tracePt t="92438" x="7851775" y="3659188"/>
          <p14:tracePt t="92458" x="7858125" y="3659188"/>
          <p14:tracePt t="92479" x="7862888" y="3659188"/>
          <p14:tracePt t="92508" x="7869238" y="3659188"/>
          <p14:tracePt t="92518" x="7869238" y="3652838"/>
          <p14:tracePt t="92529" x="7874000" y="3652838"/>
          <p14:tracePt t="92541" x="7878763" y="3648075"/>
          <p14:tracePt t="92558" x="7889875" y="3636963"/>
          <p14:tracePt t="92574" x="7900988" y="3636963"/>
          <p14:tracePt t="92591" x="7943850" y="3621088"/>
          <p14:tracePt t="92608" x="7959725" y="3621088"/>
          <p14:tracePt t="92624" x="7977188" y="3621088"/>
          <p14:tracePt t="92641" x="8024813" y="3621088"/>
          <p14:tracePt t="92657" x="8067675" y="3621088"/>
          <p14:tracePt t="92674" x="8085138" y="3621088"/>
          <p14:tracePt t="92691" x="8112125" y="3632200"/>
          <p14:tracePt t="92708" x="8132763" y="3652838"/>
          <p14:tracePt t="92724" x="8204200" y="3729038"/>
          <p14:tracePt t="92741" x="8235950" y="3794125"/>
          <p14:tracePt t="92758" x="8251825" y="3848100"/>
          <p14:tracePt t="92774" x="8278813" y="3944938"/>
          <p14:tracePt t="92791" x="8278813" y="4030663"/>
          <p14:tracePt t="92807" x="8278813" y="4122738"/>
          <p14:tracePt t="92824" x="8278813" y="4160838"/>
          <p14:tracePt t="92841" x="8262938" y="4221163"/>
          <p14:tracePt t="92857" x="8231188" y="4268788"/>
          <p14:tracePt t="92874" x="8213725" y="4284663"/>
          <p14:tracePt t="92891" x="8116888" y="4329113"/>
          <p14:tracePt t="92907" x="8024813" y="4356100"/>
          <p14:tracePt t="92924" x="7896225" y="4394200"/>
          <p14:tracePt t="92941" x="7651750" y="4414838"/>
          <p14:tracePt t="92957" x="7361238" y="4448175"/>
          <p14:tracePt t="92974" x="7258050" y="4457700"/>
          <p14:tracePt t="92991" x="7069138" y="4479925"/>
          <p14:tracePt t="93007" x="7024688" y="4491038"/>
          <p14:tracePt t="93024" x="6934200" y="4495800"/>
          <p14:tracePt t="93041" x="6842125" y="4495800"/>
          <p14:tracePt t="93058" x="6642100" y="4484688"/>
          <p14:tracePt t="93074" x="6550025" y="4475163"/>
          <p14:tracePt t="93091" x="6323013" y="4452938"/>
          <p14:tracePt t="93108" x="6134100" y="4430713"/>
          <p14:tracePt t="93124" x="6069013" y="4430713"/>
          <p14:tracePt t="93141" x="5927725" y="4421188"/>
          <p14:tracePt t="93158" x="5749925" y="4410075"/>
          <p14:tracePt t="93174" x="5673725" y="4403725"/>
          <p14:tracePt t="93190" x="5518150" y="4371975"/>
          <p14:tracePt t="93207" x="5473700" y="4367213"/>
          <p14:tracePt t="93224" x="5441950" y="4344988"/>
          <p14:tracePt t="93240" x="5437188" y="4302125"/>
          <p14:tracePt t="93258" x="5437188" y="4275138"/>
          <p14:tracePt t="93274" x="5484813" y="4167188"/>
          <p14:tracePt t="93291" x="5626100" y="4059238"/>
          <p14:tracePt t="93308" x="5810250" y="4010025"/>
          <p14:tracePt t="93324" x="5988050" y="3983038"/>
          <p14:tracePt t="93341" x="6176963" y="3971925"/>
          <p14:tracePt t="93358" x="6415088" y="4010025"/>
          <p14:tracePt t="93374" x="6516688" y="4052888"/>
          <p14:tracePt t="93391" x="6599238" y="4113213"/>
          <p14:tracePt t="93407" x="6646863" y="4203700"/>
          <p14:tracePt t="93424" x="6696075" y="4318000"/>
          <p14:tracePt t="93440" x="6716713" y="4376738"/>
          <p14:tracePt t="93458" x="6716713" y="4430713"/>
          <p14:tracePt t="93474" x="6716713" y="4464050"/>
          <p14:tracePt t="93491" x="6716713" y="4479925"/>
          <p14:tracePt t="93648" x="6723063" y="4479925"/>
          <p14:tracePt t="93659" x="6804025" y="4468813"/>
          <p14:tracePt t="93669" x="6869113" y="4468813"/>
          <p14:tracePt t="93678" x="7004050" y="4468813"/>
          <p14:tracePt t="93690" x="7089775" y="4468813"/>
          <p14:tracePt t="93707" x="7415213" y="4468813"/>
          <p14:tracePt t="93724" x="7539038" y="4468813"/>
          <p14:tracePt t="93741" x="8062913" y="4425950"/>
          <p14:tracePt t="93757" x="8177213" y="4403725"/>
          <p14:tracePt t="93774" x="8451850" y="4356100"/>
          <p14:tracePt t="93791" x="8636000" y="4329113"/>
          <p14:tracePt t="93807" x="8824913" y="4306888"/>
          <p14:tracePt t="93824" x="8912225" y="4295775"/>
          <p14:tracePt t="93840" x="9144000" y="4279900"/>
          <p14:tracePt t="93858" x="9355138" y="4279900"/>
          <p14:tracePt t="93874" x="9420225" y="4279900"/>
          <p14:tracePt t="93891" x="9510713" y="4279900"/>
          <p14:tracePt t="93908" x="9555163" y="4279900"/>
          <p14:tracePt t="93924" x="9591675" y="4279900"/>
          <p14:tracePt t="93941" x="9652000" y="4279900"/>
          <p14:tracePt t="93958" x="9674225" y="4279900"/>
          <p14:tracePt t="93974" x="9705975" y="4264025"/>
          <p14:tracePt t="93990" x="9710738" y="4264025"/>
          <p14:tracePt t="96640" x="10009188" y="5518150"/>
          <p14:tracePt t="96669" x="9964738" y="5534025"/>
          <p14:tracePt t="96678" x="9813925" y="5592763"/>
          <p14:tracePt t="96689" x="9694863" y="5637213"/>
          <p14:tracePt t="96698" x="9505950" y="5700713"/>
          <p14:tracePt t="96709" x="9078913" y="5788025"/>
          <p14:tracePt t="96724" x="8863013" y="5815013"/>
          <p14:tracePt t="96741" x="8186738" y="5853113"/>
          <p14:tracePt t="96774" x="7597775" y="5664200"/>
          <p14:tracePt t="96807" x="7285038" y="5280025"/>
          <p14:tracePt t="96840" x="7085013" y="5122863"/>
          <p14:tracePt t="96857" x="7031038" y="5084763"/>
          <p14:tracePt t="96874" x="6880225" y="4960938"/>
          <p14:tracePt t="96891" x="6716713" y="4857750"/>
          <p14:tracePt t="96908" x="6588125" y="4783138"/>
          <p14:tracePt t="96924" x="6565900" y="4749800"/>
          <p14:tracePt t="96941" x="6550025" y="4722813"/>
          <p14:tracePt t="96957" x="6554788" y="4702175"/>
          <p14:tracePt t="96974" x="6550025" y="4657725"/>
          <p14:tracePt t="96990" x="6480175" y="4594225"/>
          <p14:tracePt t="97007" x="6435725" y="4583113"/>
          <p14:tracePt t="97024" x="6307138" y="4567238"/>
          <p14:tracePt t="97088" x="6361113" y="4630738"/>
          <p14:tracePt t="97098" x="6361113" y="4637088"/>
          <p14:tracePt t="97108" x="6327775" y="4641850"/>
          <p14:tracePt t="97318" x="6327775" y="4594225"/>
          <p14:tracePt t="97328" x="6246813" y="4452938"/>
          <p14:tracePt t="97339" x="6208713" y="4398963"/>
          <p14:tracePt t="97348" x="6172200" y="4349750"/>
          <p14:tracePt t="97358" x="6030913" y="4268788"/>
          <p14:tracePt t="97374" x="5976938" y="4230688"/>
          <p14:tracePt t="97390" x="5765800" y="4140200"/>
          <p14:tracePt t="97407" x="5603875" y="4059238"/>
          <p14:tracePt t="97424" x="5583238" y="4025900"/>
          <p14:tracePt t="97441" x="5583238" y="3933825"/>
          <p14:tracePt t="97457" x="5657850" y="3875088"/>
          <p14:tracePt t="97474" x="6253163" y="3502025"/>
          <p14:tracePt t="97491" x="6900863" y="3182938"/>
          <p14:tracePt t="97507" x="7004050" y="3097213"/>
          <p14:tracePt t="97524" x="7008813" y="3090863"/>
          <p14:tracePt t="97541" x="7008813" y="3086100"/>
          <p14:tracePt t="97718" x="7019925" y="3144838"/>
          <p14:tracePt t="97728" x="7031038" y="3209925"/>
          <p14:tracePt t="97738" x="7031038" y="3241675"/>
          <p14:tracePt t="97758" x="7031038" y="3232150"/>
          <p14:tracePt t="97768" x="7031038" y="3171825"/>
          <p14:tracePt t="97779" x="7019925" y="3124200"/>
          <p14:tracePt t="97791" x="7008813" y="3070225"/>
          <p14:tracePt t="97807" x="7008813" y="2940050"/>
          <p14:tracePt t="97824" x="7004050" y="2874963"/>
          <p14:tracePt t="97841" x="7004050" y="2820988"/>
          <p14:tracePt t="97857" x="7004050" y="2789238"/>
          <p14:tracePt t="97874" x="7004050" y="2740025"/>
          <p14:tracePt t="97891" x="7004050" y="2697163"/>
          <p14:tracePt t="97907" x="7004050" y="2625725"/>
          <p14:tracePt t="97924" x="7004050" y="2598738"/>
          <p14:tracePt t="97941" x="7004050" y="2540000"/>
          <p14:tracePt t="97957" x="6992938" y="2528888"/>
          <p14:tracePt t="97974" x="6992938" y="2524125"/>
          <p14:tracePt t="98029" x="6992938" y="2490788"/>
          <p14:tracePt t="98038" x="6992938" y="2452688"/>
          <p14:tracePt t="98048" x="6992938" y="2420938"/>
          <p14:tracePt t="98059" x="6992938" y="2393950"/>
          <p14:tracePt t="98074" x="6997700" y="2371725"/>
          <p14:tracePt t="98091" x="7004050" y="2351088"/>
          <p14:tracePt t="98107" x="7008813" y="2339975"/>
          <p14:tracePt t="98124" x="7008813" y="2335213"/>
          <p14:tracePt t="98178" x="7008813" y="2328863"/>
          <p14:tracePt t="98338" x="7008813" y="2324100"/>
          <p14:tracePt t="98858" x="7015163" y="2324100"/>
          <p14:tracePt t="98868" x="7019925" y="2335213"/>
          <p14:tracePt t="98878" x="7024688" y="2339975"/>
          <p14:tracePt t="98891" x="7031038" y="2339975"/>
          <p14:tracePt t="98907" x="7062788" y="2351088"/>
          <p14:tracePt t="98924" x="7089775" y="2362200"/>
          <p14:tracePt t="98941" x="7224713" y="2398713"/>
          <p14:tracePt t="98957" x="7361238" y="2398713"/>
          <p14:tracePt t="98991" x="7986713" y="2405063"/>
          <p14:tracePt t="99024" x="8316913" y="2420938"/>
          <p14:tracePt t="99058" x="8647113" y="2425700"/>
          <p14:tracePt t="99074" x="8721725" y="2425700"/>
          <p14:tracePt t="99091" x="8932863" y="2425700"/>
          <p14:tracePt t="99107" x="9036050" y="2425700"/>
          <p14:tracePt t="99109" x="9186863" y="2425700"/>
          <p14:tracePt t="99124" x="9263063" y="2425700"/>
          <p14:tracePt t="99140" x="9391650" y="2425700"/>
          <p14:tracePt t="99157" x="9420225" y="2420938"/>
          <p14:tracePt t="99174" x="9429750" y="2420938"/>
          <p14:tracePt t="99190" x="9490075" y="2420938"/>
          <p14:tracePt t="99207" x="9528175" y="2420938"/>
          <p14:tracePt t="99224" x="9694863" y="2409825"/>
          <p14:tracePt t="99240" x="9791700" y="2382838"/>
          <p14:tracePt t="99257" x="9840913" y="2362200"/>
          <p14:tracePt t="99274" x="9840913" y="2355850"/>
          <p14:tracePt t="99291" x="9845675" y="2351088"/>
          <p14:tracePt t="99307" x="9845675" y="2339975"/>
          <p14:tracePt t="99341" x="9845675" y="2317750"/>
          <p14:tracePt t="99357" x="9845675" y="2312988"/>
          <p14:tracePt t="99374" x="9836150" y="2301875"/>
          <p14:tracePt t="99391" x="9829800" y="2297113"/>
          <p14:tracePt t="99408" x="9818688" y="2286000"/>
          <p14:tracePt t="99424" x="9809163" y="2281238"/>
          <p14:tracePt t="99441" x="9798050" y="2274888"/>
          <p14:tracePt t="99457" x="9791700" y="2270125"/>
          <p14:tracePt t="99491" x="9782175" y="2263775"/>
          <p14:tracePt t="99507" x="9764713" y="2263775"/>
          <p14:tracePt t="99524" x="9717088" y="2254250"/>
          <p14:tracePt t="99541" x="9645650" y="2247900"/>
          <p14:tracePt t="99558" x="9582150" y="2247900"/>
          <p14:tracePt t="99574" x="9575800" y="2247900"/>
          <p14:tracePt t="99590" x="9571038" y="2243138"/>
          <p14:tracePt t="99678" x="9564688" y="2236788"/>
          <p14:tracePt t="99689" x="9555163" y="2236788"/>
          <p14:tracePt t="99699" x="9544050" y="2236788"/>
          <p14:tracePt t="99708" x="9537700" y="2236788"/>
          <p14:tracePt t="99724" x="9532938" y="2232025"/>
          <p14:tracePt t="99741" x="9521825" y="2232025"/>
          <p14:tracePt t="99808" x="9521825" y="2227263"/>
          <p14:tracePt t="99848" x="9517063" y="2227263"/>
          <p14:tracePt t="99858" x="9494838" y="2220913"/>
          <p14:tracePt t="99868" x="9478963" y="2220913"/>
          <p14:tracePt t="99878" x="9456738" y="2220913"/>
          <p14:tracePt t="99891" x="9420225" y="2220913"/>
          <p14:tracePt t="99908" x="9348788" y="2209800"/>
          <p14:tracePt t="99924" x="9321800" y="2209800"/>
          <p14:tracePt t="99940" x="9301163" y="2209800"/>
          <p14:tracePt t="100029" x="9263063" y="2209800"/>
          <p14:tracePt t="100038" x="9186863" y="2209800"/>
          <p14:tracePt t="100048" x="9132888" y="2209800"/>
          <p14:tracePt t="100059" x="9094788" y="2209800"/>
          <p14:tracePt t="100074" x="9002713" y="2209800"/>
          <p14:tracePt t="100091" x="8901113" y="2209800"/>
          <p14:tracePt t="100107" x="8786813" y="2209800"/>
          <p14:tracePt t="100124" x="8721725" y="2209800"/>
          <p14:tracePt t="100140" x="8667750" y="2209800"/>
          <p14:tracePt t="100157" x="8602663" y="2209800"/>
          <p14:tracePt t="100174" x="8555038" y="2209800"/>
          <p14:tracePt t="100190" x="8489950" y="2209800"/>
          <p14:tracePt t="100207" x="8413750" y="2209800"/>
          <p14:tracePt t="100224" x="8312150" y="2209800"/>
          <p14:tracePt t="100241" x="8193088" y="2209800"/>
          <p14:tracePt t="100257" x="8132763" y="2209800"/>
          <p14:tracePt t="100274" x="8051800" y="2216150"/>
          <p14:tracePt t="100291" x="7950200" y="2216150"/>
          <p14:tracePt t="100308" x="7808913" y="2216150"/>
          <p14:tracePt t="100324" x="7732713" y="2216150"/>
          <p14:tracePt t="100341" x="7478713" y="2216150"/>
          <p14:tracePt t="100357" x="7381875" y="2216150"/>
          <p14:tracePt t="100374" x="7116763" y="2216150"/>
          <p14:tracePt t="100391" x="6884988" y="2227263"/>
          <p14:tracePt t="100407" x="6696075" y="2227263"/>
          <p14:tracePt t="100424" x="6619875" y="2227263"/>
          <p14:tracePt t="100440" x="6399213" y="2236788"/>
          <p14:tracePt t="100457" x="6118225" y="2259013"/>
          <p14:tracePt t="100474" x="6019800" y="2259013"/>
          <p14:tracePt t="100491" x="5792788" y="2259013"/>
          <p14:tracePt t="100507" x="5727700" y="2259013"/>
          <p14:tracePt t="100524" x="5549900" y="2254250"/>
          <p14:tracePt t="100541" x="5372100" y="2243138"/>
          <p14:tracePt t="100558" x="5172075" y="2243138"/>
          <p14:tracePt t="100574" x="5095875" y="2243138"/>
          <p14:tracePt t="100591" x="4933950" y="2243138"/>
          <p14:tracePt t="100607" x="4821238" y="2243138"/>
          <p14:tracePt t="100624" x="4765675" y="2243138"/>
          <p14:tracePt t="100641" x="4718050" y="2243138"/>
          <p14:tracePt t="100657" x="4706938" y="2236788"/>
          <p14:tracePt t="100674" x="4679950" y="2236788"/>
          <p14:tracePt t="100690" x="4648200" y="2236788"/>
          <p14:tracePt t="100707" x="4625975" y="2236788"/>
          <p14:tracePt t="100724" x="4610100" y="2236788"/>
          <p14:tracePt t="100740" x="4603750" y="2247900"/>
          <p14:tracePt t="100774" x="4603750" y="2254250"/>
          <p14:tracePt t="100791" x="4583113" y="2254250"/>
          <p14:tracePt t="100807" x="4533900" y="2263775"/>
          <p14:tracePt t="100824" x="4484688" y="2281238"/>
          <p14:tracePt t="100841" x="4414838" y="2286000"/>
          <p14:tracePt t="100857" x="4333875" y="2301875"/>
          <p14:tracePt t="100874" x="4268788" y="2312988"/>
          <p14:tracePt t="100891" x="4187825" y="2317750"/>
          <p14:tracePt t="100907" x="4064000" y="2317750"/>
          <p14:tracePt t="100924" x="3987800" y="2317750"/>
          <p14:tracePt t="100941" x="3713163" y="2317750"/>
          <p14:tracePt t="100957" x="3398838" y="2301875"/>
          <p14:tracePt t="100974" x="3324225" y="2286000"/>
          <p14:tracePt t="100991" x="3209925" y="2232025"/>
          <p14:tracePt t="101007" x="3194050" y="2198688"/>
          <p14:tracePt t="101024" x="3187700" y="2178050"/>
          <p14:tracePt t="101041" x="3187700" y="2135188"/>
          <p14:tracePt t="101057" x="3209925" y="2101850"/>
          <p14:tracePt t="101074" x="3221038" y="2085975"/>
          <p14:tracePt t="101091" x="3248025" y="2074863"/>
          <p14:tracePt t="101107" x="3306763" y="2063750"/>
          <p14:tracePt t="101124" x="3360738" y="2063750"/>
          <p14:tracePt t="101140" x="3551238" y="2063750"/>
          <p14:tracePt t="101157" x="3679825" y="2081213"/>
          <p14:tracePt t="101174" x="3706813" y="2085975"/>
          <p14:tracePt t="101191" x="3740150" y="2112963"/>
          <p14:tracePt t="101207" x="3744913" y="2117725"/>
          <p14:tracePt t="101224" x="3744913" y="2151063"/>
          <p14:tracePt t="101241" x="3744913" y="2166938"/>
          <p14:tracePt t="101257" x="3740150" y="2166938"/>
          <p14:tracePt t="101274" x="3729038" y="2178050"/>
          <p14:tracePt t="101291" x="3713163" y="2178050"/>
          <p14:tracePt t="101308" x="3695700" y="2178050"/>
          <p14:tracePt t="101324" x="3690938" y="2178050"/>
          <p14:tracePt t="101341" x="3679825" y="2178050"/>
          <p14:tracePt t="102278" x="3668713" y="2205038"/>
          <p14:tracePt t="102288" x="3641725" y="2263775"/>
          <p14:tracePt t="102298" x="3609975" y="2339975"/>
          <p14:tracePt t="102308" x="3497263" y="2501900"/>
          <p14:tracePt t="102324" x="3475038" y="2535238"/>
          <p14:tracePt t="102341" x="3468688" y="2535238"/>
          <p14:tracePt t="102648" x="3463925" y="2535238"/>
          <p14:tracePt t="102658" x="3421063" y="2544763"/>
          <p14:tracePt t="102669" x="3351213" y="2562225"/>
          <p14:tracePt t="102678" x="3297238" y="2582863"/>
          <p14:tracePt t="102691" x="3279775" y="2589213"/>
          <p14:tracePt t="102738" x="3275013" y="2589213"/>
          <p14:tracePt t="102749" x="3259138" y="2589213"/>
          <p14:tracePt t="102758" x="3236913" y="2605088"/>
          <p14:tracePt t="102774" x="3225800" y="2605088"/>
          <p14:tracePt t="102807" x="3182938" y="2620963"/>
          <p14:tracePt t="102824" x="3144838" y="2636838"/>
          <p14:tracePt t="102857" x="3140075" y="2643188"/>
          <p14:tracePt t="102874" x="3133725" y="2643188"/>
          <p14:tracePt t="102890" x="3117850" y="2652713"/>
          <p14:tracePt t="102907" x="3113088" y="2663825"/>
          <p14:tracePt t="102924" x="3113088" y="2670175"/>
          <p14:tracePt t="102941" x="3144838" y="2713038"/>
          <p14:tracePt t="102957" x="3187700" y="2728913"/>
          <p14:tracePt t="102974" x="3668713" y="2771775"/>
          <p14:tracePt t="102991" x="4922838" y="2755900"/>
          <p14:tracePt t="103007" x="5468938" y="2697163"/>
          <p14:tracePt t="103024" x="6853238" y="2497138"/>
          <p14:tracePt t="103041" x="8013700" y="2247900"/>
          <p14:tracePt t="103057" x="8613775" y="2135188"/>
          <p14:tracePt t="103074" x="8905875" y="2101850"/>
          <p14:tracePt t="103091" x="9121775" y="2090738"/>
          <p14:tracePt t="103107" x="9170988" y="2097088"/>
          <p14:tracePt t="103108" x="9202738" y="2101850"/>
          <p14:tracePt t="103124" x="9229725" y="2108200"/>
          <p14:tracePt t="103141" x="9236075" y="2112963"/>
          <p14:tracePt t="103208" x="9229725" y="2112963"/>
          <p14:tracePt t="103218" x="9220200" y="2112963"/>
          <p14:tracePt t="103228" x="9213850" y="2112963"/>
          <p14:tracePt t="103240" x="9209088" y="2117725"/>
          <p14:tracePt t="103257" x="9202738" y="2124075"/>
          <p14:tracePt t="103274" x="9175750" y="2144713"/>
          <p14:tracePt t="103291" x="9166225" y="2171700"/>
          <p14:tracePt t="103307" x="9202738" y="2205038"/>
          <p14:tracePt t="103324" x="9256713" y="2205038"/>
          <p14:tracePt t="103341" x="9494838" y="2216150"/>
          <p14:tracePt t="103357" x="9786938" y="2216150"/>
          <p14:tracePt t="103374" x="9872663" y="2216150"/>
          <p14:tracePt t="103391" x="10036175" y="2216150"/>
          <p14:tracePt t="103407" x="10052050" y="2216150"/>
          <p14:tracePt t="103518" x="10052050" y="2232025"/>
          <p14:tracePt t="103528" x="10052050" y="2236788"/>
          <p14:tracePt t="103548" x="10045700" y="2243138"/>
          <p14:tracePt t="103579" x="10045700" y="2247900"/>
          <p14:tracePt t="103588" x="10052050" y="2247900"/>
          <p14:tracePt t="103598" x="10063163" y="2247900"/>
          <p14:tracePt t="103608" x="10083800" y="2247900"/>
          <p14:tracePt t="103624" x="10106025" y="2254250"/>
          <p14:tracePt t="103640" x="10191750" y="2254250"/>
          <p14:tracePt t="103657" x="10240963" y="2259013"/>
          <p14:tracePt t="103674" x="10380663" y="2259013"/>
          <p14:tracePt t="103691" x="10472738" y="2259013"/>
          <p14:tracePt t="103707" x="10494963" y="2259013"/>
          <p14:tracePt t="108070" x="8235950" y="2528888"/>
          <p14:tracePt t="108078" x="8067675" y="2540000"/>
          <p14:tracePt t="108080" x="7954963" y="2551113"/>
          <p14:tracePt t="108091" x="7727950" y="2551113"/>
          <p14:tracePt t="108107" x="7651750" y="2562225"/>
          <p14:tracePt t="108124" x="7581900" y="2566988"/>
          <p14:tracePt t="108141" x="7431088" y="2589213"/>
          <p14:tracePt t="108174" x="7112000" y="2620963"/>
          <p14:tracePt t="108207" x="6835775" y="2647950"/>
          <p14:tracePt t="108241" x="6819900" y="2647950"/>
          <p14:tracePt t="108278" x="6819900" y="2652713"/>
          <p14:tracePt t="108291" x="6819900" y="2659063"/>
          <p14:tracePt t="108428" x="6819900" y="2670175"/>
          <p14:tracePt t="108438" x="6819900" y="2706688"/>
          <p14:tracePt t="108448" x="6819900" y="2713038"/>
          <p14:tracePt t="108458" x="6824663" y="2713038"/>
          <p14:tracePt t="108538" x="6824663" y="2717800"/>
          <p14:tracePt t="108958" x="6842125" y="2717800"/>
          <p14:tracePt t="108968" x="6896100" y="2717800"/>
          <p14:tracePt t="108979" x="6961188" y="2717800"/>
          <p14:tracePt t="108991" x="7035800" y="2717800"/>
          <p14:tracePt t="109007" x="7215188" y="2701925"/>
          <p14:tracePt t="109024" x="7570788" y="2686050"/>
          <p14:tracePt t="109041" x="7954963" y="2632075"/>
          <p14:tracePt t="109058" x="8609013" y="2517775"/>
          <p14:tracePt t="109090" x="9263063" y="2420938"/>
          <p14:tracePt t="109124" x="9467850" y="2398713"/>
          <p14:tracePt t="109157" x="9636125" y="2420938"/>
          <p14:tracePt t="109174" x="9663113" y="2420938"/>
          <p14:tracePt t="109190" x="9732963" y="2436813"/>
          <p14:tracePt t="109207" x="9744075" y="2436813"/>
          <p14:tracePt t="109241" x="9748838" y="2436813"/>
          <p14:tracePt t="109258" x="9759950" y="2443163"/>
          <p14:tracePt t="109274" x="9764713" y="2447925"/>
          <p14:tracePt t="109291" x="9791700" y="2463800"/>
          <p14:tracePt t="109307" x="9802813" y="2470150"/>
          <p14:tracePt t="109341" x="9818688" y="2474913"/>
          <p14:tracePt t="109357" x="9825038" y="2474913"/>
          <p14:tracePt t="109374" x="9867900" y="2481263"/>
          <p14:tracePt t="109390" x="9910763" y="2481263"/>
          <p14:tracePt t="109407" x="9944100" y="2481263"/>
          <p14:tracePt t="109441" x="9948863" y="2481263"/>
          <p14:tracePt t="109479" x="9955213" y="2481263"/>
          <p14:tracePt t="109488" x="9982200" y="2481263"/>
          <p14:tracePt t="109498" x="9991725" y="2490788"/>
          <p14:tracePt t="109508" x="10002838" y="2490788"/>
          <p14:tracePt t="109524" x="10029825" y="2497138"/>
          <p14:tracePt t="109541" x="10052050" y="2497138"/>
          <p14:tracePt t="109557" x="10056813" y="2497138"/>
          <p14:tracePt t="109648" x="10029825" y="2497138"/>
          <p14:tracePt t="109658" x="9998075" y="2497138"/>
          <p14:tracePt t="109669" x="9932988" y="2497138"/>
          <p14:tracePt t="109678" x="9867900" y="2508250"/>
          <p14:tracePt t="109690" x="9802813" y="2508250"/>
          <p14:tracePt t="109707" x="9667875" y="2508250"/>
          <p14:tracePt t="109724" x="9440863" y="2508250"/>
          <p14:tracePt t="109740" x="9274175" y="2508250"/>
          <p14:tracePt t="109757" x="9148763" y="2517775"/>
          <p14:tracePt t="109774" x="8986838" y="2524125"/>
          <p14:tracePt t="109791" x="8721725" y="2566988"/>
          <p14:tracePt t="109807" x="8408988" y="2616200"/>
          <p14:tracePt t="109824" x="8316913" y="2625725"/>
          <p14:tracePt t="109841" x="8128000" y="2636838"/>
          <p14:tracePt t="109857" x="8040688" y="2647950"/>
          <p14:tracePt t="109874" x="8008938" y="2647950"/>
          <p14:tracePt t="109891" x="8004175" y="2647950"/>
          <p14:tracePt t="109978" x="7997825" y="2647950"/>
          <p14:tracePt t="110129" x="7986713" y="2647950"/>
          <p14:tracePt t="110139" x="7916863" y="2647950"/>
          <p14:tracePt t="110148" x="7804150" y="2643188"/>
          <p14:tracePt t="110158" x="7608888" y="2632075"/>
          <p14:tracePt t="110174" x="7170738" y="2632075"/>
          <p14:tracePt t="110190" x="6680200" y="2697163"/>
          <p14:tracePt t="110207" x="6581775" y="2706688"/>
          <p14:tracePt t="110224" x="6273800" y="2717800"/>
          <p14:tracePt t="110240" x="6019800" y="2717800"/>
          <p14:tracePt t="110257" x="5880100" y="2717800"/>
          <p14:tracePt t="110274" x="5754688" y="2717800"/>
          <p14:tracePt t="110291" x="5556250" y="2717800"/>
          <p14:tracePt t="110307" x="5264150" y="2717800"/>
          <p14:tracePt t="110324" x="5122863" y="2713038"/>
          <p14:tracePt t="110341" x="5019675" y="2690813"/>
          <p14:tracePt t="110357" x="4960938" y="2670175"/>
          <p14:tracePt t="110374" x="4929188" y="2659063"/>
          <p14:tracePt t="110390" x="4895850" y="2643188"/>
          <p14:tracePt t="110407" x="4830763" y="2636838"/>
          <p14:tracePt t="110424" x="4760913" y="2625725"/>
          <p14:tracePt t="110441" x="4594225" y="2609850"/>
          <p14:tracePt t="110457" x="4479925" y="2598738"/>
          <p14:tracePt t="110474" x="4410075" y="2589213"/>
          <p14:tracePt t="110491" x="4376738" y="2578100"/>
          <p14:tracePt t="110507" x="4333875" y="2562225"/>
          <p14:tracePt t="110524" x="4295775" y="2544763"/>
          <p14:tracePt t="110541" x="4187825" y="2528888"/>
          <p14:tracePt t="110557" x="3998913" y="2508250"/>
          <p14:tracePt t="110574" x="3944938" y="2508250"/>
          <p14:tracePt t="110590" x="3868738" y="2508250"/>
          <p14:tracePt t="110607" x="3821113" y="2501900"/>
          <p14:tracePt t="110624" x="3805238" y="2501900"/>
          <p14:tracePt t="110640" x="3767138" y="2501900"/>
          <p14:tracePt t="110657" x="3756025" y="2501900"/>
          <p14:tracePt t="110674" x="3713163" y="2497138"/>
          <p14:tracePt t="110691" x="3679825" y="2490788"/>
          <p14:tracePt t="110889" x="3686175" y="2490788"/>
          <p14:tracePt t="110898" x="3702050" y="2497138"/>
          <p14:tracePt t="110908" x="3722688" y="2501900"/>
          <p14:tracePt t="110918" x="3740150" y="2513013"/>
          <p14:tracePt t="110928" x="3760788" y="2517775"/>
          <p14:tracePt t="110940" x="3794125" y="2535238"/>
          <p14:tracePt t="110957" x="3814763" y="2540000"/>
          <p14:tracePt t="110974" x="3906838" y="2566988"/>
          <p14:tracePt t="110990" x="4005263" y="2582863"/>
          <p14:tracePt t="111007" x="4090988" y="2593975"/>
          <p14:tracePt t="111024" x="4268788" y="2609850"/>
          <p14:tracePt t="111041" x="4398963" y="2620963"/>
          <p14:tracePt t="111057" x="4502150" y="2620963"/>
          <p14:tracePt t="111074" x="4533900" y="2625725"/>
          <p14:tracePt t="111090" x="4567238" y="2625725"/>
          <p14:tracePt t="111107" x="4614863" y="2636838"/>
          <p14:tracePt t="111124" x="4641850" y="2636838"/>
          <p14:tracePt t="111141" x="4711700" y="2643188"/>
          <p14:tracePt t="111157" x="4749800" y="2643188"/>
          <p14:tracePt t="111174" x="4772025" y="2643188"/>
          <p14:tracePt t="111218" x="4776788" y="2643188"/>
          <p14:tracePt t="111268" x="4787900" y="2643188"/>
          <p14:tracePt t="111488" x="4783138" y="2643188"/>
          <p14:tracePt t="111498" x="4772025" y="2643188"/>
          <p14:tracePt t="111508" x="4765675" y="2643188"/>
          <p14:tracePt t="111518" x="4760913" y="2643188"/>
          <p14:tracePt t="111548" x="4760913" y="2647950"/>
          <p14:tracePt t="117520" x="5318125" y="2782888"/>
          <p14:tracePt t="117538" x="5311775" y="2782888"/>
          <p14:tracePt t="117548" x="5241925" y="2767013"/>
          <p14:tracePt t="117559" x="5176838" y="2744788"/>
          <p14:tracePt t="117568" x="5122863" y="2740025"/>
          <p14:tracePt t="117578" x="5030788" y="2697163"/>
          <p14:tracePt t="117590" x="4949825" y="2674938"/>
          <p14:tracePt t="117624" x="4691063" y="2582863"/>
          <p14:tracePt t="117657" x="4533900" y="2540000"/>
          <p14:tracePt t="117707" x="4652963" y="2486025"/>
          <p14:tracePt t="117724" x="4745038" y="2470150"/>
          <p14:tracePt t="117740" x="5138738" y="2443163"/>
          <p14:tracePt t="117757" x="5934075" y="2443163"/>
          <p14:tracePt t="117774" x="6242050" y="2443163"/>
          <p14:tracePt t="117790" x="6961188" y="2443163"/>
          <p14:tracePt t="117807" x="7635875" y="2474913"/>
          <p14:tracePt t="117824" x="7793038" y="2474913"/>
          <p14:tracePt t="117840" x="7874000" y="2481263"/>
          <p14:tracePt t="123900" x="8008938" y="2767013"/>
          <p14:tracePt t="123909" x="8013700" y="2809875"/>
          <p14:tracePt t="123924" x="8013700" y="2820988"/>
          <p14:tracePt t="123940" x="8013700" y="2832100"/>
          <p14:tracePt t="123957" x="8020050" y="2836863"/>
          <p14:tracePt t="123974" x="8024813" y="2843213"/>
          <p14:tracePt t="124041" x="8020050" y="2901950"/>
          <p14:tracePt t="124074" x="8020050" y="2971800"/>
          <p14:tracePt t="124090" x="8031163" y="2994025"/>
          <p14:tracePt t="124107" x="8031163" y="2998788"/>
          <p14:tracePt t="124178" x="8031163" y="3021013"/>
          <p14:tracePt t="124189" x="8031163" y="3025775"/>
          <p14:tracePt t="124198" x="8031163" y="3036888"/>
          <p14:tracePt t="124208" x="8031163" y="3059113"/>
          <p14:tracePt t="124224" x="8031163" y="3074988"/>
          <p14:tracePt t="124240" x="8040688" y="3144838"/>
          <p14:tracePt t="124257" x="8040688" y="3232150"/>
          <p14:tracePt t="124274" x="8040688" y="3259138"/>
          <p14:tracePt t="124291" x="8040688" y="3317875"/>
          <p14:tracePt t="124307" x="8040688" y="3367088"/>
          <p14:tracePt t="124324" x="8040688" y="3378200"/>
          <p14:tracePt t="124340" x="8040688" y="3382963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6|22.6|58.6|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|1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|18.6|26.6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8|19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7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|43.8|17.8|2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|0.7|7.5|0.6|9.7|0.5|1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5.9|5.3|2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0.5|3.8|4.6|0.4|8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7|3.8|7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|26.3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1067</Words>
  <Application>Microsoft Office PowerPoint</Application>
  <PresentationFormat>ワイド画面</PresentationFormat>
  <Paragraphs>122</Paragraphs>
  <Slides>18</Slides>
  <Notes>0</Notes>
  <HiddenSlides>0</HiddenSlides>
  <MMClips>18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テーマ</vt:lpstr>
      <vt:lpstr>分詞構文</vt:lpstr>
      <vt:lpstr>分詞の復習</vt:lpstr>
      <vt:lpstr>分詞構文 (分詞の副詞的用法）</vt:lpstr>
      <vt:lpstr>接続詞＋分詞</vt:lpstr>
      <vt:lpstr>分詞の位置</vt:lpstr>
      <vt:lpstr>分詞の否定と完了</vt:lpstr>
      <vt:lpstr>分詞の主語 ≠ 主節の主語の場合</vt:lpstr>
      <vt:lpstr>慣用句　（分詞の主語≠主節の主語でOK）</vt:lpstr>
      <vt:lpstr>練習 12-1</vt:lpstr>
      <vt:lpstr>no more than/no less than の話し</vt:lpstr>
      <vt:lpstr> a little more  than $100</vt:lpstr>
      <vt:lpstr>PowerPoint プレゼンテーション</vt:lpstr>
      <vt:lpstr> a little less  than $100</vt:lpstr>
      <vt:lpstr>PowerPoint プレゼンテーション</vt:lpstr>
      <vt:lpstr>no more than $100 と no less than $100</vt:lpstr>
      <vt:lpstr>比較の妙味　bigを使って狭いと言おう</vt:lpstr>
      <vt:lpstr>intelligence scale</vt:lpstr>
      <vt:lpstr>じゃあこれどんな意味？　(暗記例文10)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分詞構文</dc:title>
  <dc:creator>Naoyuki Takagi</dc:creator>
  <cp:lastModifiedBy>rltakagi@yahoo.co.jp</cp:lastModifiedBy>
  <cp:revision>32</cp:revision>
  <dcterms:created xsi:type="dcterms:W3CDTF">2017-07-05T22:43:15Z</dcterms:created>
  <dcterms:modified xsi:type="dcterms:W3CDTF">2020-08-19T07:16:05Z</dcterms:modified>
</cp:coreProperties>
</file>