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91" r:id="rId11"/>
    <p:sldId id="292" r:id="rId12"/>
    <p:sldId id="266" r:id="rId13"/>
    <p:sldId id="267" r:id="rId14"/>
    <p:sldId id="265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84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2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97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48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3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13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87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24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41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0470-FFD5-44A9-B284-AA97C3D31BD6}" type="datetimeFigureOut">
              <a:rPr kumimoji="1" lang="ja-JP" altLang="en-US" smtClean="0"/>
              <a:t>2022/4/21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48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7.gif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5.m4a"/><Relationship Id="rId7" Type="http://schemas.openxmlformats.org/officeDocument/2006/relationships/image" Target="../media/image10.jp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前置詞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40CBC2E-3660-47FE-9C9B-7B2795C45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"/>
    </mc:Choice>
    <mc:Fallback xmlns="">
      <p:transition spd="slow" advTm="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0" x="854075" y="49450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95043-BECB-48CB-9861-72869EF2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48" y="2766218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日本人にとって紛らわしい前置詞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C4144C3-0E13-4B6B-B552-CA0E14D5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"/>
    </mc:Choice>
    <mc:Fallback xmlns="">
      <p:transition spd="slow" advTm="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2" x="3036888" y="4810125"/>
          <p14:tracePt t="2037" x="3021013" y="4814888"/>
          <p14:tracePt t="2047" x="2989263" y="4830763"/>
          <p14:tracePt t="2056" x="2960688" y="4830763"/>
          <p14:tracePt t="2067" x="2955925" y="4830763"/>
          <p14:tracePt t="2099" x="2971800" y="4830763"/>
          <p14:tracePt t="2132" x="3106738" y="4826000"/>
          <p14:tracePt t="2166" x="3214688" y="4826000"/>
          <p14:tracePt t="2184" x="3259138" y="4841875"/>
          <p14:tracePt t="2200" x="3290888" y="4852988"/>
          <p14:tracePt t="2216" x="3313113" y="4852988"/>
          <p14:tracePt t="2233" x="3436938" y="4848225"/>
          <p14:tracePt t="2249" x="3556000" y="4830763"/>
          <p14:tracePt t="2266" x="3632200" y="4810125"/>
          <p14:tracePt t="2268" x="3686175" y="4803775"/>
          <p14:tracePt t="2282" x="3778250" y="4792663"/>
          <p14:tracePt t="2299" x="3956050" y="4783138"/>
          <p14:tracePt t="2316" x="4079875" y="4772025"/>
          <p14:tracePt t="2332" x="4268788" y="4749800"/>
          <p14:tracePt t="2349" x="4603750" y="4738688"/>
          <p14:tracePt t="2366" x="4679950" y="4738688"/>
          <p14:tracePt t="2382" x="4803775" y="4738688"/>
          <p14:tracePt t="2399" x="4810125" y="4738688"/>
          <p14:tracePt t="2415" x="4814888" y="4738688"/>
          <p14:tracePt t="2531" x="4794250" y="4745038"/>
          <p14:tracePt t="2538" x="4772025" y="4756150"/>
          <p14:tracePt t="2549" x="4765675" y="4756150"/>
          <p14:tracePt t="2566" x="4756150" y="4756150"/>
          <p14:tracePt t="2582" x="4745038" y="4756150"/>
          <p14:tracePt t="2599" x="4738688" y="4745038"/>
          <p14:tracePt t="2616" x="4738688" y="4738688"/>
          <p14:tracePt t="2632" x="4738688" y="4733925"/>
          <p14:tracePt t="2649" x="4738688" y="4729163"/>
          <p14:tracePt t="2717" x="4745038" y="4706938"/>
          <p14:tracePt t="2726" x="4776788" y="4684713"/>
          <p14:tracePt t="2737" x="4799013" y="4668838"/>
          <p14:tracePt t="2749" x="4826000" y="4657725"/>
          <p14:tracePt t="2766" x="4879975" y="4648200"/>
          <p14:tracePt t="2767" x="4922838" y="4637088"/>
          <p14:tracePt t="2782" x="5010150" y="4630738"/>
          <p14:tracePt t="2799" x="5199063" y="4630738"/>
          <p14:tracePt t="2816" x="5322888" y="4630738"/>
          <p14:tracePt t="2832" x="5491163" y="4630738"/>
          <p14:tracePt t="2849" x="5700713" y="4630738"/>
          <p14:tracePt t="2866" x="5803900" y="4630738"/>
          <p14:tracePt t="2882" x="6084888" y="4630738"/>
          <p14:tracePt t="2899" x="6554788" y="4630738"/>
          <p14:tracePt t="2916" x="6669088" y="4630738"/>
          <p14:tracePt t="2933" x="6954838" y="4630738"/>
          <p14:tracePt t="2949" x="7197725" y="4630738"/>
          <p14:tracePt t="2965" x="7285038" y="4630738"/>
          <p14:tracePt t="2982" x="7489825" y="4630738"/>
          <p14:tracePt t="2999" x="7689850" y="4630738"/>
          <p14:tracePt t="3016" x="7804150" y="4621213"/>
          <p14:tracePt t="3032" x="8020050" y="4598988"/>
          <p14:tracePt t="3049" x="8159750" y="4587875"/>
          <p14:tracePt t="3066" x="8285163" y="4576763"/>
          <p14:tracePt t="3082" x="8397875" y="4576763"/>
          <p14:tracePt t="3099" x="8575675" y="4576763"/>
          <p14:tracePt t="3115" x="8651875" y="4567238"/>
          <p14:tracePt t="3132" x="8851900" y="4567238"/>
          <p14:tracePt t="3149" x="9117013" y="4567238"/>
          <p14:tracePt t="3166" x="9182100" y="4567238"/>
          <p14:tracePt t="3183" x="9321800" y="4560888"/>
          <p14:tracePt t="3199" x="9402763" y="4549775"/>
          <p14:tracePt t="3216" x="9440863" y="4538663"/>
          <p14:tracePt t="3232" x="9474200" y="4533900"/>
          <p14:tracePt t="3249" x="9501188" y="4529138"/>
          <p14:tracePt t="3267" x="9505950" y="45291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389DD59-1028-4EA1-926D-A7234020835E}"/>
              </a:ext>
            </a:extLst>
          </p:cNvPr>
          <p:cNvSpPr txBox="1">
            <a:spLocks/>
          </p:cNvSpPr>
          <p:nvPr/>
        </p:nvSpPr>
        <p:spPr>
          <a:xfrm>
            <a:off x="1786589" y="1445042"/>
            <a:ext cx="9015173" cy="396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５時に、１月２２日に、１９６２年に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英語は全部違う前置詞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at</a:t>
            </a:r>
            <a:r>
              <a:rPr lang="ja-JP" altLang="en-US" dirty="0"/>
              <a:t>一点、</a:t>
            </a:r>
            <a:r>
              <a:rPr lang="en-US" altLang="ja-JP" dirty="0"/>
              <a:t>in</a:t>
            </a:r>
            <a:r>
              <a:rPr lang="ja-JP" altLang="en-US" dirty="0"/>
              <a:t>は中、</a:t>
            </a:r>
            <a:r>
              <a:rPr lang="en-US" altLang="ja-JP" dirty="0"/>
              <a:t>on </a:t>
            </a:r>
            <a:r>
              <a:rPr lang="ja-JP" altLang="en-US" dirty="0"/>
              <a:t>は日付に接触だ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EC76396-E3AF-4389-87C5-D24CE8641D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1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4"/>
    </mc:Choice>
    <mc:Fallback xmlns="">
      <p:transition spd="slow" advTm="5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2597" x="8128000" y="3863975"/>
          <p14:tracePt t="2603" x="7927975" y="3825875"/>
          <p14:tracePt t="2613" x="7754938" y="3787775"/>
          <p14:tracePt t="2626" x="7604125" y="3749675"/>
          <p14:tracePt t="2642" x="7096125" y="3659188"/>
          <p14:tracePt t="2659" x="6824663" y="3605213"/>
          <p14:tracePt t="2676" x="6361113" y="3524250"/>
          <p14:tracePt t="2709" x="5880100" y="3448050"/>
          <p14:tracePt t="2742" x="5700713" y="3441700"/>
          <p14:tracePt t="2775" x="5603875" y="3441700"/>
          <p14:tracePt t="2792" x="5576888" y="3448050"/>
          <p14:tracePt t="2809" x="5549900" y="3459163"/>
          <p14:tracePt t="2826" x="5518150" y="3463925"/>
          <p14:tracePt t="2842" x="5507038" y="3463925"/>
          <p14:tracePt t="2859" x="5468938" y="3463925"/>
          <p14:tracePt t="2875" x="5360988" y="3463925"/>
          <p14:tracePt t="2892" x="5295900" y="3463925"/>
          <p14:tracePt t="2894" x="5183188" y="3463925"/>
          <p14:tracePt t="2909" x="5057775" y="3463925"/>
          <p14:tracePt t="2925" x="4830763" y="3463925"/>
          <p14:tracePt t="2942" x="4745038" y="3459163"/>
          <p14:tracePt t="2959" x="4518025" y="3448050"/>
          <p14:tracePt t="2975" x="4349750" y="3414713"/>
          <p14:tracePt t="2992" x="4187825" y="3382963"/>
          <p14:tracePt t="3009" x="4005263" y="3351213"/>
          <p14:tracePt t="3025" x="3810000" y="3302000"/>
          <p14:tracePt t="3042" x="3722688" y="3279775"/>
          <p14:tracePt t="3059" x="3587750" y="3221038"/>
          <p14:tracePt t="3076" x="3475038" y="3167063"/>
          <p14:tracePt t="3092" x="3441700" y="3151188"/>
          <p14:tracePt t="3109" x="3344863" y="3106738"/>
          <p14:tracePt t="3126" x="3279775" y="3059113"/>
          <p14:tracePt t="3142" x="3263900" y="3043238"/>
          <p14:tracePt t="3159" x="3209925" y="2978150"/>
          <p14:tracePt t="3175" x="3187700" y="2944813"/>
          <p14:tracePt t="3192" x="3182938" y="2928938"/>
          <p14:tracePt t="3209" x="3160713" y="2886075"/>
          <p14:tracePt t="3225" x="3151188" y="2870200"/>
          <p14:tracePt t="3242" x="3140075" y="2847975"/>
          <p14:tracePt t="3259" x="3140075" y="2832100"/>
          <p14:tracePt t="3275" x="3140075" y="2798763"/>
          <p14:tracePt t="3292" x="3140075" y="2771775"/>
          <p14:tracePt t="3309" x="3140075" y="2724150"/>
          <p14:tracePt t="3325" x="3140075" y="2674938"/>
          <p14:tracePt t="3342" x="3140075" y="2652713"/>
          <p14:tracePt t="3359" x="3133725" y="2636838"/>
          <p14:tracePt t="3375" x="3128963" y="2620963"/>
          <p14:tracePt t="3725" x="3144838" y="2620963"/>
          <p14:tracePt t="3734" x="3178175" y="2620963"/>
          <p14:tracePt t="3744" x="3194050" y="2620963"/>
          <p14:tracePt t="3759" x="3225800" y="2620963"/>
          <p14:tracePt t="3775" x="3355975" y="2625725"/>
          <p14:tracePt t="3792" x="3432175" y="2625725"/>
          <p14:tracePt t="3826" x="4068763" y="2625725"/>
          <p14:tracePt t="3860" x="4513263" y="2605088"/>
          <p14:tracePt t="3892" x="4895850" y="2593975"/>
          <p14:tracePt t="3909" x="4965700" y="2589213"/>
          <p14:tracePt t="3925" x="5014913" y="2589213"/>
          <p14:tracePt t="3942" x="5026025" y="2589213"/>
          <p14:tracePt t="3959" x="5041900" y="2589213"/>
          <p14:tracePt t="3975" x="5057775" y="2589213"/>
          <p14:tracePt t="3992" x="5068888" y="2589213"/>
          <p14:tracePt t="4009" x="5091113" y="2589213"/>
          <p14:tracePt t="4025" x="5111750" y="2593975"/>
          <p14:tracePt t="4042" x="5122863" y="2593975"/>
          <p14:tracePt t="4059" x="5145088" y="2598738"/>
          <p14:tracePt t="4075" x="5160963" y="2598738"/>
          <p14:tracePt t="4093" x="5172075" y="2598738"/>
          <p14:tracePt t="4109" x="5176838" y="2605088"/>
          <p14:tracePt t="4865" x="5183188" y="2605088"/>
          <p14:tracePt t="4874" x="5203825" y="2605088"/>
          <p14:tracePt t="4883" x="5219700" y="2605088"/>
          <p14:tracePt t="4894" x="5230813" y="2609850"/>
          <p14:tracePt t="4909" x="5257800" y="2609850"/>
          <p14:tracePt t="4925" x="5291138" y="2609850"/>
          <p14:tracePt t="4942" x="5329238" y="2620963"/>
          <p14:tracePt t="4975" x="5464175" y="2643188"/>
          <p14:tracePt t="5009" x="5572125" y="2663825"/>
          <p14:tracePt t="5042" x="5664200" y="2679700"/>
          <p14:tracePt t="5059" x="5711825" y="2679700"/>
          <p14:tracePt t="5076" x="5772150" y="2690813"/>
          <p14:tracePt t="5093" x="5846763" y="2690813"/>
          <p14:tracePt t="5109" x="5922963" y="2690813"/>
          <p14:tracePt t="5125" x="6035675" y="2690813"/>
          <p14:tracePt t="5142" x="6091238" y="2690813"/>
          <p14:tracePt t="5159" x="6192838" y="2686050"/>
          <p14:tracePt t="5175" x="6253163" y="2686050"/>
          <p14:tracePt t="5192" x="6296025" y="2686050"/>
          <p14:tracePt t="5209" x="6365875" y="2686050"/>
          <p14:tracePt t="5225" x="6453188" y="2674938"/>
          <p14:tracePt t="5242" x="6527800" y="2674938"/>
          <p14:tracePt t="5259" x="6608763" y="2674938"/>
          <p14:tracePt t="5275" x="6700838" y="2674938"/>
          <p14:tracePt t="5292" x="6727825" y="2674938"/>
          <p14:tracePt t="5309" x="6781800" y="2670175"/>
          <p14:tracePt t="5326" x="6792913" y="2670175"/>
          <p14:tracePt t="5342" x="6797675" y="2670175"/>
          <p14:tracePt t="5375" x="6804025" y="2670175"/>
          <p14:tracePt t="5393" x="6808788" y="2670175"/>
          <p14:tracePt t="5433" x="6815138" y="2670175"/>
          <p14:tracePt t="5455" x="6819900" y="2670175"/>
          <p14:tracePt t="5473" x="6831013" y="2670175"/>
          <p14:tracePt t="5483" x="6842125" y="2670175"/>
          <p14:tracePt t="5493" x="6846888" y="2670175"/>
          <p14:tracePt t="5503" x="6853238" y="2670175"/>
          <p14:tracePt t="5513" x="6862763" y="2670175"/>
          <p14:tracePt t="5526" x="6873875" y="2670175"/>
          <p14:tracePt t="5542" x="6889750" y="2670175"/>
          <p14:tracePt t="5559" x="6927850" y="2670175"/>
          <p14:tracePt t="5576" x="6988175" y="2670175"/>
          <p14:tracePt t="5593" x="7051675" y="2670175"/>
          <p14:tracePt t="5609" x="7085013" y="2670175"/>
          <p14:tracePt t="5626" x="7138988" y="2670175"/>
          <p14:tracePt t="5642" x="7165975" y="2670175"/>
          <p14:tracePt t="5659" x="7181850" y="2670175"/>
          <p14:tracePt t="5675" x="7192963" y="2670175"/>
          <p14:tracePt t="5692" x="7204075" y="2663825"/>
          <p14:tracePt t="5709" x="7208838" y="2659063"/>
          <p14:tracePt t="5725" x="7231063" y="2659063"/>
          <p14:tracePt t="5742" x="7246938" y="2652713"/>
          <p14:tracePt t="5759" x="7262813" y="2652713"/>
          <p14:tracePt t="5775" x="7289800" y="2652713"/>
          <p14:tracePt t="5792" x="7300913" y="2652713"/>
          <p14:tracePt t="5809" x="7316788" y="2647950"/>
          <p14:tracePt t="5826" x="7361238" y="2647950"/>
          <p14:tracePt t="5842" x="7370763" y="2647950"/>
          <p14:tracePt t="5859" x="7442200" y="2663825"/>
          <p14:tracePt t="5875" x="7516813" y="2679700"/>
          <p14:tracePt t="5892" x="7550150" y="2690813"/>
          <p14:tracePt t="5894" x="7577138" y="2690813"/>
          <p14:tracePt t="5909" x="7635875" y="2697163"/>
          <p14:tracePt t="5925" x="7689850" y="2706688"/>
          <p14:tracePt t="5942" x="7739063" y="2706688"/>
          <p14:tracePt t="5959" x="7820025" y="2713038"/>
          <p14:tracePt t="5975" x="7874000" y="2713038"/>
          <p14:tracePt t="5992" x="7932738" y="2717800"/>
          <p14:tracePt t="6009" x="8013700" y="2717800"/>
          <p14:tracePt t="6025" x="8116888" y="2728913"/>
          <p14:tracePt t="6042" x="8143875" y="2728913"/>
          <p14:tracePt t="6059" x="8220075" y="2728913"/>
          <p14:tracePt t="6075" x="8267700" y="2728913"/>
          <p14:tracePt t="6093" x="8278813" y="2728913"/>
          <p14:tracePt t="6109" x="8321675" y="2728913"/>
          <p14:tracePt t="6125" x="8382000" y="2728913"/>
          <p14:tracePt t="6142" x="8404225" y="2724150"/>
          <p14:tracePt t="6159" x="8489950" y="2724150"/>
          <p14:tracePt t="6176" x="8575675" y="2724150"/>
          <p14:tracePt t="6192" x="8624888" y="2713038"/>
          <p14:tracePt t="6209" x="8694738" y="2713038"/>
          <p14:tracePt t="6225" x="8732838" y="2713038"/>
          <p14:tracePt t="6242" x="8802688" y="2701925"/>
          <p14:tracePt t="6259" x="8824913" y="2701925"/>
          <p14:tracePt t="6275" x="8890000" y="2701925"/>
          <p14:tracePt t="6292" x="8916988" y="2701925"/>
          <p14:tracePt t="6309" x="9002713" y="2701925"/>
          <p14:tracePt t="6325" x="9083675" y="2706688"/>
          <p14:tracePt t="6342" x="9110663" y="2706688"/>
          <p14:tracePt t="6359" x="9170988" y="2713038"/>
          <p14:tracePt t="6375" x="9213850" y="2713038"/>
          <p14:tracePt t="6392" x="9224963" y="2713038"/>
          <p14:tracePt t="6394" x="9236075" y="2713038"/>
          <p14:tracePt t="6409" x="9247188" y="2713038"/>
          <p14:tracePt t="6425" x="9256713" y="2713038"/>
          <p14:tracePt t="6442" x="9263063" y="2713038"/>
          <p14:tracePt t="7473" x="9256713" y="2713038"/>
          <p14:tracePt t="7603" x="9247188" y="2713038"/>
          <p14:tracePt t="7614" x="9240838" y="2706688"/>
          <p14:tracePt t="7624" x="9229725" y="2706688"/>
          <p14:tracePt t="7634" x="9224963" y="2701925"/>
          <p14:tracePt t="15410" x="7797800" y="2389188"/>
          <p14:tracePt t="15545" x="7793038" y="2389188"/>
          <p14:tracePt t="15554" x="7777163" y="2389188"/>
          <p14:tracePt t="15564" x="7673975" y="2398713"/>
          <p14:tracePt t="15575" x="7431088" y="2481263"/>
          <p14:tracePt t="15592" x="7278688" y="2571750"/>
          <p14:tracePt t="15609" x="6750050" y="3097213"/>
          <p14:tracePt t="15625" x="6300788" y="3832225"/>
          <p14:tracePt t="15659" x="5680075" y="4664075"/>
          <p14:tracePt t="15692" x="5003800" y="5118100"/>
          <p14:tracePt t="15725" x="4540250" y="5246688"/>
          <p14:tracePt t="15742" x="4491038" y="5246688"/>
          <p14:tracePt t="15758" x="4448175" y="5246688"/>
          <p14:tracePt t="15775" x="4437063" y="5230813"/>
          <p14:tracePt t="15792" x="4430713" y="5226050"/>
          <p14:tracePt t="15809" x="4421188" y="5203825"/>
          <p14:tracePt t="15826" x="4403725" y="5199063"/>
          <p14:tracePt t="15842" x="4398963" y="5192713"/>
          <p14:tracePt t="15859" x="4371975" y="5192713"/>
          <p14:tracePt t="15875" x="4356100" y="5192713"/>
          <p14:tracePt t="16183" x="4356100" y="5199063"/>
          <p14:tracePt t="16194" x="4344988" y="5210175"/>
          <p14:tracePt t="16464" x="4333875" y="5210175"/>
          <p14:tracePt t="16473" x="4264025" y="5210175"/>
          <p14:tracePt t="16483" x="4198938" y="5210175"/>
          <p14:tracePt t="16494" x="4010025" y="5210175"/>
          <p14:tracePt t="16509" x="3913188" y="5210175"/>
          <p14:tracePt t="16525" x="3551238" y="5237163"/>
          <p14:tracePt t="16542" x="3448050" y="5241925"/>
          <p14:tracePt t="16559" x="3090863" y="5257800"/>
          <p14:tracePt t="16592" x="2674938" y="5253038"/>
          <p14:tracePt t="16625" x="2398713" y="5230813"/>
          <p14:tracePt t="16658" x="2301875" y="5230813"/>
          <p14:tracePt t="16675" x="2286000" y="5230813"/>
          <p14:tracePt t="16692" x="2274888" y="5230813"/>
          <p14:tracePt t="16709" x="2270125" y="5214938"/>
          <p14:tracePt t="16726" x="2270125" y="5192713"/>
          <p14:tracePt t="16742" x="2270125" y="5172075"/>
          <p14:tracePt t="16759" x="2263775" y="5160963"/>
          <p14:tracePt t="16775" x="2236788" y="5133975"/>
          <p14:tracePt t="16792" x="2216150" y="5129213"/>
          <p14:tracePt t="16809" x="2171700" y="5111750"/>
          <p14:tracePt t="16825" x="2135188" y="5091113"/>
          <p14:tracePt t="16843" x="2081213" y="5068888"/>
          <p14:tracePt t="16859" x="2058988" y="5064125"/>
          <p14:tracePt t="16875" x="2043113" y="5053013"/>
          <p14:tracePt t="16892" x="2036763" y="5046663"/>
          <p14:tracePt t="16909" x="2036763" y="5041900"/>
          <p14:tracePt t="16925" x="2036763" y="5026025"/>
          <p14:tracePt t="16959" x="2047875" y="4999038"/>
          <p14:tracePt t="16975" x="2047875" y="4983163"/>
          <p14:tracePt t="16992" x="2054225" y="4965700"/>
          <p14:tracePt t="17009" x="2054225" y="4949825"/>
          <p14:tracePt t="17025" x="2070100" y="4938713"/>
          <p14:tracePt t="17042" x="2081213" y="4929188"/>
          <p14:tracePt t="17059" x="2085975" y="4929188"/>
          <p14:tracePt t="17075" x="2090738" y="4929188"/>
          <p14:tracePt t="17109" x="2117725" y="4911725"/>
          <p14:tracePt t="17125" x="2182813" y="4906963"/>
          <p14:tracePt t="17143" x="2263775" y="4902200"/>
          <p14:tracePt t="17159" x="2351088" y="4902200"/>
          <p14:tracePt t="17175" x="2517775" y="4902200"/>
          <p14:tracePt t="17192" x="2582863" y="4902200"/>
          <p14:tracePt t="17208" x="2782888" y="4911725"/>
          <p14:tracePt t="17225" x="2924175" y="4911725"/>
          <p14:tracePt t="17242" x="3036888" y="4911725"/>
          <p14:tracePt t="17258" x="3140075" y="4911725"/>
          <p14:tracePt t="17275" x="3248025" y="4929188"/>
          <p14:tracePt t="17292" x="3297238" y="4938713"/>
          <p14:tracePt t="17308" x="3333750" y="4945063"/>
          <p14:tracePt t="17326" x="3340100" y="4945063"/>
          <p14:tracePt t="17359" x="3344863" y="4945063"/>
          <p14:tracePt t="17375" x="3360738" y="4945063"/>
          <p14:tracePt t="17393" x="3371850" y="4949825"/>
          <p14:tracePt t="17409" x="3378200" y="4949825"/>
          <p14:tracePt t="17543" x="3378200" y="4956175"/>
          <p14:tracePt t="17594" x="3378200" y="4960938"/>
          <p14:tracePt t="17766" x="3394075" y="4972050"/>
          <p14:tracePt t="17774" x="3425825" y="4983163"/>
          <p14:tracePt t="17783" x="3490913" y="4987925"/>
          <p14:tracePt t="17794" x="3540125" y="4987925"/>
          <p14:tracePt t="17809" x="3594100" y="4987925"/>
          <p14:tracePt t="17826" x="3767138" y="4987925"/>
          <p14:tracePt t="17842" x="3998913" y="4987925"/>
          <p14:tracePt t="17875" x="4398963" y="5003800"/>
          <p14:tracePt t="17909" x="4583113" y="5019675"/>
          <p14:tracePt t="18023" x="4587875" y="5019675"/>
          <p14:tracePt t="18726" x="4614863" y="5019675"/>
          <p14:tracePt t="18737" x="4679950" y="5014913"/>
          <p14:tracePt t="18746" x="4799013" y="5003800"/>
          <p14:tracePt t="18758" x="5048250" y="4992688"/>
          <p14:tracePt t="18775" x="5511800" y="4992688"/>
          <p14:tracePt t="18792" x="5765800" y="4992688"/>
          <p14:tracePt t="18808" x="5981700" y="4992688"/>
          <p14:tracePt t="18842" x="6030913" y="4992688"/>
          <p14:tracePt t="19043" x="6042025" y="4992688"/>
          <p14:tracePt t="19053" x="6053138" y="4992688"/>
          <p14:tracePt t="19063" x="6057900" y="4987925"/>
          <p14:tracePt t="19076" x="6064250" y="4987925"/>
          <p14:tracePt t="19092" x="6080125" y="4983163"/>
          <p14:tracePt t="19109" x="6096000" y="4983163"/>
          <p14:tracePt t="19125" x="6127750" y="4987925"/>
          <p14:tracePt t="19142" x="6149975" y="4987925"/>
          <p14:tracePt t="19159" x="6172200" y="4987925"/>
          <p14:tracePt t="19175" x="6203950" y="4987925"/>
          <p14:tracePt t="19192" x="6226175" y="4987925"/>
          <p14:tracePt t="19209" x="6300788" y="4987925"/>
          <p14:tracePt t="19225" x="6453188" y="4987925"/>
          <p14:tracePt t="19242" x="6527800" y="4999038"/>
          <p14:tracePt t="19259" x="6734175" y="5010150"/>
          <p14:tracePt t="19275" x="6862763" y="5019675"/>
          <p14:tracePt t="19292" x="6889750" y="5019675"/>
          <p14:tracePt t="19309" x="6927850" y="5026025"/>
          <p14:tracePt t="19326" x="6943725" y="5026025"/>
          <p14:tracePt t="19603" x="6970713" y="5026025"/>
          <p14:tracePt t="19613" x="7046913" y="5026025"/>
          <p14:tracePt t="19623" x="7161213" y="5019675"/>
          <p14:tracePt t="19633" x="7235825" y="5019675"/>
          <p14:tracePt t="19643" x="7312025" y="5019675"/>
          <p14:tracePt t="19659" x="7424738" y="5019675"/>
          <p14:tracePt t="19675" x="7543800" y="5026025"/>
          <p14:tracePt t="19692" x="7597775" y="5030788"/>
          <p14:tracePt t="19709" x="7608888" y="5030788"/>
          <p14:tracePt t="20154" x="7604125" y="5030788"/>
          <p14:tracePt t="20164" x="7577138" y="5030788"/>
          <p14:tracePt t="20173" x="7566025" y="5026025"/>
          <p14:tracePt t="20183" x="7543800" y="5026025"/>
          <p14:tracePt t="20209" x="7532688" y="5026025"/>
          <p14:tracePt t="20242" x="7527925" y="5026025"/>
          <p14:tracePt t="20275" x="7516813" y="5030788"/>
          <p14:tracePt t="20309" x="7512050" y="5030788"/>
          <p14:tracePt t="20325" x="7505700" y="5030788"/>
          <p14:tracePt t="20342" x="7500938" y="5030788"/>
          <p14:tracePt t="20359" x="7496175" y="5030788"/>
          <p14:tracePt t="20703" x="7462838" y="5030788"/>
          <p14:tracePt t="20713" x="7361238" y="5030788"/>
          <p14:tracePt t="20723" x="7285038" y="5030788"/>
          <p14:tracePt t="20734" x="7170738" y="5030788"/>
          <p14:tracePt t="20746" x="6943725" y="5030788"/>
          <p14:tracePt t="20759" x="6788150" y="5030788"/>
          <p14:tracePt t="20775" x="6008688" y="5057775"/>
          <p14:tracePt t="20809" x="5257800" y="5080000"/>
          <p14:tracePt t="20842" x="4403725" y="5095875"/>
          <p14:tracePt t="20875" x="3351213" y="5095875"/>
          <p14:tracePt t="20892" x="2940050" y="5091113"/>
          <p14:tracePt t="20909" x="2789238" y="5091113"/>
          <p14:tracePt t="20925" x="2697163" y="5084763"/>
          <p14:tracePt t="20942" x="2663825" y="5073650"/>
          <p14:tracePt t="20959" x="2659063" y="5068888"/>
          <p14:tracePt t="20975" x="2652713" y="5064125"/>
          <p14:tracePt t="20992" x="2647950" y="5064125"/>
          <p14:tracePt t="21008" x="2636838" y="5064125"/>
          <p14:tracePt t="21025" x="2625725" y="5064125"/>
          <p14:tracePt t="21059" x="2620963" y="5064125"/>
          <p14:tracePt t="21733" x="2625725" y="5064125"/>
          <p14:tracePt t="21744" x="2647950" y="5064125"/>
          <p14:tracePt t="21753" x="2670175" y="5064125"/>
          <p14:tracePt t="21764" x="2674938" y="5057775"/>
          <p14:tracePt t="21775" x="2679700" y="5057775"/>
          <p14:tracePt t="21792" x="2697163" y="5053013"/>
          <p14:tracePt t="21809" x="2713038" y="5053013"/>
          <p14:tracePt t="21825" x="2744788" y="5041900"/>
          <p14:tracePt t="21859" x="2771775" y="5037138"/>
          <p14:tracePt t="21892" x="2782888" y="5026025"/>
          <p14:tracePt t="38707" x="3036888" y="5073650"/>
          <p14:tracePt t="38714" x="3048000" y="5073650"/>
          <p14:tracePt t="38725" x="3070225" y="5073650"/>
          <p14:tracePt t="38742" x="3079750" y="5073650"/>
          <p14:tracePt t="38759" x="3086100" y="5073650"/>
          <p14:tracePt t="38813" x="3090863" y="5073650"/>
          <p14:tracePt t="38824" x="3097213" y="5073650"/>
          <p14:tracePt t="38833" x="3106738" y="5073650"/>
          <p14:tracePt t="38859" x="3113088" y="5068888"/>
          <p14:tracePt t="38892" x="3117850" y="5068888"/>
          <p14:tracePt t="38925" x="3133725" y="5064125"/>
          <p14:tracePt t="38959" x="3151188" y="5064125"/>
          <p14:tracePt t="38975" x="3182938" y="5064125"/>
          <p14:tracePt t="38992" x="3209925" y="5064125"/>
          <p14:tracePt t="39008" x="3259138" y="5064125"/>
          <p14:tracePt t="39025" x="3302000" y="5057775"/>
          <p14:tracePt t="39042" x="3371850" y="5046663"/>
          <p14:tracePt t="39058" x="3486150" y="5046663"/>
          <p14:tracePt t="39075" x="3722688" y="5046663"/>
          <p14:tracePt t="39092" x="3956050" y="5057775"/>
          <p14:tracePt t="39108" x="4425950" y="5068888"/>
          <p14:tracePt t="39125" x="4945063" y="5091113"/>
          <p14:tracePt t="39142" x="5102225" y="5091113"/>
          <p14:tracePt t="39158" x="5534025" y="5091113"/>
          <p14:tracePt t="39175" x="5819775" y="5091113"/>
          <p14:tracePt t="39192" x="5918200" y="5091113"/>
          <p14:tracePt t="39209" x="6149975" y="5129213"/>
          <p14:tracePt t="39225" x="6446838" y="5149850"/>
          <p14:tracePt t="39242" x="6657975" y="5165725"/>
          <p14:tracePt t="39259" x="6862763" y="5187950"/>
          <p14:tracePt t="39275" x="6965950" y="5187950"/>
          <p14:tracePt t="39292" x="7004050" y="5192713"/>
          <p14:tracePt t="39309" x="7019925" y="5192713"/>
          <p14:tracePt t="39325" x="7024688" y="5192713"/>
          <p14:tracePt t="39514" x="7019925" y="5192713"/>
          <p14:tracePt t="39523" x="6988175" y="5192713"/>
          <p14:tracePt t="39534" x="6938963" y="5192713"/>
          <p14:tracePt t="39543" x="6900863" y="5192713"/>
          <p14:tracePt t="39558" x="6858000" y="5183188"/>
          <p14:tracePt t="39575" x="6761163" y="5129213"/>
          <p14:tracePt t="39592" x="6711950" y="5091113"/>
          <p14:tracePt t="39608" x="6700838" y="5057775"/>
          <p14:tracePt t="39625" x="6700838" y="5019675"/>
          <p14:tracePt t="39642" x="6754813" y="4976813"/>
          <p14:tracePt t="39658" x="6900863" y="4929188"/>
          <p14:tracePt t="39675" x="7192963" y="4895850"/>
          <p14:tracePt t="39692" x="7323138" y="4884738"/>
          <p14:tracePt t="39708" x="7685088" y="4884738"/>
          <p14:tracePt t="39725" x="8035925" y="4879975"/>
          <p14:tracePt t="39742" x="8166100" y="4891088"/>
          <p14:tracePt t="39758" x="8521700" y="4976813"/>
          <p14:tracePt t="39775" x="8829675" y="5064125"/>
          <p14:tracePt t="39792" x="9229725" y="5129213"/>
          <p14:tracePt t="39809" x="9701213" y="5219700"/>
          <p14:tracePt t="39825" x="10133013" y="5257800"/>
          <p14:tracePt t="39842" x="10326688" y="5280025"/>
          <p14:tracePt t="39859" x="10337800" y="5284788"/>
          <p14:tracePt t="39892" x="10333038" y="5291138"/>
          <p14:tracePt t="39908" x="10198100" y="5318125"/>
          <p14:tracePt t="39925" x="9937750" y="5318125"/>
          <p14:tracePt t="39942" x="9845675" y="5318125"/>
          <p14:tracePt t="39959" x="9544050" y="5280025"/>
          <p14:tracePt t="39975" x="9420225" y="5210175"/>
          <p14:tracePt t="39992" x="9398000" y="5187950"/>
          <p14:tracePt t="40009" x="9332913" y="5080000"/>
          <p14:tracePt t="40025" x="9283700" y="4956175"/>
          <p14:tracePt t="40042" x="9240838" y="4852988"/>
          <p14:tracePt t="40059" x="9182100" y="4702175"/>
          <p14:tracePt t="40075" x="9090025" y="4518025"/>
          <p14:tracePt t="40093" x="8982075" y="4275138"/>
          <p14:tracePt t="40109" x="8966200" y="4237038"/>
          <p14:tracePt t="40125" x="8943975" y="4149725"/>
          <p14:tracePt t="40142" x="8948738" y="4122738"/>
          <p14:tracePt t="40159" x="9009063" y="4030663"/>
          <p14:tracePt t="40175" x="9155113" y="3976688"/>
          <p14:tracePt t="40192" x="9229725" y="3976688"/>
          <p14:tracePt t="40208" x="9564688" y="3976688"/>
          <p14:tracePt t="40225" x="9879013" y="4003675"/>
          <p14:tracePt t="40242" x="9982200" y="4025900"/>
          <p14:tracePt t="40258" x="10175875" y="4095750"/>
          <p14:tracePt t="40275" x="10252075" y="4149725"/>
          <p14:tracePt t="40292" x="10290175" y="4203700"/>
          <p14:tracePt t="40308" x="10299700" y="4264025"/>
          <p14:tracePt t="40325" x="10283825" y="4371975"/>
          <p14:tracePt t="40342" x="10202863" y="4491038"/>
          <p14:tracePt t="40359" x="10153650" y="4522788"/>
          <p14:tracePt t="40375" x="10040938" y="4610100"/>
          <p14:tracePt t="40392" x="10018713" y="4621213"/>
          <p14:tracePt t="40394" x="9998075" y="4625975"/>
          <p14:tracePt t="40423" x="9991725" y="4610100"/>
          <p14:tracePt t="40434" x="9986963" y="4594225"/>
          <p14:tracePt t="40443" x="9986963" y="4567238"/>
          <p14:tracePt t="40458" x="9986963" y="4556125"/>
          <p14:tracePt t="40475" x="9986963" y="4538663"/>
          <p14:tracePt t="40754" x="9964738" y="4538663"/>
          <p14:tracePt t="40764" x="9890125" y="4538663"/>
          <p14:tracePt t="40774" x="9775825" y="4538663"/>
          <p14:tracePt t="40784" x="9710738" y="4545013"/>
          <p14:tracePt t="40795" x="9582150" y="4556125"/>
          <p14:tracePt t="40809" x="9467850" y="4576763"/>
          <p14:tracePt t="40826" x="9301163" y="4614863"/>
          <p14:tracePt t="40842" x="9247188" y="4648200"/>
          <p14:tracePt t="40875" x="9067800" y="4733925"/>
          <p14:tracePt t="40909" x="8993188" y="4776788"/>
          <p14:tracePt t="40942" x="8928100" y="4814888"/>
          <p14:tracePt t="40958" x="8901113" y="4841875"/>
          <p14:tracePt t="40975" x="8851900" y="4868863"/>
          <p14:tracePt t="40992" x="8759825" y="4933950"/>
          <p14:tracePt t="41008" x="8712200" y="4965700"/>
          <p14:tracePt t="41025" x="8494713" y="5073650"/>
          <p14:tracePt t="41042" x="8404225" y="5106988"/>
          <p14:tracePt t="41058" x="7966075" y="5230813"/>
          <p14:tracePt t="41075" x="7669213" y="5273675"/>
          <p14:tracePt t="41092" x="7478713" y="5307013"/>
          <p14:tracePt t="41109" x="7354888" y="5311775"/>
          <p14:tracePt t="41125" x="7208838" y="5322888"/>
          <p14:tracePt t="41142" x="7073900" y="5322888"/>
          <p14:tracePt t="41158" x="6831013" y="5322888"/>
          <p14:tracePt t="41175" x="6561138" y="5318125"/>
          <p14:tracePt t="41192" x="6399213" y="5284788"/>
          <p14:tracePt t="41208" x="6253163" y="5226050"/>
          <p14:tracePt t="41225" x="6111875" y="5138738"/>
          <p14:tracePt t="41242" x="6080125" y="5106988"/>
          <p14:tracePt t="41259" x="6015038" y="5026025"/>
          <p14:tracePt t="41275" x="5981700" y="4956175"/>
          <p14:tracePt t="41292" x="5965825" y="4922838"/>
          <p14:tracePt t="41308" x="5949950" y="4814888"/>
          <p14:tracePt t="41326" x="5949950" y="4711700"/>
          <p14:tracePt t="41342" x="5949950" y="4675188"/>
          <p14:tracePt t="41358" x="6019800" y="4560888"/>
          <p14:tracePt t="41375" x="6100763" y="4479925"/>
          <p14:tracePt t="41392" x="6181725" y="4421188"/>
          <p14:tracePt t="41393" x="6230938" y="4383088"/>
          <p14:tracePt t="41408" x="6311900" y="4329113"/>
          <p14:tracePt t="41425" x="6435725" y="4264025"/>
          <p14:tracePt t="41442" x="6538913" y="4241800"/>
          <p14:tracePt t="41458" x="6653213" y="4237038"/>
          <p14:tracePt t="41475" x="6842125" y="4225925"/>
          <p14:tracePt t="41492" x="6916738" y="4225925"/>
          <p14:tracePt t="41509" x="7150100" y="4241800"/>
          <p14:tracePt t="41525" x="7388225" y="4318000"/>
          <p14:tracePt t="41542" x="7469188" y="4349750"/>
          <p14:tracePt t="41559" x="7673975" y="4468813"/>
          <p14:tracePt t="41575" x="7813675" y="4567238"/>
          <p14:tracePt t="41592" x="7847013" y="4598988"/>
          <p14:tracePt t="41608" x="7885113" y="4675188"/>
          <p14:tracePt t="41625" x="7885113" y="4706938"/>
          <p14:tracePt t="41642" x="7878763" y="4718050"/>
          <p14:tracePt t="41658" x="7851775" y="4745038"/>
          <p14:tracePt t="41675" x="7835900" y="4760913"/>
          <p14:tracePt t="41692" x="7824788" y="4760913"/>
          <p14:tracePt t="41708" x="7820025" y="4760913"/>
          <p14:tracePt t="46764" x="7058025" y="4841875"/>
          <p14:tracePt t="46773" x="6981825" y="4841875"/>
          <p14:tracePt t="46783" x="6970713" y="4841875"/>
          <p14:tracePt t="46794" x="6954838" y="4841875"/>
          <p14:tracePt t="46808" x="6943725" y="4841875"/>
          <p14:tracePt t="46825" x="6907213" y="4841875"/>
          <p14:tracePt t="46842" x="6884988" y="4841875"/>
          <p14:tracePt t="46875" x="6754813" y="4841875"/>
          <p14:tracePt t="46909" x="6711950" y="4841875"/>
          <p14:tracePt t="46973" x="6707188" y="4841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710469"/>
            <a:ext cx="10515600" cy="5466494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sz="4000" dirty="0"/>
              <a:t>A picture is (at/in/on) the wall.</a:t>
            </a:r>
          </a:p>
          <a:p>
            <a:pPr marL="0" indent="0">
              <a:buNone/>
            </a:pPr>
            <a:r>
              <a:rPr lang="en-US" altLang="ja-JP" sz="4000" dirty="0"/>
              <a:t>A fly is (at/in/on) the ceiling.</a:t>
            </a:r>
          </a:p>
          <a:p>
            <a:pPr marL="0" indent="0">
              <a:buNone/>
            </a:pPr>
            <a:r>
              <a:rPr kumimoji="1" lang="en-US" altLang="ja-JP" sz="4000" dirty="0"/>
              <a:t>He got up (at/in/on) six.</a:t>
            </a:r>
          </a:p>
          <a:p>
            <a:pPr marL="0" indent="0">
              <a:buNone/>
            </a:pPr>
            <a:r>
              <a:rPr lang="en-US" altLang="ja-JP" sz="4000" dirty="0"/>
              <a:t>I got married (at/in/on) June/spring/1991.</a:t>
            </a:r>
          </a:p>
          <a:p>
            <a:pPr marL="0" indent="0">
              <a:buNone/>
            </a:pPr>
            <a:r>
              <a:rPr kumimoji="1" lang="en-US" altLang="ja-JP" sz="4000" dirty="0"/>
              <a:t>I will be back (at/in/on) Sunday/June 22.</a:t>
            </a:r>
          </a:p>
          <a:p>
            <a:pPr marL="0" indent="0">
              <a:buNone/>
            </a:pPr>
            <a:r>
              <a:rPr lang="en-US" altLang="ja-JP" sz="4000" dirty="0"/>
              <a:t>He mastered English (at/in/on) three years.</a:t>
            </a:r>
            <a:endParaRPr kumimoji="1" lang="ja-JP" altLang="en-US" sz="4000" dirty="0"/>
          </a:p>
        </p:txBody>
      </p:sp>
      <p:sp>
        <p:nvSpPr>
          <p:cNvPr id="4" name="円/楕円 3"/>
          <p:cNvSpPr/>
          <p:nvPr/>
        </p:nvSpPr>
        <p:spPr>
          <a:xfrm>
            <a:off x="4768047" y="1351945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830171" y="2046194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198159" y="2689508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489076" y="3420606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126747" y="4096629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028427" y="4791812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883CC50D-809F-4DD4-949C-AB892A60CE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6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10"/>
    </mc:Choice>
    <mc:Fallback xmlns="">
      <p:transition spd="slow" advTm="10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29590" x="6900863" y="4956175"/>
          <p14:tracePt t="29598" x="6907213" y="4956175"/>
          <p14:tracePt t="29609" x="6916738" y="4956175"/>
          <p14:tracePt t="29623" x="6923088" y="4956175"/>
          <p14:tracePt t="29640" x="6938963" y="4956175"/>
          <p14:tracePt t="29657" x="6943725" y="4956175"/>
          <p14:tracePt t="29673" x="6970713" y="4956175"/>
          <p14:tracePt t="29706" x="7073900" y="4987925"/>
          <p14:tracePt t="29708" x="7138988" y="5014913"/>
          <p14:tracePt t="29740" x="7269163" y="5084763"/>
          <p14:tracePt t="29773" x="7332663" y="5160963"/>
          <p14:tracePt t="29790" x="7361238" y="5192713"/>
          <p14:tracePt t="29806" x="7392988" y="5226050"/>
          <p14:tracePt t="29823" x="7397750" y="5230813"/>
          <p14:tracePt t="29848" x="7388225" y="5230813"/>
          <p14:tracePt t="29859" x="7366000" y="5210175"/>
          <p14:tracePt t="29873" x="7343775" y="5192713"/>
          <p14:tracePt t="29890" x="7219950" y="5118100"/>
          <p14:tracePt t="29907" x="7123113" y="5080000"/>
          <p14:tracePt t="29923" x="6788150" y="4918075"/>
          <p14:tracePt t="29940" x="6230938" y="4587875"/>
          <p14:tracePt t="29956" x="6003925" y="4452938"/>
          <p14:tracePt t="29973" x="5273675" y="4041775"/>
          <p14:tracePt t="29990" x="4965700" y="3836988"/>
          <p14:tracePt t="30006" x="4891088" y="3776663"/>
          <p14:tracePt t="30023" x="4799013" y="3675063"/>
          <p14:tracePt t="30040" x="4765675" y="3598863"/>
          <p14:tracePt t="30057" x="4749800" y="3544888"/>
          <p14:tracePt t="30073" x="4733925" y="3486150"/>
          <p14:tracePt t="30090" x="4722813" y="3405188"/>
          <p14:tracePt t="30106" x="4722813" y="3378200"/>
          <p14:tracePt t="30123" x="4706938" y="3306763"/>
          <p14:tracePt t="30141" x="4702175" y="3225800"/>
          <p14:tracePt t="30156" x="4691063" y="3198813"/>
          <p14:tracePt t="30173" x="4691063" y="3155950"/>
          <p14:tracePt t="30190" x="4695825" y="3140075"/>
          <p14:tracePt t="30223" x="4702175" y="3133725"/>
          <p14:tracePt t="30240" x="4738688" y="3117850"/>
          <p14:tracePt t="30256" x="4772025" y="3113088"/>
          <p14:tracePt t="30273" x="4972050" y="3101975"/>
          <p14:tracePt t="30290" x="5138738" y="3117850"/>
          <p14:tracePt t="30306" x="5280025" y="3140075"/>
          <p14:tracePt t="30323" x="5387975" y="3178175"/>
          <p14:tracePt t="30340" x="5437188" y="3214688"/>
          <p14:tracePt t="30356" x="5437188" y="3236913"/>
          <p14:tracePt t="30373" x="5430838" y="3275013"/>
          <p14:tracePt t="30390" x="5392738" y="3317875"/>
          <p14:tracePt t="30406" x="5383213" y="3333750"/>
          <p14:tracePt t="30423" x="5334000" y="3351213"/>
          <p14:tracePt t="30440" x="5291138" y="3355975"/>
          <p14:tracePt t="30456" x="5284788" y="3355975"/>
          <p14:tracePt t="30473" x="5246688" y="3355975"/>
          <p14:tracePt t="30490" x="5203825" y="3306763"/>
          <p14:tracePt t="30506" x="5187950" y="3286125"/>
          <p14:tracePt t="30523" x="5133975" y="3198813"/>
          <p14:tracePt t="30540" x="5102225" y="3128963"/>
          <p14:tracePt t="30556" x="5084763" y="3059113"/>
          <p14:tracePt t="30573" x="5075238" y="2987675"/>
          <p14:tracePt t="30590" x="5075238" y="2913063"/>
          <p14:tracePt t="30606" x="5095875" y="2863850"/>
          <p14:tracePt t="30623" x="5156200" y="2794000"/>
          <p14:tracePt t="30640" x="5237163" y="2751138"/>
          <p14:tracePt t="30656" x="5280025" y="2744788"/>
          <p14:tracePt t="30673" x="5403850" y="2733675"/>
          <p14:tracePt t="30690" x="5549900" y="2767013"/>
          <p14:tracePt t="30706" x="5603875" y="2794000"/>
          <p14:tracePt t="30708" x="5664200" y="2852738"/>
          <p14:tracePt t="30723" x="5722938" y="2913063"/>
          <p14:tracePt t="30740" x="5788025" y="3005138"/>
          <p14:tracePt t="30756" x="5803900" y="3032125"/>
          <p14:tracePt t="30773" x="5810250" y="3079750"/>
          <p14:tracePt t="30790" x="5810250" y="3113088"/>
          <p14:tracePt t="30806" x="5792788" y="3124200"/>
          <p14:tracePt t="30823" x="5772150" y="3128963"/>
          <p14:tracePt t="30840" x="5722938" y="3128963"/>
          <p14:tracePt t="30856" x="5680075" y="3117850"/>
          <p14:tracePt t="30873" x="5599113" y="3079750"/>
          <p14:tracePt t="30890" x="5549900" y="3052763"/>
          <p14:tracePt t="30906" x="5549900" y="3048000"/>
          <p14:tracePt t="30923" x="5545138" y="3048000"/>
          <p14:tracePt t="30940" x="5561013" y="3043238"/>
          <p14:tracePt t="36340" x="7408863" y="3663950"/>
          <p14:tracePt t="36349" x="7469188" y="3702050"/>
          <p14:tracePt t="36359" x="7505700" y="3744913"/>
          <p14:tracePt t="36373" x="7512050" y="3767138"/>
          <p14:tracePt t="36390" x="7478713" y="3821113"/>
          <p14:tracePt t="36407" x="7446963" y="3841750"/>
          <p14:tracePt t="36423" x="7343775" y="3906838"/>
          <p14:tracePt t="36439" x="7300913" y="3929063"/>
          <p14:tracePt t="36473" x="7296150" y="3971925"/>
          <p14:tracePt t="36506" x="7296150" y="4003675"/>
          <p14:tracePt t="36540" x="7296150" y="4014788"/>
          <p14:tracePt t="36556" x="7289800" y="4021138"/>
          <p14:tracePt t="36573" x="7273925" y="4021138"/>
          <p14:tracePt t="36590" x="7269163" y="4021138"/>
          <p14:tracePt t="36606" x="7251700" y="4003675"/>
          <p14:tracePt t="36623" x="7224713" y="3971925"/>
          <p14:tracePt t="36640" x="7181850" y="3929063"/>
          <p14:tracePt t="36656" x="7170738" y="3922713"/>
          <p14:tracePt t="36673" x="7127875" y="3913188"/>
          <p14:tracePt t="36689" x="7069138" y="3913188"/>
          <p14:tracePt t="36706" x="7031038" y="3913188"/>
          <p14:tracePt t="36708" x="6988175" y="3917950"/>
          <p14:tracePt t="36723" x="6911975" y="3917950"/>
          <p14:tracePt t="36740" x="6761163" y="3929063"/>
          <p14:tracePt t="36756" x="6635750" y="3929063"/>
          <p14:tracePt t="36773" x="6523038" y="3929063"/>
          <p14:tracePt t="36790" x="6457950" y="3929063"/>
          <p14:tracePt t="36806" x="6453188" y="3929063"/>
          <p14:tracePt t="36868" x="6442075" y="3933825"/>
          <p14:tracePt t="36879" x="6426200" y="3944938"/>
          <p14:tracePt t="36888" x="6415088" y="3949700"/>
          <p14:tracePt t="36898" x="6408738" y="3956050"/>
          <p14:tracePt t="36908" x="6403975" y="3960813"/>
          <p14:tracePt t="36923" x="6392863" y="3967163"/>
          <p14:tracePt t="36939" x="6361113" y="3976688"/>
          <p14:tracePt t="36957" x="6327775" y="3976688"/>
          <p14:tracePt t="36973" x="6246813" y="3983038"/>
          <p14:tracePt t="36990" x="6192838" y="3983038"/>
          <p14:tracePt t="37006" x="6122988" y="3983038"/>
          <p14:tracePt t="37023" x="6046788" y="3983038"/>
          <p14:tracePt t="37040" x="5949950" y="3971925"/>
          <p14:tracePt t="37056" x="5918200" y="3944938"/>
          <p14:tracePt t="37073" x="5842000" y="3886200"/>
          <p14:tracePt t="37090" x="5788025" y="3798888"/>
          <p14:tracePt t="37106" x="5772150" y="3767138"/>
          <p14:tracePt t="37123" x="5745163" y="3675063"/>
          <p14:tracePt t="37140" x="5745163" y="3594100"/>
          <p14:tracePt t="37156" x="5745163" y="3567113"/>
          <p14:tracePt t="37173" x="5776913" y="3479800"/>
          <p14:tracePt t="37190" x="5853113" y="3382963"/>
          <p14:tracePt t="37206" x="5918200" y="3328988"/>
          <p14:tracePt t="37208" x="5976938" y="3302000"/>
          <p14:tracePt t="37223" x="6080125" y="3270250"/>
          <p14:tracePt t="37240" x="6230938" y="3252788"/>
          <p14:tracePt t="37256" x="6345238" y="3252788"/>
          <p14:tracePt t="37273" x="6462713" y="3275013"/>
          <p14:tracePt t="37289" x="6592888" y="3371850"/>
          <p14:tracePt t="37306" x="6642100" y="3441700"/>
          <p14:tracePt t="37323" x="6673850" y="3560763"/>
          <p14:tracePt t="37340" x="6680200" y="3641725"/>
          <p14:tracePt t="37356" x="6680200" y="3663950"/>
          <p14:tracePt t="37373" x="6680200" y="3686175"/>
          <p14:tracePt t="37459" x="6673850" y="3686175"/>
          <p14:tracePt t="37520" x="6669088" y="3686175"/>
          <p14:tracePt t="38351" x="6727825" y="3686175"/>
          <p14:tracePt t="38360" x="6770688" y="3686175"/>
          <p14:tracePt t="38368" x="6819900" y="3690938"/>
          <p14:tracePt t="38379" x="6961188" y="3702050"/>
          <p14:tracePt t="38390" x="7015163" y="3713163"/>
          <p14:tracePt t="38407" x="7051675" y="3713163"/>
          <p14:tracePt t="38423" x="7150100" y="3733800"/>
          <p14:tracePt t="38440" x="7161213" y="3744913"/>
          <p14:tracePt t="38473" x="7188200" y="3767138"/>
          <p14:tracePt t="38506" x="7204075" y="3771900"/>
          <p14:tracePt t="38540" x="7231063" y="3783013"/>
          <p14:tracePt t="38682" x="7231063" y="3776663"/>
          <p14:tracePt t="38708" x="7231063" y="3771900"/>
          <p14:tracePt t="38718" x="7231063" y="3767138"/>
          <p14:tracePt t="38728" x="7231063" y="3760788"/>
          <p14:tracePt t="38740" x="7235825" y="3760788"/>
          <p14:tracePt t="38756" x="7246938" y="3756025"/>
          <p14:tracePt t="38773" x="7289800" y="3756025"/>
          <p14:tracePt t="38790" x="7327900" y="3756025"/>
          <p14:tracePt t="38806" x="7354888" y="3756025"/>
          <p14:tracePt t="38823" x="7381875" y="3756025"/>
          <p14:tracePt t="38840" x="7388225" y="3756025"/>
          <p14:tracePt t="38856" x="7392988" y="3749675"/>
          <p14:tracePt t="38873" x="7397750" y="3749675"/>
          <p14:tracePt t="38890" x="7404100" y="3749675"/>
          <p14:tracePt t="39229" x="7408863" y="3749675"/>
          <p14:tracePt t="39239" x="7424738" y="3749675"/>
          <p14:tracePt t="39250" x="7446963" y="3749675"/>
          <p14:tracePt t="39259" x="7485063" y="3749675"/>
          <p14:tracePt t="39273" x="7512050" y="3749675"/>
          <p14:tracePt t="39290" x="7696200" y="3749675"/>
          <p14:tracePt t="39306" x="7770813" y="3749675"/>
          <p14:tracePt t="39340" x="8123238" y="3749675"/>
          <p14:tracePt t="39373" x="8224838" y="3749675"/>
          <p14:tracePt t="39406" x="8267700" y="3749675"/>
          <p14:tracePt t="39423" x="8312150" y="3749675"/>
          <p14:tracePt t="39440" x="8332788" y="3749675"/>
          <p14:tracePt t="39456" x="8348663" y="3756025"/>
          <p14:tracePt t="39599" x="8355013" y="3756025"/>
          <p14:tracePt t="39618" x="8366125" y="3756025"/>
          <p14:tracePt t="39628" x="8386763" y="3756025"/>
          <p14:tracePt t="39638" x="8397875" y="3756025"/>
          <p14:tracePt t="39648" x="8424863" y="3756025"/>
          <p14:tracePt t="39659" x="8451850" y="3756025"/>
          <p14:tracePt t="39673" x="8512175" y="3756025"/>
          <p14:tracePt t="39690" x="8651875" y="3756025"/>
          <p14:tracePt t="39706" x="8766175" y="3767138"/>
          <p14:tracePt t="39708" x="8829675" y="3767138"/>
          <p14:tracePt t="39723" x="8878888" y="3767138"/>
          <p14:tracePt t="39740" x="8955088" y="3771900"/>
          <p14:tracePt t="39756" x="8966200" y="3771900"/>
          <p14:tracePt t="39773" x="8986838" y="3771900"/>
          <p14:tracePt t="39790" x="9009063" y="3771900"/>
          <p14:tracePt t="39806" x="9013825" y="3771900"/>
          <p14:tracePt t="39823" x="9020175" y="3771900"/>
          <p14:tracePt t="40469" x="8948738" y="3771900"/>
          <p14:tracePt t="40479" x="8824913" y="3771900"/>
          <p14:tracePt t="40489" x="8748713" y="3771900"/>
          <p14:tracePt t="40499" x="8674100" y="3760788"/>
          <p14:tracePt t="40510" x="8570913" y="3760788"/>
          <p14:tracePt t="40523" x="8528050" y="3756025"/>
          <p14:tracePt t="40540" x="8512175" y="3749675"/>
          <p14:tracePt t="40728" x="8521700" y="3749675"/>
          <p14:tracePt t="40739" x="8539163" y="3756025"/>
          <p14:tracePt t="40749" x="8548688" y="3760788"/>
          <p14:tracePt t="40758" x="8566150" y="3767138"/>
          <p14:tracePt t="40773" x="8575675" y="3776663"/>
          <p14:tracePt t="40789" x="8609013" y="3787775"/>
          <p14:tracePt t="40806" x="8613775" y="3798888"/>
          <p14:tracePt t="40823" x="8640763" y="3814763"/>
          <p14:tracePt t="40839" x="8667750" y="3821113"/>
          <p14:tracePt t="40873" x="8667750" y="3825875"/>
          <p14:tracePt t="40918" x="8674100" y="3825875"/>
          <p14:tracePt t="40928" x="8678863" y="3825875"/>
          <p14:tracePt t="40938" x="8685213" y="3825875"/>
          <p14:tracePt t="41009" x="8689975" y="3825875"/>
          <p14:tracePt t="41059" x="8689975" y="3821113"/>
          <p14:tracePt t="41149" x="8694738" y="3821113"/>
          <p14:tracePt t="41569" x="8701088" y="3821113"/>
          <p14:tracePt t="41579" x="8705850" y="3821113"/>
          <p14:tracePt t="41612" x="8712200" y="3821113"/>
          <p14:tracePt t="41710" x="8716963" y="3821113"/>
          <p14:tracePt t="41728" x="8721725" y="3821113"/>
          <p14:tracePt t="41738" x="8728075" y="3821113"/>
          <p14:tracePt t="41759" x="8732838" y="3825875"/>
          <p14:tracePt t="41773" x="8743950" y="3825875"/>
          <p14:tracePt t="41806" x="8770938" y="3825875"/>
          <p14:tracePt t="41839" x="8829675" y="3825875"/>
          <p14:tracePt t="41856" x="8847138" y="3825875"/>
          <p14:tracePt t="41873" x="8874125" y="3825875"/>
          <p14:tracePt t="41890" x="8905875" y="3825875"/>
          <p14:tracePt t="41906" x="8916988" y="3825875"/>
          <p14:tracePt t="41923" x="8948738" y="3832225"/>
          <p14:tracePt t="41940" x="8966200" y="3836988"/>
          <p14:tracePt t="41956" x="8970963" y="3836988"/>
          <p14:tracePt t="41990" x="8975725" y="3836988"/>
          <p14:tracePt t="43249" x="8970963" y="3836988"/>
          <p14:tracePt t="43259" x="8955088" y="3848100"/>
          <p14:tracePt t="43269" x="8948738" y="3848100"/>
          <p14:tracePt t="43278" x="8939213" y="3848100"/>
          <p14:tracePt t="43309" x="8932863" y="3852863"/>
          <p14:tracePt t="43458" x="8928100" y="3852863"/>
          <p14:tracePt t="43468" x="8912225" y="3859213"/>
          <p14:tracePt t="43478" x="8901113" y="3859213"/>
          <p14:tracePt t="43506" x="8894763" y="3863975"/>
          <p14:tracePt t="43540" x="8890000" y="3863975"/>
          <p14:tracePt t="45469" x="8905875" y="3895725"/>
          <p14:tracePt t="45478" x="8932863" y="3956050"/>
          <p14:tracePt t="45489" x="8905875" y="3976688"/>
          <p14:tracePt t="45499" x="8840788" y="3998913"/>
          <p14:tracePt t="45508" x="8739188" y="4025900"/>
          <p14:tracePt t="45523" x="8516938" y="4068763"/>
          <p14:tracePt t="45540" x="8058150" y="4068763"/>
          <p14:tracePt t="45556" x="7559675" y="4014788"/>
          <p14:tracePt t="45589" x="6042025" y="3783013"/>
          <p14:tracePt t="45623" x="5241925" y="3641725"/>
          <p14:tracePt t="45657" x="4960938" y="3571875"/>
          <p14:tracePt t="45673" x="4938713" y="3544888"/>
          <p14:tracePt t="45690" x="4938713" y="3533775"/>
          <p14:tracePt t="45779" x="4938713" y="3540125"/>
          <p14:tracePt t="45789" x="4938713" y="3544888"/>
          <p14:tracePt t="45889" x="4945063" y="3544888"/>
          <p14:tracePt t="45899" x="4983163" y="3544888"/>
          <p14:tracePt t="45908" x="5118100" y="3544888"/>
          <p14:tracePt t="45923" x="5241925" y="3544888"/>
          <p14:tracePt t="45940" x="5880100" y="3598863"/>
          <p14:tracePt t="45956" x="6203950" y="3648075"/>
          <p14:tracePt t="45973" x="7177088" y="3771900"/>
          <p14:tracePt t="45989" x="7835900" y="3922713"/>
          <p14:tracePt t="46006" x="7966075" y="3967163"/>
          <p14:tracePt t="46023" x="8139113" y="4048125"/>
          <p14:tracePt t="46039" x="8181975" y="4113213"/>
          <p14:tracePt t="46056" x="8186738" y="4167188"/>
          <p14:tracePt t="46073" x="8177213" y="4225925"/>
          <p14:tracePt t="46090" x="8132763" y="4252913"/>
          <p14:tracePt t="46106" x="8105775" y="4268788"/>
          <p14:tracePt t="46123" x="8058150" y="4284663"/>
          <p14:tracePt t="46139" x="7954963" y="4284663"/>
          <p14:tracePt t="46157" x="7878763" y="4284663"/>
          <p14:tracePt t="46173" x="7754938" y="4264025"/>
          <p14:tracePt t="46190" x="7678738" y="4210050"/>
          <p14:tracePt t="46206" x="7651750" y="4176713"/>
          <p14:tracePt t="46208" x="7624763" y="4122738"/>
          <p14:tracePt t="46223" x="7608888" y="4079875"/>
          <p14:tracePt t="46239" x="7593013" y="3929063"/>
          <p14:tracePt t="46256" x="7593013" y="3863975"/>
          <p14:tracePt t="46273" x="7593013" y="3695700"/>
          <p14:tracePt t="46290" x="7615238" y="3544888"/>
          <p14:tracePt t="46306" x="7651750" y="3463925"/>
          <p14:tracePt t="46323" x="7750175" y="3355975"/>
          <p14:tracePt t="46339" x="7851775" y="3313113"/>
          <p14:tracePt t="46356" x="7939088" y="3302000"/>
          <p14:tracePt t="46373" x="8031163" y="3306763"/>
          <p14:tracePt t="46389" x="8101013" y="3378200"/>
          <p14:tracePt t="46406" x="8116888" y="3421063"/>
          <p14:tracePt t="46423" x="8128000" y="3490913"/>
          <p14:tracePt t="46439" x="8128000" y="3533775"/>
          <p14:tracePt t="46456" x="8123238" y="3533775"/>
          <p14:tracePt t="46473" x="8105775" y="3540125"/>
          <p14:tracePt t="46490" x="8062913" y="3540125"/>
          <p14:tracePt t="46506" x="8051800" y="3529013"/>
          <p14:tracePt t="46523" x="8008938" y="3506788"/>
          <p14:tracePt t="46539" x="7977188" y="3495675"/>
          <p14:tracePt t="46556" x="7959725" y="3495675"/>
          <p14:tracePt t="46672" x="7966075" y="3495675"/>
          <p14:tracePt t="46679" x="7986713" y="3502025"/>
          <p14:tracePt t="46690" x="8008938" y="3502025"/>
          <p14:tracePt t="46706" x="8024813" y="3502025"/>
          <p14:tracePt t="46723" x="8112125" y="3502025"/>
          <p14:tracePt t="46739" x="8258175" y="3517900"/>
          <p14:tracePt t="46756" x="8343900" y="3529013"/>
          <p14:tracePt t="46773" x="8586788" y="3594100"/>
          <p14:tracePt t="46790" x="8797925" y="3668713"/>
          <p14:tracePt t="46806" x="8867775" y="3695700"/>
          <p14:tracePt t="46823" x="9094788" y="3794125"/>
          <p14:tracePt t="46840" x="9251950" y="3832225"/>
          <p14:tracePt t="46856" x="9328150" y="3863975"/>
          <p14:tracePt t="46873" x="9375775" y="3890963"/>
          <p14:tracePt t="46890" x="9382125" y="3906838"/>
          <p14:tracePt t="46906" x="9382125" y="3922713"/>
          <p14:tracePt t="46924" x="9371013" y="3944938"/>
          <p14:tracePt t="46940" x="9337675" y="3967163"/>
          <p14:tracePt t="46956" x="9317038" y="3971925"/>
          <p14:tracePt t="46973" x="9267825" y="3971925"/>
          <p14:tracePt t="46990" x="9193213" y="3971925"/>
          <p14:tracePt t="47006" x="9155113" y="3971925"/>
          <p14:tracePt t="47023" x="8986838" y="3949700"/>
          <p14:tracePt t="47040" x="8874125" y="3913188"/>
          <p14:tracePt t="47056" x="8829675" y="3886200"/>
          <p14:tracePt t="47073" x="8739188" y="3805238"/>
          <p14:tracePt t="47089" x="8678863" y="3722688"/>
          <p14:tracePt t="47106" x="8620125" y="3652838"/>
          <p14:tracePt t="47123" x="8575675" y="3578225"/>
          <p14:tracePt t="47140" x="8548688" y="3486150"/>
          <p14:tracePt t="47156" x="8532813" y="3425825"/>
          <p14:tracePt t="47173" x="8532813" y="3360738"/>
          <p14:tracePt t="47189" x="8548688" y="3279775"/>
          <p14:tracePt t="47206" x="8570913" y="3259138"/>
          <p14:tracePt t="47208" x="8609013" y="3214688"/>
          <p14:tracePt t="47223" x="8629650" y="3194050"/>
          <p14:tracePt t="47239" x="8728075" y="3144838"/>
          <p14:tracePt t="47256" x="8770938" y="3140075"/>
          <p14:tracePt t="47273" x="8997950" y="3128963"/>
          <p14:tracePt t="47290" x="9193213" y="3178175"/>
          <p14:tracePt t="47306" x="9274175" y="3205163"/>
          <p14:tracePt t="47323" x="9463088" y="3324225"/>
          <p14:tracePt t="47340" x="9555163" y="3394075"/>
          <p14:tracePt t="47356" x="9602788" y="3452813"/>
          <p14:tracePt t="47373" x="9636125" y="3506788"/>
          <p14:tracePt t="47390" x="9640888" y="3560763"/>
          <p14:tracePt t="47406" x="9640888" y="3594100"/>
          <p14:tracePt t="47423" x="9618663" y="3621088"/>
          <p14:tracePt t="47439" x="9490075" y="3679825"/>
          <p14:tracePt t="47456" x="9413875" y="3702050"/>
          <p14:tracePt t="47473" x="9182100" y="3733800"/>
          <p14:tracePt t="47489" x="8955088" y="3733800"/>
          <p14:tracePt t="47506" x="8890000" y="3733800"/>
          <p14:tracePt t="47523" x="8712200" y="3706813"/>
          <p14:tracePt t="47539" x="8685213" y="3679825"/>
          <p14:tracePt t="47556" x="8678863" y="3668713"/>
          <p14:tracePt t="47573" x="8678863" y="3625850"/>
          <p14:tracePt t="47590" x="8701088" y="3609975"/>
          <p14:tracePt t="47606" x="8712200" y="3598863"/>
          <p14:tracePt t="47623" x="8755063" y="3578225"/>
          <p14:tracePt t="47640" x="8793163" y="3578225"/>
          <p14:tracePt t="47656" x="8824913" y="3571875"/>
          <p14:tracePt t="47673" x="8840788" y="3571875"/>
          <p14:tracePt t="47690" x="8847138" y="3571875"/>
          <p14:tracePt t="59850" x="9166225" y="4225925"/>
          <p14:tracePt t="60129" x="9117013" y="4230688"/>
          <p14:tracePt t="60139" x="9051925" y="4230688"/>
          <p14:tracePt t="60149" x="8948738" y="4230688"/>
          <p14:tracePt t="60159" x="8755063" y="4214813"/>
          <p14:tracePt t="60173" x="8516938" y="4203700"/>
          <p14:tracePt t="60190" x="8166100" y="4187825"/>
          <p14:tracePt t="60206" x="8040688" y="4187825"/>
          <p14:tracePt t="60207" x="7874000" y="4187825"/>
          <p14:tracePt t="60239" x="7759700" y="4322763"/>
          <p14:tracePt t="60273" x="7678738" y="4371975"/>
          <p14:tracePt t="60306" x="7608888" y="4356100"/>
          <p14:tracePt t="60323" x="7505700" y="4306888"/>
          <p14:tracePt t="60339" x="7392988" y="4291013"/>
          <p14:tracePt t="60356" x="7339013" y="4279900"/>
          <p14:tracePt t="60373" x="7296150" y="4252913"/>
          <p14:tracePt t="60389" x="7273925" y="4237038"/>
          <p14:tracePt t="60406" x="7224713" y="4210050"/>
          <p14:tracePt t="60423" x="7154863" y="4187825"/>
          <p14:tracePt t="60439" x="7024688" y="4167188"/>
          <p14:tracePt t="60456" x="6970713" y="4167188"/>
          <p14:tracePt t="60473" x="6858000" y="4167188"/>
          <p14:tracePt t="60489" x="6770688" y="4203700"/>
          <p14:tracePt t="60506" x="6750050" y="4221163"/>
          <p14:tracePt t="60523" x="6723063" y="4225925"/>
          <p14:tracePt t="60539" x="6689725" y="4230688"/>
          <p14:tracePt t="60556" x="6669088" y="4237038"/>
          <p14:tracePt t="60573" x="6604000" y="4237038"/>
          <p14:tracePt t="60589" x="6496050" y="4225925"/>
          <p14:tracePt t="60607" x="6403975" y="4203700"/>
          <p14:tracePt t="60623" x="6199188" y="4140200"/>
          <p14:tracePt t="60640" x="5999163" y="4068763"/>
          <p14:tracePt t="60656" x="5868988" y="4025900"/>
          <p14:tracePt t="60673" x="5772150" y="3971925"/>
          <p14:tracePt t="60689" x="5722938" y="3929063"/>
          <p14:tracePt t="60706" x="5707063" y="3913188"/>
          <p14:tracePt t="60708" x="5700713" y="3863975"/>
          <p14:tracePt t="60723" x="5700713" y="3841750"/>
          <p14:tracePt t="60740" x="5700713" y="3767138"/>
          <p14:tracePt t="60756" x="5700713" y="3740150"/>
          <p14:tracePt t="60773" x="5711825" y="3648075"/>
          <p14:tracePt t="60789" x="5738813" y="3556000"/>
          <p14:tracePt t="60806" x="5754688" y="3524250"/>
          <p14:tracePt t="60823" x="5803900" y="3448050"/>
          <p14:tracePt t="60839" x="5884863" y="3355975"/>
          <p14:tracePt t="60856" x="5954713" y="3306763"/>
          <p14:tracePt t="60873" x="6127750" y="3225800"/>
          <p14:tracePt t="60890" x="6296025" y="3178175"/>
          <p14:tracePt t="60906" x="6426200" y="3167063"/>
          <p14:tracePt t="60923" x="6577013" y="3167063"/>
          <p14:tracePt t="60939" x="6743700" y="3171825"/>
          <p14:tracePt t="60956" x="6770688" y="3187700"/>
          <p14:tracePt t="60973" x="6835775" y="3263900"/>
          <p14:tracePt t="60989" x="6862763" y="3371850"/>
          <p14:tracePt t="61006" x="6862763" y="3398838"/>
          <p14:tracePt t="61023" x="6862763" y="3468688"/>
          <p14:tracePt t="61039" x="6862763" y="3529013"/>
          <p14:tracePt t="61056" x="6862763" y="3540125"/>
          <p14:tracePt t="61073" x="6846888" y="3567113"/>
          <p14:tracePt t="61089" x="6831013" y="3582988"/>
          <p14:tracePt t="61106" x="6808788" y="3598863"/>
          <p14:tracePt t="61123" x="6765925" y="3625850"/>
          <p14:tracePt t="61140" x="6707188" y="3652838"/>
          <p14:tracePt t="61156" x="6653213" y="3675063"/>
          <p14:tracePt t="61173" x="6608763" y="3686175"/>
          <p14:tracePt t="61189" x="6592888" y="3690938"/>
          <p14:tracePt t="61206" x="6592888" y="3695700"/>
          <p14:tracePt t="61208" x="6588125" y="3706813"/>
          <p14:tracePt t="61223" x="6588125" y="3722688"/>
          <p14:tracePt t="61239" x="6588125" y="3760788"/>
          <p14:tracePt t="61256" x="6588125" y="3783013"/>
          <p14:tracePt t="61273" x="6588125" y="3821113"/>
          <p14:tracePt t="61289" x="6581775" y="3848100"/>
          <p14:tracePt t="61306" x="6577013" y="3852863"/>
          <p14:tracePt t="61323" x="6577013" y="3859213"/>
          <p14:tracePt t="61339" x="6570663" y="3863975"/>
          <p14:tracePt t="61356" x="6543675" y="3875088"/>
          <p14:tracePt t="61373" x="6496050" y="3886200"/>
          <p14:tracePt t="61390" x="6435725" y="3886200"/>
          <p14:tracePt t="61407" x="6376988" y="3886200"/>
          <p14:tracePt t="61423" x="6323013" y="3890963"/>
          <p14:tracePt t="61439" x="6215063" y="3890963"/>
          <p14:tracePt t="61456" x="6172200" y="3886200"/>
          <p14:tracePt t="61473" x="6091238" y="3868738"/>
          <p14:tracePt t="61489" x="6030913" y="3841750"/>
          <p14:tracePt t="61506" x="6019800" y="3836988"/>
          <p14:tracePt t="61523" x="6015038" y="3810000"/>
          <p14:tracePt t="61540" x="6015038" y="3760788"/>
          <p14:tracePt t="61556" x="6015038" y="3740150"/>
          <p14:tracePt t="61573" x="6019800" y="3690938"/>
          <p14:tracePt t="61589" x="6042025" y="3641725"/>
          <p14:tracePt t="61606" x="6053138" y="3621088"/>
          <p14:tracePt t="61623" x="6080125" y="3567113"/>
          <p14:tracePt t="61639" x="6122988" y="3540125"/>
          <p14:tracePt t="61656" x="6172200" y="3506788"/>
          <p14:tracePt t="61673" x="6273800" y="3459163"/>
          <p14:tracePt t="61689" x="6381750" y="3432175"/>
          <p14:tracePt t="61706" x="6408738" y="3432175"/>
          <p14:tracePt t="61707" x="6435725" y="3432175"/>
          <p14:tracePt t="61723" x="6446838" y="3432175"/>
          <p14:tracePt t="61768" x="6453188" y="3432175"/>
          <p14:tracePt t="61778" x="6457950" y="3441700"/>
          <p14:tracePt t="61788" x="6469063" y="3452813"/>
          <p14:tracePt t="61798" x="6480175" y="3468688"/>
          <p14:tracePt t="61808" x="6496050" y="3475038"/>
          <p14:tracePt t="61823" x="6500813" y="3479800"/>
          <p14:tracePt t="61839" x="6516688" y="3490913"/>
          <p14:tracePt t="61856" x="6538913" y="3495675"/>
          <p14:tracePt t="61873" x="6554788" y="3506788"/>
          <p14:tracePt t="61890" x="6561138" y="3513138"/>
          <p14:tracePt t="61906" x="6561138" y="3517900"/>
          <p14:tracePt t="61923" x="6565900" y="3517900"/>
          <p14:tracePt t="62008" x="6565900" y="3524250"/>
          <p14:tracePt t="62080" x="6561138" y="3524250"/>
          <p14:tracePt t="62088" x="6561138" y="3529013"/>
          <p14:tracePt t="62109" x="6554788" y="3529013"/>
          <p14:tracePt t="78239" x="6091238" y="3767138"/>
          <p14:tracePt t="78249" x="6073775" y="3798888"/>
          <p14:tracePt t="78259" x="6046788" y="3841750"/>
          <p14:tracePt t="78272" x="6008688" y="3906838"/>
          <p14:tracePt t="78289" x="5891213" y="4048125"/>
          <p14:tracePt t="78306" x="5792788" y="4133850"/>
          <p14:tracePt t="78322" x="5630863" y="4237038"/>
          <p14:tracePt t="78356" x="5392738" y="4322763"/>
          <p14:tracePt t="78389" x="5273675" y="4333875"/>
          <p14:tracePt t="78423" x="5268913" y="4333875"/>
          <p14:tracePt t="78488" x="5280025" y="4329113"/>
          <p14:tracePt t="78509" x="5284788" y="4329113"/>
          <p14:tracePt t="78528" x="5284788" y="4322763"/>
          <p14:tracePt t="78539" x="5291138" y="4322763"/>
          <p14:tracePt t="78549" x="5295900" y="4322763"/>
          <p14:tracePt t="78559" x="5302250" y="4322763"/>
          <p14:tracePt t="78648" x="5307013" y="4322763"/>
          <p14:tracePt t="78658" x="5334000" y="4322763"/>
          <p14:tracePt t="78668" x="5360988" y="4322763"/>
          <p14:tracePt t="78678" x="5473700" y="4344988"/>
          <p14:tracePt t="78689" x="5556250" y="4356100"/>
          <p14:tracePt t="78706" x="5653088" y="4367213"/>
          <p14:tracePt t="78723" x="5961063" y="4376738"/>
          <p14:tracePt t="78739" x="6188075" y="4387850"/>
          <p14:tracePt t="78756" x="6253163" y="4387850"/>
          <p14:tracePt t="78773" x="6300788" y="4387850"/>
          <p14:tracePt t="78789" x="6307138" y="4394200"/>
          <p14:tracePt t="78861" x="6311900" y="4398963"/>
          <p14:tracePt t="78879" x="6318250" y="4403725"/>
          <p14:tracePt t="78968" x="6323013" y="4403725"/>
          <p14:tracePt t="79068" x="6323013" y="4410075"/>
          <p14:tracePt t="79088" x="6318250" y="4410075"/>
          <p14:tracePt t="79098" x="6311900" y="4410075"/>
          <p14:tracePt t="79109" x="6307138" y="4414838"/>
          <p14:tracePt t="79149" x="6300788" y="4414838"/>
          <p14:tracePt t="79169" x="6289675" y="4421188"/>
          <p14:tracePt t="79178" x="6269038" y="4421188"/>
          <p14:tracePt t="79188" x="6246813" y="4421188"/>
          <p14:tracePt t="79198" x="6219825" y="4421188"/>
          <p14:tracePt t="79209" x="6181725" y="4421188"/>
          <p14:tracePt t="79223" x="6154738" y="4421188"/>
          <p14:tracePt t="79239" x="6127750" y="4410075"/>
          <p14:tracePt t="79298" x="6145213" y="4403725"/>
          <p14:tracePt t="79308" x="6161088" y="4403725"/>
          <p14:tracePt t="79318" x="6188075" y="4403725"/>
          <p14:tracePt t="79328" x="6192838" y="4403725"/>
          <p14:tracePt t="79499" x="6192838" y="4410075"/>
          <p14:tracePt t="79628" x="6230938" y="4410075"/>
          <p14:tracePt t="79638" x="6307138" y="4410075"/>
          <p14:tracePt t="79648" x="6480175" y="4410075"/>
          <p14:tracePt t="79658" x="6592888" y="4421188"/>
          <p14:tracePt t="79673" x="6716713" y="4430713"/>
          <p14:tracePt t="79689" x="7062788" y="4448175"/>
          <p14:tracePt t="79706" x="7150100" y="4448175"/>
          <p14:tracePt t="79708" x="7273925" y="4452938"/>
          <p14:tracePt t="79722" x="7316788" y="4464050"/>
          <p14:tracePt t="79739" x="7354888" y="4468813"/>
          <p14:tracePt t="79756" x="7361238" y="4468813"/>
          <p14:tracePt t="79773" x="7370763" y="4468813"/>
          <p14:tracePt t="79789" x="7377113" y="4468813"/>
          <p14:tracePt t="79806" x="7381875" y="4468813"/>
          <p14:tracePt t="79959" x="7388225" y="4464050"/>
          <p14:tracePt t="79969" x="7397750" y="4464050"/>
          <p14:tracePt t="79979" x="7415213" y="4464050"/>
          <p14:tracePt t="79989" x="7435850" y="4457700"/>
          <p14:tracePt t="80006" x="7446963" y="4457700"/>
          <p14:tracePt t="80022" x="7523163" y="4457700"/>
          <p14:tracePt t="80039" x="7696200" y="4457700"/>
          <p14:tracePt t="80056" x="7777163" y="4457700"/>
          <p14:tracePt t="80073" x="8035925" y="4457700"/>
          <p14:tracePt t="80089" x="8208963" y="4457700"/>
          <p14:tracePt t="80106" x="8312150" y="4457700"/>
          <p14:tracePt t="80123" x="8375650" y="4457700"/>
          <p14:tracePt t="80141" x="8404225" y="4452938"/>
          <p14:tracePt t="80156" x="8408988" y="4452938"/>
          <p14:tracePt t="80411" x="8435975" y="4452938"/>
          <p14:tracePt t="80420" x="8474075" y="4452938"/>
          <p14:tracePt t="80430" x="8501063" y="4452938"/>
          <p14:tracePt t="80439" x="8539163" y="4452938"/>
          <p14:tracePt t="80456" x="8602663" y="4452938"/>
          <p14:tracePt t="80472" x="8694738" y="4452938"/>
          <p14:tracePt t="80489" x="8766175" y="4452938"/>
          <p14:tracePt t="80506" x="8786813" y="4452938"/>
          <p14:tracePt t="80523" x="8802688" y="4464050"/>
          <p14:tracePt t="80628" x="8802688" y="4468813"/>
          <p14:tracePt t="81079" x="8797925" y="4475163"/>
          <p14:tracePt t="81089" x="8793163" y="4479925"/>
          <p14:tracePt t="81099" x="8786813" y="4484688"/>
          <p14:tracePt t="81110" x="8766175" y="4502150"/>
          <p14:tracePt t="81123" x="8743950" y="4522788"/>
          <p14:tracePt t="81139" x="8658225" y="4576763"/>
          <p14:tracePt t="81156" x="8624888" y="4583113"/>
          <p14:tracePt t="81189" x="8458200" y="4614863"/>
          <p14:tracePt t="81222" x="8328025" y="4587875"/>
          <p14:tracePt t="81256" x="8062913" y="4464050"/>
          <p14:tracePt t="81272" x="7950200" y="4387850"/>
          <p14:tracePt t="81289" x="7878763" y="4306888"/>
          <p14:tracePt t="81306" x="7869238" y="4268788"/>
          <p14:tracePt t="81322" x="7869238" y="4198938"/>
          <p14:tracePt t="81339" x="7905750" y="4086225"/>
          <p14:tracePt t="81356" x="7932738" y="4041775"/>
          <p14:tracePt t="81372" x="8035925" y="3902075"/>
          <p14:tracePt t="81390" x="8143875" y="3787775"/>
          <p14:tracePt t="81406" x="8177213" y="3756025"/>
          <p14:tracePt t="81422" x="8348663" y="3652838"/>
          <p14:tracePt t="81439" x="8521700" y="3594100"/>
          <p14:tracePt t="81456" x="8597900" y="3582988"/>
          <p14:tracePt t="81473" x="8824913" y="3582988"/>
          <p14:tracePt t="81489" x="8993188" y="3587750"/>
          <p14:tracePt t="81506" x="9067800" y="3594100"/>
          <p14:tracePt t="81523" x="9128125" y="3625850"/>
          <p14:tracePt t="81539" x="9220200" y="3713163"/>
          <p14:tracePt t="81556" x="9274175" y="3776663"/>
          <p14:tracePt t="81572" x="9317038" y="3879850"/>
          <p14:tracePt t="81589" x="9332913" y="3994150"/>
          <p14:tracePt t="81606" x="9332913" y="4037013"/>
          <p14:tracePt t="81623" x="9256713" y="4149725"/>
          <p14:tracePt t="81640" x="9186863" y="4221163"/>
          <p14:tracePt t="81656" x="9166225" y="4230688"/>
          <p14:tracePt t="81673" x="9137650" y="4252913"/>
          <p14:tracePt t="81689" x="9132888" y="4252913"/>
          <p14:tracePt t="81978" x="9128125" y="4252913"/>
          <p14:tracePt t="81988" x="9083675" y="4284663"/>
          <p14:tracePt t="81999" x="9040813" y="4302125"/>
          <p14:tracePt t="82008" x="8928100" y="4333875"/>
          <p14:tracePt t="82022" x="8721725" y="4394200"/>
          <p14:tracePt t="82039" x="8285163" y="4457700"/>
          <p14:tracePt t="82056" x="8123238" y="4468813"/>
          <p14:tracePt t="82072" x="7786688" y="4479925"/>
          <p14:tracePt t="82089" x="7658100" y="4484688"/>
          <p14:tracePt t="82106" x="7631113" y="4484688"/>
          <p14:tracePt t="82309" x="7631113" y="4491038"/>
          <p14:tracePt t="82468" x="7700963" y="4491038"/>
          <p14:tracePt t="82478" x="7766050" y="4502150"/>
          <p14:tracePt t="82489" x="7840663" y="4502150"/>
          <p14:tracePt t="82499" x="7954963" y="4502150"/>
          <p14:tracePt t="82509" x="8078788" y="4511675"/>
          <p14:tracePt t="82523" x="8404225" y="4511675"/>
          <p14:tracePt t="82539" x="8586788" y="4511675"/>
          <p14:tracePt t="82556" x="8651875" y="4511675"/>
          <p14:tracePt t="82598" x="8636000" y="4511675"/>
          <p14:tracePt t="82609" x="8624888" y="4511675"/>
          <p14:tracePt t="82622" x="8609013" y="4511675"/>
          <p14:tracePt t="82639" x="8586788" y="4511675"/>
          <p14:tracePt t="82656" x="8582025" y="4511675"/>
          <p14:tracePt t="82672" x="8575675" y="4511675"/>
          <p14:tracePt t="82719" x="8566150" y="4511675"/>
          <p14:tracePt t="82729" x="8543925" y="4511675"/>
          <p14:tracePt t="82739" x="8505825" y="4511675"/>
          <p14:tracePt t="82756" x="8485188" y="4511675"/>
          <p14:tracePt t="82773" x="8447088" y="4506913"/>
          <p14:tracePt t="82789" x="8435975" y="4506913"/>
          <p14:tracePt t="82839" x="8435975" y="4502150"/>
          <p14:tracePt t="82848" x="8447088" y="4502150"/>
          <p14:tracePt t="82859" x="8467725" y="4502150"/>
          <p14:tracePt t="82872" x="8494713" y="4502150"/>
          <p14:tracePt t="82889" x="8613775" y="4502150"/>
          <p14:tracePt t="82906" x="8678863" y="4502150"/>
          <p14:tracePt t="82923" x="8851900" y="4502150"/>
          <p14:tracePt t="82939" x="8970963" y="4502150"/>
          <p14:tracePt t="82956" x="8986838" y="4502150"/>
          <p14:tracePt t="82972" x="9002713" y="4502150"/>
          <p14:tracePt t="83038" x="8986838" y="4502150"/>
          <p14:tracePt t="83049" x="8975725" y="4502150"/>
          <p14:tracePt t="83059" x="8959850" y="4502150"/>
          <p14:tracePt t="83073" x="8948738" y="4502150"/>
          <p14:tracePt t="83089" x="8943975" y="4502150"/>
          <p14:tracePt t="83230" x="8948738" y="4502150"/>
          <p14:tracePt t="83268" x="8955088" y="4502150"/>
          <p14:tracePt t="84550" x="8943975" y="4502150"/>
          <p14:tracePt t="84559" x="8921750" y="4506913"/>
          <p14:tracePt t="84569" x="8883650" y="4518025"/>
          <p14:tracePt t="84579" x="8809038" y="4522788"/>
          <p14:tracePt t="84589" x="8755063" y="4533900"/>
          <p14:tracePt t="84607" x="8701088" y="4533900"/>
          <p14:tracePt t="84623" x="8609013" y="4533900"/>
          <p14:tracePt t="84656" x="8559800" y="4533900"/>
          <p14:tracePt t="84689" x="8494713" y="4533900"/>
          <p14:tracePt t="84723" x="8440738" y="4533900"/>
          <p14:tracePt t="84989" x="8420100" y="4506913"/>
          <p14:tracePt t="84998" x="8404225" y="4475163"/>
          <p14:tracePt t="85009" x="8382000" y="4410075"/>
          <p14:tracePt t="85023" x="8366125" y="4344988"/>
          <p14:tracePt t="85056" x="8355013" y="4237038"/>
          <p14:tracePt t="85089" x="8393113" y="4167188"/>
          <p14:tracePt t="85122" x="8489950" y="4086225"/>
          <p14:tracePt t="85139" x="8613775" y="4010025"/>
          <p14:tracePt t="85156" x="8685213" y="3960813"/>
          <p14:tracePt t="85173" x="8775700" y="3906838"/>
          <p14:tracePt t="85189" x="8851900" y="3863975"/>
          <p14:tracePt t="85206" x="8874125" y="3863975"/>
          <p14:tracePt t="85207" x="8912225" y="3859213"/>
          <p14:tracePt t="85222" x="8939213" y="3859213"/>
          <p14:tracePt t="85239" x="9024938" y="3886200"/>
          <p14:tracePt t="85256" x="9047163" y="3890963"/>
          <p14:tracePt t="85273" x="9094788" y="3940175"/>
          <p14:tracePt t="85289" x="9144000" y="4010025"/>
          <p14:tracePt t="85306" x="9182100" y="4068763"/>
          <p14:tracePt t="85323" x="9251950" y="4183063"/>
          <p14:tracePt t="85339" x="9283700" y="4268788"/>
          <p14:tracePt t="85356" x="9283700" y="4318000"/>
          <p14:tracePt t="85372" x="9283700" y="4367213"/>
          <p14:tracePt t="85389" x="9251950" y="4403725"/>
          <p14:tracePt t="85406" x="9224963" y="4410075"/>
          <p14:tracePt t="85423" x="9175750" y="4425950"/>
          <p14:tracePt t="85439" x="9132888" y="4425950"/>
          <p14:tracePt t="85456" x="9121775" y="4425950"/>
          <p14:tracePt t="86029" x="9117013" y="4425950"/>
          <p14:tracePt t="86038" x="9083675" y="4425950"/>
          <p14:tracePt t="86049" x="9063038" y="4425950"/>
          <p14:tracePt t="86059" x="9024938" y="4425950"/>
          <p14:tracePt t="86073" x="8986838" y="4425950"/>
          <p14:tracePt t="86089" x="8939213" y="4425950"/>
          <p14:tracePt t="86106" x="8878888" y="4425950"/>
          <p14:tracePt t="86123" x="8775700" y="4430713"/>
          <p14:tracePt t="86156" x="8494713" y="4452938"/>
          <p14:tracePt t="86189" x="8231188" y="4464050"/>
          <p14:tracePt t="86222" x="8128000" y="4464050"/>
          <p14:tracePt t="86239" x="8078788" y="4464050"/>
          <p14:tracePt t="86256" x="8067675" y="4464050"/>
          <p14:tracePt t="86273" x="8047038" y="4464050"/>
          <p14:tracePt t="86289" x="8040688" y="4464050"/>
          <p14:tracePt t="86729" x="8062913" y="4464050"/>
          <p14:tracePt t="86740" x="8094663" y="4464050"/>
          <p14:tracePt t="86749" x="8150225" y="4464050"/>
          <p14:tracePt t="86759" x="8224838" y="4464050"/>
          <p14:tracePt t="86773" x="8301038" y="4464050"/>
          <p14:tracePt t="86789" x="8420100" y="4464050"/>
          <p14:tracePt t="86806" x="8467725" y="4464050"/>
          <p14:tracePt t="86839" x="8474075" y="4464050"/>
          <p14:tracePt t="86909" x="8467725" y="4464050"/>
          <p14:tracePt t="86923" x="8462963" y="4464050"/>
          <p14:tracePt t="86939" x="8458200" y="4464050"/>
          <p14:tracePt t="86956" x="8451850" y="4464050"/>
          <p14:tracePt t="87079" x="8474075" y="4464050"/>
          <p14:tracePt t="87089" x="8512175" y="4464050"/>
          <p14:tracePt t="87099" x="8548688" y="4452938"/>
          <p14:tracePt t="87109" x="8624888" y="4452938"/>
          <p14:tracePt t="87123" x="8689975" y="4441825"/>
          <p14:tracePt t="87139" x="8856663" y="4425950"/>
          <p14:tracePt t="87156" x="8912225" y="4425950"/>
          <p14:tracePt t="87172" x="8986838" y="4414838"/>
          <p14:tracePt t="87189" x="8997950" y="4414838"/>
          <p14:tracePt t="87228" x="8993188" y="4414838"/>
          <p14:tracePt t="87239" x="8982075" y="4414838"/>
          <p14:tracePt t="87256" x="8948738" y="4414838"/>
          <p14:tracePt t="87273" x="8916988" y="4414838"/>
          <p14:tracePt t="87289" x="8894763" y="4414838"/>
          <p14:tracePt t="87451" x="8912225" y="4414838"/>
          <p14:tracePt t="87460" x="8928100" y="4414838"/>
          <p14:tracePt t="87473" x="8975725" y="4425950"/>
          <p14:tracePt t="87489" x="9051925" y="4425950"/>
          <p14:tracePt t="87506" x="9117013" y="4425950"/>
          <p14:tracePt t="87523" x="9170988" y="4425950"/>
          <p14:tracePt t="87539" x="9186863" y="4425950"/>
          <p14:tracePt t="87588" x="9182100" y="4425950"/>
          <p14:tracePt t="87598" x="9170988" y="4425950"/>
          <p14:tracePt t="87609" x="9159875" y="4430713"/>
          <p14:tracePt t="87623" x="9144000" y="4430713"/>
          <p14:tracePt t="87640" x="9121775" y="4430713"/>
          <p14:tracePt t="88628" x="9117013" y="4430713"/>
          <p14:tracePt t="89169" x="9110663" y="4430713"/>
          <p14:tracePt t="89189" x="9105900" y="4437063"/>
          <p14:tracePt t="89769" x="9101138" y="4437063"/>
          <p14:tracePt t="89789" x="9094788" y="4437063"/>
          <p14:tracePt t="89799" x="9090025" y="4437063"/>
          <p14:tracePt t="89819" x="9078913" y="4437063"/>
          <p14:tracePt t="89828" x="9056688" y="4441825"/>
          <p14:tracePt t="89856" x="8986838" y="4468813"/>
          <p14:tracePt t="89889" x="8332788" y="4603750"/>
          <p14:tracePt t="89923" x="7046913" y="4745038"/>
          <p14:tracePt t="89939" x="6311900" y="4799013"/>
          <p14:tracePt t="89956" x="6188075" y="4799013"/>
          <p14:tracePt t="89972" x="6019800" y="4810125"/>
          <p14:tracePt t="89989" x="5934075" y="4810125"/>
          <p14:tracePt t="90006" x="5911850" y="4810125"/>
          <p14:tracePt t="90022" x="5853113" y="4787900"/>
          <p14:tracePt t="90039" x="5815013" y="4760913"/>
          <p14:tracePt t="90056" x="5792788" y="4749800"/>
          <p14:tracePt t="90072" x="5788025" y="4729163"/>
          <p14:tracePt t="90089" x="5788025" y="4706938"/>
          <p14:tracePt t="90106" x="5788025" y="4702175"/>
          <p14:tracePt t="90122" x="5788025" y="4691063"/>
          <p14:tracePt t="90140" x="5792788" y="4684713"/>
          <p14:tracePt t="90178" x="5799138" y="4684713"/>
          <p14:tracePt t="90189" x="5799138" y="4679950"/>
          <p14:tracePt t="90206" x="5803900" y="4679950"/>
          <p14:tracePt t="90222" x="5810250" y="4675188"/>
          <p14:tracePt t="90239" x="5826125" y="4668838"/>
          <p14:tracePt t="90256" x="5830888" y="4664075"/>
          <p14:tracePt t="90272" x="5857875" y="4657725"/>
          <p14:tracePt t="90289" x="5873750" y="4657725"/>
          <p14:tracePt t="90306" x="5900738" y="4657725"/>
          <p14:tracePt t="90323" x="5945188" y="4657725"/>
          <p14:tracePt t="90339" x="6019800" y="4657725"/>
          <p14:tracePt t="90356" x="6080125" y="4657725"/>
          <p14:tracePt t="90372" x="6165850" y="4657725"/>
          <p14:tracePt t="90389" x="6235700" y="4657725"/>
          <p14:tracePt t="90406" x="6246813" y="4657725"/>
          <p14:tracePt t="90423" x="6273800" y="4657725"/>
          <p14:tracePt t="90689" x="6262688" y="4657725"/>
          <p14:tracePt t="90699" x="6253163" y="4657725"/>
          <p14:tracePt t="90708" x="6215063" y="4657725"/>
          <p14:tracePt t="90723" x="6199188" y="4657725"/>
          <p14:tracePt t="90740" x="6134100" y="4648200"/>
          <p14:tracePt t="90756" x="6118225" y="4641850"/>
          <p14:tracePt t="90773" x="6073775" y="4610100"/>
          <p14:tracePt t="90789" x="6035675" y="4594225"/>
          <p14:tracePt t="90806" x="6026150" y="4572000"/>
          <p14:tracePt t="90822" x="6008688" y="4545013"/>
          <p14:tracePt t="90839" x="5992813" y="4518025"/>
          <p14:tracePt t="90856" x="5992813" y="4491038"/>
          <p14:tracePt t="90872" x="5988050" y="4468813"/>
          <p14:tracePt t="90889" x="5988050" y="4421188"/>
          <p14:tracePt t="90906" x="5988050" y="4403725"/>
          <p14:tracePt t="90923" x="5988050" y="4387850"/>
          <p14:tracePt t="90939" x="6019800" y="4356100"/>
          <p14:tracePt t="90956" x="6042025" y="4349750"/>
          <p14:tracePt t="90972" x="6100763" y="4318000"/>
          <p14:tracePt t="90989" x="6138863" y="4306888"/>
          <p14:tracePt t="91058" x="6145213" y="4306888"/>
          <p14:tracePt t="91068" x="6145213" y="4322763"/>
          <p14:tracePt t="91079" x="6149975" y="4333875"/>
          <p14:tracePt t="91098" x="6149975" y="4340225"/>
          <p14:tracePt t="92210" x="6154738" y="4344988"/>
          <p14:tracePt t="92221" x="6161088" y="4344988"/>
          <p14:tracePt t="92230" x="6165850" y="4349750"/>
          <p14:tracePt t="92239" x="6172200" y="4356100"/>
          <p14:tracePt t="92256" x="6181725" y="4356100"/>
          <p14:tracePt t="92273" x="6192838" y="4360863"/>
          <p14:tracePt t="92289" x="6208713" y="4367213"/>
          <p14:tracePt t="92322" x="6273800" y="4387850"/>
          <p14:tracePt t="92356" x="6345238" y="4403725"/>
          <p14:tracePt t="92389" x="6415088" y="4403725"/>
          <p14:tracePt t="92406" x="6435725" y="4403725"/>
          <p14:tracePt t="92423" x="6496050" y="4403725"/>
          <p14:tracePt t="92439" x="6581775" y="4403725"/>
          <p14:tracePt t="92456" x="6619875" y="4403725"/>
          <p14:tracePt t="92473" x="6734175" y="4414838"/>
          <p14:tracePt t="92489" x="6842125" y="4421188"/>
          <p14:tracePt t="92506" x="6907213" y="4430713"/>
          <p14:tracePt t="92522" x="6981825" y="4430713"/>
          <p14:tracePt t="92539" x="7046913" y="4441825"/>
          <p14:tracePt t="92556" x="7112000" y="4441825"/>
          <p14:tracePt t="92572" x="7224713" y="4441825"/>
          <p14:tracePt t="92589" x="7296150" y="4448175"/>
          <p14:tracePt t="92606" x="7323138" y="4452938"/>
          <p14:tracePt t="92622" x="7431088" y="4475163"/>
          <p14:tracePt t="92639" x="7586663" y="4533900"/>
          <p14:tracePt t="92656" x="7651750" y="4538663"/>
          <p14:tracePt t="92672" x="7813675" y="4594225"/>
          <p14:tracePt t="92689" x="7896225" y="4610100"/>
          <p14:tracePt t="92706" x="7905750" y="4610100"/>
          <p14:tracePt t="92770" x="7889875" y="4610100"/>
          <p14:tracePt t="92779" x="7874000" y="4610100"/>
          <p14:tracePt t="92790" x="7862888" y="4610100"/>
          <p14:tracePt t="92806" x="7840663" y="4610100"/>
          <p14:tracePt t="92822" x="7820025" y="4603750"/>
          <p14:tracePt t="92839" x="7808913" y="4598988"/>
          <p14:tracePt t="92856" x="7808913" y="4594225"/>
          <p14:tracePt t="92889" x="7808913" y="4587875"/>
          <p14:tracePt t="92906" x="7808913" y="4583113"/>
          <p14:tracePt t="92928" x="7808913" y="4576763"/>
          <p14:tracePt t="92939" x="7804150" y="4572000"/>
          <p14:tracePt t="92956" x="7797800" y="4567238"/>
          <p14:tracePt t="92973" x="7793038" y="4560888"/>
          <p14:tracePt t="92989" x="7786688" y="4560888"/>
          <p14:tracePt t="93289" x="7786688" y="4549775"/>
          <p14:tracePt t="93299" x="7786688" y="4538663"/>
          <p14:tracePt t="93309" x="7786688" y="4529138"/>
          <p14:tracePt t="93322" x="7786688" y="4518025"/>
          <p14:tracePt t="93339" x="7786688" y="4491038"/>
          <p14:tracePt t="93356" x="7786688" y="4484688"/>
          <p14:tracePt t="93372" x="7786688" y="4475163"/>
          <p14:tracePt t="93389" x="7786688" y="4464050"/>
          <p14:tracePt t="93406" x="7786688" y="4457700"/>
          <p14:tracePt t="93423" x="7786688" y="4452938"/>
          <p14:tracePt t="93439" x="7786688" y="4448175"/>
          <p14:tracePt t="93619" x="7786688" y="4430713"/>
          <p14:tracePt t="93628" x="7793038" y="4410075"/>
          <p14:tracePt t="93638" x="7831138" y="4356100"/>
          <p14:tracePt t="93648" x="7878763" y="4302125"/>
          <p14:tracePt t="93658" x="7900988" y="4257675"/>
          <p14:tracePt t="93673" x="7970838" y="4194175"/>
          <p14:tracePt t="93689" x="8074025" y="4133850"/>
          <p14:tracePt t="93706" x="8177213" y="4113213"/>
          <p14:tracePt t="93708" x="8240713" y="4090988"/>
          <p14:tracePt t="93722" x="8294688" y="4090988"/>
          <p14:tracePt t="93739" x="8458200" y="4090988"/>
          <p14:tracePt t="93756" x="8501063" y="4095750"/>
          <p14:tracePt t="93772" x="8575675" y="4129088"/>
          <p14:tracePt t="93789" x="8602663" y="4156075"/>
          <p14:tracePt t="93806" x="8609013" y="4167188"/>
          <p14:tracePt t="93822" x="8620125" y="4194175"/>
          <p14:tracePt t="93839" x="8629650" y="4203700"/>
          <p14:tracePt t="93856" x="8629650" y="4210050"/>
          <p14:tracePt t="93872" x="8640763" y="4221163"/>
          <p14:tracePt t="93889" x="8640763" y="4230688"/>
          <p14:tracePt t="93906" x="8647113" y="4230688"/>
          <p14:tracePt t="93923" x="8647113" y="4237038"/>
          <p14:tracePt t="93939" x="8651875" y="4237038"/>
          <p14:tracePt t="93956" x="8651875" y="4241800"/>
          <p14:tracePt t="93999" x="8658225" y="4248150"/>
          <p14:tracePt t="94028" x="8662988" y="4252913"/>
          <p14:tracePt t="94049" x="8678863" y="4257675"/>
          <p14:tracePt t="94058" x="8685213" y="4257675"/>
          <p14:tracePt t="94068" x="8689975" y="4257675"/>
          <p14:tracePt t="94078" x="8694738" y="4257675"/>
          <p14:tracePt t="94089" x="8701088" y="4264025"/>
          <p14:tracePt t="94109" x="8705850" y="4264025"/>
          <p14:tracePt t="94188" x="8705850" y="4268788"/>
          <p14:tracePt t="94220" x="8705850" y="4275138"/>
          <p14:tracePt t="94228" x="8712200" y="4275138"/>
          <p14:tracePt t="94250" x="8712200" y="4279900"/>
          <p14:tracePt t="95088" x="8712200" y="4284663"/>
          <p14:tracePt t="95098" x="8705850" y="4284663"/>
          <p14:tracePt t="95109" x="8701088" y="4291013"/>
          <p14:tracePt t="95122" x="8694738" y="4291013"/>
          <p14:tracePt t="95140" x="8689975" y="4291013"/>
          <p14:tracePt t="95156" x="8685213" y="4295775"/>
          <p14:tracePt t="95173" x="8620125" y="4313238"/>
          <p14:tracePt t="95189" x="8424863" y="4340225"/>
          <p14:tracePt t="95223" x="7878763" y="4367213"/>
          <p14:tracePt t="95256" x="7527925" y="4376738"/>
          <p14:tracePt t="95289" x="7235825" y="4376738"/>
          <p14:tracePt t="95306" x="7170738" y="4376738"/>
          <p14:tracePt t="95322" x="6992938" y="4371975"/>
          <p14:tracePt t="95339" x="6842125" y="4371975"/>
          <p14:tracePt t="95356" x="6815138" y="4360863"/>
          <p14:tracePt t="95372" x="6750050" y="4360863"/>
          <p14:tracePt t="95390" x="6738938" y="4360863"/>
          <p14:tracePt t="95422" x="6734175" y="4360863"/>
          <p14:tracePt t="95439" x="6723063" y="4360863"/>
          <p14:tracePt t="95456" x="6716713" y="4360863"/>
          <p14:tracePt t="95473" x="6684963" y="4371975"/>
          <p14:tracePt t="95489" x="6657975" y="4376738"/>
          <p14:tracePt t="95506" x="6642100" y="4376738"/>
          <p14:tracePt t="95522" x="6619875" y="4376738"/>
          <p14:tracePt t="95539" x="6608763" y="4376738"/>
          <p14:tracePt t="95556" x="6604000" y="4376738"/>
          <p14:tracePt t="95572" x="6599238" y="4376738"/>
          <p14:tracePt t="95589" x="6592888" y="4376738"/>
          <p14:tracePt t="95639" x="6588125" y="4376738"/>
          <p14:tracePt t="95658" x="6581775" y="4376738"/>
          <p14:tracePt t="95669" x="6577013" y="4376738"/>
          <p14:tracePt t="95678" x="6570663" y="4371975"/>
          <p14:tracePt t="95689" x="6565900" y="4367213"/>
          <p14:tracePt t="95706" x="6554788" y="4367213"/>
          <p14:tracePt t="95723" x="6543675" y="4367213"/>
          <p14:tracePt t="95739" x="6523038" y="4367213"/>
          <p14:tracePt t="95756" x="6496050" y="4367213"/>
          <p14:tracePt t="95772" x="6484938" y="4367213"/>
          <p14:tracePt t="95789" x="6480175" y="4367213"/>
          <p14:tracePt t="95859" x="6473825" y="4367213"/>
          <p14:tracePt t="95878" x="6469063" y="4367213"/>
          <p14:tracePt t="95898" x="6462713" y="4367213"/>
          <p14:tracePt t="95910" x="6442075" y="4367213"/>
          <p14:tracePt t="95918" x="6415088" y="4367213"/>
          <p14:tracePt t="95928" x="6403975" y="4367213"/>
          <p14:tracePt t="95939" x="6381750" y="4367213"/>
          <p14:tracePt t="95956" x="6376988" y="4367213"/>
          <p14:tracePt t="95972" x="6372225" y="4367213"/>
          <p14:tracePt t="95989" x="6361113" y="4367213"/>
          <p14:tracePt t="96006" x="6361113" y="4360863"/>
          <p14:tracePt t="96022" x="6372225" y="4360863"/>
          <p14:tracePt t="96039" x="6489700" y="4367213"/>
          <p14:tracePt t="96056" x="6507163" y="4371975"/>
          <p14:tracePt t="99521" x="3641725" y="5057775"/>
          <p14:tracePt t="99528" x="3517900" y="5068888"/>
          <p14:tracePt t="99539" x="3414713" y="5068888"/>
          <p14:tracePt t="99556" x="3405188" y="5068888"/>
          <p14:tracePt t="99572" x="3378200" y="5068888"/>
          <p14:tracePt t="99589" x="3355975" y="5068888"/>
          <p14:tracePt t="99749" x="3367088" y="5064125"/>
          <p14:tracePt t="99759" x="3378200" y="5053013"/>
          <p14:tracePt t="99769" x="3398838" y="5046663"/>
          <p14:tracePt t="99779" x="3421063" y="5041900"/>
          <p14:tracePt t="99789" x="3448050" y="5037138"/>
          <p14:tracePt t="99806" x="3468688" y="5037138"/>
          <p14:tracePt t="99822" x="3567113" y="5037138"/>
          <p14:tracePt t="99839" x="3679825" y="5037138"/>
          <p14:tracePt t="99856" x="3733800" y="5037138"/>
          <p14:tracePt t="99872" x="3933825" y="5037138"/>
          <p14:tracePt t="99889" x="4306888" y="5041900"/>
          <p14:tracePt t="99906" x="4664075" y="5041900"/>
          <p14:tracePt t="99923" x="5187950" y="5053013"/>
          <p14:tracePt t="99939" x="5365750" y="5073650"/>
          <p14:tracePt t="99956" x="5414963" y="5073650"/>
          <p14:tracePt t="99972" x="5419725" y="5073650"/>
          <p14:tracePt t="99989" x="5426075" y="5073650"/>
          <p14:tracePt t="100006" x="5437188" y="5084763"/>
          <p14:tracePt t="100022" x="5468938" y="5084763"/>
          <p14:tracePt t="100039" x="5527675" y="5084763"/>
          <p14:tracePt t="100056" x="5538788" y="5095875"/>
          <p14:tracePt t="100072" x="5572125" y="5095875"/>
          <p14:tracePt t="100089" x="5592763" y="5095875"/>
          <p14:tracePt t="100106" x="5599113" y="5095875"/>
          <p14:tracePt t="100122" x="5603875" y="5095875"/>
          <p14:tracePt t="100139" x="5619750" y="5095875"/>
          <p14:tracePt t="100156" x="5630863" y="5095875"/>
          <p14:tracePt t="100172" x="5653088" y="5095875"/>
          <p14:tracePt t="100189" x="5657850" y="5095875"/>
          <p14:tracePt t="100309" x="5664200" y="5095875"/>
          <p14:tracePt t="101018" x="5657850" y="5095875"/>
          <p14:tracePt t="101049" x="5646738" y="5095875"/>
          <p14:tracePt t="101059" x="5637213" y="5084763"/>
          <p14:tracePt t="101068" x="5614988" y="5084763"/>
          <p14:tracePt t="101079" x="5592763" y="5084763"/>
          <p14:tracePt t="101089" x="5576888" y="5084763"/>
          <p14:tracePt t="101122" x="5527675" y="5084763"/>
          <p14:tracePt t="101156" x="5518150" y="5084763"/>
          <p14:tracePt t="101558" x="5511800" y="5084763"/>
          <p14:tracePt t="101568" x="5511800" y="5080000"/>
          <p14:tracePt t="101608" x="5511800" y="5073650"/>
          <p14:tracePt t="101699" x="5511800" y="5068888"/>
          <p14:tracePt t="101720" x="5518150" y="5068888"/>
          <p14:tracePt t="101728" x="5534025" y="5064125"/>
          <p14:tracePt t="101739" x="5545138" y="5057775"/>
          <p14:tracePt t="101772" x="5614988" y="5046663"/>
          <p14:tracePt t="101789" x="5745163" y="5037138"/>
          <p14:tracePt t="101806" x="5810250" y="5037138"/>
          <p14:tracePt t="101822" x="5999163" y="5041900"/>
          <p14:tracePt t="101839" x="6149975" y="5041900"/>
          <p14:tracePt t="101856" x="6215063" y="5046663"/>
          <p14:tracePt t="101872" x="6430963" y="5046663"/>
          <p14:tracePt t="101889" x="6619875" y="5057775"/>
          <p14:tracePt t="101906" x="6696075" y="5057775"/>
          <p14:tracePt t="101922" x="6873875" y="5068888"/>
          <p14:tracePt t="101939" x="7024688" y="5068888"/>
          <p14:tracePt t="101956" x="7138988" y="5080000"/>
          <p14:tracePt t="101972" x="7305675" y="5102225"/>
          <p14:tracePt t="101989" x="7435850" y="5118100"/>
          <p14:tracePt t="102006" x="7500938" y="5145088"/>
          <p14:tracePt t="102022" x="7586663" y="5183188"/>
          <p14:tracePt t="102039" x="7651750" y="5219700"/>
          <p14:tracePt t="102056" x="7673975" y="5237163"/>
          <p14:tracePt t="102072" x="7678738" y="5246688"/>
          <p14:tracePt t="102089" x="7678738" y="5264150"/>
          <p14:tracePt t="102106" x="7678738" y="5268913"/>
          <p14:tracePt t="102122" x="7615238" y="5284788"/>
          <p14:tracePt t="102139" x="7527925" y="5295900"/>
          <p14:tracePt t="102156" x="7489825" y="5295900"/>
          <p14:tracePt t="102173" x="7332663" y="5280025"/>
          <p14:tracePt t="102189" x="7251700" y="5253038"/>
          <p14:tracePt t="102206" x="7215188" y="5219700"/>
          <p14:tracePt t="102222" x="7204075" y="5176838"/>
          <p14:tracePt t="102239" x="7204075" y="5129213"/>
          <p14:tracePt t="102256" x="7204075" y="5102225"/>
          <p14:tracePt t="102272" x="7204075" y="5064125"/>
          <p14:tracePt t="102289" x="7219950" y="5003800"/>
          <p14:tracePt t="102306" x="7242175" y="4976813"/>
          <p14:tracePt t="102322" x="7323138" y="4906963"/>
          <p14:tracePt t="102339" x="7442200" y="4864100"/>
          <p14:tracePt t="102356" x="7496175" y="4841875"/>
          <p14:tracePt t="102372" x="7689850" y="4826000"/>
          <p14:tracePt t="102389" x="7862888" y="4814888"/>
          <p14:tracePt t="102406" x="7939088" y="4814888"/>
          <p14:tracePt t="102422" x="8116888" y="4814888"/>
          <p14:tracePt t="102439" x="8224838" y="4837113"/>
          <p14:tracePt t="102456" x="8289925" y="4864100"/>
          <p14:tracePt t="102472" x="8382000" y="4906963"/>
          <p14:tracePt t="102489" x="8458200" y="4960938"/>
          <p14:tracePt t="102506" x="8501063" y="4992688"/>
          <p14:tracePt t="102522" x="8528050" y="5030788"/>
          <p14:tracePt t="102539" x="8543925" y="5073650"/>
          <p14:tracePt t="102556" x="8543925" y="5084763"/>
          <p14:tracePt t="102572" x="8543925" y="5122863"/>
          <p14:tracePt t="102589" x="8516938" y="5156200"/>
          <p14:tracePt t="102606" x="8494713" y="5165725"/>
          <p14:tracePt t="102622" x="8440738" y="5199063"/>
          <p14:tracePt t="102639" x="8375650" y="5203825"/>
          <p14:tracePt t="102656" x="8355013" y="5203825"/>
          <p14:tracePt t="102672" x="8278813" y="5203825"/>
          <p14:tracePt t="102689" x="8251825" y="5199063"/>
          <p14:tracePt t="102706" x="8247063" y="5192713"/>
          <p14:tracePt t="102707" x="8240713" y="5192713"/>
          <p14:tracePt t="102908" x="8224838" y="5192713"/>
          <p14:tracePt t="102918" x="8193088" y="5192713"/>
          <p14:tracePt t="102929" x="8177213" y="5192713"/>
          <p14:tracePt t="102939" x="8139113" y="5192713"/>
          <p14:tracePt t="102956" x="8035925" y="5199063"/>
          <p14:tracePt t="102972" x="7885113" y="5203825"/>
          <p14:tracePt t="102989" x="7727950" y="5203825"/>
          <p14:tracePt t="103006" x="7651750" y="5203825"/>
          <p14:tracePt t="103022" x="7550150" y="5203825"/>
          <p14:tracePt t="103039" x="7458075" y="5203825"/>
          <p14:tracePt t="103056" x="7431088" y="5203825"/>
          <p14:tracePt t="103073" x="7381875" y="5203825"/>
          <p14:tracePt t="103089" x="7327900" y="5203825"/>
          <p14:tracePt t="103106" x="7305675" y="5203825"/>
          <p14:tracePt t="103122" x="7258050" y="5203825"/>
          <p14:tracePt t="103139" x="7231063" y="5203825"/>
          <p14:tracePt t="103155" x="7224713" y="5203825"/>
          <p14:tracePt t="103173" x="7219950" y="5203825"/>
          <p14:tracePt t="103189" x="7215188" y="5199063"/>
          <p14:tracePt t="103205" x="7208838" y="5192713"/>
          <p14:tracePt t="103222" x="7192963" y="5192713"/>
          <p14:tracePt t="103239" x="7170738" y="5192713"/>
          <p14:tracePt t="103272" x="7165975" y="5192713"/>
          <p14:tracePt t="103298" x="7170738" y="5199063"/>
          <p14:tracePt t="103308" x="7177088" y="52038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6" y="191532"/>
            <a:ext cx="7797849" cy="494558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580" y="220567"/>
            <a:ext cx="10515600" cy="141164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He was born (at/in/on) Chicago.</a:t>
            </a:r>
          </a:p>
          <a:p>
            <a:pPr marL="0" indent="0">
              <a:buNone/>
            </a:pPr>
            <a:r>
              <a:rPr lang="en-US" altLang="ja-JP" dirty="0"/>
              <a:t>He stopped (at/in/on) Chicago and then flew to Boston.</a:t>
            </a:r>
          </a:p>
        </p:txBody>
      </p:sp>
      <p:sp>
        <p:nvSpPr>
          <p:cNvPr id="6" name="下カーブ矢印 5"/>
          <p:cNvSpPr/>
          <p:nvPr/>
        </p:nvSpPr>
        <p:spPr>
          <a:xfrm>
            <a:off x="4477869" y="1216958"/>
            <a:ext cx="5096435" cy="7790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 rot="20767585">
            <a:off x="9468427" y="1659844"/>
            <a:ext cx="2201507" cy="242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/>
          <p:nvPr/>
        </p:nvPicPr>
        <p:blipFill rotWithShape="1">
          <a:blip r:embed="rId6"/>
          <a:srcRect l="28491" t="25891" r="16819" b="9662"/>
          <a:stretch/>
        </p:blipFill>
        <p:spPr bwMode="auto">
          <a:xfrm>
            <a:off x="198020" y="2346512"/>
            <a:ext cx="6491892" cy="4361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左矢印 9"/>
          <p:cNvSpPr/>
          <p:nvPr/>
        </p:nvSpPr>
        <p:spPr>
          <a:xfrm rot="19635214">
            <a:off x="6569546" y="2777471"/>
            <a:ext cx="2944709" cy="188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28" y="3971364"/>
            <a:ext cx="960855" cy="960855"/>
          </a:xfrm>
          <a:prstGeom prst="rect">
            <a:avLst/>
          </a:prstGeom>
        </p:spPr>
      </p:pic>
      <p:sp>
        <p:nvSpPr>
          <p:cNvPr id="12" name="円/楕円 11"/>
          <p:cNvSpPr/>
          <p:nvPr/>
        </p:nvSpPr>
        <p:spPr>
          <a:xfrm>
            <a:off x="2474043" y="191532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886560" y="759758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E59B289-A93B-4F00-A595-333D9A940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2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72"/>
    </mc:Choice>
    <mc:Fallback xmlns="">
      <p:transition spd="slow" advTm="5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802" x="6392863" y="4895850"/>
          <p14:tracePt t="2809" x="6262688" y="4814888"/>
          <p14:tracePt t="2820" x="6192838" y="4756150"/>
          <p14:tracePt t="2829" x="6042025" y="4630738"/>
          <p14:tracePt t="2845" x="5972175" y="4560888"/>
          <p14:tracePt t="2862" x="5826125" y="4383088"/>
          <p14:tracePt t="2879" x="5761038" y="4268788"/>
          <p14:tracePt t="2895" x="5745163" y="4214813"/>
          <p14:tracePt t="2928" x="5711825" y="4095750"/>
          <p14:tracePt t="2962" x="5691188" y="4025900"/>
          <p14:tracePt t="2995" x="5653088" y="3976688"/>
          <p14:tracePt t="2997" x="5637213" y="3956050"/>
          <p14:tracePt t="3012" x="5619750" y="3933825"/>
          <p14:tracePt t="3028" x="5614988" y="3917950"/>
          <p14:tracePt t="3045" x="5610225" y="3917950"/>
          <p14:tracePt t="3062" x="5603875" y="3890963"/>
          <p14:tracePt t="3078" x="5592763" y="3841750"/>
          <p14:tracePt t="3095" x="5583238" y="3814763"/>
          <p14:tracePt t="3112" x="5561013" y="3740150"/>
          <p14:tracePt t="3128" x="5538788" y="3706813"/>
          <p14:tracePt t="3145" x="5522913" y="3686175"/>
          <p14:tracePt t="3162" x="5511800" y="3668713"/>
          <p14:tracePt t="3179" x="5507038" y="3652838"/>
          <p14:tracePt t="3195" x="5507038" y="3648075"/>
          <p14:tracePt t="3678" x="5495925" y="3648075"/>
          <p14:tracePt t="3688" x="5491163" y="3648075"/>
          <p14:tracePt t="3699" x="5484813" y="3648075"/>
          <p14:tracePt t="3712" x="5480050" y="3648075"/>
          <p14:tracePt t="9320" x="5203825" y="4144963"/>
          <p14:tracePt t="9328" x="5014913" y="4302125"/>
          <p14:tracePt t="9339" x="4918075" y="4387850"/>
          <p14:tracePt t="9349" x="4783138" y="4522788"/>
          <p14:tracePt t="9362" x="4711700" y="4594225"/>
          <p14:tracePt t="9378" x="4502150" y="4841875"/>
          <p14:tracePt t="9395" x="4410075" y="4956175"/>
          <p14:tracePt t="9428" x="3810000" y="5581650"/>
          <p14:tracePt t="9462" x="3236913" y="6107113"/>
          <p14:tracePt t="9495" x="2874963" y="6350000"/>
          <p14:tracePt t="9497" x="2805113" y="6381750"/>
          <p14:tracePt t="9512" x="2751138" y="6408738"/>
          <p14:tracePt t="9528" x="2566988" y="6489700"/>
          <p14:tracePt t="9545" x="2497138" y="6516688"/>
          <p14:tracePt t="9562" x="2312988" y="6592888"/>
          <p14:tracePt t="9798" x="258763" y="6376988"/>
          <p14:tracePt t="9808" x="200025" y="6307138"/>
          <p14:tracePt t="9818" x="134938" y="6226175"/>
          <p14:tracePt t="9828" x="38100" y="6084888"/>
          <p14:tracePt t="9845" x="0" y="6003925"/>
          <p14:tracePt t="9862" x="0" y="5745163"/>
          <p14:tracePt t="9878" x="0" y="5453063"/>
          <p14:tracePt t="9895" x="0" y="5349875"/>
          <p14:tracePt t="9912" x="0" y="5102225"/>
          <p14:tracePt t="9928" x="0" y="4949825"/>
          <p14:tracePt t="9945" x="0" y="4810125"/>
          <p14:tracePt t="9962" x="0" y="4587875"/>
          <p14:tracePt t="9978" x="42863" y="4356100"/>
          <p14:tracePt t="9995" x="103188" y="4187825"/>
          <p14:tracePt t="9997" x="134938" y="4095750"/>
          <p14:tracePt t="10012" x="177800" y="4003675"/>
          <p14:tracePt t="10028" x="323850" y="3733800"/>
          <p14:tracePt t="10045" x="388938" y="3652838"/>
          <p14:tracePt t="10062" x="512763" y="3463925"/>
          <p14:tracePt t="10078" x="593725" y="3302000"/>
          <p14:tracePt t="10095" x="631825" y="3236913"/>
          <p14:tracePt t="10112" x="703263" y="3097213"/>
          <p14:tracePt t="10128" x="800100" y="2971800"/>
          <p14:tracePt t="10145" x="854075" y="2924175"/>
          <p14:tracePt t="10162" x="1081088" y="2762250"/>
          <p14:tracePt t="10178" x="1281113" y="2647950"/>
          <p14:tracePt t="10196" x="1438275" y="2562225"/>
          <p14:tracePt t="10212" x="1600200" y="2481263"/>
          <p14:tracePt t="10228" x="1685925" y="2447925"/>
          <p14:tracePt t="10245" x="1708150" y="2432050"/>
          <p14:tracePt t="10262" x="1739900" y="2425700"/>
          <p14:tracePt t="10278" x="1874838" y="2425700"/>
          <p14:tracePt t="10295" x="1962150" y="2425700"/>
          <p14:tracePt t="10312" x="2254250" y="2425700"/>
          <p14:tracePt t="10328" x="2508250" y="2425700"/>
          <p14:tracePt t="10345" x="2582863" y="2432050"/>
          <p14:tracePt t="10362" x="2735263" y="2432050"/>
          <p14:tracePt t="10379" x="2809875" y="2432050"/>
          <p14:tracePt t="10395" x="2843213" y="2425700"/>
          <p14:tracePt t="10412" x="2994025" y="2425700"/>
          <p14:tracePt t="10429" x="3144838" y="2420938"/>
          <p14:tracePt t="10445" x="3297238" y="2420938"/>
          <p14:tracePt t="10462" x="3524250" y="2420938"/>
          <p14:tracePt t="10478" x="3729038" y="2420938"/>
          <p14:tracePt t="10495" x="3852863" y="2443163"/>
          <p14:tracePt t="10497" x="3917950" y="2443163"/>
          <p14:tracePt t="10512" x="3983038" y="2463800"/>
          <p14:tracePt t="10529" x="4117975" y="2501900"/>
          <p14:tracePt t="10545" x="4160838" y="2528888"/>
          <p14:tracePt t="10562" x="4306888" y="2582863"/>
          <p14:tracePt t="10578" x="4506913" y="2670175"/>
          <p14:tracePt t="10595" x="4576763" y="2706688"/>
          <p14:tracePt t="10612" x="4794250" y="2805113"/>
          <p14:tracePt t="10628" x="4976813" y="2886075"/>
          <p14:tracePt t="10645" x="5048250" y="2917825"/>
          <p14:tracePt t="10662" x="5172075" y="2982913"/>
          <p14:tracePt t="10678" x="5237163" y="3025775"/>
          <p14:tracePt t="10695" x="5284788" y="3048000"/>
          <p14:tracePt t="10712" x="5365750" y="3106738"/>
          <p14:tracePt t="10729" x="5457825" y="3194050"/>
          <p14:tracePt t="10745" x="5538788" y="3263900"/>
          <p14:tracePt t="10762" x="5641975" y="3367088"/>
          <p14:tracePt t="10778" x="5776913" y="3513138"/>
          <p14:tracePt t="10795" x="5826125" y="3567113"/>
          <p14:tracePt t="10812" x="5918200" y="3729038"/>
          <p14:tracePt t="10828" x="6030913" y="3929063"/>
          <p14:tracePt t="10845" x="6057900" y="3983038"/>
          <p14:tracePt t="10862" x="6118225" y="4095750"/>
          <p14:tracePt t="10878" x="6134100" y="4214813"/>
          <p14:tracePt t="10895" x="6145213" y="4268788"/>
          <p14:tracePt t="10912" x="6145213" y="4430713"/>
          <p14:tracePt t="10928" x="6138863" y="4560888"/>
          <p14:tracePt t="10945" x="6118225" y="4664075"/>
          <p14:tracePt t="10962" x="6100763" y="4783138"/>
          <p14:tracePt t="10978" x="6069013" y="4902200"/>
          <p14:tracePt t="10995" x="6053138" y="4976813"/>
          <p14:tracePt t="10997" x="6035675" y="5030788"/>
          <p14:tracePt t="11012" x="6026150" y="5073650"/>
          <p14:tracePt t="11028" x="5988050" y="5219700"/>
          <p14:tracePt t="11045" x="5949950" y="5284788"/>
          <p14:tracePt t="11062" x="5846763" y="5464175"/>
          <p14:tracePt t="11078" x="5646738" y="5657850"/>
          <p14:tracePt t="11095" x="5588000" y="5718175"/>
          <p14:tracePt t="11112" x="5437188" y="5819775"/>
          <p14:tracePt t="11128" x="5334000" y="5907088"/>
          <p14:tracePt t="11145" x="5302250" y="5927725"/>
          <p14:tracePt t="11162" x="5187950" y="5992813"/>
          <p14:tracePt t="11179" x="5064125" y="6053138"/>
          <p14:tracePt t="11195" x="4911725" y="6107113"/>
          <p14:tracePt t="11212" x="4637088" y="6203950"/>
          <p14:tracePt t="11228" x="4360863" y="6284913"/>
          <p14:tracePt t="11245" x="4214813" y="6327775"/>
          <p14:tracePt t="11262" x="4102100" y="6376988"/>
          <p14:tracePt t="11278" x="3976688" y="6430963"/>
          <p14:tracePt t="11295" x="3949700" y="6446838"/>
          <p14:tracePt t="11312" x="3814763" y="6489700"/>
          <p14:tracePt t="11328" x="3587750" y="6516688"/>
          <p14:tracePt t="11345" x="3497263" y="6527800"/>
          <p14:tracePt t="11362" x="3286125" y="6527800"/>
          <p14:tracePt t="11379" x="3101975" y="6484938"/>
          <p14:tracePt t="11395" x="3048000" y="6462713"/>
          <p14:tracePt t="11412" x="2913063" y="6388100"/>
          <p14:tracePt t="11428" x="2789238" y="6307138"/>
          <p14:tracePt t="11445" x="2679700" y="6246813"/>
          <p14:tracePt t="11462" x="2490788" y="6127750"/>
          <p14:tracePt t="11478" x="2281238" y="5981700"/>
          <p14:tracePt t="11495" x="2128838" y="5862638"/>
          <p14:tracePt t="11497" x="2058988" y="5776913"/>
          <p14:tracePt t="11512" x="1982788" y="5684838"/>
          <p14:tracePt t="11529" x="1809750" y="5441950"/>
          <p14:tracePt t="11545" x="1766888" y="5338763"/>
          <p14:tracePt t="11562" x="1701800" y="5080000"/>
          <p14:tracePt t="11578" x="1701800" y="4819650"/>
          <p14:tracePt t="11595" x="1708150" y="4729163"/>
          <p14:tracePt t="11612" x="1782763" y="4502150"/>
          <p14:tracePt t="11629" x="1897063" y="4295775"/>
          <p14:tracePt t="11645" x="1939925" y="4230688"/>
          <p14:tracePt t="11662" x="2101850" y="4048125"/>
          <p14:tracePt t="11678" x="2274888" y="3922713"/>
          <p14:tracePt t="11695" x="2447925" y="3836988"/>
          <p14:tracePt t="11712" x="2717800" y="3756025"/>
          <p14:tracePt t="11728" x="2940050" y="3717925"/>
          <p14:tracePt t="11745" x="3063875" y="3706813"/>
          <p14:tracePt t="11762" x="3214688" y="3695700"/>
          <p14:tracePt t="11779" x="3378200" y="3740150"/>
          <p14:tracePt t="11795" x="3421063" y="3760788"/>
          <p14:tracePt t="11811" x="3529013" y="3879850"/>
          <p14:tracePt t="11828" x="3621088" y="4079875"/>
          <p14:tracePt t="11845" x="3636963" y="4156075"/>
          <p14:tracePt t="11862" x="3668713" y="4322763"/>
          <p14:tracePt t="11878" x="3679825" y="4452938"/>
          <p14:tracePt t="11895" x="3679825" y="4491038"/>
          <p14:tracePt t="11912" x="3668713" y="4560888"/>
          <p14:tracePt t="11928" x="3621088" y="4625975"/>
          <p14:tracePt t="11945" x="3551238" y="4684713"/>
          <p14:tracePt t="11962" x="3409950" y="4749800"/>
          <p14:tracePt t="11978" x="3302000" y="4776788"/>
          <p14:tracePt t="11995" x="3252788" y="4787900"/>
          <p14:tracePt t="11997" x="3221038" y="4787900"/>
          <p14:tracePt t="12012" x="3209925" y="4787900"/>
          <p14:tracePt t="12138" x="3209925" y="4792663"/>
          <p14:tracePt t="12148" x="3194050" y="4814888"/>
          <p14:tracePt t="12158" x="3155950" y="4848225"/>
          <p14:tracePt t="12168" x="3133725" y="4857750"/>
          <p14:tracePt t="12178" x="3106738" y="4884738"/>
          <p14:tracePt t="12196" x="3036888" y="4902200"/>
          <p14:tracePt t="12212" x="2967038" y="4918075"/>
          <p14:tracePt t="12228" x="2933700" y="4918075"/>
          <p14:tracePt t="12245" x="2906713" y="4906963"/>
          <p14:tracePt t="12262" x="2897188" y="4895850"/>
          <p14:tracePt t="12278" x="2897188" y="4891088"/>
          <p14:tracePt t="12295" x="2890838" y="4884738"/>
          <p14:tracePt t="18630" x="2906713" y="4918075"/>
          <p14:tracePt t="18638" x="2933700" y="4906963"/>
          <p14:tracePt t="18649" x="3005138" y="4868863"/>
          <p14:tracePt t="18662" x="3036888" y="4841875"/>
          <p14:tracePt t="18678" x="3133725" y="4729163"/>
          <p14:tracePt t="18696" x="3182938" y="4648200"/>
          <p14:tracePt t="18712" x="3448050" y="4275138"/>
          <p14:tracePt t="18745" x="3679825" y="3940175"/>
          <p14:tracePt t="18778" x="3868738" y="3659188"/>
          <p14:tracePt t="18812" x="3929063" y="3544888"/>
          <p14:tracePt t="18828" x="3944938" y="3475038"/>
          <p14:tracePt t="18845" x="3944938" y="3421063"/>
          <p14:tracePt t="18862" x="3944938" y="3340100"/>
          <p14:tracePt t="18878" x="3944938" y="3275013"/>
          <p14:tracePt t="18895" x="3944938" y="3248025"/>
          <p14:tracePt t="18912" x="3944938" y="3187700"/>
          <p14:tracePt t="18928" x="3940175" y="3117850"/>
          <p14:tracePt t="18945" x="3940175" y="3097213"/>
          <p14:tracePt t="18962" x="3956050" y="3021013"/>
          <p14:tracePt t="18978" x="4014788" y="2917825"/>
          <p14:tracePt t="18995" x="4048125" y="2886075"/>
          <p14:tracePt t="19012" x="4149725" y="2789238"/>
          <p14:tracePt t="19029" x="4230688" y="2717800"/>
          <p14:tracePt t="19045" x="4291013" y="2659063"/>
          <p14:tracePt t="19062" x="4383088" y="2589213"/>
          <p14:tracePt t="19078" x="4484688" y="2470150"/>
          <p14:tracePt t="19095" x="4545013" y="2416175"/>
          <p14:tracePt t="19112" x="4652963" y="2308225"/>
          <p14:tracePt t="19128" x="4711700" y="2232025"/>
          <p14:tracePt t="19145" x="4718050" y="2209800"/>
          <p14:tracePt t="19162" x="4733925" y="2166938"/>
          <p14:tracePt t="19178" x="4733925" y="2135188"/>
          <p14:tracePt t="19195" x="4733925" y="2124075"/>
          <p14:tracePt t="19212" x="4733925" y="2097088"/>
          <p14:tracePt t="19228" x="4733925" y="2074863"/>
          <p14:tracePt t="19245" x="4733925" y="2070100"/>
          <p14:tracePt t="19262" x="4733925" y="2054225"/>
          <p14:tracePt t="19278" x="4733925" y="2047875"/>
          <p14:tracePt t="19988" x="4733925" y="2070100"/>
          <p14:tracePt t="20000" x="4749800" y="2117725"/>
          <p14:tracePt t="20008" x="4749800" y="2144713"/>
          <p14:tracePt t="20018" x="4776788" y="2205038"/>
          <p14:tracePt t="20028" x="4787900" y="2259013"/>
          <p14:tracePt t="20045" x="4803775" y="2312988"/>
          <p14:tracePt t="20062" x="4837113" y="2409825"/>
          <p14:tracePt t="20078" x="4857750" y="2452688"/>
          <p14:tracePt t="20112" x="4884738" y="2452688"/>
          <p14:tracePt t="20145" x="4891088" y="2452688"/>
          <p14:tracePt t="20196" x="4891088" y="2459038"/>
          <p14:tracePt t="20212" x="4891088" y="2470150"/>
          <p14:tracePt t="20228" x="4891088" y="2474913"/>
          <p14:tracePt t="20262" x="4891088" y="2481263"/>
          <p14:tracePt t="20998" x="4891088" y="2474913"/>
          <p14:tracePt t="21008" x="4875213" y="2452688"/>
          <p14:tracePt t="21018" x="4875213" y="2436813"/>
          <p14:tracePt t="21029" x="4857750" y="2420938"/>
          <p14:tracePt t="21045" x="4848225" y="2398713"/>
          <p14:tracePt t="21061" x="4814888" y="2362200"/>
          <p14:tracePt t="21078" x="4803775" y="2351088"/>
          <p14:tracePt t="21095" x="4794250" y="2335213"/>
          <p14:tracePt t="21128" x="4772025" y="2308225"/>
          <p14:tracePt t="21162" x="4760913" y="2297113"/>
          <p14:tracePt t="21197" x="4756150" y="2290763"/>
          <p14:tracePt t="21348" x="4749800" y="2286000"/>
          <p14:tracePt t="21358" x="4745038" y="2263775"/>
          <p14:tracePt t="21368" x="4729163" y="2254250"/>
          <p14:tracePt t="21388" x="4718050" y="2243138"/>
          <p14:tracePt t="21398" x="4706938" y="2227263"/>
          <p14:tracePt t="21411" x="4702175" y="2220913"/>
          <p14:tracePt t="21428" x="4695825" y="2216150"/>
          <p14:tracePt t="21461" x="4691063" y="2216150"/>
          <p14:tracePt t="21478" x="4691063" y="2209800"/>
          <p14:tracePt t="21495" x="4691063" y="2205038"/>
          <p14:tracePt t="21511" x="4684713" y="2205038"/>
          <p14:tracePt t="21528" x="4679950" y="2198688"/>
          <p14:tracePt t="21559" x="4679950" y="2193925"/>
          <p14:tracePt t="21579" x="4675188" y="2193925"/>
          <p14:tracePt t="21689" x="4668838" y="2189163"/>
          <p14:tracePt t="21699" x="4664075" y="2182813"/>
          <p14:tracePt t="21778" x="4657725" y="2182813"/>
          <p14:tracePt t="21789" x="4652963" y="2182813"/>
          <p14:tracePt t="21808" x="4648200" y="2182813"/>
          <p14:tracePt t="21869" x="4652963" y="2178050"/>
          <p14:tracePt t="21878" x="4657725" y="2178050"/>
          <p14:tracePt t="21889" x="4664075" y="2178050"/>
          <p14:tracePt t="21899" x="4668838" y="2171700"/>
          <p14:tracePt t="21911" x="4675188" y="2171700"/>
          <p14:tracePt t="22298" x="4657725" y="2171700"/>
          <p14:tracePt t="22337" x="4652963" y="2171700"/>
          <p14:tracePt t="22539" x="4648200" y="2171700"/>
          <p14:tracePt t="22599" x="4641850" y="2171700"/>
          <p14:tracePt t="22618" x="4637088" y="2178050"/>
          <p14:tracePt t="22628" x="4630738" y="2178050"/>
          <p14:tracePt t="22658" x="4625975" y="2178050"/>
          <p14:tracePt t="22678" x="4621213" y="2182813"/>
          <p14:tracePt t="22698" x="4614863" y="2182813"/>
          <p14:tracePt t="22718" x="4610100" y="2182813"/>
          <p14:tracePt t="22738" x="4603750" y="2189163"/>
          <p14:tracePt t="22758" x="4594225" y="2189163"/>
          <p14:tracePt t="22768" x="4572000" y="2189163"/>
          <p14:tracePt t="22778" x="4567238" y="2189163"/>
          <p14:tracePt t="22798" x="4560888" y="2189163"/>
          <p14:tracePt t="22812" x="4556125" y="2189163"/>
          <p14:tracePt t="22838" x="4556125" y="2182813"/>
          <p14:tracePt t="22858" x="4549775" y="2182813"/>
          <p14:tracePt t="22980" x="4545013" y="2178050"/>
          <p14:tracePt t="22989" x="4540250" y="2178050"/>
          <p14:tracePt t="22998" x="4533900" y="2171700"/>
          <p14:tracePt t="23011" x="4529138" y="2171700"/>
          <p14:tracePt t="23028" x="4522788" y="2166938"/>
          <p14:tracePt t="23098" x="4518025" y="2166938"/>
          <p14:tracePt t="23608" x="4518025" y="2162175"/>
          <p14:tracePt t="23618" x="4518025" y="2155825"/>
          <p14:tracePt t="23628" x="4513263" y="2144713"/>
          <p14:tracePt t="23649" x="4513263" y="2128838"/>
          <p14:tracePt t="23658" x="4513263" y="2117725"/>
          <p14:tracePt t="23668" x="4513263" y="2108200"/>
          <p14:tracePt t="23678" x="4513263" y="2097088"/>
          <p14:tracePt t="23695" x="4513263" y="2074863"/>
          <p14:tracePt t="23728" x="4518025" y="1955800"/>
          <p14:tracePt t="23762" x="4549775" y="1858963"/>
          <p14:tracePt t="23795" x="4610100" y="1762125"/>
          <p14:tracePt t="23812" x="4664075" y="1708150"/>
          <p14:tracePt t="23828" x="4783138" y="1600200"/>
          <p14:tracePt t="23845" x="4814888" y="1573213"/>
          <p14:tracePt t="23862" x="4949825" y="1485900"/>
          <p14:tracePt t="23878" x="5122863" y="1393825"/>
          <p14:tracePt t="23895" x="5192713" y="1362075"/>
          <p14:tracePt t="23912" x="5307013" y="1296988"/>
          <p14:tracePt t="23928" x="5356225" y="1270000"/>
          <p14:tracePt t="23945" x="5410200" y="1243013"/>
          <p14:tracePt t="23962" x="5527675" y="1211263"/>
          <p14:tracePt t="23979" x="5722938" y="1166813"/>
          <p14:tracePt t="23995" x="5864225" y="1146175"/>
          <p14:tracePt t="23997" x="5938838" y="1135063"/>
          <p14:tracePt t="24012" x="6008688" y="1123950"/>
          <p14:tracePt t="24028" x="6181725" y="1119188"/>
          <p14:tracePt t="24045" x="6235700" y="1108075"/>
          <p14:tracePt t="24061" x="6392863" y="1096963"/>
          <p14:tracePt t="24078" x="6630988" y="1096963"/>
          <p14:tracePt t="24095" x="6716713" y="1096963"/>
          <p14:tracePt t="24111" x="6916738" y="1096963"/>
          <p14:tracePt t="24128" x="7123113" y="1101725"/>
          <p14:tracePt t="24145" x="7197725" y="1112838"/>
          <p14:tracePt t="24162" x="7361238" y="1123950"/>
          <p14:tracePt t="24179" x="7451725" y="1135063"/>
          <p14:tracePt t="24195" x="7505700" y="1139825"/>
          <p14:tracePt t="24212" x="7604125" y="1166813"/>
          <p14:tracePt t="24228" x="7712075" y="1204913"/>
          <p14:tracePt t="24246" x="7824788" y="1227138"/>
          <p14:tracePt t="24263" x="7970838" y="1265238"/>
          <p14:tracePt t="24278" x="8166100" y="1312863"/>
          <p14:tracePt t="24295" x="8247063" y="1346200"/>
          <p14:tracePt t="24312" x="8431213" y="1404938"/>
          <p14:tracePt t="24328" x="8586788" y="1465263"/>
          <p14:tracePt t="24345" x="8629650" y="1481138"/>
          <p14:tracePt t="24361" x="8755063" y="1566863"/>
          <p14:tracePt t="24378" x="8894763" y="1658938"/>
          <p14:tracePt t="24395" x="8948738" y="1697038"/>
          <p14:tracePt t="24413" x="9051925" y="1778000"/>
          <p14:tracePt t="24430" x="9137650" y="1870075"/>
          <p14:tracePt t="24448" x="9220200" y="1955800"/>
          <p14:tracePt t="24465" x="9251950" y="1978025"/>
          <p14:tracePt t="24479" x="9290050" y="2005013"/>
          <p14:tracePt t="24496" x="9301163" y="2009775"/>
          <p14:tracePt t="24500" x="9305925" y="2009775"/>
          <p14:tracePt t="24929" x="9317038" y="2016125"/>
          <p14:tracePt t="24938" x="9337675" y="2020888"/>
          <p14:tracePt t="24949" x="9355138" y="2036763"/>
          <p14:tracePt t="24962" x="9359900" y="2043113"/>
          <p14:tracePt t="24978" x="9364663" y="2043113"/>
          <p14:tracePt t="25018" x="9364663" y="2047875"/>
          <p14:tracePt t="25729" x="9371013" y="2047875"/>
          <p14:tracePt t="25739" x="9402763" y="2032000"/>
          <p14:tracePt t="25749" x="9424988" y="2027238"/>
          <p14:tracePt t="25762" x="9483725" y="2016125"/>
          <p14:tracePt t="25778" x="9690100" y="1973263"/>
          <p14:tracePt t="25795" x="9755188" y="1966913"/>
          <p14:tracePt t="25811" x="9921875" y="1924050"/>
          <p14:tracePt t="25845" x="10160000" y="1874838"/>
          <p14:tracePt t="25878" x="10699750" y="1766888"/>
          <p14:tracePt t="25912" x="11079163" y="1670050"/>
          <p14:tracePt t="25928" x="11202988" y="1620838"/>
          <p14:tracePt t="25945" x="11261725" y="1582738"/>
          <p14:tracePt t="25962" x="11349038" y="1539875"/>
          <p14:tracePt t="25978" x="11423650" y="1485900"/>
          <p14:tracePt t="25995" x="11479213" y="1470025"/>
          <p14:tracePt t="25997" x="11510963" y="1454150"/>
          <p14:tracePt t="26011" x="11537950" y="1447800"/>
          <p14:tracePt t="26028" x="11618913" y="1431925"/>
          <p14:tracePt t="26045" x="11661775" y="1431925"/>
          <p14:tracePt t="26061" x="11776075" y="1431925"/>
          <p14:tracePt t="26078" x="11850688" y="1431925"/>
          <p14:tracePt t="26095" x="11861800" y="1431925"/>
          <p14:tracePt t="26112" x="11877675" y="1431925"/>
          <p14:tracePt t="26128" x="11904663" y="1427163"/>
          <p14:tracePt t="26145" x="11926888" y="1416050"/>
          <p14:tracePt t="26162" x="11958638" y="1409700"/>
          <p14:tracePt t="26178" x="11964988" y="1409700"/>
          <p14:tracePt t="26268" x="11958638" y="1409700"/>
          <p14:tracePt t="26277" x="11942763" y="1409700"/>
          <p14:tracePt t="26290" x="11931650" y="1409700"/>
          <p14:tracePt t="26298" x="11911013" y="1409700"/>
          <p14:tracePt t="26312" x="11904663" y="1416050"/>
          <p14:tracePt t="26328" x="11904663" y="1420813"/>
          <p14:tracePt t="26358" x="11899900" y="1420813"/>
          <p14:tracePt t="26369" x="11888788" y="1431925"/>
          <p14:tracePt t="26378" x="11868150" y="1438275"/>
          <p14:tracePt t="26395" x="11857038" y="1443038"/>
          <p14:tracePt t="26411" x="11814175" y="1458913"/>
          <p14:tracePt t="26428" x="11803063" y="1470025"/>
          <p14:tracePt t="26445" x="11791950" y="1470025"/>
          <p14:tracePt t="27178" x="11787188" y="1470025"/>
          <p14:tracePt t="27378" x="11780838" y="1470025"/>
          <p14:tracePt t="27483" x="11776075" y="1474788"/>
          <p14:tracePt t="27650" x="11769725" y="1474788"/>
          <p14:tracePt t="27858" x="11764963" y="1474788"/>
          <p14:tracePt t="27878" x="11760200" y="1474788"/>
          <p14:tracePt t="28000" x="11753850" y="1474788"/>
          <p14:tracePt t="28018" x="11753850" y="1481138"/>
          <p14:tracePt t="28289" x="11749088" y="1481138"/>
          <p14:tracePt t="28298" x="11742738" y="1481138"/>
          <p14:tracePt t="28308" x="11742738" y="1485900"/>
          <p14:tracePt t="28408" x="11737975" y="1485900"/>
          <p14:tracePt t="28438" x="11733213" y="1485900"/>
          <p14:tracePt t="28448" x="11733213" y="1492250"/>
          <p14:tracePt t="28578" x="11726863" y="1492250"/>
          <p14:tracePt t="28598" x="11722100" y="1492250"/>
          <p14:tracePt t="28619" x="11710988" y="1497013"/>
          <p14:tracePt t="28628" x="11704638" y="1497013"/>
          <p14:tracePt t="28638" x="11699875" y="1497013"/>
          <p14:tracePt t="29168" x="11688763" y="1508125"/>
          <p14:tracePt t="29178" x="11672888" y="1528763"/>
          <p14:tracePt t="29188" x="11650663" y="1535113"/>
          <p14:tracePt t="29199" x="11614150" y="1566863"/>
          <p14:tracePt t="29212" x="11580813" y="1582738"/>
          <p14:tracePt t="29228" x="11479213" y="1627188"/>
          <p14:tracePt t="29245" x="11441113" y="1647825"/>
          <p14:tracePt t="29278" x="10922000" y="1858963"/>
          <p14:tracePt t="29312" x="10553700" y="2016125"/>
          <p14:tracePt t="29345" x="10402888" y="2085975"/>
          <p14:tracePt t="29362" x="10306050" y="2112963"/>
          <p14:tracePt t="29378" x="10198100" y="2128838"/>
          <p14:tracePt t="29395" x="10121900" y="2139950"/>
          <p14:tracePt t="29412" x="10040938" y="2144713"/>
          <p14:tracePt t="29428" x="9982200" y="2144713"/>
          <p14:tracePt t="29445" x="9964738" y="2144713"/>
          <p14:tracePt t="29462" x="9944100" y="2144713"/>
          <p14:tracePt t="29478" x="9894888" y="2144713"/>
          <p14:tracePt t="29495" x="9863138" y="2144713"/>
          <p14:tracePt t="29512" x="9732963" y="2162175"/>
          <p14:tracePt t="29528" x="9575800" y="2178050"/>
          <p14:tracePt t="29545" x="9537700" y="2178050"/>
          <p14:tracePt t="29562" x="9478963" y="2178050"/>
          <p14:tracePt t="29578" x="9456738" y="2178050"/>
          <p14:tracePt t="29595" x="9440863" y="2178050"/>
          <p14:tracePt t="29611" x="9402763" y="2178050"/>
          <p14:tracePt t="29628" x="9359900" y="2171700"/>
          <p14:tracePt t="29645" x="9321800" y="2144713"/>
          <p14:tracePt t="29661" x="9294813" y="2117725"/>
          <p14:tracePt t="29678" x="9251950" y="2058988"/>
          <p14:tracePt t="29695" x="9251950" y="2036763"/>
          <p14:tracePt t="29711" x="9247188" y="2016125"/>
          <p14:tracePt t="29728" x="9247188" y="2005013"/>
          <p14:tracePt t="29745" x="9247188" y="2000250"/>
          <p14:tracePt t="29762" x="9274175" y="1989138"/>
          <p14:tracePt t="29778" x="9310688" y="1989138"/>
          <p14:tracePt t="29795" x="9321800" y="1989138"/>
          <p14:tracePt t="29812" x="9328150" y="1989138"/>
          <p14:tracePt t="30010" x="9321800" y="1989138"/>
          <p14:tracePt t="30068" x="9310688" y="1989138"/>
          <p14:tracePt t="30078" x="9301163" y="1982788"/>
          <p14:tracePt t="30088" x="9290050" y="1982788"/>
          <p14:tracePt t="30097" x="9267825" y="1978025"/>
          <p14:tracePt t="30111" x="9240838" y="1978025"/>
          <p14:tracePt t="30128" x="9155113" y="1978025"/>
          <p14:tracePt t="30145" x="9101138" y="1978025"/>
          <p14:tracePt t="30161" x="8851900" y="1978025"/>
          <p14:tracePt t="30178" x="8494713" y="1982788"/>
          <p14:tracePt t="30195" x="8177213" y="2016125"/>
          <p14:tracePt t="30212" x="7712075" y="2070100"/>
          <p14:tracePt t="30228" x="7305675" y="2108200"/>
          <p14:tracePt t="30245" x="6808788" y="2162175"/>
          <p14:tracePt t="30261" x="6300788" y="2205038"/>
          <p14:tracePt t="30278" x="5815013" y="2232025"/>
          <p14:tracePt t="30295" x="5619750" y="2232025"/>
          <p14:tracePt t="30311" x="5356225" y="2247900"/>
          <p14:tracePt t="30328" x="5156200" y="2247900"/>
          <p14:tracePt t="30345" x="5080000" y="2259013"/>
          <p14:tracePt t="30361" x="4864100" y="2270125"/>
          <p14:tracePt t="30378" x="4684713" y="2274888"/>
          <p14:tracePt t="30395" x="4637088" y="2274888"/>
          <p14:tracePt t="30411" x="4545013" y="2274888"/>
          <p14:tracePt t="30428" x="4506913" y="2263775"/>
          <p14:tracePt t="30445" x="4491038" y="2247900"/>
          <p14:tracePt t="30461" x="4479925" y="2232025"/>
          <p14:tracePt t="30478" x="4468813" y="2209800"/>
          <p14:tracePt t="30495" x="4468813" y="2193925"/>
          <p14:tracePt t="30512" x="4464050" y="2166938"/>
          <p14:tracePt t="30528" x="4441825" y="2135188"/>
          <p14:tracePt t="30545" x="4437063" y="2124075"/>
          <p14:tracePt t="30562" x="4425950" y="2090738"/>
          <p14:tracePt t="30578" x="4421188" y="2054225"/>
          <p14:tracePt t="30595" x="4414838" y="2043113"/>
          <p14:tracePt t="30611" x="4398963" y="2009775"/>
          <p14:tracePt t="30628" x="4398963" y="1978025"/>
          <p14:tracePt t="30645" x="4398963" y="1951038"/>
          <p14:tracePt t="30661" x="4403725" y="1901825"/>
          <p14:tracePt t="30678" x="4425950" y="1847850"/>
          <p14:tracePt t="30695" x="4437063" y="1827213"/>
          <p14:tracePt t="30712" x="4479925" y="1766888"/>
          <p14:tracePt t="30728" x="4522788" y="1712913"/>
          <p14:tracePt t="30745" x="4583113" y="1663700"/>
          <p14:tracePt t="30761" x="4648200" y="1604963"/>
          <p14:tracePt t="30778" x="4787900" y="1512888"/>
          <p14:tracePt t="30795" x="4906963" y="1447800"/>
          <p14:tracePt t="30812" x="5149850" y="1366838"/>
          <p14:tracePt t="30828" x="5387975" y="1301750"/>
          <p14:tracePt t="30845" x="5464175" y="1292225"/>
          <p14:tracePt t="30861" x="5653088" y="1270000"/>
          <p14:tracePt t="30878" x="5830888" y="1258888"/>
          <p14:tracePt t="30895" x="5895975" y="1247775"/>
          <p14:tracePt t="30911" x="6138863" y="1231900"/>
          <p14:tracePt t="30928" x="6338888" y="1211263"/>
          <p14:tracePt t="30945" x="6403975" y="1211263"/>
          <p14:tracePt t="30962" x="6570663" y="1200150"/>
          <p14:tracePt t="30978" x="6723063" y="1200150"/>
          <p14:tracePt t="30995" x="6846888" y="1200150"/>
          <p14:tracePt t="31012" x="6988175" y="1216025"/>
          <p14:tracePt t="31029" x="7165975" y="1220788"/>
          <p14:tracePt t="31045" x="7269163" y="1231900"/>
          <p14:tracePt t="31062" x="7397750" y="1243013"/>
          <p14:tracePt t="31078" x="7554913" y="1281113"/>
          <p14:tracePt t="31095" x="7620000" y="1301750"/>
          <p14:tracePt t="31111" x="7824788" y="1339850"/>
          <p14:tracePt t="31128" x="8031163" y="1393825"/>
          <p14:tracePt t="31145" x="8112125" y="1409700"/>
          <p14:tracePt t="31161" x="8339138" y="1474788"/>
          <p14:tracePt t="31179" x="8521700" y="1535113"/>
          <p14:tracePt t="31195" x="8586788" y="1555750"/>
          <p14:tracePt t="31212" x="8739188" y="1636713"/>
          <p14:tracePt t="31228" x="8813800" y="1685925"/>
          <p14:tracePt t="31245" x="8874125" y="1724025"/>
          <p14:tracePt t="31262" x="8928100" y="1773238"/>
          <p14:tracePt t="31278" x="9020175" y="1831975"/>
          <p14:tracePt t="31295" x="9101138" y="1885950"/>
          <p14:tracePt t="31311" x="9236075" y="1951038"/>
          <p14:tracePt t="31328" x="9402763" y="2005013"/>
          <p14:tracePt t="31345" x="9429750" y="2009775"/>
          <p14:tracePt t="31361" x="9456738" y="2016125"/>
          <p14:tracePt t="31841" x="9510713" y="2000250"/>
          <p14:tracePt t="31850" x="9591675" y="1982788"/>
          <p14:tracePt t="31861" x="9694863" y="1962150"/>
          <p14:tracePt t="31878" x="10045700" y="1863725"/>
          <p14:tracePt t="31895" x="10245725" y="1809750"/>
          <p14:tracePt t="31912" x="10526713" y="1789113"/>
          <p14:tracePt t="31928" x="10733088" y="1778000"/>
          <p14:tracePt t="31962" x="11029950" y="1778000"/>
          <p14:tracePt t="31995" x="11483975" y="1778000"/>
          <p14:tracePt t="31997" x="11564938" y="1766888"/>
          <p14:tracePt t="32028" x="11645900" y="1755775"/>
          <p14:tracePt t="32122" x="11634788" y="1755775"/>
          <p14:tracePt t="32130" x="11630025" y="1755775"/>
          <p14:tracePt t="32145" x="11623675" y="1755775"/>
          <p14:tracePt t="32161" x="11618913" y="1755775"/>
          <p14:tracePt t="32178" x="11614150" y="1755775"/>
          <p14:tracePt t="32279" x="11603038" y="1755775"/>
          <p14:tracePt t="32288" x="11580813" y="1755775"/>
          <p14:tracePt t="32297" x="11569700" y="1755775"/>
          <p14:tracePt t="32311" x="11542713" y="1755775"/>
          <p14:tracePt t="32328" x="11495088" y="1755775"/>
          <p14:tracePt t="32345" x="11434763" y="1755775"/>
          <p14:tracePt t="32361" x="11295063" y="1755775"/>
          <p14:tracePt t="32378" x="10991850" y="1762125"/>
          <p14:tracePt t="32395" x="10764838" y="1778000"/>
          <p14:tracePt t="32412" x="10321925" y="1789113"/>
          <p14:tracePt t="32428" x="10052050" y="1820863"/>
          <p14:tracePt t="32445" x="10013950" y="1820863"/>
          <p14:tracePt t="32462" x="9921875" y="1831975"/>
          <p14:tracePt t="32478" x="9840913" y="1836738"/>
          <p14:tracePt t="32495" x="9813925" y="1836738"/>
          <p14:tracePt t="32497" x="9771063" y="1847850"/>
          <p14:tracePt t="32512" x="9732963" y="1847850"/>
          <p14:tracePt t="32529" x="9683750" y="1854200"/>
          <p14:tracePt t="32545" x="9674225" y="1854200"/>
          <p14:tracePt t="32674" x="9667875" y="1854200"/>
          <p14:tracePt t="32690" x="9663113" y="1854200"/>
          <p14:tracePt t="32699" x="9645650" y="1858963"/>
          <p14:tracePt t="32708" x="9629775" y="1858963"/>
          <p14:tracePt t="32718" x="9602788" y="1858963"/>
          <p14:tracePt t="32728" x="9532938" y="1858963"/>
          <p14:tracePt t="32745" x="9474200" y="1858963"/>
          <p14:tracePt t="32761" x="9186863" y="1843088"/>
          <p14:tracePt t="32778" x="8809038" y="1816100"/>
          <p14:tracePt t="32795" x="8555038" y="1816100"/>
          <p14:tracePt t="32812" x="8251825" y="1804988"/>
          <p14:tracePt t="32828" x="8112125" y="1793875"/>
          <p14:tracePt t="32845" x="8085138" y="1789113"/>
          <p14:tracePt t="32862" x="8062913" y="1789113"/>
          <p14:tracePt t="32878" x="8020050" y="1789113"/>
          <p14:tracePt t="32895" x="7959725" y="1793875"/>
          <p14:tracePt t="32912" x="7858125" y="1800225"/>
          <p14:tracePt t="32928" x="7824788" y="1800225"/>
          <p14:tracePt t="32962" x="7878763" y="1809750"/>
          <p14:tracePt t="32978" x="7939088" y="1820863"/>
          <p14:tracePt t="33028" x="7939088" y="1827213"/>
          <p14:tracePt t="49011" x="4837113" y="2933700"/>
          <p14:tracePt t="49018" x="4760913" y="3021013"/>
          <p14:tracePt t="49028" x="4657725" y="3355975"/>
          <p14:tracePt t="49045" x="4637088" y="3524250"/>
          <p14:tracePt t="49061" x="4506913" y="4318000"/>
          <p14:tracePt t="49078" x="4313238" y="4776788"/>
          <p14:tracePt t="49111" x="3810000" y="5356225"/>
          <p14:tracePt t="49145" x="2971800" y="5835650"/>
          <p14:tracePt t="49178" x="2589213" y="5911850"/>
          <p14:tracePt t="49195" x="2481263" y="5884863"/>
          <p14:tracePt t="49211" x="2101850" y="5772150"/>
          <p14:tracePt t="49228" x="1701800" y="5614988"/>
          <p14:tracePt t="49245" x="1600200" y="5572125"/>
          <p14:tracePt t="49262" x="1420813" y="5500688"/>
          <p14:tracePt t="49278" x="1377950" y="5473700"/>
          <p14:tracePt t="49294" x="1373188" y="5468938"/>
          <p14:tracePt t="49311" x="1362075" y="5464175"/>
          <p14:tracePt t="49378" x="1377950" y="5457825"/>
          <p14:tracePt t="49388" x="1427163" y="5464175"/>
          <p14:tracePt t="49398" x="1474788" y="5468938"/>
          <p14:tracePt t="49411" x="1539875" y="5480050"/>
          <p14:tracePt t="49428" x="1773238" y="5511800"/>
          <p14:tracePt t="49445" x="1836738" y="5538788"/>
          <p14:tracePt t="49461" x="1928813" y="5592763"/>
          <p14:tracePt t="49478" x="1951038" y="5603875"/>
          <p14:tracePt t="49528" x="1951038" y="5592763"/>
          <p14:tracePt t="49539" x="1928813" y="5522913"/>
          <p14:tracePt t="49548" x="1912938" y="5441950"/>
          <p14:tracePt t="49561" x="1897063" y="5268913"/>
          <p14:tracePt t="49578" x="1912938" y="5041900"/>
          <p14:tracePt t="49595" x="1989138" y="4884738"/>
          <p14:tracePt t="49611" x="2128838" y="4733925"/>
          <p14:tracePt t="49628" x="2344738" y="4621213"/>
          <p14:tracePt t="49645" x="2555875" y="4545013"/>
          <p14:tracePt t="49661" x="2832100" y="4533900"/>
          <p14:tracePt t="49678" x="3167063" y="4598988"/>
          <p14:tracePt t="49695" x="3198813" y="4621213"/>
          <p14:tracePt t="49711" x="3209925" y="4718050"/>
          <p14:tracePt t="49728" x="3113088" y="4902200"/>
          <p14:tracePt t="49745" x="3052763" y="4960938"/>
          <p14:tracePt t="49761" x="2863850" y="5095875"/>
          <p14:tracePt t="49778" x="2690813" y="5156200"/>
          <p14:tracePt t="49795" x="2670175" y="5165725"/>
          <p14:tracePt t="49828" x="2663825" y="5165725"/>
          <p14:tracePt t="49845" x="2663825" y="5145088"/>
          <p14:tracePt t="49861" x="2659063" y="5133975"/>
          <p14:tracePt t="49878" x="2659063" y="5129213"/>
          <p14:tracePt t="49978" x="2659063" y="5138738"/>
          <p14:tracePt t="50078" x="2636838" y="5129213"/>
          <p14:tracePt t="50088" x="2616200" y="5111750"/>
          <p14:tracePt t="50098" x="2609850" y="5102225"/>
          <p14:tracePt t="50112" x="2605088" y="5091113"/>
          <p14:tracePt t="50128" x="2605088" y="5064125"/>
          <p14:tracePt t="50145" x="2605088" y="5041900"/>
          <p14:tracePt t="50161" x="2609850" y="5030788"/>
          <p14:tracePt t="50178" x="2616200" y="5026025"/>
          <p14:tracePt t="50218" x="2616200" y="5046663"/>
          <p14:tracePt t="50228" x="2609850" y="5084763"/>
          <p14:tracePt t="50245" x="2598738" y="5106988"/>
          <p14:tracePt t="50262" x="2571750" y="5133975"/>
          <p14:tracePt t="50310" x="2566988" y="5133975"/>
          <p14:tracePt t="50318" x="2562225" y="5122863"/>
          <p14:tracePt t="50328" x="2555875" y="5106988"/>
          <p14:tracePt t="50345" x="2551113" y="5102225"/>
          <p14:tracePt t="50368" x="2544763" y="5095875"/>
          <p14:tracePt t="50378" x="2540000" y="5095875"/>
          <p14:tracePt t="50649" x="2535238" y="5095875"/>
          <p14:tracePt t="50658" x="2535238" y="5091113"/>
          <p14:tracePt t="50999" x="2535238" y="5080000"/>
          <p14:tracePt t="51009" x="2562225" y="4983163"/>
          <p14:tracePt t="51019" x="2620963" y="4911725"/>
          <p14:tracePt t="51028" x="2859088" y="4630738"/>
          <p14:tracePt t="51045" x="2960688" y="4511675"/>
          <p14:tracePt t="51061" x="3421063" y="3933825"/>
          <p14:tracePt t="51078" x="3652838" y="3636963"/>
          <p14:tracePt t="51111" x="4102100" y="3090863"/>
          <p14:tracePt t="51145" x="4176713" y="3043238"/>
          <p14:tracePt t="51178" x="4221163" y="3036888"/>
          <p14:tracePt t="51195" x="4241800" y="3043238"/>
          <p14:tracePt t="51212" x="4302125" y="3048000"/>
          <p14:tracePt t="51228" x="4349750" y="3048000"/>
          <p14:tracePt t="51245" x="4356100" y="3048000"/>
          <p14:tracePt t="51262" x="4367213" y="3048000"/>
          <p14:tracePt t="51278" x="4383088" y="3032125"/>
          <p14:tracePt t="51294" x="4414838" y="2994025"/>
          <p14:tracePt t="51311" x="4479925" y="2879725"/>
          <p14:tracePt t="51328" x="4587875" y="2663825"/>
          <p14:tracePt t="51345" x="4657725" y="2513013"/>
          <p14:tracePt t="51361" x="4799013" y="2220913"/>
          <p14:tracePt t="51378" x="4929188" y="1978025"/>
          <p14:tracePt t="51395" x="4949825" y="1935163"/>
          <p14:tracePt t="51411" x="4965700" y="1897063"/>
          <p14:tracePt t="51428" x="4972050" y="1897063"/>
          <p14:tracePt t="51468" x="4965700" y="1912938"/>
          <p14:tracePt t="51478" x="4960938" y="1939925"/>
          <p14:tracePt t="51494" x="4960938" y="1962150"/>
          <p14:tracePt t="51511" x="4956175" y="2027238"/>
          <p14:tracePt t="51528" x="4938713" y="2112963"/>
          <p14:tracePt t="51545" x="4929188" y="2162175"/>
          <p14:tracePt t="51561" x="4929188" y="2220913"/>
          <p14:tracePt t="51578" x="4895850" y="2290763"/>
          <p14:tracePt t="51594" x="4868863" y="2339975"/>
          <p14:tracePt t="51611" x="4787900" y="2432050"/>
          <p14:tracePt t="51628" x="4675188" y="2508250"/>
          <p14:tracePt t="51645" x="4630738" y="2517775"/>
          <p14:tracePt t="51661" x="4540250" y="2524125"/>
          <p14:tracePt t="51678" x="4464050" y="2490788"/>
          <p14:tracePt t="51695" x="4441825" y="2463800"/>
          <p14:tracePt t="51712" x="4410075" y="2366963"/>
          <p14:tracePt t="51728" x="4398963" y="2227263"/>
          <p14:tracePt t="51745" x="4403725" y="2162175"/>
          <p14:tracePt t="51762" x="4495800" y="1962150"/>
          <p14:tracePt t="51778" x="4664075" y="1728788"/>
          <p14:tracePt t="51795" x="4776788" y="1609725"/>
          <p14:tracePt t="51812" x="4918075" y="1501775"/>
          <p14:tracePt t="51828" x="5106988" y="1400175"/>
          <p14:tracePt t="51845" x="5237163" y="1339850"/>
          <p14:tracePt t="51861" x="5507038" y="1258888"/>
          <p14:tracePt t="51878" x="5837238" y="1189038"/>
          <p14:tracePt t="51895" x="5961063" y="1177925"/>
          <p14:tracePt t="51912" x="6350000" y="1150938"/>
          <p14:tracePt t="51929" x="6734175" y="1150938"/>
          <p14:tracePt t="51946" x="6880225" y="1166813"/>
          <p14:tracePt t="51962" x="7478713" y="1301750"/>
          <p14:tracePt t="51979" x="8166100" y="1470025"/>
          <p14:tracePt t="51995" x="8424863" y="1546225"/>
          <p14:tracePt t="51999" x="8662988" y="1631950"/>
          <p14:tracePt t="52012" x="9078913" y="1778000"/>
          <p14:tracePt t="52028" x="9355138" y="1885950"/>
          <p14:tracePt t="52045" x="9463088" y="1951038"/>
          <p14:tracePt t="52061" x="9510713" y="2016125"/>
          <p14:tracePt t="52078" x="9532938" y="2074863"/>
          <p14:tracePt t="52095" x="9532938" y="2097088"/>
          <p14:tracePt t="52111" x="9532938" y="2112963"/>
          <p14:tracePt t="52262" x="9532938" y="2108200"/>
          <p14:tracePt t="52272" x="9532938" y="2070100"/>
          <p14:tracePt t="52281" x="9532938" y="2032000"/>
          <p14:tracePt t="52295" x="9532938" y="1935163"/>
          <p14:tracePt t="52311" x="9613900" y="1746250"/>
          <p14:tracePt t="52328" x="9986963" y="1431925"/>
          <p14:tracePt t="52345" x="10537825" y="1155700"/>
          <p14:tracePt t="52362" x="11796713" y="757238"/>
          <p14:tracePt t="52378" x="12185650" y="415925"/>
          <p14:tracePt t="52395" x="12185650" y="346075"/>
          <p14:tracePt t="52412" x="12185650" y="280988"/>
          <p14:tracePt t="52449" x="12185650" y="303213"/>
          <p14:tracePt t="52462" x="12176125" y="346075"/>
          <p14:tracePt t="52478" x="12153900" y="377825"/>
          <p14:tracePt t="52495" x="12149138" y="388938"/>
          <p14:tracePt t="52498" x="12138025" y="400050"/>
          <p14:tracePt t="52511" x="12131675" y="404813"/>
          <p14:tracePt t="52528" x="12122150" y="415925"/>
          <p14:tracePt t="52544" x="12111038" y="422275"/>
          <p14:tracePt t="52561" x="12099925" y="422275"/>
          <p14:tracePt t="52578" x="12072938" y="427038"/>
          <p14:tracePt t="52595" x="12050713" y="427038"/>
          <p14:tracePt t="52611" x="11976100" y="442913"/>
          <p14:tracePt t="52628" x="11834813" y="449263"/>
          <p14:tracePt t="52645" x="11760200" y="458788"/>
          <p14:tracePt t="52662" x="11499850" y="512763"/>
          <p14:tracePt t="52678" x="10910888" y="757238"/>
          <p14:tracePt t="52697" x="10614025" y="885825"/>
          <p14:tracePt t="52712" x="9883775" y="1319213"/>
          <p14:tracePt t="52728" x="9505950" y="1620838"/>
          <p14:tracePt t="52745" x="9436100" y="1697038"/>
          <p14:tracePt t="52762" x="9348788" y="1843088"/>
          <p14:tracePt t="52778" x="9337675" y="1912938"/>
          <p14:tracePt t="52795" x="9337675" y="1939925"/>
          <p14:tracePt t="52811" x="9337675" y="1955800"/>
          <p14:tracePt t="52889" x="9337675" y="1951038"/>
          <p14:tracePt t="52972" x="9355138" y="1951038"/>
          <p14:tracePt t="52984" x="9382125" y="1966913"/>
          <p14:tracePt t="52990" x="9402763" y="1973263"/>
          <p14:tracePt t="52998" x="9424988" y="1978025"/>
          <p14:tracePt t="53011" x="9447213" y="1993900"/>
          <p14:tracePt t="53028" x="9456738" y="2009775"/>
          <p14:tracePt t="53045" x="9463088" y="2032000"/>
          <p14:tracePt t="53061" x="9463088" y="2063750"/>
          <p14:tracePt t="53078" x="9463088" y="2085975"/>
          <p14:tracePt t="53095" x="9463088" y="2101850"/>
          <p14:tracePt t="53129" x="9451975" y="2101850"/>
          <p14:tracePt t="53145" x="9429750" y="2090738"/>
          <p14:tracePt t="53161" x="9355138" y="2032000"/>
          <p14:tracePt t="53178" x="9317038" y="1955800"/>
          <p14:tracePt t="53195" x="9305925" y="1935163"/>
          <p14:tracePt t="53212" x="9305925" y="1908175"/>
          <p14:tracePt t="53228" x="9321800" y="1885950"/>
          <p14:tracePt t="53245" x="9332913" y="1881188"/>
          <p14:tracePt t="53261" x="9391650" y="1874838"/>
          <p14:tracePt t="53278" x="9429750" y="1874838"/>
          <p14:tracePt t="53294" x="9463088" y="1885950"/>
          <p14:tracePt t="53311" x="9478963" y="1901825"/>
          <p14:tracePt t="53328" x="9501188" y="1951038"/>
          <p14:tracePt t="53345" x="9505950" y="1982788"/>
          <p14:tracePt t="53361" x="9505950" y="2016125"/>
          <p14:tracePt t="53378" x="9505950" y="2032000"/>
          <p14:tracePt t="53395" x="9505950" y="2047875"/>
          <p14:tracePt t="53411" x="9501188" y="2047875"/>
          <p14:tracePt t="53428" x="9463088" y="2047875"/>
          <p14:tracePt t="53445" x="9440863" y="2036763"/>
          <p14:tracePt t="53462" x="9398000" y="1993900"/>
          <p14:tracePt t="53478" x="9386888" y="1966913"/>
          <p14:tracePt t="53495" x="9375775" y="1955800"/>
          <p14:tracePt t="53511" x="9375775" y="1944688"/>
          <p14:tracePt t="53528" x="9402763" y="1939925"/>
          <p14:tracePt t="53544" x="9429750" y="1928813"/>
          <p14:tracePt t="53561" x="9490075" y="1928813"/>
          <p14:tracePt t="53578" x="9537700" y="1951038"/>
          <p14:tracePt t="53594" x="9548813" y="1962150"/>
          <p14:tracePt t="53611" x="9555163" y="1973263"/>
          <p14:tracePt t="53628" x="9555163" y="1982788"/>
          <p14:tracePt t="53788" x="9548813" y="2009775"/>
          <p14:tracePt t="53798" x="9548813" y="2020888"/>
          <p14:tracePt t="53808" x="9544050" y="2043113"/>
          <p14:tracePt t="53818" x="9544050" y="2081213"/>
          <p14:tracePt t="53828" x="9544050" y="2108200"/>
          <p14:tracePt t="53844" x="9544050" y="2144713"/>
          <p14:tracePt t="53861" x="9564688" y="2216150"/>
          <p14:tracePt t="53878" x="9663113" y="2378075"/>
          <p14:tracePt t="53895" x="9705975" y="2447925"/>
          <p14:tracePt t="53911" x="9809163" y="2647950"/>
          <p14:tracePt t="53928" x="9879013" y="2782888"/>
          <p14:tracePt t="53945" x="9894888" y="2816225"/>
          <p14:tracePt t="53962" x="9899650" y="2859088"/>
          <p14:tracePt t="54028" x="9879013" y="2832100"/>
          <p14:tracePt t="54038" x="9867900" y="28098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389" y="141195"/>
            <a:ext cx="11786346" cy="1325563"/>
          </a:xfrm>
        </p:spPr>
        <p:txBody>
          <a:bodyPr/>
          <a:lstStyle/>
          <a:p>
            <a:r>
              <a:rPr lang="ja-JP" altLang="ja-JP" b="1" dirty="0"/>
              <a:t>離れて上は</a:t>
            </a:r>
            <a:r>
              <a:rPr lang="en-US" altLang="ja-JP" b="1" dirty="0"/>
              <a:t> over, above,</a:t>
            </a:r>
            <a:r>
              <a:rPr lang="ja-JP" altLang="ja-JP" b="1" dirty="0"/>
              <a:t>下にあったら </a:t>
            </a:r>
            <a:r>
              <a:rPr lang="en-US" altLang="ja-JP" b="1" dirty="0"/>
              <a:t>under, below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90015" y="15701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The light (on/over/above) the bed is switched on.</a:t>
            </a:r>
          </a:p>
          <a:p>
            <a:pPr marL="0" indent="0">
              <a:buNone/>
            </a:pPr>
            <a:r>
              <a:rPr lang="en-US" altLang="ja-JP" dirty="0"/>
              <a:t>A pillow is (on/over/above) the bed. 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The fireplace is </a:t>
            </a:r>
            <a:r>
              <a:rPr lang="en-US" altLang="ja-JP" u="sng" dirty="0"/>
              <a:t>under/below</a:t>
            </a:r>
            <a:r>
              <a:rPr lang="en-US" altLang="ja-JP" dirty="0"/>
              <a:t> the picture.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The picture is (on/over/above) the fireplace.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The letter was hidden </a:t>
            </a:r>
            <a:r>
              <a:rPr lang="en-US" altLang="ja-JP" u="sng" dirty="0"/>
              <a:t>under</a:t>
            </a:r>
            <a:r>
              <a:rPr lang="en-US" altLang="ja-JP" dirty="0"/>
              <a:t>/</a:t>
            </a:r>
            <a:r>
              <a:rPr lang="en-US" altLang="ja-JP" u="sng" dirty="0"/>
              <a:t>underneath</a:t>
            </a:r>
            <a:r>
              <a:rPr lang="en-US" altLang="ja-JP" dirty="0"/>
              <a:t> the carpet.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23" y="4577556"/>
            <a:ext cx="2110067" cy="21100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5" y="4483652"/>
            <a:ext cx="3214408" cy="22039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44" y="4547013"/>
            <a:ext cx="2593602" cy="1983343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2958353" y="1587941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829611" y="1587941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505636" y="2150476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654799" y="3133803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569759" y="3133803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C0FAFAD2-9A43-4693-B80E-7050BBB8B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0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1"/>
    </mc:Choice>
    <mc:Fallback xmlns="">
      <p:transition spd="slow" advTm="9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8787" x="9391650" y="2863850"/>
          <p14:tracePt t="8795" x="9305925" y="2863850"/>
          <p14:tracePt t="8805" x="9074150" y="2863850"/>
          <p14:tracePt t="8822" x="8975725" y="2863850"/>
          <p14:tracePt t="8838" x="8570913" y="2863850"/>
          <p14:tracePt t="8855" x="8355013" y="2863850"/>
          <p14:tracePt t="8872" x="8074025" y="2863850"/>
          <p14:tracePt t="8888" x="7905750" y="2863850"/>
          <p14:tracePt t="8921" x="7804150" y="2863850"/>
          <p14:tracePt t="8988" x="7797800" y="2863850"/>
          <p14:tracePt t="9005" x="7786688" y="2863850"/>
          <p14:tracePt t="9106" x="7781925" y="2863850"/>
          <p14:tracePt t="15377" x="7370763" y="2874963"/>
          <p14:tracePt t="15385" x="7343775" y="2874963"/>
          <p14:tracePt t="15395" x="7285038" y="2874963"/>
          <p14:tracePt t="15405" x="7246938" y="2874963"/>
          <p14:tracePt t="15422" x="7197725" y="2874963"/>
          <p14:tracePt t="15438" x="7042150" y="2870200"/>
          <p14:tracePt t="15455" x="6853238" y="2847975"/>
          <p14:tracePt t="15471" x="6777038" y="2847975"/>
          <p14:tracePt t="15505" x="6334125" y="2798763"/>
          <p14:tracePt t="15538" x="6073775" y="2740025"/>
          <p14:tracePt t="15571" x="5799138" y="2636838"/>
          <p14:tracePt t="15588" x="5664200" y="2578100"/>
          <p14:tracePt t="15605" x="5480050" y="2517775"/>
          <p14:tracePt t="15622" x="5360988" y="2463800"/>
          <p14:tracePt t="15638" x="5149850" y="2389188"/>
          <p14:tracePt t="15655" x="4949825" y="2312988"/>
          <p14:tracePt t="15672" x="4895850" y="2297113"/>
          <p14:tracePt t="15688" x="4729163" y="2274888"/>
          <p14:tracePt t="15705" x="4587875" y="2259013"/>
          <p14:tracePt t="15722" x="4533900" y="2259013"/>
          <p14:tracePt t="15739" x="4421188" y="2247900"/>
          <p14:tracePt t="15755" x="4322763" y="2236788"/>
          <p14:tracePt t="15772" x="4259263" y="2232025"/>
          <p14:tracePt t="15788" x="4160838" y="2216150"/>
          <p14:tracePt t="15805" x="4090988" y="2189163"/>
          <p14:tracePt t="15821" x="4021138" y="2162175"/>
          <p14:tracePt t="15838" x="3933825" y="2117725"/>
          <p14:tracePt t="15855" x="3868738" y="2085975"/>
          <p14:tracePt t="15871" x="3841750" y="2070100"/>
          <p14:tracePt t="15888" x="3798888" y="2043113"/>
          <p14:tracePt t="15905" x="3744913" y="2009775"/>
          <p14:tracePt t="15921" x="3722688" y="2000250"/>
          <p14:tracePt t="15938" x="3663950" y="1962150"/>
          <p14:tracePt t="15955" x="3598863" y="1917700"/>
          <p14:tracePt t="15972" x="3544888" y="1901825"/>
          <p14:tracePt t="15988" x="3497263" y="1874838"/>
          <p14:tracePt t="16005" x="3452813" y="1843088"/>
          <p14:tracePt t="16022" x="3421063" y="1831975"/>
          <p14:tracePt t="16038" x="3387725" y="1804988"/>
          <p14:tracePt t="16055" x="3367088" y="1789113"/>
          <p14:tracePt t="16072" x="3351213" y="1778000"/>
          <p14:tracePt t="16088" x="3324225" y="1751013"/>
          <p14:tracePt t="16105" x="3290888" y="1724025"/>
          <p14:tracePt t="16121" x="3275013" y="1708150"/>
          <p14:tracePt t="16138" x="3263900" y="1685925"/>
          <p14:tracePt t="16155" x="3259138" y="1654175"/>
          <p14:tracePt t="16172" x="3259138" y="1636713"/>
          <p14:tracePt t="16188" x="3259138" y="1620838"/>
          <p14:tracePt t="16205" x="3259138" y="1609725"/>
          <p14:tracePt t="16238" x="3259138" y="1593850"/>
          <p14:tracePt t="16255" x="3259138" y="1577975"/>
          <p14:tracePt t="16271" x="3263900" y="1562100"/>
          <p14:tracePt t="16288" x="3270250" y="1546225"/>
          <p14:tracePt t="16305" x="3279775" y="1535113"/>
          <p14:tracePt t="16321" x="3286125" y="1524000"/>
          <p14:tracePt t="16338" x="3290888" y="1512888"/>
          <p14:tracePt t="16355" x="3297238" y="1501775"/>
          <p14:tracePt t="16371" x="3306763" y="1497013"/>
          <p14:tracePt t="16388" x="3328988" y="1465263"/>
          <p14:tracePt t="16405" x="3367088" y="1427163"/>
          <p14:tracePt t="16421" x="3378200" y="1416050"/>
          <p14:tracePt t="16438" x="3414713" y="1377950"/>
          <p14:tracePt t="16455" x="3448050" y="1350963"/>
          <p14:tracePt t="16472" x="3468688" y="1335088"/>
          <p14:tracePt t="16489" x="3517900" y="1312863"/>
          <p14:tracePt t="16505" x="3571875" y="1285875"/>
          <p14:tracePt t="16522" x="3598863" y="1281113"/>
          <p14:tracePt t="16538" x="3641725" y="1270000"/>
          <p14:tracePt t="16555" x="3663950" y="1270000"/>
          <p14:tracePt t="16571" x="3686175" y="1270000"/>
          <p14:tracePt t="16588" x="3713163" y="1270000"/>
          <p14:tracePt t="16605" x="3717925" y="1270000"/>
          <p14:tracePt t="16646" x="3722688" y="1270000"/>
          <p14:tracePt t="16755" x="3722688" y="1258888"/>
          <p14:tracePt t="16765" x="3722688" y="1238250"/>
          <p14:tracePt t="16775" x="3722688" y="1227138"/>
          <p14:tracePt t="16788" x="3722688" y="1216025"/>
          <p14:tracePt t="16805" x="3717925" y="1184275"/>
          <p14:tracePt t="16821" x="3713163" y="1162050"/>
          <p14:tracePt t="16838" x="3713163" y="1139825"/>
          <p14:tracePt t="16855" x="3706813" y="1128713"/>
          <p14:tracePt t="16895" x="3706813" y="1123950"/>
          <p14:tracePt t="17295" x="3733800" y="1112838"/>
          <p14:tracePt t="17305" x="3787775" y="1112838"/>
          <p14:tracePt t="17315" x="3890963" y="1101725"/>
          <p14:tracePt t="17325" x="3956050" y="1096963"/>
          <p14:tracePt t="17355" x="4210050" y="1074738"/>
          <p14:tracePt t="17388" x="4452938" y="1058863"/>
          <p14:tracePt t="17421" x="4691063" y="1047750"/>
          <p14:tracePt t="17438" x="4929188" y="1054100"/>
          <p14:tracePt t="17455" x="5095875" y="1054100"/>
          <p14:tracePt t="17472" x="5160963" y="1054100"/>
          <p14:tracePt t="17488" x="5264150" y="1058863"/>
          <p14:tracePt t="17505" x="5311775" y="1058863"/>
          <p14:tracePt t="17522" x="5349875" y="1058863"/>
          <p14:tracePt t="17538" x="5387975" y="1058863"/>
          <p14:tracePt t="17555" x="5430838" y="1058863"/>
          <p14:tracePt t="17571" x="5457825" y="1058863"/>
          <p14:tracePt t="17588" x="5500688" y="1069975"/>
          <p14:tracePt t="17605" x="5549900" y="1069975"/>
          <p14:tracePt t="17622" x="5565775" y="1074738"/>
          <p14:tracePt t="17638" x="5592763" y="1074738"/>
          <p14:tracePt t="18195" x="5603875" y="1081088"/>
          <p14:tracePt t="18206" x="5637213" y="1081088"/>
          <p14:tracePt t="18215" x="5664200" y="1081088"/>
          <p14:tracePt t="18226" x="5738813" y="1081088"/>
          <p14:tracePt t="18238" x="5803900" y="1081088"/>
          <p14:tracePt t="18255" x="6069013" y="1074738"/>
          <p14:tracePt t="18271" x="6145213" y="1074738"/>
          <p14:tracePt t="18288" x="6381750" y="1065213"/>
          <p14:tracePt t="18321" x="6754813" y="1065213"/>
          <p14:tracePt t="18355" x="7161213" y="1065213"/>
          <p14:tracePt t="18388" x="7473950" y="1065213"/>
          <p14:tracePt t="18405" x="7642225" y="1081088"/>
          <p14:tracePt t="18421" x="7727950" y="1092200"/>
          <p14:tracePt t="18438" x="7777163" y="1092200"/>
          <p14:tracePt t="18455" x="7835900" y="1096963"/>
          <p14:tracePt t="18471" x="7869238" y="1096963"/>
          <p14:tracePt t="18488" x="7932738" y="1096963"/>
          <p14:tracePt t="18505" x="8078788" y="1096963"/>
          <p14:tracePt t="18521" x="8128000" y="1096963"/>
          <p14:tracePt t="18538" x="8285163" y="1108075"/>
          <p14:tracePt t="18555" x="8370888" y="1108075"/>
          <p14:tracePt t="18572" x="8393113" y="1108075"/>
          <p14:tracePt t="18588" x="8424863" y="1112838"/>
          <p14:tracePt t="18797" x="8424863" y="1119188"/>
          <p14:tracePt t="18808" x="8420100" y="1119188"/>
          <p14:tracePt t="18817" x="8413750" y="1123950"/>
          <p14:tracePt t="18896" x="8413750" y="1128713"/>
          <p14:tracePt t="18916" x="8413750" y="1135063"/>
          <p14:tracePt t="18925" x="8440738" y="1146175"/>
          <p14:tracePt t="18935" x="8462963" y="1146175"/>
          <p14:tracePt t="18945" x="8501063" y="1146175"/>
          <p14:tracePt t="18955" x="8602663" y="1155700"/>
          <p14:tracePt t="18971" x="8662988" y="1155700"/>
          <p14:tracePt t="18988" x="8890000" y="1155700"/>
          <p14:tracePt t="19005" x="9047163" y="1166813"/>
          <p14:tracePt t="19021" x="9182100" y="1166813"/>
          <p14:tracePt t="19038" x="9359900" y="1166813"/>
          <p14:tracePt t="19055" x="9474200" y="1166813"/>
          <p14:tracePt t="19071" x="9532938" y="1166813"/>
          <p14:tracePt t="19088" x="9582150" y="1173163"/>
          <p14:tracePt t="19105" x="9613900" y="1173163"/>
          <p14:tracePt t="19138" x="9618663" y="1173163"/>
          <p14:tracePt t="19175" x="9618663" y="1177925"/>
          <p14:tracePt t="19497" x="9625013" y="1177925"/>
          <p14:tracePt t="19508" x="9645650" y="1177925"/>
          <p14:tracePt t="19518" x="9683750" y="1177925"/>
          <p14:tracePt t="19528" x="9732963" y="1177925"/>
          <p14:tracePt t="19539" x="9809163" y="1177925"/>
          <p14:tracePt t="19556" x="9971088" y="1177925"/>
          <p14:tracePt t="19573" x="10045700" y="1177925"/>
          <p14:tracePt t="19590" x="10213975" y="1177925"/>
          <p14:tracePt t="19607" x="10272713" y="1177925"/>
          <p14:tracePt t="19622" x="10283825" y="1177925"/>
          <p14:tracePt t="19639" x="10290175" y="1177925"/>
          <p14:tracePt t="19656" x="10299700" y="1177925"/>
          <p14:tracePt t="19689" x="10306050" y="1177925"/>
          <p14:tracePt t="20015" x="10306050" y="1184275"/>
          <p14:tracePt t="20035" x="10306050" y="1189038"/>
          <p14:tracePt t="20125" x="10306050" y="1193800"/>
          <p14:tracePt t="20135" x="10299700" y="1193800"/>
          <p14:tracePt t="20145" x="10299700" y="1200150"/>
          <p14:tracePt t="20155" x="10294938" y="1200150"/>
          <p14:tracePt t="20172" x="10294938" y="1204913"/>
          <p14:tracePt t="20188" x="10279063" y="1211263"/>
          <p14:tracePt t="20205" x="10267950" y="1216025"/>
          <p14:tracePt t="20222" x="10252075" y="1220788"/>
          <p14:tracePt t="20238" x="10236200" y="1227138"/>
          <p14:tracePt t="20255" x="10202863" y="1243013"/>
          <p14:tracePt t="20272" x="10180638" y="1247775"/>
          <p14:tracePt t="20288" x="10117138" y="1274763"/>
          <p14:tracePt t="20305" x="10018713" y="1296988"/>
          <p14:tracePt t="20321" x="9975850" y="1308100"/>
          <p14:tracePt t="20338" x="9879013" y="1335088"/>
          <p14:tracePt t="20355" x="9771063" y="1366838"/>
          <p14:tracePt t="20371" x="9717088" y="1377950"/>
          <p14:tracePt t="20388" x="9575800" y="1404938"/>
          <p14:tracePt t="20405" x="9494838" y="1416050"/>
          <p14:tracePt t="20422" x="9420225" y="1431925"/>
          <p14:tracePt t="20438" x="9283700" y="1465263"/>
          <p14:tracePt t="20455" x="9175750" y="1492250"/>
          <p14:tracePt t="20472" x="9110663" y="1497013"/>
          <p14:tracePt t="20488" x="9002713" y="1524000"/>
          <p14:tracePt t="20505" x="8863013" y="1566863"/>
          <p14:tracePt t="20521" x="8809038" y="1582738"/>
          <p14:tracePt t="20538" x="8651875" y="1609725"/>
          <p14:tracePt t="20555" x="8435975" y="1643063"/>
          <p14:tracePt t="20571" x="8366125" y="1658938"/>
          <p14:tracePt t="20588" x="8170863" y="1712913"/>
          <p14:tracePt t="20605" x="7977188" y="1778000"/>
          <p14:tracePt t="20622" x="7905750" y="1804988"/>
          <p14:tracePt t="20638" x="7759700" y="1885950"/>
          <p14:tracePt t="20655" x="7696200" y="1924050"/>
          <p14:tracePt t="20671" x="7646988" y="1973263"/>
          <p14:tracePt t="20688" x="7566025" y="2063750"/>
          <p14:tracePt t="20705" x="7500938" y="2189163"/>
          <p14:tracePt t="20721" x="7458075" y="2290763"/>
          <p14:tracePt t="20738" x="7415213" y="2416175"/>
          <p14:tracePt t="20755" x="7392988" y="2582863"/>
          <p14:tracePt t="20771" x="7381875" y="2632075"/>
          <p14:tracePt t="20788" x="7381875" y="2751138"/>
          <p14:tracePt t="20805" x="7388225" y="2890838"/>
          <p14:tracePt t="20822" x="7397750" y="2928938"/>
          <p14:tracePt t="20838" x="7397750" y="3005138"/>
          <p14:tracePt t="20855" x="7404100" y="3059113"/>
          <p14:tracePt t="20871" x="7404100" y="3074988"/>
          <p14:tracePt t="20888" x="7404100" y="3106738"/>
          <p14:tracePt t="20905" x="7404100" y="3128963"/>
          <p14:tracePt t="20938" x="7404100" y="3144838"/>
          <p14:tracePt t="20955" x="7397750" y="3155950"/>
          <p14:tracePt t="20972" x="7397750" y="3160713"/>
          <p14:tracePt t="20988" x="7392988" y="3167063"/>
          <p14:tracePt t="21285" x="7377113" y="3167063"/>
          <p14:tracePt t="21295" x="7300913" y="3178175"/>
          <p14:tracePt t="21305" x="7235825" y="3187700"/>
          <p14:tracePt t="21315" x="7143750" y="3214688"/>
          <p14:tracePt t="21338" x="6711950" y="3441700"/>
          <p14:tracePt t="21371" x="5981700" y="3971925"/>
          <p14:tracePt t="21388" x="5284788" y="4491038"/>
          <p14:tracePt t="21405" x="4911725" y="4760913"/>
          <p14:tracePt t="21421" x="4711700" y="4891088"/>
          <p14:tracePt t="21438" x="4356100" y="5106988"/>
          <p14:tracePt t="21455" x="4059238" y="5268913"/>
          <p14:tracePt t="21472" x="3663950" y="5446713"/>
          <p14:tracePt t="21488" x="3479800" y="5518150"/>
          <p14:tracePt t="21505" x="3324225" y="5581650"/>
          <p14:tracePt t="21522" x="3302000" y="5599113"/>
          <p14:tracePt t="21538" x="3259138" y="5641975"/>
          <p14:tracePt t="21555" x="3205163" y="5700713"/>
          <p14:tracePt t="21572" x="3171825" y="5727700"/>
          <p14:tracePt t="21588" x="3025775" y="5846763"/>
          <p14:tracePt t="21605" x="2913063" y="5922963"/>
          <p14:tracePt t="21621" x="2874963" y="5945188"/>
          <p14:tracePt t="21638" x="2809875" y="5972175"/>
          <p14:tracePt t="21655" x="2762250" y="5976938"/>
          <p14:tracePt t="21671" x="2724150" y="5988050"/>
          <p14:tracePt t="21688" x="2616200" y="5988050"/>
          <p14:tracePt t="21705" x="2416175" y="5988050"/>
          <p14:tracePt t="21722" x="2259013" y="5988050"/>
          <p14:tracePt t="21739" x="2081213" y="5981700"/>
          <p14:tracePt t="21755" x="1874838" y="5945188"/>
          <p14:tracePt t="21771" x="1820863" y="5911850"/>
          <p14:tracePt t="21788" x="1728788" y="5842000"/>
          <p14:tracePt t="21805" x="1692275" y="5765800"/>
          <p14:tracePt t="21822" x="1681163" y="5722938"/>
          <p14:tracePt t="21838" x="1670050" y="5619750"/>
          <p14:tracePt t="21855" x="1685925" y="5534025"/>
          <p14:tracePt t="21871" x="1701800" y="5491163"/>
          <p14:tracePt t="21888" x="1804988" y="5383213"/>
          <p14:tracePt t="21905" x="1924050" y="5307013"/>
          <p14:tracePt t="21921" x="2054225" y="5253038"/>
          <p14:tracePt t="21938" x="2290763" y="5165725"/>
          <p14:tracePt t="21955" x="2420938" y="5138738"/>
          <p14:tracePt t="21972" x="2443163" y="5138738"/>
          <p14:tracePt t="22115" x="2443163" y="5145088"/>
          <p14:tracePt t="22135" x="2436813" y="5149850"/>
          <p14:tracePt t="22185" x="2436813" y="5156200"/>
          <p14:tracePt t="22195" x="2432050" y="5156200"/>
          <p14:tracePt t="22205" x="2425700" y="5160963"/>
          <p14:tracePt t="22318" x="2425700" y="5165725"/>
          <p14:tracePt t="22326" x="2420938" y="5165725"/>
          <p14:tracePt t="22336" x="2416175" y="5172075"/>
          <p14:tracePt t="22345" x="2409825" y="5176838"/>
          <p14:tracePt t="22366" x="2405063" y="5176838"/>
          <p14:tracePt t="22467" x="2405063" y="5183188"/>
          <p14:tracePt t="22775" x="2416175" y="5183188"/>
          <p14:tracePt t="22785" x="2432050" y="5183188"/>
          <p14:tracePt t="22795" x="2447925" y="5183188"/>
          <p14:tracePt t="22805" x="2481263" y="5183188"/>
          <p14:tracePt t="22822" x="2490788" y="5183188"/>
          <p14:tracePt t="22838" x="2513013" y="5183188"/>
          <p14:tracePt t="22855" x="2540000" y="5183188"/>
          <p14:tracePt t="22888" x="2616200" y="5187950"/>
          <p14:tracePt t="22921" x="2686050" y="5187950"/>
          <p14:tracePt t="22955" x="2751138" y="5199063"/>
          <p14:tracePt t="22972" x="2755900" y="5203825"/>
          <p14:tracePt t="22988" x="2762250" y="5210175"/>
          <p14:tracePt t="23005" x="2767013" y="5214938"/>
          <p14:tracePt t="23021" x="2771775" y="5219700"/>
          <p14:tracePt t="23038" x="2771775" y="5230813"/>
          <p14:tracePt t="23055" x="2771775" y="5237163"/>
          <p14:tracePt t="23088" x="2778125" y="5237163"/>
          <p14:tracePt t="23136" x="2778125" y="5241925"/>
          <p14:tracePt t="23146" x="2778125" y="5246688"/>
          <p14:tracePt t="23155" x="2778125" y="5253038"/>
          <p14:tracePt t="23185" x="2778125" y="5257800"/>
          <p14:tracePt t="23235" x="2778125" y="5264150"/>
          <p14:tracePt t="23245" x="2782888" y="5264150"/>
          <p14:tracePt t="23265" x="2789238" y="5264150"/>
          <p14:tracePt t="23275" x="2789238" y="5268913"/>
          <p14:tracePt t="23285" x="2794000" y="5268913"/>
          <p14:tracePt t="23305" x="2794000" y="5273675"/>
          <p14:tracePt t="23315" x="2798763" y="5273675"/>
          <p14:tracePt t="23325" x="2805113" y="5273675"/>
          <p14:tracePt t="23345" x="2805113" y="5280025"/>
          <p14:tracePt t="23357" x="2809875" y="5280025"/>
          <p14:tracePt t="23371" x="2809875" y="5284788"/>
          <p14:tracePt t="23388" x="2809875" y="5291138"/>
          <p14:tracePt t="23515" x="2809875" y="5295900"/>
          <p14:tracePt t="23526" x="2816225" y="5295900"/>
          <p14:tracePt t="23635" x="2816225" y="5300663"/>
          <p14:tracePt t="23655" x="2816225" y="5307013"/>
          <p14:tracePt t="23665" x="2816225" y="5311775"/>
          <p14:tracePt t="23676" x="2820988" y="5311775"/>
          <p14:tracePt t="23688" x="2820988" y="5318125"/>
          <p14:tracePt t="23715" x="2820988" y="5322888"/>
          <p14:tracePt t="23735" x="2820988" y="5327650"/>
          <p14:tracePt t="23765" x="2820988" y="5334000"/>
          <p14:tracePt t="23858" x="2820988" y="5338763"/>
          <p14:tracePt t="23945" x="2820988" y="5345113"/>
          <p14:tracePt t="24029" x="2820988" y="5349875"/>
          <p14:tracePt t="24036" x="2816225" y="5349875"/>
          <p14:tracePt t="24055" x="2809875" y="5349875"/>
          <p14:tracePt t="24065" x="2809875" y="5356225"/>
          <p14:tracePt t="24386" x="2809875" y="5360988"/>
          <p14:tracePt t="24849" x="2832100" y="5360988"/>
          <p14:tracePt t="24857" x="2859088" y="5360988"/>
          <p14:tracePt t="24867" x="2879725" y="5356225"/>
          <p14:tracePt t="24876" x="2917825" y="5356225"/>
          <p14:tracePt t="24888" x="2940050" y="5356225"/>
          <p14:tracePt t="24905" x="2989263" y="5349875"/>
          <p14:tracePt t="24922" x="3005138" y="5349875"/>
          <p14:tracePt t="24955" x="3036888" y="5349875"/>
          <p14:tracePt t="25095" x="3021013" y="5349875"/>
          <p14:tracePt t="25105" x="3005138" y="5349875"/>
          <p14:tracePt t="25115" x="2982913" y="5349875"/>
          <p14:tracePt t="25125" x="2933700" y="5349875"/>
          <p14:tracePt t="25138" x="2906713" y="5345113"/>
          <p14:tracePt t="25155" x="2832100" y="5318125"/>
          <p14:tracePt t="25171" x="2805113" y="5311775"/>
          <p14:tracePt t="25188" x="2762250" y="5295900"/>
          <p14:tracePt t="25205" x="2735263" y="5284788"/>
          <p14:tracePt t="25222" x="2724150" y="5268913"/>
          <p14:tracePt t="25238" x="2652713" y="5183188"/>
          <p14:tracePt t="25255" x="2589213" y="5091113"/>
          <p14:tracePt t="25271" x="2540000" y="5037138"/>
          <p14:tracePt t="25288" x="2497138" y="4949825"/>
          <p14:tracePt t="25305" x="2470150" y="4875213"/>
          <p14:tracePt t="25322" x="2463800" y="4830763"/>
          <p14:tracePt t="25338" x="2463800" y="4792663"/>
          <p14:tracePt t="25355" x="2463800" y="4749800"/>
          <p14:tracePt t="25371" x="2463800" y="4738688"/>
          <p14:tracePt t="25388" x="2463800" y="4702175"/>
          <p14:tracePt t="25405" x="2459038" y="4675188"/>
          <p14:tracePt t="25421" x="2454275" y="4668838"/>
          <p14:tracePt t="25438" x="2447925" y="4657725"/>
          <p14:tracePt t="25455" x="2443163" y="4648200"/>
          <p14:tracePt t="25488" x="2436813" y="4637088"/>
          <p14:tracePt t="25505" x="2436813" y="4630738"/>
          <p14:tracePt t="25522" x="2436813" y="4621213"/>
          <p14:tracePt t="25538" x="2436813" y="4603750"/>
          <p14:tracePt t="25555" x="2436813" y="4594225"/>
          <p14:tracePt t="25836" x="2443163" y="4594225"/>
          <p14:tracePt t="25846" x="2443163" y="4610100"/>
          <p14:tracePt t="25856" x="2447925" y="4610100"/>
          <p14:tracePt t="25872" x="2454275" y="4614863"/>
          <p14:tracePt t="25888" x="2454275" y="4641850"/>
          <p14:tracePt t="25905" x="2454275" y="4691063"/>
          <p14:tracePt t="25922" x="2454275" y="4718050"/>
          <p14:tracePt t="25938" x="2443163" y="4799013"/>
          <p14:tracePt t="25955" x="2443163" y="4884738"/>
          <p14:tracePt t="25972" x="2443163" y="4922838"/>
          <p14:tracePt t="25988" x="2443163" y="4992688"/>
          <p14:tracePt t="26005" x="2443163" y="5026025"/>
          <p14:tracePt t="26021" x="2447925" y="5037138"/>
          <p14:tracePt t="26045" x="2454275" y="5037138"/>
          <p14:tracePt t="26085" x="2459038" y="5037138"/>
          <p14:tracePt t="26095" x="2463800" y="5037138"/>
          <p14:tracePt t="26105" x="2470150" y="5026025"/>
          <p14:tracePt t="26115" x="2470150" y="5014913"/>
          <p14:tracePt t="26125" x="2486025" y="4999038"/>
          <p14:tracePt t="26138" x="2486025" y="4992688"/>
          <p14:tracePt t="26155" x="2497138" y="4983163"/>
          <p14:tracePt t="26171" x="2497138" y="4976813"/>
          <p14:tracePt t="26188" x="2501900" y="4972050"/>
          <p14:tracePt t="26205" x="2508250" y="4965700"/>
          <p14:tracePt t="26222" x="2508250" y="4960938"/>
          <p14:tracePt t="26238" x="2513013" y="4949825"/>
          <p14:tracePt t="26255" x="2524125" y="4945063"/>
          <p14:tracePt t="26271" x="2528888" y="4938713"/>
          <p14:tracePt t="26288" x="2544763" y="4938713"/>
          <p14:tracePt t="26305" x="2562225" y="4929188"/>
          <p14:tracePt t="26321" x="2566988" y="4929188"/>
          <p14:tracePt t="26338" x="2571750" y="4929188"/>
          <p14:tracePt t="26375" x="2578100" y="4929188"/>
          <p14:tracePt t="26395" x="2582863" y="4929188"/>
          <p14:tracePt t="26405" x="2582863" y="4933950"/>
          <p14:tracePt t="26875" x="2582863" y="4938713"/>
          <p14:tracePt t="26885" x="2582863" y="4945063"/>
          <p14:tracePt t="35700" x="4360863" y="5160963"/>
          <p14:tracePt t="35707" x="4475163" y="5172075"/>
          <p14:tracePt t="35721" x="4549775" y="5183188"/>
          <p14:tracePt t="35738" x="4702175" y="5237163"/>
          <p14:tracePt t="35755" x="4765675" y="5307013"/>
          <p14:tracePt t="35772" x="4794250" y="5338763"/>
          <p14:tracePt t="35788" x="4857750" y="5392738"/>
          <p14:tracePt t="35822" x="4895850" y="5446713"/>
          <p14:tracePt t="35855" x="4945063" y="5480050"/>
          <p14:tracePt t="35888" x="4992688" y="5500688"/>
          <p14:tracePt t="35904" x="5019675" y="5507038"/>
          <p14:tracePt t="35922" x="5041900" y="5511800"/>
          <p14:tracePt t="35938" x="5084763" y="5527675"/>
          <p14:tracePt t="35955" x="5138738" y="5572125"/>
          <p14:tracePt t="35972" x="5172075" y="5603875"/>
          <p14:tracePt t="35988" x="5311775" y="5684838"/>
          <p14:tracePt t="36005" x="5473700" y="5788025"/>
          <p14:tracePt t="36022" x="5527675" y="5815013"/>
          <p14:tracePt t="36038" x="5610225" y="5895975"/>
          <p14:tracePt t="36054" x="5630863" y="5918200"/>
          <p14:tracePt t="36071" x="5653088" y="5961063"/>
          <p14:tracePt t="36088" x="5657850" y="6003925"/>
          <p14:tracePt t="36105" x="5668963" y="6026150"/>
          <p14:tracePt t="36121" x="5680075" y="6042025"/>
          <p14:tracePt t="36138" x="5684838" y="6046788"/>
          <p14:tracePt t="36155" x="5684838" y="6053138"/>
          <p14:tracePt t="36171" x="5684838" y="6062663"/>
          <p14:tracePt t="36188" x="5684838" y="6073775"/>
          <p14:tracePt t="36205" x="5684838" y="6080125"/>
          <p14:tracePt t="36222" x="5680075" y="6084888"/>
          <p14:tracePt t="36238" x="5657850" y="6089650"/>
          <p14:tracePt t="36254" x="5626100" y="6084888"/>
          <p14:tracePt t="36271" x="5619750" y="6080125"/>
          <p14:tracePt t="36288" x="5599113" y="6057900"/>
          <p14:tracePt t="36305" x="5583238" y="6035675"/>
          <p14:tracePt t="36321" x="5576888" y="6019800"/>
          <p14:tracePt t="36338" x="5561013" y="5988050"/>
          <p14:tracePt t="36355" x="5556250" y="5961063"/>
          <p14:tracePt t="36371" x="5556250" y="5954713"/>
          <p14:tracePt t="36388" x="5549900" y="5938838"/>
          <p14:tracePt t="36405" x="5549900" y="5922963"/>
          <p14:tracePt t="36421" x="5549900" y="5907088"/>
          <p14:tracePt t="36438" x="5549900" y="5873750"/>
          <p14:tracePt t="36454" x="5549900" y="5842000"/>
          <p14:tracePt t="36472" x="5549900" y="5808663"/>
          <p14:tracePt t="36488" x="5565775" y="5776913"/>
          <p14:tracePt t="36504" x="5588000" y="5734050"/>
          <p14:tracePt t="36522" x="5592763" y="5727700"/>
          <p14:tracePt t="36538" x="5614988" y="5691188"/>
          <p14:tracePt t="36555" x="5637213" y="5646738"/>
          <p14:tracePt t="36571" x="5657850" y="5614988"/>
          <p14:tracePt t="36588" x="5707063" y="5561013"/>
          <p14:tracePt t="36604" x="5754688" y="5522913"/>
          <p14:tracePt t="36621" x="5815013" y="5473700"/>
          <p14:tracePt t="36638" x="5868988" y="5426075"/>
          <p14:tracePt t="36654" x="5922963" y="5399088"/>
          <p14:tracePt t="36671" x="6003925" y="5338763"/>
          <p14:tracePt t="36688" x="6073775" y="5268913"/>
          <p14:tracePt t="36705" x="6127750" y="5214938"/>
          <p14:tracePt t="36721" x="6149975" y="5192713"/>
          <p14:tracePt t="36738" x="6253163" y="5106988"/>
          <p14:tracePt t="36755" x="6354763" y="5030788"/>
          <p14:tracePt t="36771" x="6399213" y="5014913"/>
          <p14:tracePt t="36788" x="6473825" y="4983163"/>
          <p14:tracePt t="36805" x="6516688" y="4960938"/>
          <p14:tracePt t="36821" x="6543675" y="4945063"/>
          <p14:tracePt t="36838" x="6599238" y="4922838"/>
          <p14:tracePt t="36854" x="6646863" y="4906963"/>
          <p14:tracePt t="36871" x="6700838" y="4891088"/>
          <p14:tracePt t="36888" x="6761163" y="4884738"/>
          <p14:tracePt t="36904" x="6808788" y="4884738"/>
          <p14:tracePt t="36921" x="6884988" y="4884738"/>
          <p14:tracePt t="36938" x="6943725" y="4884738"/>
          <p14:tracePt t="36955" x="6988175" y="4902200"/>
          <p14:tracePt t="36971" x="6997700" y="4906963"/>
          <p14:tracePt t="36988" x="7031038" y="4933950"/>
          <p14:tracePt t="37005" x="7051675" y="4965700"/>
          <p14:tracePt t="37021" x="7058025" y="4983163"/>
          <p14:tracePt t="37038" x="7069138" y="5010150"/>
          <p14:tracePt t="37055" x="7078663" y="5026025"/>
          <p14:tracePt t="37071" x="7100888" y="5106988"/>
          <p14:tracePt t="37088" x="7107238" y="5160963"/>
          <p14:tracePt t="37105" x="7107238" y="5210175"/>
          <p14:tracePt t="37121" x="7107238" y="5246688"/>
          <p14:tracePt t="37138" x="7089775" y="5307013"/>
          <p14:tracePt t="37155" x="7073900" y="5338763"/>
          <p14:tracePt t="37171" x="7051675" y="5383213"/>
          <p14:tracePt t="37188" x="7015163" y="5441950"/>
          <p14:tracePt t="37205" x="6992938" y="5473700"/>
          <p14:tracePt t="37222" x="6954838" y="5518150"/>
          <p14:tracePt t="37238" x="6927850" y="5538788"/>
          <p14:tracePt t="37255" x="6907213" y="5561013"/>
          <p14:tracePt t="37271" x="6889750" y="5561013"/>
          <p14:tracePt t="37445" x="6884988" y="5561013"/>
          <p14:tracePt t="37556" x="6880225" y="5561013"/>
          <p14:tracePt t="37575" x="6873875" y="5561013"/>
          <p14:tracePt t="37586" x="6873875" y="5565775"/>
          <p14:tracePt t="37595" x="6869113" y="5565775"/>
          <p14:tracePt t="37606" x="6862763" y="5572125"/>
          <p14:tracePt t="37815" x="6846888" y="5576888"/>
          <p14:tracePt t="37825" x="6808788" y="5592763"/>
          <p14:tracePt t="37835" x="6765925" y="5592763"/>
          <p14:tracePt t="37845" x="6716713" y="5592763"/>
          <p14:tracePt t="37855" x="6615113" y="5599113"/>
          <p14:tracePt t="37872" x="6550025" y="5599113"/>
          <p14:tracePt t="37905" x="6161088" y="5576888"/>
          <p14:tracePt t="37938" x="5846763" y="5426075"/>
          <p14:tracePt t="37972" x="5761038" y="5295900"/>
          <p14:tracePt t="37988" x="5761038" y="5253038"/>
          <p14:tracePt t="38005" x="5761038" y="5226050"/>
          <p14:tracePt t="38021" x="5772150" y="5199063"/>
          <p14:tracePt t="38038" x="5826125" y="5165725"/>
          <p14:tracePt t="38055" x="5999163" y="5149850"/>
          <p14:tracePt t="38071" x="6057900" y="5149850"/>
          <p14:tracePt t="38088" x="6226175" y="5172075"/>
          <p14:tracePt t="38105" x="6273800" y="5219700"/>
          <p14:tracePt t="38121" x="6273800" y="5230813"/>
          <p14:tracePt t="38138" x="6269038" y="5273675"/>
          <p14:tracePt t="38154" x="6242050" y="5284788"/>
          <p14:tracePt t="38171" x="6219825" y="5291138"/>
          <p14:tracePt t="38188" x="6199188" y="5300663"/>
          <p14:tracePt t="38204" x="6192838" y="5300663"/>
          <p14:tracePt t="38238" x="6188075" y="5300663"/>
          <p14:tracePt t="38285" x="6172200" y="5300663"/>
          <p14:tracePt t="38295" x="6165850" y="5300663"/>
          <p14:tracePt t="38315" x="6161088" y="5300663"/>
          <p14:tracePt t="38325" x="6154738" y="5300663"/>
          <p14:tracePt t="38405" x="6154738" y="5295900"/>
          <p14:tracePt t="39335" x="6172200" y="5295900"/>
          <p14:tracePt t="39345" x="6199188" y="5295900"/>
          <p14:tracePt t="39355" x="6257925" y="5291138"/>
          <p14:tracePt t="39366" x="6296025" y="5291138"/>
          <p14:tracePt t="39388" x="6388100" y="5291138"/>
          <p14:tracePt t="39421" x="6430963" y="5291138"/>
          <p14:tracePt t="39925" x="6403975" y="5307013"/>
          <p14:tracePt t="39935" x="6399213" y="5322888"/>
          <p14:tracePt t="39945" x="6376988" y="5345113"/>
          <p14:tracePt t="39955" x="6361113" y="5372100"/>
          <p14:tracePt t="39971" x="6354763" y="5392738"/>
          <p14:tracePt t="39988" x="6334125" y="5441950"/>
          <p14:tracePt t="40004" x="6311900" y="5484813"/>
          <p14:tracePt t="40038" x="6300788" y="5500688"/>
          <p14:tracePt t="40105" x="6296025" y="5500688"/>
          <p14:tracePt t="40135" x="6289675" y="5500688"/>
          <p14:tracePt t="40166" x="6284913" y="5500688"/>
          <p14:tracePt t="40175" x="6280150" y="5500688"/>
          <p14:tracePt t="40225" x="6280150" y="5507038"/>
          <p14:tracePt t="45977" x="7878763" y="6473825"/>
          <p14:tracePt t="45986" x="8267700" y="6615113"/>
          <p14:tracePt t="45995" x="8586788" y="6750050"/>
          <p14:tracePt t="46586" x="8867775" y="6765925"/>
          <p14:tracePt t="46595" x="8856663" y="6700838"/>
          <p14:tracePt t="46605" x="8851900" y="6646863"/>
          <p14:tracePt t="46616" x="8851900" y="6570663"/>
          <p14:tracePt t="46626" x="8851900" y="6516688"/>
          <p14:tracePt t="46638" x="8851900" y="6457950"/>
          <p14:tracePt t="46654" x="8851900" y="6392863"/>
          <p14:tracePt t="46689" x="8867775" y="6253163"/>
          <p14:tracePt t="46721" x="8948738" y="6161088"/>
          <p14:tracePt t="46755" x="9247188" y="6003925"/>
          <p14:tracePt t="46771" x="9310688" y="5981700"/>
          <p14:tracePt t="46788" x="9532938" y="5938838"/>
          <p14:tracePt t="46805" x="9582150" y="5934075"/>
          <p14:tracePt t="46821" x="9656763" y="5922963"/>
          <p14:tracePt t="46838" x="9667875" y="5922963"/>
          <p14:tracePt t="46855" x="9667875" y="5918200"/>
          <p14:tracePt t="46871" x="9683750" y="5911850"/>
          <p14:tracePt t="46888" x="9701213" y="5907088"/>
          <p14:tracePt t="46904" x="9717088" y="5907088"/>
          <p14:tracePt t="46921" x="9721850" y="5907088"/>
          <p14:tracePt t="46938" x="9728200" y="5907088"/>
          <p14:tracePt t="46954" x="9728200" y="5911850"/>
          <p14:tracePt t="46972" x="9710738" y="5945188"/>
          <p14:tracePt t="46988" x="9598025" y="6030913"/>
          <p14:tracePt t="47005" x="9447213" y="6111875"/>
          <p14:tracePt t="47021" x="9391650" y="6138863"/>
          <p14:tracePt t="47038" x="9155113" y="6257925"/>
          <p14:tracePt t="47055" x="8943975" y="6338888"/>
          <p14:tracePt t="47071" x="8851900" y="6370638"/>
          <p14:tracePt t="47088" x="8613775" y="6426200"/>
          <p14:tracePt t="47105" x="8435975" y="6457950"/>
          <p14:tracePt t="47121" x="8312150" y="6469063"/>
          <p14:tracePt t="47138" x="8123238" y="6469063"/>
          <p14:tracePt t="47154" x="7966075" y="6462713"/>
          <p14:tracePt t="47171" x="7905750" y="6462713"/>
          <p14:tracePt t="47188" x="7869238" y="6453188"/>
          <p14:tracePt t="47204" x="7840663" y="6399213"/>
          <p14:tracePt t="47222" x="7835900" y="6370638"/>
          <p14:tracePt t="47238" x="7835900" y="6269038"/>
          <p14:tracePt t="47254" x="7835900" y="6215063"/>
          <p14:tracePt t="47271" x="7835900" y="6073775"/>
          <p14:tracePt t="47288" x="7900988" y="5918200"/>
          <p14:tracePt t="47305" x="7977188" y="5803900"/>
          <p14:tracePt t="47321" x="8008938" y="5776913"/>
          <p14:tracePt t="47338" x="8078788" y="5738813"/>
          <p14:tracePt t="47354" x="8154988" y="5695950"/>
          <p14:tracePt t="47371" x="8224838" y="5657850"/>
          <p14:tracePt t="47388" x="8332788" y="5619750"/>
          <p14:tracePt t="47404" x="8489950" y="5581650"/>
          <p14:tracePt t="47421" x="8613775" y="5572125"/>
          <p14:tracePt t="47438" x="8743950" y="5561013"/>
          <p14:tracePt t="47454" x="8921750" y="5561013"/>
          <p14:tracePt t="47471" x="8959850" y="5561013"/>
          <p14:tracePt t="47488" x="9051925" y="5561013"/>
          <p14:tracePt t="47504" x="9101138" y="5565775"/>
          <p14:tracePt t="47521" x="9121775" y="5572125"/>
          <p14:tracePt t="47538" x="9170988" y="5599113"/>
          <p14:tracePt t="47554" x="9193213" y="5614988"/>
          <p14:tracePt t="47571" x="9263063" y="5653088"/>
          <p14:tracePt t="47588" x="9305925" y="5680075"/>
          <p14:tracePt t="47604" x="9332913" y="5700713"/>
          <p14:tracePt t="47621" x="9348788" y="5718175"/>
          <p14:tracePt t="47638" x="9371013" y="5738813"/>
          <p14:tracePt t="47654" x="9386888" y="5754688"/>
          <p14:tracePt t="47671" x="9398000" y="5792788"/>
          <p14:tracePt t="47688" x="9402763" y="5819775"/>
          <p14:tracePt t="47705" x="9402763" y="5842000"/>
          <p14:tracePt t="47721" x="9402763" y="5857875"/>
          <p14:tracePt t="47738" x="9402763" y="5862638"/>
          <p14:tracePt t="47915" x="9398000" y="5862638"/>
          <p14:tracePt t="47945" x="9391650" y="5862638"/>
          <p14:tracePt t="47955" x="9391650" y="5868988"/>
          <p14:tracePt t="48187" x="9386888" y="5868988"/>
          <p14:tracePt t="48507" x="9382125" y="5868988"/>
          <p14:tracePt t="48527" x="9375775" y="5868988"/>
          <p14:tracePt t="48539" x="9371013" y="5862638"/>
          <p14:tracePt t="48545" x="9364663" y="5857875"/>
          <p14:tracePt t="48557" x="9359900" y="5853113"/>
          <p14:tracePt t="48571" x="9355138" y="5842000"/>
          <p14:tracePt t="48588" x="9344025" y="5799138"/>
          <p14:tracePt t="48621" x="9321800" y="5718175"/>
          <p14:tracePt t="48654" x="9278938" y="5511800"/>
          <p14:tracePt t="48688" x="9159875" y="5322888"/>
          <p14:tracePt t="48705" x="9002713" y="5145088"/>
          <p14:tracePt t="48721" x="8955088" y="5073650"/>
          <p14:tracePt t="48738" x="8840788" y="4922838"/>
          <p14:tracePt t="48755" x="8820150" y="4879975"/>
          <p14:tracePt t="48771" x="8820150" y="4875213"/>
          <p14:tracePt t="48788" x="8820150" y="4837113"/>
          <p14:tracePt t="48805" x="8824913" y="4814888"/>
          <p14:tracePt t="48821" x="8840788" y="4792663"/>
          <p14:tracePt t="48838" x="8863013" y="4783138"/>
          <p14:tracePt t="48854" x="8874125" y="4776788"/>
          <p14:tracePt t="48895" x="8878888" y="4776788"/>
          <p14:tracePt t="48905" x="8883650" y="4776788"/>
          <p14:tracePt t="48921" x="8890000" y="4776788"/>
          <p14:tracePt t="48938" x="8890000" y="4787900"/>
          <p14:tracePt t="48954" x="8874125" y="4799013"/>
          <p14:tracePt t="48971" x="8863013" y="4803775"/>
          <p14:tracePt t="48988" x="8820150" y="4819650"/>
          <p14:tracePt t="49004" x="8770938" y="4857750"/>
          <p14:tracePt t="49021" x="8748713" y="4864100"/>
          <p14:tracePt t="49038" x="8705850" y="4884738"/>
          <p14:tracePt t="49054" x="8662988" y="4911725"/>
          <p14:tracePt t="49071" x="8620125" y="4938713"/>
          <p14:tracePt t="49088" x="8532813" y="4972050"/>
          <p14:tracePt t="49104" x="8462963" y="4999038"/>
          <p14:tracePt t="49121" x="8420100" y="5003800"/>
          <p14:tracePt t="49138" x="8348663" y="5003800"/>
          <p14:tracePt t="49154" x="8278813" y="4992688"/>
          <p14:tracePt t="49171" x="8251825" y="4987925"/>
          <p14:tracePt t="49188" x="8159750" y="4922838"/>
          <p14:tracePt t="49204" x="8116888" y="4879975"/>
          <p14:tracePt t="49221" x="8062913" y="4810125"/>
          <p14:tracePt t="49238" x="8058150" y="4765675"/>
          <p14:tracePt t="49255" x="8067675" y="4718050"/>
          <p14:tracePt t="49271" x="8078788" y="4702175"/>
          <p14:tracePt t="49288" x="8132763" y="4657725"/>
          <p14:tracePt t="49304" x="8197850" y="4625975"/>
          <p14:tracePt t="49321" x="8274050" y="4603750"/>
          <p14:tracePt t="49338" x="8467725" y="4576763"/>
          <p14:tracePt t="49355" x="8647113" y="4567238"/>
          <p14:tracePt t="49372" x="8755063" y="4567238"/>
          <p14:tracePt t="49388" x="8874125" y="4567238"/>
          <p14:tracePt t="49405" x="8986838" y="4572000"/>
          <p14:tracePt t="49421" x="9040813" y="4587875"/>
          <p14:tracePt t="49438" x="9155113" y="4652963"/>
          <p14:tracePt t="49455" x="9247188" y="4749800"/>
          <p14:tracePt t="49471" x="9256713" y="4765675"/>
          <p14:tracePt t="49488" x="9274175" y="4837113"/>
          <p14:tracePt t="49504" x="9263063" y="4868863"/>
          <p14:tracePt t="49521" x="9197975" y="4956175"/>
          <p14:tracePt t="49538" x="9110663" y="5010150"/>
          <p14:tracePt t="49554" x="9063038" y="5014913"/>
          <p14:tracePt t="49571" x="9024938" y="5014913"/>
          <p14:tracePt t="49588" x="8986838" y="5003800"/>
          <p14:tracePt t="49604" x="8975725" y="4976813"/>
          <p14:tracePt t="49621" x="8975725" y="4972050"/>
          <p14:tracePt t="56887" x="8586788" y="4718050"/>
          <p14:tracePt t="56967" x="8582025" y="4718050"/>
          <p14:tracePt t="56977" x="8575675" y="4718050"/>
          <p14:tracePt t="56986" x="8570913" y="4718050"/>
          <p14:tracePt t="57528" x="8555038" y="4718050"/>
          <p14:tracePt t="57537" x="8528050" y="4711700"/>
          <p14:tracePt t="57545" x="8501063" y="4702175"/>
          <p14:tracePt t="57555" x="8458200" y="4695825"/>
          <p14:tracePt t="57571" x="8435975" y="4695825"/>
          <p14:tracePt t="57588" x="8386763" y="4695825"/>
          <p14:tracePt t="57604" x="8375650" y="4695825"/>
          <p14:tracePt t="57638" x="8339138" y="4695825"/>
          <p14:tracePt t="57671" x="8278813" y="4695825"/>
          <p14:tracePt t="57705" x="8078788" y="4695825"/>
          <p14:tracePt t="57722" x="7986713" y="4695825"/>
          <p14:tracePt t="57738" x="7862888" y="4706938"/>
          <p14:tracePt t="57754" x="7732713" y="4718050"/>
          <p14:tracePt t="57771" x="7581900" y="4718050"/>
          <p14:tracePt t="57788" x="7381875" y="4718050"/>
          <p14:tracePt t="57804" x="7316788" y="4718050"/>
          <p14:tracePt t="57821" x="7116763" y="4718050"/>
          <p14:tracePt t="57838" x="6853238" y="4702175"/>
          <p14:tracePt t="57854" x="6761163" y="4679950"/>
          <p14:tracePt t="57871" x="6453188" y="4637088"/>
          <p14:tracePt t="57888" x="6008688" y="4567238"/>
          <p14:tracePt t="57904" x="5842000" y="4538663"/>
          <p14:tracePt t="57921" x="5468938" y="4506913"/>
          <p14:tracePt t="57938" x="5230813" y="4484688"/>
          <p14:tracePt t="57954" x="4918075" y="4448175"/>
          <p14:tracePt t="57971" x="4695825" y="4383088"/>
          <p14:tracePt t="57988" x="4349750" y="4295775"/>
          <p14:tracePt t="58005" x="4160838" y="4230688"/>
          <p14:tracePt t="58021" x="3983038" y="4171950"/>
          <p14:tracePt t="58038" x="3778250" y="4129088"/>
          <p14:tracePt t="58054" x="3571875" y="4106863"/>
          <p14:tracePt t="58071" x="3497263" y="4106863"/>
          <p14:tracePt t="58088" x="3279775" y="4086225"/>
          <p14:tracePt t="58104" x="3048000" y="4059238"/>
          <p14:tracePt t="58121" x="2955925" y="4037013"/>
          <p14:tracePt t="58138" x="2762250" y="3971925"/>
          <p14:tracePt t="58154" x="2643188" y="3933825"/>
          <p14:tracePt t="58171" x="2551113" y="3895725"/>
          <p14:tracePt t="58188" x="2463800" y="3868738"/>
          <p14:tracePt t="58204" x="2355850" y="3841750"/>
          <p14:tracePt t="58221" x="2290763" y="3814763"/>
          <p14:tracePt t="58238" x="2182813" y="3787775"/>
          <p14:tracePt t="58254" x="2108200" y="3756025"/>
          <p14:tracePt t="58271" x="2085975" y="3749675"/>
          <p14:tracePt t="58288" x="2020888" y="3690938"/>
          <p14:tracePt t="58304" x="2000250" y="3675063"/>
          <p14:tracePt t="58321" x="1939925" y="3632200"/>
          <p14:tracePt t="58338" x="1885950" y="3598863"/>
          <p14:tracePt t="58354" x="1843088" y="3571875"/>
          <p14:tracePt t="58371" x="1827213" y="3556000"/>
          <p14:tracePt t="58388" x="1800225" y="3529013"/>
          <p14:tracePt t="58404" x="1789113" y="3517900"/>
          <p14:tracePt t="58421" x="1773238" y="3490913"/>
          <p14:tracePt t="58438" x="1755775" y="3475038"/>
          <p14:tracePt t="58455" x="1746250" y="3459163"/>
          <p14:tracePt t="58471" x="1739900" y="3448050"/>
          <p14:tracePt t="58826" x="1751013" y="3448050"/>
          <p14:tracePt t="58835" x="1778000" y="3452813"/>
          <p14:tracePt t="58845" x="1809750" y="3452813"/>
          <p14:tracePt t="58856" x="1831975" y="3459163"/>
          <p14:tracePt t="58871" x="1885950" y="3463925"/>
          <p14:tracePt t="58888" x="1946275" y="3463925"/>
          <p14:tracePt t="58904" x="1993900" y="3463925"/>
          <p14:tracePt t="58938" x="2209800" y="3463925"/>
          <p14:tracePt t="58971" x="2632075" y="3448050"/>
          <p14:tracePt t="59004" x="3101975" y="3436938"/>
          <p14:tracePt t="59021" x="3421063" y="3436938"/>
          <p14:tracePt t="59038" x="3744913" y="3436938"/>
          <p14:tracePt t="59055" x="3859213" y="3436938"/>
          <p14:tracePt t="59071" x="4198938" y="3436938"/>
          <p14:tracePt t="59088" x="4587875" y="3441700"/>
          <p14:tracePt t="59104" x="4745038" y="3441700"/>
          <p14:tracePt t="59121" x="5284788" y="3441700"/>
          <p14:tracePt t="59138" x="5583238" y="3441700"/>
          <p14:tracePt t="59154" x="5826125" y="3441700"/>
          <p14:tracePt t="59171" x="6053138" y="3441700"/>
          <p14:tracePt t="59188" x="6338888" y="3441700"/>
          <p14:tracePt t="59205" x="6527800" y="3441700"/>
          <p14:tracePt t="59222" x="6835775" y="3452813"/>
          <p14:tracePt t="59238" x="7069138" y="3463925"/>
          <p14:tracePt t="59254" x="7170738" y="3468688"/>
          <p14:tracePt t="59271" x="7192963" y="3468688"/>
          <p14:tracePt t="59466" x="7181850" y="3468688"/>
          <p14:tracePt t="59476" x="7165975" y="3468688"/>
          <p14:tracePt t="59486" x="7143750" y="3468688"/>
          <p14:tracePt t="59496" x="7123113" y="3479800"/>
          <p14:tracePt t="59507" x="7100888" y="3479800"/>
          <p14:tracePt t="59521" x="7089775" y="3479800"/>
          <p14:tracePt t="59538" x="7085013" y="3486150"/>
          <p14:tracePt t="59555" x="7096125" y="3506788"/>
          <p14:tracePt t="59571" x="7154863" y="3605213"/>
          <p14:tracePt t="59588" x="7381875" y="3821113"/>
          <p14:tracePt t="59604" x="7615238" y="4048125"/>
          <p14:tracePt t="59621" x="7889875" y="4344988"/>
          <p14:tracePt t="59638" x="8258175" y="4756150"/>
          <p14:tracePt t="59654" x="8766175" y="5410200"/>
          <p14:tracePt t="59671" x="8867775" y="5561013"/>
          <p14:tracePt t="59688" x="9063038" y="5873750"/>
          <p14:tracePt t="59704" x="9094788" y="5965825"/>
          <p14:tracePt t="59722" x="9101138" y="6030913"/>
          <p14:tracePt t="59738" x="9101138" y="6035675"/>
          <p14:tracePt t="59786" x="9090025" y="6035675"/>
          <p14:tracePt t="59795" x="9078913" y="6035675"/>
          <p14:tracePt t="59805" x="9074150" y="6035675"/>
          <p14:tracePt t="59821" x="9063038" y="6035675"/>
          <p14:tracePt t="59838" x="9051925" y="6030913"/>
          <p14:tracePt t="59871" x="9047163" y="6026150"/>
          <p14:tracePt t="59888" x="9047163" y="6015038"/>
          <p14:tracePt t="59904" x="9040813" y="6003925"/>
          <p14:tracePt t="59921" x="9040813" y="5976938"/>
          <p14:tracePt t="59938" x="9040813" y="5965825"/>
          <p14:tracePt t="59955" x="9040813" y="5961063"/>
          <p14:tracePt t="59972" x="9040813" y="5949950"/>
          <p14:tracePt t="59988" x="9040813" y="5945188"/>
          <p14:tracePt t="60005" x="9040813" y="5938838"/>
          <p14:tracePt t="60021" x="9040813" y="5927725"/>
          <p14:tracePt t="60038" x="9047163" y="5922963"/>
          <p14:tracePt t="60054" x="9047163" y="5918200"/>
          <p14:tracePt t="60186" x="9029700" y="5918200"/>
          <p14:tracePt t="60196" x="8982075" y="5918200"/>
          <p14:tracePt t="60207" x="8921750" y="5918200"/>
          <p14:tracePt t="60221" x="8890000" y="5911850"/>
          <p14:tracePt t="60238" x="8820150" y="5853113"/>
          <p14:tracePt t="60255" x="8813800" y="5830888"/>
          <p14:tracePt t="60271" x="8813800" y="5754688"/>
          <p14:tracePt t="60288" x="8863013" y="5668963"/>
          <p14:tracePt t="60304" x="8874125" y="5646738"/>
          <p14:tracePt t="60321" x="8948738" y="5599113"/>
          <p14:tracePt t="60338" x="8993188" y="5581650"/>
          <p14:tracePt t="60355" x="9002713" y="5581650"/>
          <p14:tracePt t="60371" x="9029700" y="5581650"/>
          <p14:tracePt t="60404" x="9036050" y="5581650"/>
          <p14:tracePt t="60886" x="9036050" y="5549900"/>
          <p14:tracePt t="60897" x="9036050" y="5500688"/>
          <p14:tracePt t="60909" x="9036050" y="5473700"/>
          <p14:tracePt t="60921" x="9036050" y="5441950"/>
          <p14:tracePt t="60938" x="9024938" y="5356225"/>
          <p14:tracePt t="60955" x="9013825" y="5311775"/>
          <p14:tracePt t="60971" x="8975725" y="5268913"/>
          <p14:tracePt t="61005" x="8921750" y="5237163"/>
          <p14:tracePt t="61038" x="8770938" y="5226050"/>
          <p14:tracePt t="61071" x="8609013" y="5226050"/>
          <p14:tracePt t="61088" x="8489950" y="5226050"/>
          <p14:tracePt t="61104" x="8431213" y="5226050"/>
          <p14:tracePt t="61121" x="8386763" y="5226050"/>
          <p14:tracePt t="61138" x="8382000" y="5226050"/>
          <p14:tracePt t="61176" x="8386763" y="5219700"/>
          <p14:tracePt t="61188" x="8420100" y="5210175"/>
          <p14:tracePt t="61204" x="8647113" y="5187950"/>
          <p14:tracePt t="61221" x="8748713" y="5183188"/>
          <p14:tracePt t="61238" x="9083675" y="5187950"/>
          <p14:tracePt t="61254" x="9182100" y="5187950"/>
          <p14:tracePt t="61271" x="9391650" y="5214938"/>
          <p14:tracePt t="61288" x="9429750" y="5230813"/>
          <p14:tracePt t="61335" x="9420225" y="5230813"/>
          <p14:tracePt t="61345" x="9348788" y="5230813"/>
          <p14:tracePt t="61355" x="9274175" y="5230813"/>
          <p14:tracePt t="61371" x="9132888" y="5226050"/>
          <p14:tracePt t="61388" x="8894763" y="5226050"/>
          <p14:tracePt t="61404" x="8651875" y="5226050"/>
          <p14:tracePt t="61421" x="8386763" y="5226050"/>
          <p14:tracePt t="61438" x="8105775" y="5230813"/>
          <p14:tracePt t="61454" x="8020050" y="5237163"/>
          <p14:tracePt t="61471" x="7954963" y="5246688"/>
          <p14:tracePt t="61488" x="7954963" y="5253038"/>
          <p14:tracePt t="61525" x="7954963" y="5257800"/>
          <p14:tracePt t="61538" x="8013700" y="5273675"/>
          <p14:tracePt t="61554" x="8101013" y="5273675"/>
          <p14:tracePt t="61571" x="8505825" y="5273675"/>
          <p14:tracePt t="61588" x="8970963" y="5273675"/>
          <p14:tracePt t="61605" x="9094788" y="5273675"/>
          <p14:tracePt t="61621" x="9247188" y="5268913"/>
          <p14:tracePt t="61638" x="9274175" y="5268913"/>
          <p14:tracePt t="61735" x="9236075" y="5280025"/>
          <p14:tracePt t="61745" x="9159875" y="5295900"/>
          <p14:tracePt t="61756" x="8997950" y="5334000"/>
          <p14:tracePt t="61771" x="8867775" y="5356225"/>
          <p14:tracePt t="61788" x="8485188" y="5426075"/>
          <p14:tracePt t="61805" x="8285163" y="5437188"/>
          <p14:tracePt t="61821" x="8231188" y="5446713"/>
          <p14:tracePt t="61838" x="8224838" y="5446713"/>
          <p14:tracePt t="61855" x="8247063" y="5446713"/>
          <p14:tracePt t="61871" x="8294688" y="5441950"/>
          <p14:tracePt t="61888" x="8494713" y="5441950"/>
          <p14:tracePt t="61921" x="8809038" y="5430838"/>
          <p14:tracePt t="61938" x="9117013" y="5430838"/>
          <p14:tracePt t="61955" x="9251950" y="5430838"/>
          <p14:tracePt t="61971" x="9402763" y="5430838"/>
          <p14:tracePt t="61988" x="9451975" y="5430838"/>
          <p14:tracePt t="62005" x="9456738" y="5430838"/>
          <p14:tracePt t="62075" x="9451975" y="5430838"/>
          <p14:tracePt t="62085" x="9429750" y="5430838"/>
          <p14:tracePt t="62095" x="9409113" y="5430838"/>
          <p14:tracePt t="62105" x="9398000" y="5430838"/>
          <p14:tracePt t="62121" x="9391650" y="5430838"/>
          <p14:tracePt t="62138" x="9386888" y="5430838"/>
          <p14:tracePt t="62276" x="9382125" y="5430838"/>
          <p14:tracePt t="62285" x="9375775" y="5430838"/>
          <p14:tracePt t="62296" x="9371013" y="5430838"/>
          <p14:tracePt t="62306" x="9359900" y="5430838"/>
          <p14:tracePt t="62321" x="9355138" y="5430838"/>
          <p14:tracePt t="62338" x="9348788" y="5430838"/>
          <p14:tracePt t="71867" x="6289675" y="6192838"/>
          <p14:tracePt t="71875" x="6100763" y="6215063"/>
          <p14:tracePt t="71885" x="5626100" y="6269038"/>
          <p14:tracePt t="71896" x="5527675" y="6269038"/>
          <p14:tracePt t="71906" x="5446713" y="6280150"/>
          <p14:tracePt t="71921" x="5349875" y="6280150"/>
          <p14:tracePt t="71938" x="5302250" y="6280150"/>
          <p14:tracePt t="71971" x="5192713" y="6280150"/>
          <p14:tracePt t="72005" x="5053013" y="6269038"/>
          <p14:tracePt t="72038" x="4992688" y="6257925"/>
          <p14:tracePt t="72056" x="4992688" y="6253163"/>
          <p14:tracePt t="72071" x="4992688" y="6246813"/>
          <p14:tracePt t="72088" x="5010150" y="6219825"/>
          <p14:tracePt t="72104" x="5014913" y="6215063"/>
          <p14:tracePt t="72121" x="5019675" y="6203950"/>
          <p14:tracePt t="72138" x="5026025" y="6199188"/>
          <p14:tracePt t="72316" x="5041900" y="6188075"/>
          <p14:tracePt t="72325" x="5080000" y="6154738"/>
          <p14:tracePt t="72337" x="5138738" y="6116638"/>
          <p14:tracePt t="72347" x="5192713" y="6080125"/>
          <p14:tracePt t="72359" x="5253038" y="6042025"/>
          <p14:tracePt t="72371" x="5356225" y="5976938"/>
          <p14:tracePt t="72388" x="5507038" y="5873750"/>
          <p14:tracePt t="72404" x="5614988" y="5803900"/>
          <p14:tracePt t="72421" x="5846763" y="5614988"/>
          <p14:tracePt t="72438" x="6064250" y="5441950"/>
          <p14:tracePt t="72454" x="6372225" y="5237163"/>
          <p14:tracePt t="72471" x="6680200" y="5046663"/>
          <p14:tracePt t="72488" x="7078663" y="4841875"/>
          <p14:tracePt t="72505" x="7177088" y="4803775"/>
          <p14:tracePt t="72521" x="7323138" y="4722813"/>
          <p14:tracePt t="72538" x="7397750" y="4679950"/>
          <p14:tracePt t="72554" x="7404100" y="4675188"/>
          <p14:tracePt t="72571" x="7431088" y="4657725"/>
          <p14:tracePt t="72588" x="7451725" y="4630738"/>
          <p14:tracePt t="72604" x="7469188" y="4621213"/>
          <p14:tracePt t="72621" x="7512050" y="4583113"/>
          <p14:tracePt t="72638" x="7543800" y="4549775"/>
          <p14:tracePt t="72654" x="7570788" y="4522788"/>
          <p14:tracePt t="72671" x="7581900" y="4506913"/>
          <p14:tracePt t="72688" x="7593013" y="4491038"/>
          <p14:tracePt t="72704" x="7608888" y="4475163"/>
          <p14:tracePt t="72721" x="7624763" y="4437063"/>
          <p14:tracePt t="72738" x="7651750" y="4403725"/>
          <p14:tracePt t="72754" x="7658100" y="4394200"/>
          <p14:tracePt t="72771" x="7685088" y="4356100"/>
          <p14:tracePt t="72788" x="7696200" y="4340225"/>
          <p14:tracePt t="72804" x="7696200" y="4333875"/>
          <p14:tracePt t="72821" x="7700963" y="4322763"/>
          <p14:tracePt t="72885" x="7700963" y="4318000"/>
          <p14:tracePt t="72896" x="7696200" y="4302125"/>
          <p14:tracePt t="72905" x="7685088" y="4291013"/>
          <p14:tracePt t="72916" x="7651750" y="4275138"/>
          <p14:tracePt t="72925" x="7631113" y="4268788"/>
          <p14:tracePt t="72938" x="7604125" y="4264025"/>
          <p14:tracePt t="72954" x="7581900" y="4252913"/>
          <p14:tracePt t="72971" x="7550150" y="4241800"/>
          <p14:tracePt t="72988" x="7523163" y="4225925"/>
          <p14:tracePt t="73004" x="7512050" y="4221163"/>
          <p14:tracePt t="73021" x="7469188" y="4194175"/>
          <p14:tracePt t="73038" x="7404100" y="4156075"/>
          <p14:tracePt t="73055" x="7381875" y="4133850"/>
          <p14:tracePt t="73071" x="7332663" y="4086225"/>
          <p14:tracePt t="73087" x="7296150" y="4041775"/>
          <p14:tracePt t="73104" x="7289800" y="4025900"/>
          <p14:tracePt t="73121" x="7285038" y="3994150"/>
          <p14:tracePt t="73138" x="7285038" y="3944938"/>
          <p14:tracePt t="73155" x="7300913" y="3922713"/>
          <p14:tracePt t="73171" x="7350125" y="3868738"/>
          <p14:tracePt t="73188" x="7424738" y="3821113"/>
          <p14:tracePt t="73204" x="7505700" y="3794125"/>
          <p14:tracePt t="73222" x="7635875" y="3744913"/>
          <p14:tracePt t="73238" x="7831138" y="3722688"/>
          <p14:tracePt t="73254" x="7905750" y="3722688"/>
          <p14:tracePt t="73271" x="8008938" y="3722688"/>
          <p14:tracePt t="73288" x="8047038" y="3776663"/>
          <p14:tracePt t="73304" x="8047038" y="3825875"/>
          <p14:tracePt t="73321" x="8040688" y="3848100"/>
          <p14:tracePt t="73338" x="8004175" y="3902075"/>
          <p14:tracePt t="73355" x="7993063" y="3913188"/>
          <p14:tracePt t="73456" x="7986713" y="3913188"/>
          <p14:tracePt t="73587" x="7981950" y="3913188"/>
          <p14:tracePt t="73626" x="7977188" y="3913188"/>
          <p14:tracePt t="73636" x="7970838" y="3917950"/>
          <p14:tracePt t="73685" x="7966075" y="3917950"/>
          <p14:tracePt t="74056" x="7959725" y="3917950"/>
          <p14:tracePt t="74076" x="7954963" y="3917950"/>
          <p14:tracePt t="74095" x="7950200" y="3917950"/>
          <p14:tracePt t="74165" x="7943850" y="3917950"/>
          <p14:tracePt t="74176" x="7939088" y="3917950"/>
          <p14:tracePt t="74185" x="7932738" y="3917950"/>
          <p14:tracePt t="74295" x="7927975" y="3917950"/>
          <p14:tracePt t="74306" x="7916863" y="3917950"/>
          <p14:tracePt t="74315" x="7896225" y="3917950"/>
          <p14:tracePt t="74338" x="7781925" y="3929063"/>
          <p14:tracePt t="74354" x="7696200" y="3940175"/>
          <p14:tracePt t="74371" x="7404100" y="3971925"/>
          <p14:tracePt t="74387" x="6927850" y="4010025"/>
          <p14:tracePt t="74405" x="6831013" y="4010025"/>
          <p14:tracePt t="74421" x="6626225" y="4021138"/>
          <p14:tracePt t="74438" x="6426200" y="4030663"/>
          <p14:tracePt t="74454" x="6350000" y="4041775"/>
          <p14:tracePt t="74471" x="6053138" y="4052888"/>
          <p14:tracePt t="74488" x="5842000" y="4064000"/>
          <p14:tracePt t="74504" x="5700713" y="4075113"/>
          <p14:tracePt t="74521" x="5527675" y="4075113"/>
          <p14:tracePt t="74538" x="5430838" y="4079875"/>
          <p14:tracePt t="74555" x="5372100" y="4079875"/>
          <p14:tracePt t="74571" x="5356225" y="4086225"/>
          <p14:tracePt t="74588" x="5322888" y="4086225"/>
          <p14:tracePt t="74604" x="5307013" y="4090988"/>
          <p14:tracePt t="74621" x="5302250" y="4090988"/>
          <p14:tracePt t="74915" x="5322888" y="4090988"/>
          <p14:tracePt t="74925" x="5345113" y="4090988"/>
          <p14:tracePt t="74935" x="5372100" y="4090988"/>
          <p14:tracePt t="74945" x="5419725" y="4090988"/>
          <p14:tracePt t="74955" x="5446713" y="4090988"/>
          <p14:tracePt t="74971" x="5507038" y="4090988"/>
          <p14:tracePt t="74988" x="5565775" y="4090988"/>
          <p14:tracePt t="75005" x="5619750" y="4090988"/>
          <p14:tracePt t="75021" x="5680075" y="4090988"/>
          <p14:tracePt t="75038" x="5711825" y="4090988"/>
          <p14:tracePt t="75054" x="5718175" y="4090988"/>
          <p14:tracePt t="75157" x="5711825" y="4090988"/>
          <p14:tracePt t="75166" x="5711825" y="4095750"/>
          <p14:tracePt t="75186" x="5707063" y="4095750"/>
          <p14:tracePt t="75245" x="5700713" y="4095750"/>
          <p14:tracePt t="75265" x="5691188" y="4095750"/>
          <p14:tracePt t="75275" x="5673725" y="4095750"/>
          <p14:tracePt t="75285" x="5664200" y="4102100"/>
          <p14:tracePt t="75295" x="5653088" y="4102100"/>
          <p14:tracePt t="75306" x="5630863" y="4102100"/>
          <p14:tracePt t="75321" x="5626100" y="4102100"/>
          <p14:tracePt t="75337" x="5614988" y="4102100"/>
          <p14:tracePt t="75354" x="5610225" y="4102100"/>
          <p14:tracePt t="76135" x="5614988" y="4102100"/>
          <p14:tracePt t="76166" x="5619750" y="4102100"/>
          <p14:tracePt t="76177" x="5626100" y="4113213"/>
          <p14:tracePt t="76185" x="5646738" y="4129088"/>
          <p14:tracePt t="76195" x="5653088" y="4140200"/>
          <p14:tracePt t="76206" x="5668963" y="4171950"/>
          <p14:tracePt t="76222" x="5691188" y="4187825"/>
          <p14:tracePt t="76254" x="5695950" y="4194175"/>
          <p14:tracePt t="85868" x="5576888" y="4064000"/>
          <p14:tracePt t="85875" x="5495925" y="4052888"/>
          <p14:tracePt t="85885" x="5360988" y="4041775"/>
          <p14:tracePt t="85896" x="5268913" y="4037013"/>
          <p14:tracePt t="85906" x="5183188" y="4037013"/>
          <p14:tracePt t="85921" x="5041900" y="4037013"/>
          <p14:tracePt t="85938" x="4949825" y="4025900"/>
          <p14:tracePt t="85954" x="4945063" y="4021138"/>
          <p14:tracePt t="86021" x="5019675" y="3994150"/>
          <p14:tracePt t="86054" x="5091113" y="3971925"/>
          <p14:tracePt t="86071" x="5129213" y="3960813"/>
          <p14:tracePt t="86088" x="5192713" y="3933825"/>
          <p14:tracePt t="86104" x="5230813" y="3929063"/>
          <p14:tracePt t="86121" x="5410200" y="3906838"/>
          <p14:tracePt t="86137" x="5614988" y="3895725"/>
          <p14:tracePt t="86154" x="5680075" y="3890963"/>
          <p14:tracePt t="86171" x="5853113" y="3890963"/>
          <p14:tracePt t="86187" x="5961063" y="3890963"/>
          <p14:tracePt t="86204" x="6008688" y="3890963"/>
          <p14:tracePt t="86221" x="6064250" y="3906838"/>
          <p14:tracePt t="86238" x="6100763" y="3913188"/>
          <p14:tracePt t="86254" x="6122988" y="3917950"/>
          <p14:tracePt t="86271" x="6134100" y="3917950"/>
          <p14:tracePt t="86287" x="6138863" y="3917950"/>
          <p14:tracePt t="86304" x="6138863" y="3922713"/>
          <p14:tracePt t="86485" x="6134100" y="3922713"/>
          <p14:tracePt t="86526" x="6134100" y="3929063"/>
          <p14:tracePt t="86546" x="6134100" y="3933825"/>
          <p14:tracePt t="86556" x="6138863" y="3933825"/>
          <p14:tracePt t="86565" x="6161088" y="3933825"/>
          <p14:tracePt t="86575" x="6172200" y="3933825"/>
          <p14:tracePt t="86587" x="6208713" y="3933825"/>
          <p14:tracePt t="86604" x="6242050" y="3933825"/>
          <p14:tracePt t="86621" x="6376988" y="3933825"/>
          <p14:tracePt t="86637" x="6516688" y="3933825"/>
          <p14:tracePt t="86654" x="6642100" y="3933825"/>
          <p14:tracePt t="86671" x="6792913" y="3933825"/>
          <p14:tracePt t="86687" x="6961188" y="3944938"/>
          <p14:tracePt t="86704" x="7024688" y="3944938"/>
          <p14:tracePt t="86721" x="7089775" y="3949700"/>
          <p14:tracePt t="86738" x="7170738" y="3949700"/>
          <p14:tracePt t="86754" x="7197725" y="3949700"/>
          <p14:tracePt t="86771" x="7269163" y="3960813"/>
          <p14:tracePt t="86788" x="7316788" y="3960813"/>
          <p14:tracePt t="86804" x="7316788" y="3967163"/>
          <p14:tracePt t="86821" x="7332663" y="3967163"/>
          <p14:tracePt t="86838" x="7339013" y="3967163"/>
          <p14:tracePt t="87635" x="7332663" y="3967163"/>
          <p14:tracePt t="87665" x="7327900" y="3967163"/>
          <p14:tracePt t="87715" x="7316788" y="3967163"/>
          <p14:tracePt t="87726" x="7300913" y="3971925"/>
          <p14:tracePt t="87735" x="7273925" y="3971925"/>
          <p14:tracePt t="87745" x="7224713" y="3971925"/>
          <p14:tracePt t="87771" x="7116763" y="3976688"/>
          <p14:tracePt t="87804" x="6777038" y="4010025"/>
          <p14:tracePt t="87837" x="6307138" y="4052888"/>
          <p14:tracePt t="87854" x="6230938" y="4064000"/>
          <p14:tracePt t="87871" x="6053138" y="4075113"/>
          <p14:tracePt t="87888" x="5853113" y="4079875"/>
          <p14:tracePt t="87904" x="5788025" y="4079875"/>
          <p14:tracePt t="87921" x="5599113" y="4102100"/>
          <p14:tracePt t="87938" x="5410200" y="4102100"/>
          <p14:tracePt t="87954" x="5345113" y="4102100"/>
          <p14:tracePt t="87971" x="5176838" y="4086225"/>
          <p14:tracePt t="87988" x="5048250" y="4068763"/>
          <p14:tracePt t="88005" x="4956175" y="4037013"/>
          <p14:tracePt t="88021" x="4848225" y="3994150"/>
          <p14:tracePt t="88038" x="4783138" y="3971925"/>
          <p14:tracePt t="88054" x="4749800" y="3944938"/>
          <p14:tracePt t="88071" x="4729163" y="3922713"/>
          <p14:tracePt t="88087" x="4718050" y="3902075"/>
          <p14:tracePt t="88104" x="4718050" y="3895725"/>
          <p14:tracePt t="88121" x="4722813" y="3863975"/>
          <p14:tracePt t="88137" x="4787900" y="3805238"/>
          <p14:tracePt t="88154" x="4830763" y="3787775"/>
          <p14:tracePt t="88171" x="4965700" y="3717925"/>
          <p14:tracePt t="88188" x="5149850" y="3659188"/>
          <p14:tracePt t="88204" x="5203825" y="3632200"/>
          <p14:tracePt t="88221" x="5322888" y="3605213"/>
          <p14:tracePt t="88238" x="5419725" y="3594100"/>
          <p14:tracePt t="88254" x="5495925" y="3587750"/>
          <p14:tracePt t="88271" x="5657850" y="3587750"/>
          <p14:tracePt t="88288" x="5857875" y="3587750"/>
          <p14:tracePt t="88304" x="6015038" y="3587750"/>
          <p14:tracePt t="88321" x="6176963" y="3587750"/>
          <p14:tracePt t="88338" x="6381750" y="3609975"/>
          <p14:tracePt t="88354" x="6435725" y="3632200"/>
          <p14:tracePt t="88371" x="6550025" y="3675063"/>
          <p14:tracePt t="88387" x="6630988" y="3733800"/>
          <p14:tracePt t="88404" x="6642100" y="3749675"/>
          <p14:tracePt t="88421" x="6653213" y="3798888"/>
          <p14:tracePt t="88438" x="6653213" y="3852863"/>
          <p14:tracePt t="88455" x="6646863" y="3875088"/>
          <p14:tracePt t="88471" x="6599238" y="3949700"/>
          <p14:tracePt t="88488" x="6550025" y="4014788"/>
          <p14:tracePt t="88504" x="6489700" y="4052888"/>
          <p14:tracePt t="88521" x="6381750" y="4102100"/>
          <p14:tracePt t="88537" x="6203950" y="4117975"/>
          <p14:tracePt t="88554" x="6073775" y="4129088"/>
          <p14:tracePt t="88571" x="5911850" y="4129088"/>
          <p14:tracePt t="88587" x="5722938" y="4129088"/>
          <p14:tracePt t="88604" x="5657850" y="4129088"/>
          <p14:tracePt t="88621" x="5588000" y="4122738"/>
          <p14:tracePt t="88638" x="5565775" y="4102100"/>
          <p14:tracePt t="88654" x="5565775" y="4095750"/>
          <p14:tracePt t="88671" x="5565775" y="4086225"/>
          <p14:tracePt t="88688" x="5576888" y="4068763"/>
          <p14:tracePt t="88704" x="5592763" y="4064000"/>
          <p14:tracePt t="88721" x="5641975" y="4030663"/>
          <p14:tracePt t="88738" x="5700713" y="4021138"/>
          <p14:tracePt t="88754" x="5781675" y="4003675"/>
          <p14:tracePt t="88771" x="5826125" y="4003675"/>
          <p14:tracePt t="88787" x="5846763" y="3994150"/>
          <p14:tracePt t="89067" x="5837238" y="3994150"/>
          <p14:tracePt t="89086" x="5830888" y="3994150"/>
          <p14:tracePt t="89095" x="5826125" y="3994150"/>
          <p14:tracePt t="89105" x="5819775" y="3994150"/>
          <p14:tracePt t="89121" x="5815013" y="3994150"/>
          <p14:tracePt t="89138" x="5810250" y="3994150"/>
          <p14:tracePt t="89155" x="5803900" y="39941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b="1" dirty="0"/>
              <a:t>覆い被さる</a:t>
            </a:r>
            <a:r>
              <a:rPr lang="en-US" altLang="ja-JP" b="1" dirty="0"/>
              <a:t> over, under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Spread the cloth (on/over) the table. 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Put the vase (on/over) the table.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A cat is (below/under) the table.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The new car was (below/under) a cover.</a:t>
            </a:r>
            <a:r>
              <a:rPr lang="ja-JP" altLang="ja-JP" dirty="0"/>
              <a:t>　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42" y="671512"/>
            <a:ext cx="2299447" cy="22994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3" y="3635870"/>
            <a:ext cx="3137647" cy="183540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2" y="3933265"/>
            <a:ext cx="3481736" cy="250479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40" y="5185661"/>
            <a:ext cx="1232647" cy="12326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4380379"/>
            <a:ext cx="2909047" cy="2181785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4201087" y="1903947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870947" y="2374594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48318" y="2892006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4733365" y="3429241"/>
            <a:ext cx="349623" cy="366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FB5D082-65E6-45DE-BE85-91FD38F71E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2"/>
    </mc:Choice>
    <mc:Fallback xmlns="">
      <p:transition spd="slow" advTm="6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2086" x="5707063" y="3998913"/>
          <p14:tracePt t="2094" x="5684838" y="3971925"/>
          <p14:tracePt t="2105" x="5641975" y="3940175"/>
          <p14:tracePt t="2119" x="5592763" y="3902075"/>
          <p14:tracePt t="2136" x="5453063" y="3756025"/>
          <p14:tracePt t="2153" x="5403850" y="3686175"/>
          <p14:tracePt t="2169" x="5291138" y="3524250"/>
          <p14:tracePt t="2203" x="5192713" y="3344863"/>
          <p14:tracePt t="2236" x="5133975" y="3151188"/>
          <p14:tracePt t="2269" x="5091113" y="3009900"/>
          <p14:tracePt t="2286" x="5053013" y="2901950"/>
          <p14:tracePt t="2303" x="5014913" y="2820988"/>
          <p14:tracePt t="2319" x="4949825" y="2697163"/>
          <p14:tracePt t="2336" x="4864100" y="2593975"/>
          <p14:tracePt t="2353" x="4830763" y="2562225"/>
          <p14:tracePt t="2370" x="4756150" y="2459038"/>
          <p14:tracePt t="2386" x="4702175" y="2371725"/>
          <p14:tracePt t="2403" x="4684713" y="2339975"/>
          <p14:tracePt t="2420" x="4664075" y="2281238"/>
          <p14:tracePt t="2436" x="4625975" y="2193925"/>
          <p14:tracePt t="2453" x="4610100" y="2151063"/>
          <p14:tracePt t="2469" x="4572000" y="2074863"/>
          <p14:tracePt t="2486" x="4545013" y="2016125"/>
          <p14:tracePt t="2503" x="4529138" y="1962150"/>
          <p14:tracePt t="2519" x="4506913" y="1908175"/>
          <p14:tracePt t="2536" x="4484688" y="1858963"/>
          <p14:tracePt t="2553" x="4475163" y="1836738"/>
          <p14:tracePt t="2570" x="4457700" y="1793875"/>
          <p14:tracePt t="2586" x="4441825" y="1746250"/>
          <p14:tracePt t="2603" x="4441825" y="1735138"/>
          <p14:tracePt t="2619" x="4425950" y="1681163"/>
          <p14:tracePt t="2636" x="4421188" y="1643063"/>
          <p14:tracePt t="2653" x="4414838" y="1620838"/>
          <p14:tracePt t="2669" x="4403725" y="1593850"/>
          <p14:tracePt t="2687" x="4398963" y="1573213"/>
          <p14:tracePt t="2703" x="4394200" y="1555750"/>
          <p14:tracePt t="2720" x="4394200" y="1539875"/>
          <p14:tracePt t="2736" x="4394200" y="1528763"/>
          <p14:tracePt t="2753" x="4387850" y="1519238"/>
          <p14:tracePt t="2769" x="4387850" y="1501775"/>
          <p14:tracePt t="2786" x="4383088" y="1485900"/>
          <p14:tracePt t="2803" x="4376738" y="1481138"/>
          <p14:tracePt t="2820" x="4371975" y="1465263"/>
          <p14:tracePt t="2836" x="4360863" y="1438275"/>
          <p14:tracePt t="2853" x="4356100" y="1431925"/>
          <p14:tracePt t="2870" x="4349750" y="1427163"/>
          <p14:tracePt t="2886" x="4340225" y="1416050"/>
          <p14:tracePt t="2903" x="4333875" y="1409700"/>
          <p14:tracePt t="2919" x="4306888" y="1400175"/>
          <p14:tracePt t="2936" x="4291013" y="1393825"/>
          <p14:tracePt t="2953" x="4279900" y="1389063"/>
          <p14:tracePt t="2970" x="4275138" y="1389063"/>
          <p14:tracePt t="3015" x="4268788" y="1389063"/>
          <p14:tracePt t="3025" x="4264025" y="1389063"/>
          <p14:tracePt t="3034" x="4259263" y="1393825"/>
          <p14:tracePt t="3044" x="4259263" y="1400175"/>
          <p14:tracePt t="3054" x="4248150" y="1404938"/>
          <p14:tracePt t="3069" x="4248150" y="1409700"/>
          <p14:tracePt t="4314" x="4230688" y="1420813"/>
          <p14:tracePt t="4324" x="4210050" y="1427163"/>
          <p14:tracePt t="4333" x="4198938" y="1431925"/>
          <p14:tracePt t="4344" x="4194175" y="1438275"/>
          <p14:tracePt t="4355" x="4187825" y="1438275"/>
          <p14:tracePt t="4666" x="4187825" y="1443038"/>
          <p14:tracePt t="4685" x="4187825" y="1447800"/>
          <p14:tracePt t="4705" x="4183063" y="1447800"/>
          <p14:tracePt t="4965" x="4203700" y="1470025"/>
          <p14:tracePt t="4975" x="4259263" y="1492250"/>
          <p14:tracePt t="4986" x="4360863" y="1508125"/>
          <p14:tracePt t="5003" x="4437063" y="1519238"/>
          <p14:tracePt t="5020" x="4594225" y="1528763"/>
          <p14:tracePt t="5036" x="4664075" y="1535113"/>
          <p14:tracePt t="5053" x="4711700" y="1535113"/>
          <p14:tracePt t="5070" x="4760913" y="1535113"/>
          <p14:tracePt t="5103" x="4848225" y="1535113"/>
          <p14:tracePt t="5136" x="4929188" y="1528763"/>
          <p14:tracePt t="5169" x="4956175" y="1528763"/>
          <p14:tracePt t="5186" x="4960938" y="1528763"/>
          <p14:tracePt t="5484" x="4933950" y="1508125"/>
          <p14:tracePt t="5494" x="4906963" y="1501775"/>
          <p14:tracePt t="5504" x="4875213" y="1485900"/>
          <p14:tracePt t="5515" x="4857750" y="1470025"/>
          <p14:tracePt t="5524" x="4848225" y="1458913"/>
          <p14:tracePt t="5536" x="4826000" y="1443038"/>
          <p14:tracePt t="5553" x="4821238" y="1443038"/>
          <p14:tracePt t="5569" x="4803775" y="1431925"/>
          <p14:tracePt t="5586" x="4794250" y="1420813"/>
          <p14:tracePt t="5603" x="4772025" y="1404938"/>
          <p14:tracePt t="5619" x="4749800" y="1389063"/>
          <p14:tracePt t="5636" x="4722813" y="1377950"/>
          <p14:tracePt t="5653" x="4706938" y="1362075"/>
          <p14:tracePt t="5670" x="4691063" y="1346200"/>
          <p14:tracePt t="5686" x="4679950" y="1323975"/>
          <p14:tracePt t="5720" x="4675188" y="1312863"/>
          <p14:tracePt t="5736" x="4668838" y="1296988"/>
          <p14:tracePt t="5753" x="4668838" y="1285875"/>
          <p14:tracePt t="5769" x="4668838" y="1274763"/>
          <p14:tracePt t="5786" x="4668838" y="1265238"/>
          <p14:tracePt t="5803" x="4668838" y="1254125"/>
          <p14:tracePt t="5819" x="4675188" y="1216025"/>
          <p14:tracePt t="5836" x="4691063" y="1184275"/>
          <p14:tracePt t="5853" x="4695825" y="1155700"/>
          <p14:tracePt t="5869" x="4718050" y="1112838"/>
          <p14:tracePt t="5886" x="4733925" y="1081088"/>
          <p14:tracePt t="5903" x="4745038" y="1065213"/>
          <p14:tracePt t="5919" x="4772025" y="1031875"/>
          <p14:tracePt t="5936" x="4848225" y="989013"/>
          <p14:tracePt t="5953" x="4875213" y="977900"/>
          <p14:tracePt t="5969" x="5019675" y="935038"/>
          <p14:tracePt t="5986" x="5210175" y="919163"/>
          <p14:tracePt t="6003" x="5253038" y="908050"/>
          <p14:tracePt t="6019" x="5345113" y="896938"/>
          <p14:tracePt t="6038" x="5414963" y="892175"/>
          <p14:tracePt t="6053" x="5437188" y="892175"/>
          <p14:tracePt t="6070" x="5491163" y="881063"/>
          <p14:tracePt t="6086" x="5549900" y="874713"/>
          <p14:tracePt t="6103" x="5610225" y="869950"/>
          <p14:tracePt t="6119" x="5722938" y="869950"/>
          <p14:tracePt t="6136" x="5792788" y="869950"/>
          <p14:tracePt t="6153" x="5842000" y="881063"/>
          <p14:tracePt t="6169" x="5900738" y="885825"/>
          <p14:tracePt t="6186" x="5961063" y="908050"/>
          <p14:tracePt t="6203" x="5999163" y="930275"/>
          <p14:tracePt t="6220" x="6015038" y="939800"/>
          <p14:tracePt t="6236" x="6053138" y="973138"/>
          <p14:tracePt t="6253" x="6057900" y="977900"/>
          <p14:tracePt t="6269" x="6073775" y="1000125"/>
          <p14:tracePt t="6286" x="6091238" y="1027113"/>
          <p14:tracePt t="6303" x="6091238" y="1031875"/>
          <p14:tracePt t="6319" x="6096000" y="1047750"/>
          <p14:tracePt t="6336" x="6100763" y="1054100"/>
          <p14:tracePt t="6353" x="6100763" y="1058863"/>
          <p14:tracePt t="6369" x="6107113" y="1069975"/>
          <p14:tracePt t="6614" x="6107113" y="1081088"/>
          <p14:tracePt t="6624" x="6100763" y="1096963"/>
          <p14:tracePt t="6634" x="6096000" y="1101725"/>
          <p14:tracePt t="6645" x="6091238" y="1108075"/>
          <p14:tracePt t="6654" x="6080125" y="1119188"/>
          <p14:tracePt t="6669" x="6080125" y="1128713"/>
          <p14:tracePt t="6686" x="6073775" y="1146175"/>
          <p14:tracePt t="6703" x="6073775" y="1150938"/>
          <p14:tracePt t="6719" x="6073775" y="1173163"/>
          <p14:tracePt t="6736" x="6073775" y="1184275"/>
          <p14:tracePt t="6753" x="6073775" y="1189038"/>
          <p14:tracePt t="6769" x="6069013" y="1193800"/>
          <p14:tracePt t="6804" x="6069013" y="1200150"/>
          <p14:tracePt t="6819" x="6069013" y="1204913"/>
          <p14:tracePt t="6836" x="6069013" y="1211263"/>
          <p14:tracePt t="6853" x="6069013" y="1216025"/>
          <p14:tracePt t="6869" x="6069013" y="1220788"/>
          <p14:tracePt t="6886" x="6069013" y="1231900"/>
          <p14:tracePt t="6903" x="6073775" y="1238250"/>
          <p14:tracePt t="6919" x="6073775" y="1247775"/>
          <p14:tracePt t="6936" x="6073775" y="1254125"/>
          <p14:tracePt t="6953" x="6073775" y="1258888"/>
          <p14:tracePt t="6969" x="6073775" y="1265238"/>
          <p14:tracePt t="6986" x="6080125" y="1270000"/>
          <p14:tracePt t="7344" x="6080125" y="1274763"/>
          <p14:tracePt t="7355" x="6080125" y="1281113"/>
          <p14:tracePt t="7374" x="6080125" y="1285875"/>
          <p14:tracePt t="7384" x="6073775" y="1285875"/>
          <p14:tracePt t="7394" x="6073775" y="1292225"/>
          <p14:tracePt t="7407" x="6073775" y="1296988"/>
          <p14:tracePt t="7419" x="6069013" y="1301750"/>
          <p14:tracePt t="7485" x="6069013" y="1308100"/>
          <p14:tracePt t="7494" x="6064250" y="1308100"/>
          <p14:tracePt t="7519" x="6057900" y="1312863"/>
          <p14:tracePt t="7536" x="6057900" y="1319213"/>
          <p14:tracePt t="7553" x="6053138" y="1319213"/>
          <p14:tracePt t="7584" x="6053138" y="1323975"/>
          <p14:tracePt t="7594" x="6046788" y="1323975"/>
          <p14:tracePt t="7614" x="6042025" y="1323975"/>
          <p14:tracePt t="7954" x="6042025" y="1328738"/>
          <p14:tracePt t="7964" x="6035675" y="1335088"/>
          <p14:tracePt t="8077" x="6030913" y="1339850"/>
          <p14:tracePt t="8084" x="6030913" y="1346200"/>
          <p14:tracePt t="8104" x="6026150" y="1346200"/>
          <p14:tracePt t="8113" x="6026150" y="1350963"/>
          <p14:tracePt t="8224" x="6026150" y="1355725"/>
          <p14:tracePt t="8254" x="6026150" y="1362075"/>
          <p14:tracePt t="8333" x="6019800" y="1366838"/>
          <p14:tracePt t="8344" x="6019800" y="1373188"/>
          <p14:tracePt t="8364" x="6015038" y="1373188"/>
          <p14:tracePt t="8374" x="6015038" y="1377950"/>
          <p14:tracePt t="8524" x="6015038" y="1382713"/>
          <p14:tracePt t="8628" x="6015038" y="1389063"/>
          <p14:tracePt t="8637" x="6008688" y="1389063"/>
          <p14:tracePt t="8645" x="6008688" y="1393825"/>
          <p14:tracePt t="9125" x="5934075" y="1393825"/>
          <p14:tracePt t="9134" x="5857875" y="1373188"/>
          <p14:tracePt t="9144" x="5776913" y="1366838"/>
          <p14:tracePt t="9157" x="5626100" y="1366838"/>
          <p14:tracePt t="9170" x="5522913" y="1400175"/>
          <p14:tracePt t="9186" x="5187950" y="1582738"/>
          <p14:tracePt t="9203" x="5118100" y="1620838"/>
          <p14:tracePt t="9220" x="4911725" y="1739900"/>
          <p14:tracePt t="9253" x="4679950" y="1890713"/>
          <p14:tracePt t="9286" x="4268788" y="2081213"/>
          <p14:tracePt t="9319" x="3787775" y="2209800"/>
          <p14:tracePt t="9336" x="3517900" y="2232025"/>
          <p14:tracePt t="9353" x="3405188" y="2243138"/>
          <p14:tracePt t="9369" x="3313113" y="2243138"/>
          <p14:tracePt t="9386" x="3209925" y="2243138"/>
          <p14:tracePt t="9403" x="3182938" y="2243138"/>
          <p14:tracePt t="9419" x="3101975" y="2254250"/>
          <p14:tracePt t="9436" x="2998788" y="2270125"/>
          <p14:tracePt t="9453" x="2971800" y="2274888"/>
          <p14:tracePt t="9469" x="2886075" y="2290763"/>
          <p14:tracePt t="9486" x="2843213" y="2308225"/>
          <p14:tracePt t="9503" x="2836863" y="2308225"/>
          <p14:tracePt t="11274" x="2836863" y="2312988"/>
          <p14:tracePt t="11303" x="2836863" y="2317750"/>
          <p14:tracePt t="12895" x="2847975" y="2317750"/>
          <p14:tracePt t="12908" x="2928938" y="2317750"/>
          <p14:tracePt t="12915" x="3005138" y="2317750"/>
          <p14:tracePt t="12925" x="3079750" y="2317750"/>
          <p14:tracePt t="12936" x="3205163" y="2328863"/>
          <p14:tracePt t="12953" x="3297238" y="2328863"/>
          <p14:tracePt t="12969" x="3679825" y="2339975"/>
          <p14:tracePt t="12986" x="3929063" y="2339975"/>
          <p14:tracePt t="13019" x="4133850" y="2351088"/>
          <p14:tracePt t="13053" x="4221163" y="2362200"/>
          <p14:tracePt t="13086" x="4318000" y="2362200"/>
          <p14:tracePt t="13103" x="4333875" y="2362200"/>
          <p14:tracePt t="13119" x="4340225" y="2362200"/>
          <p14:tracePt t="13314" x="4376738" y="2362200"/>
          <p14:tracePt t="13324" x="4491038" y="2362200"/>
          <p14:tracePt t="13334" x="4594225" y="2362200"/>
          <p14:tracePt t="13344" x="4826000" y="2351088"/>
          <p14:tracePt t="13354" x="5084763" y="2339975"/>
          <p14:tracePt t="13369" x="5199063" y="2328863"/>
          <p14:tracePt t="13403" x="5522913" y="2308225"/>
          <p14:tracePt t="13436" x="5549900" y="2308225"/>
          <p14:tracePt t="13470" x="5527675" y="2308225"/>
          <p14:tracePt t="13486" x="5446713" y="2308225"/>
          <p14:tracePt t="13503" x="5410200" y="2308225"/>
          <p14:tracePt t="13519" x="5219700" y="2312988"/>
          <p14:tracePt t="13536" x="5030788" y="2312988"/>
          <p14:tracePt t="13553" x="4857750" y="2312988"/>
          <p14:tracePt t="13569" x="4657725" y="2324100"/>
          <p14:tracePt t="13586" x="4441825" y="2324100"/>
          <p14:tracePt t="13603" x="4306888" y="2324100"/>
          <p14:tracePt t="13619" x="4106863" y="2324100"/>
          <p14:tracePt t="13636" x="3879850" y="2324100"/>
          <p14:tracePt t="13653" x="3805238" y="2324100"/>
          <p14:tracePt t="13669" x="3652838" y="2324100"/>
          <p14:tracePt t="13686" x="3540125" y="2324100"/>
          <p14:tracePt t="13703" x="3497263" y="2324100"/>
          <p14:tracePt t="13719" x="3286125" y="2308225"/>
          <p14:tracePt t="13736" x="3090863" y="2286000"/>
          <p14:tracePt t="13753" x="3016250" y="2274888"/>
          <p14:tracePt t="13769" x="2879725" y="2227263"/>
          <p14:tracePt t="13786" x="2816225" y="2193925"/>
          <p14:tracePt t="13803" x="2789238" y="2171700"/>
          <p14:tracePt t="13819" x="2771775" y="2162175"/>
          <p14:tracePt t="13836" x="2767013" y="2162175"/>
          <p14:tracePt t="13853" x="2767013" y="2155825"/>
          <p14:tracePt t="13886" x="2767013" y="2151063"/>
          <p14:tracePt t="14294" x="2771775" y="2151063"/>
          <p14:tracePt t="14475" x="2782888" y="2151063"/>
          <p14:tracePt t="14485" x="2805113" y="2151063"/>
          <p14:tracePt t="14494" x="2816225" y="2155825"/>
          <p14:tracePt t="14504" x="2832100" y="2155825"/>
          <p14:tracePt t="14519" x="2836863" y="2162175"/>
          <p14:tracePt t="14536" x="2852738" y="2162175"/>
          <p14:tracePt t="14553" x="2863850" y="2162175"/>
          <p14:tracePt t="14586" x="2874963" y="2171700"/>
          <p14:tracePt t="15049" x="2890838" y="2171700"/>
          <p14:tracePt t="15058" x="2951163" y="2171700"/>
          <p14:tracePt t="15069" x="3052763" y="2171700"/>
          <p14:tracePt t="15086" x="3625850" y="2151063"/>
          <p14:tracePt t="15103" x="4014788" y="2135188"/>
          <p14:tracePt t="15120" x="5392738" y="2135188"/>
          <p14:tracePt t="15136" x="7161213" y="2171700"/>
          <p14:tracePt t="15170" x="10045700" y="2470150"/>
          <p14:tracePt t="15203" x="11380788" y="2713038"/>
          <p14:tracePt t="15236" x="11506200" y="2816225"/>
          <p14:tracePt t="15253" x="11506200" y="2843213"/>
          <p14:tracePt t="15269" x="11483975" y="2874963"/>
          <p14:tracePt t="15286" x="11430000" y="2928938"/>
          <p14:tracePt t="15303" x="11337925" y="2994025"/>
          <p14:tracePt t="15319" x="11295063" y="3021013"/>
          <p14:tracePt t="15336" x="11137900" y="3070225"/>
          <p14:tracePt t="15353" x="11072813" y="3079750"/>
          <p14:tracePt t="15369" x="10975975" y="3079750"/>
          <p14:tracePt t="15386" x="10971213" y="3079750"/>
          <p14:tracePt t="15403" x="10971213" y="3063875"/>
          <p14:tracePt t="15420" x="10971213" y="2987675"/>
          <p14:tracePt t="15436" x="11018838" y="2778125"/>
          <p14:tracePt t="15453" x="11068050" y="2566988"/>
          <p14:tracePt t="15469" x="11142663" y="2378075"/>
          <p14:tracePt t="15486" x="11225213" y="2220913"/>
          <p14:tracePt t="15503" x="11288713" y="2097088"/>
          <p14:tracePt t="15519" x="11403013" y="1955800"/>
          <p14:tracePt t="15536" x="11506200" y="1854200"/>
          <p14:tracePt t="15553" x="11542713" y="1793875"/>
          <p14:tracePt t="15570" x="11587163" y="1735138"/>
          <p14:tracePt t="15587" x="11596688" y="1697038"/>
          <p14:tracePt t="15634" x="11537950" y="1724025"/>
          <p14:tracePt t="15643" x="11456988" y="1762125"/>
          <p14:tracePt t="15654" x="11272838" y="1897063"/>
          <p14:tracePt t="15670" x="10998200" y="2058988"/>
          <p14:tracePt t="15686" x="10425113" y="2328863"/>
          <p14:tracePt t="15703" x="10164763" y="2420938"/>
          <p14:tracePt t="15719" x="9278938" y="2598738"/>
          <p14:tracePt t="15736" x="8678863" y="2632075"/>
          <p14:tracePt t="15753" x="8213725" y="2632075"/>
          <p14:tracePt t="15769" x="7835900" y="2540000"/>
          <p14:tracePt t="15786" x="7727950" y="2436813"/>
          <p14:tracePt t="15803" x="7696200" y="2317750"/>
          <p14:tracePt t="15820" x="7696200" y="2166938"/>
          <p14:tracePt t="15836" x="7712075" y="1951038"/>
          <p14:tracePt t="15853" x="7743825" y="1858963"/>
          <p14:tracePt t="15869" x="7874000" y="1658938"/>
          <p14:tracePt t="15886" x="8132763" y="1481138"/>
          <p14:tracePt t="15903" x="8274050" y="1427163"/>
          <p14:tracePt t="15919" x="9078913" y="1265238"/>
          <p14:tracePt t="15936" x="9582150" y="1227138"/>
          <p14:tracePt t="15953" x="9694863" y="1227138"/>
          <p14:tracePt t="15969" x="9863138" y="1243013"/>
          <p14:tracePt t="15986" x="9928225" y="1281113"/>
          <p14:tracePt t="16003" x="9986963" y="1350963"/>
          <p14:tracePt t="16019" x="10094913" y="1492250"/>
          <p14:tracePt t="16036" x="10186988" y="1663700"/>
          <p14:tracePt t="16053" x="10229850" y="1778000"/>
          <p14:tracePt t="16069" x="10252075" y="1897063"/>
          <p14:tracePt t="16086" x="10218738" y="2032000"/>
          <p14:tracePt t="16103" x="10180638" y="2074863"/>
          <p14:tracePt t="16119" x="9964738" y="2193925"/>
          <p14:tracePt t="16136" x="9629775" y="2254250"/>
          <p14:tracePt t="16153" x="9501188" y="2263775"/>
          <p14:tracePt t="16169" x="9024938" y="2227263"/>
          <p14:tracePt t="16186" x="8847138" y="2166938"/>
          <p14:tracePt t="16203" x="8809038" y="2135188"/>
          <p14:tracePt t="16220" x="8759825" y="2043113"/>
          <p14:tracePt t="16236" x="8748713" y="1962150"/>
          <p14:tracePt t="16253" x="8755063" y="1897063"/>
          <p14:tracePt t="16269" x="8820150" y="1773238"/>
          <p14:tracePt t="16286" x="8932863" y="1631950"/>
          <p14:tracePt t="16303" x="9051925" y="1555750"/>
          <p14:tracePt t="16319" x="9224963" y="1497013"/>
          <p14:tracePt t="16336" x="9474200" y="1465263"/>
          <p14:tracePt t="16353" x="9564688" y="1465263"/>
          <p14:tracePt t="16369" x="9764713" y="1485900"/>
          <p14:tracePt t="16386" x="9852025" y="1524000"/>
          <p14:tracePt t="16403" x="9856788" y="1528763"/>
          <p14:tracePt t="16419" x="9856788" y="1566863"/>
          <p14:tracePt t="16436" x="9852025" y="1589088"/>
          <p14:tracePt t="16452" x="9845675" y="1604963"/>
          <p14:tracePt t="16469" x="9791700" y="1647825"/>
          <p14:tracePt t="16486" x="9728200" y="1670050"/>
          <p14:tracePt t="16503" x="9663113" y="1681163"/>
          <p14:tracePt t="16519" x="9613900" y="1681163"/>
          <p14:tracePt t="16537" x="9582150" y="1663700"/>
          <p14:tracePt t="16553" x="9575800" y="1627188"/>
          <p14:tracePt t="16569" x="9564688" y="1604963"/>
          <p14:tracePt t="16586" x="9564688" y="1577975"/>
          <p14:tracePt t="16602" x="9564688" y="1573213"/>
          <p14:tracePt t="16619" x="9564688" y="1566863"/>
          <p14:tracePt t="16644" x="9571038" y="1566863"/>
          <p14:tracePt t="16653" x="9575800" y="1562100"/>
          <p14:tracePt t="16669" x="9598025" y="1562100"/>
          <p14:tracePt t="16687" x="9636125" y="1562100"/>
          <p14:tracePt t="16703" x="9656763" y="1562100"/>
          <p14:tracePt t="16719" x="9690100" y="1562100"/>
          <p14:tracePt t="16736" x="9694863" y="1577975"/>
          <p14:tracePt t="16753" x="9701213" y="1582738"/>
          <p14:tracePt t="16769" x="9701213" y="1600200"/>
          <p14:tracePt t="16786" x="9701213" y="1620838"/>
          <p14:tracePt t="16803" x="9701213" y="1643063"/>
          <p14:tracePt t="16819" x="9701213" y="1654175"/>
          <p14:tracePt t="16836" x="9690100" y="1681163"/>
          <p14:tracePt t="16853" x="9667875" y="1690688"/>
          <p14:tracePt t="16869" x="9613900" y="1712913"/>
          <p14:tracePt t="16886" x="9532938" y="1751013"/>
          <p14:tracePt t="16903" x="9510713" y="1755775"/>
          <p14:tracePt t="16919" x="9429750" y="1778000"/>
          <p14:tracePt t="16936" x="9359900" y="1789113"/>
          <p14:tracePt t="16953" x="9332913" y="1793875"/>
          <p14:tracePt t="16970" x="9256713" y="1793875"/>
          <p14:tracePt t="16986" x="9213850" y="1793875"/>
          <p14:tracePt t="17002" x="9186863" y="1778000"/>
          <p14:tracePt t="17019" x="9155113" y="1739900"/>
          <p14:tracePt t="17036" x="9132888" y="1681163"/>
          <p14:tracePt t="17052" x="9128125" y="1631950"/>
          <p14:tracePt t="17069" x="9128125" y="1573213"/>
          <p14:tracePt t="17086" x="9137650" y="1485900"/>
          <p14:tracePt t="17103" x="9148763" y="1454150"/>
          <p14:tracePt t="17119" x="9197975" y="1366838"/>
          <p14:tracePt t="17136" x="9256713" y="1285875"/>
          <p14:tracePt t="17153" x="9278938" y="1265238"/>
          <p14:tracePt t="17169" x="9359900" y="1162050"/>
          <p14:tracePt t="17186" x="9409113" y="1108075"/>
          <p14:tracePt t="17203" x="9440863" y="1074738"/>
          <p14:tracePt t="17220" x="9521825" y="993775"/>
          <p14:tracePt t="17236" x="9586913" y="962025"/>
          <p14:tracePt t="17253" x="9656763" y="923925"/>
          <p14:tracePt t="17269" x="9728200" y="896938"/>
          <p14:tracePt t="17286" x="9829800" y="892175"/>
          <p14:tracePt t="17303" x="9921875" y="892175"/>
          <p14:tracePt t="17319" x="10025063" y="892175"/>
          <p14:tracePt t="17336" x="10160000" y="892175"/>
          <p14:tracePt t="17353" x="10202863" y="892175"/>
          <p14:tracePt t="17369" x="10283825" y="892175"/>
          <p14:tracePt t="17386" x="10364788" y="908050"/>
          <p14:tracePt t="17403" x="10391775" y="919163"/>
          <p14:tracePt t="17419" x="10494963" y="973138"/>
          <p14:tracePt t="17436" x="10548938" y="1016000"/>
          <p14:tracePt t="17453" x="10560050" y="1038225"/>
          <p14:tracePt t="17469" x="10580688" y="1092200"/>
          <p14:tracePt t="17486" x="10587038" y="1128713"/>
          <p14:tracePt t="17503" x="10598150" y="1177925"/>
          <p14:tracePt t="17519" x="10598150" y="1247775"/>
          <p14:tracePt t="17536" x="10560050" y="1355725"/>
          <p14:tracePt t="17553" x="10506075" y="1438275"/>
          <p14:tracePt t="17569" x="10440988" y="1562100"/>
          <p14:tracePt t="17586" x="10321925" y="1701800"/>
          <p14:tracePt t="17603" x="10272713" y="1751013"/>
          <p14:tracePt t="17619" x="10153650" y="1847850"/>
          <p14:tracePt t="17636" x="10056813" y="1912938"/>
          <p14:tracePt t="17653" x="10013950" y="1928813"/>
          <p14:tracePt t="17669" x="9879013" y="1982788"/>
          <p14:tracePt t="17686" x="9771063" y="2020888"/>
          <p14:tracePt t="17703" x="9717088" y="2032000"/>
          <p14:tracePt t="17719" x="9618663" y="2058988"/>
          <p14:tracePt t="17736" x="9571038" y="2058988"/>
          <p14:tracePt t="17753" x="9532938" y="2063750"/>
          <p14:tracePt t="17769" x="9517063" y="2063750"/>
          <p14:tracePt t="17786" x="9501188" y="2070100"/>
          <p14:tracePt t="17944" x="9494838" y="2070100"/>
          <p14:tracePt t="18087" x="9490075" y="2070100"/>
          <p14:tracePt t="18115" x="9483725" y="2070100"/>
          <p14:tracePt t="18184" x="9478963" y="2063750"/>
          <p14:tracePt t="18194" x="9467850" y="2063750"/>
          <p14:tracePt t="18204" x="9463088" y="2058988"/>
          <p14:tracePt t="18219" x="9451975" y="2054225"/>
          <p14:tracePt t="18236" x="9413875" y="2032000"/>
          <p14:tracePt t="18253" x="9391650" y="2020888"/>
          <p14:tracePt t="18269" x="9359900" y="1993900"/>
          <p14:tracePt t="18286" x="9321800" y="1951038"/>
          <p14:tracePt t="18303" x="9321800" y="1928813"/>
          <p14:tracePt t="18319" x="9317038" y="1881188"/>
          <p14:tracePt t="18336" x="9317038" y="1836738"/>
          <p14:tracePt t="18352" x="9317038" y="1827213"/>
          <p14:tracePt t="18370" x="9317038" y="1809750"/>
          <p14:tracePt t="18414" x="9317038" y="1804988"/>
          <p14:tracePt t="18884" x="9305925" y="1804988"/>
          <p14:tracePt t="18914" x="9301163" y="1804988"/>
          <p14:tracePt t="19134" x="9294813" y="1804988"/>
          <p14:tracePt t="19144" x="9294813" y="1800225"/>
          <p14:tracePt t="19155" x="9294813" y="1793875"/>
          <p14:tracePt t="19170" x="9290050" y="1789113"/>
          <p14:tracePt t="19265" x="9317038" y="1804988"/>
          <p14:tracePt t="19274" x="9328150" y="1816100"/>
          <p14:tracePt t="19284" x="9332913" y="1820863"/>
          <p14:tracePt t="35737" x="7100888" y="2139950"/>
          <p14:tracePt t="35745" x="6911975" y="2151063"/>
          <p14:tracePt t="35758" x="6750050" y="2166938"/>
          <p14:tracePt t="35770" x="6257925" y="2182813"/>
          <p14:tracePt t="35786" x="5907088" y="2205038"/>
          <p14:tracePt t="35803" x="5345113" y="2227263"/>
          <p14:tracePt t="35819" x="5003800" y="2227263"/>
          <p14:tracePt t="35853" x="4279900" y="2227263"/>
          <p14:tracePt t="35886" x="3987800" y="2220913"/>
          <p14:tracePt t="35919" x="3983038" y="2216150"/>
          <p14:tracePt t="35936" x="3976688" y="2216150"/>
          <p14:tracePt t="35953" x="3971925" y="2209800"/>
          <p14:tracePt t="35969" x="3960813" y="2209800"/>
          <p14:tracePt t="35986" x="3917950" y="2216150"/>
          <p14:tracePt t="36003" x="3895725" y="2220913"/>
          <p14:tracePt t="36019" x="3836988" y="2254250"/>
          <p14:tracePt t="36036" x="3636963" y="2362200"/>
          <p14:tracePt t="36053" x="3544888" y="2398713"/>
          <p14:tracePt t="36069" x="3236913" y="2528888"/>
          <p14:tracePt t="36086" x="2940050" y="2663825"/>
          <p14:tracePt t="36103" x="2820988" y="2701925"/>
          <p14:tracePt t="36119" x="2470150" y="2798763"/>
          <p14:tracePt t="36136" x="2247900" y="2843213"/>
          <p14:tracePt t="36153" x="2124075" y="2863850"/>
          <p14:tracePt t="36169" x="1955800" y="2870200"/>
          <p14:tracePt t="36186" x="1885950" y="2879725"/>
          <p14:tracePt t="36203" x="1870075" y="2879725"/>
          <p14:tracePt t="36236" x="1863725" y="2879725"/>
          <p14:tracePt t="36535" x="1870075" y="2879725"/>
          <p14:tracePt t="36544" x="1881188" y="2879725"/>
          <p14:tracePt t="36554" x="1908175" y="2879725"/>
          <p14:tracePt t="36569" x="1955800" y="2879725"/>
          <p14:tracePt t="36586" x="2097088" y="2879725"/>
          <p14:tracePt t="36603" x="2162175" y="2879725"/>
          <p14:tracePt t="36619" x="2351088" y="2879725"/>
          <p14:tracePt t="36636" x="2490788" y="2874963"/>
          <p14:tracePt t="36652" x="2593975" y="2874963"/>
          <p14:tracePt t="36669" x="2679700" y="2874963"/>
          <p14:tracePt t="36686" x="2789238" y="2863850"/>
          <p14:tracePt t="36703" x="2863850" y="2863850"/>
          <p14:tracePt t="36719" x="2890838" y="2863850"/>
          <p14:tracePt t="36736" x="2951163" y="2863850"/>
          <p14:tracePt t="36753" x="2971800" y="2863850"/>
          <p14:tracePt t="36769" x="3036888" y="2863850"/>
          <p14:tracePt t="36786" x="3079750" y="2863850"/>
          <p14:tracePt t="36803" x="3086100" y="2863850"/>
          <p14:tracePt t="36819" x="3090863" y="2863850"/>
          <p14:tracePt t="36836" x="3097213" y="2863850"/>
          <p14:tracePt t="36853" x="3101975" y="2863850"/>
          <p14:tracePt t="36869" x="3117850" y="2863850"/>
          <p14:tracePt t="36886" x="3151188" y="2863850"/>
          <p14:tracePt t="36903" x="3167063" y="2863850"/>
          <p14:tracePt t="36919" x="3209925" y="2863850"/>
          <p14:tracePt t="36936" x="3259138" y="2859088"/>
          <p14:tracePt t="36952" x="3286125" y="2852738"/>
          <p14:tracePt t="36969" x="3333750" y="2843213"/>
          <p14:tracePt t="36986" x="3394075" y="2836863"/>
          <p14:tracePt t="37003" x="3425825" y="2836863"/>
          <p14:tracePt t="37019" x="3533775" y="2825750"/>
          <p14:tracePt t="37036" x="3713163" y="2825750"/>
          <p14:tracePt t="37052" x="3836988" y="2816225"/>
          <p14:tracePt t="37069" x="4102100" y="2805113"/>
          <p14:tracePt t="37086" x="4340225" y="2805113"/>
          <p14:tracePt t="37102" x="4479925" y="2805113"/>
          <p14:tracePt t="37119" x="4621213" y="2805113"/>
          <p14:tracePt t="37136" x="4679950" y="2805113"/>
          <p14:tracePt t="37152" x="4695825" y="2805113"/>
          <p14:tracePt t="37169" x="4722813" y="2805113"/>
          <p14:tracePt t="37186" x="4772025" y="2805113"/>
          <p14:tracePt t="37202" x="4787900" y="2805113"/>
          <p14:tracePt t="37219" x="4857750" y="2805113"/>
          <p14:tracePt t="37236" x="4902200" y="2798763"/>
          <p14:tracePt t="37294" x="4902200" y="2794000"/>
          <p14:tracePt t="37345" x="4906963" y="2794000"/>
          <p14:tracePt t="37356" x="4929188" y="2794000"/>
          <p14:tracePt t="37364" x="4956175" y="2816225"/>
          <p14:tracePt t="37374" x="4972050" y="2832100"/>
          <p14:tracePt t="37386" x="4976813" y="2836863"/>
          <p14:tracePt t="37402" x="4983163" y="2843213"/>
          <p14:tracePt t="37566" x="4987925" y="2847975"/>
          <p14:tracePt t="37574" x="5014913" y="2859088"/>
          <p14:tracePt t="37584" x="5149850" y="2928938"/>
          <p14:tracePt t="37594" x="5538788" y="3070225"/>
          <p14:tracePt t="37604" x="5799138" y="3144838"/>
          <p14:tracePt t="37619" x="6388100" y="3302000"/>
          <p14:tracePt t="37636" x="7204075" y="3533775"/>
          <p14:tracePt t="37652" x="7997825" y="3783013"/>
          <p14:tracePt t="37669" x="9047163" y="4113213"/>
          <p14:tracePt t="37686" x="10479088" y="4518025"/>
          <p14:tracePt t="37703" x="11441113" y="4738688"/>
          <p14:tracePt t="37719" x="11618913" y="4776788"/>
          <p14:tracePt t="37736" x="11845925" y="4879975"/>
          <p14:tracePt t="37753" x="11861800" y="4902200"/>
          <p14:tracePt t="37769" x="11861800" y="4906963"/>
          <p14:tracePt t="37786" x="11841163" y="4918075"/>
          <p14:tracePt t="37802" x="11814175" y="4918075"/>
          <p14:tracePt t="37819" x="11695113" y="4918075"/>
          <p14:tracePt t="37836" x="11560175" y="4918075"/>
          <p14:tracePt t="37852" x="11430000" y="4918075"/>
          <p14:tracePt t="37869" x="11229975" y="4902200"/>
          <p14:tracePt t="37886" x="11115675" y="4848225"/>
          <p14:tracePt t="37902" x="11083925" y="4819650"/>
          <p14:tracePt t="37919" x="11079163" y="4792663"/>
          <p14:tracePt t="37936" x="11106150" y="4733925"/>
          <p14:tracePt t="37953" x="11126788" y="4711700"/>
          <p14:tracePt t="37969" x="11160125" y="4614863"/>
          <p14:tracePt t="37986" x="11187113" y="4495800"/>
          <p14:tracePt t="38003" x="11187113" y="4475163"/>
          <p14:tracePt t="38019" x="11169650" y="4430713"/>
          <p14:tracePt t="38036" x="11164888" y="4425950"/>
          <p14:tracePt t="38069" x="11115675" y="4457700"/>
          <p14:tracePt t="38086" x="11014075" y="4533900"/>
          <p14:tracePt t="38103" x="10879138" y="4603750"/>
          <p14:tracePt t="38119" x="10618788" y="4668838"/>
          <p14:tracePt t="38136" x="10364788" y="4679950"/>
          <p14:tracePt t="38153" x="10252075" y="4664075"/>
          <p14:tracePt t="38169" x="10175875" y="4625975"/>
          <p14:tracePt t="38186" x="10126663" y="4567238"/>
          <p14:tracePt t="38202" x="10117138" y="4556125"/>
          <p14:tracePt t="38219" x="10110788" y="4529138"/>
          <p14:tracePt t="38355" x="10110788" y="4533900"/>
          <p14:tracePt t="38364" x="10110788" y="4556125"/>
          <p14:tracePt t="38374" x="10110788" y="4567238"/>
          <p14:tracePt t="38386" x="10110788" y="4587875"/>
          <p14:tracePt t="38403" x="10110788" y="4614863"/>
          <p14:tracePt t="38419" x="10056813" y="4668838"/>
          <p14:tracePt t="38436" x="9917113" y="4760913"/>
          <p14:tracePt t="38453" x="9690100" y="4837113"/>
          <p14:tracePt t="38469" x="9598025" y="4841875"/>
          <p14:tracePt t="38486" x="9321800" y="4841875"/>
          <p14:tracePt t="38503" x="9247188" y="4841875"/>
          <p14:tracePt t="38519" x="9117013" y="4756150"/>
          <p14:tracePt t="38536" x="9090025" y="4637088"/>
          <p14:tracePt t="38552" x="9090025" y="4594225"/>
          <p14:tracePt t="38569" x="9110663" y="4511675"/>
          <p14:tracePt t="38586" x="9166225" y="4475163"/>
          <p14:tracePt t="38603" x="9229725" y="4448175"/>
          <p14:tracePt t="38619" x="9386888" y="4425950"/>
          <p14:tracePt t="38636" x="9613900" y="4425950"/>
          <p14:tracePt t="38652" x="9809163" y="4448175"/>
          <p14:tracePt t="38669" x="10052050" y="4506913"/>
          <p14:tracePt t="38686" x="10337800" y="4598988"/>
          <p14:tracePt t="38703" x="10380663" y="4625975"/>
          <p14:tracePt t="38719" x="10407650" y="4652963"/>
          <p14:tracePt t="38736" x="10407650" y="4664075"/>
          <p14:tracePt t="38752" x="10402888" y="4668838"/>
          <p14:tracePt t="38769" x="10387013" y="4679950"/>
          <p14:tracePt t="38786" x="10371138" y="4679950"/>
          <p14:tracePt t="38802" x="10364788" y="4679950"/>
          <p14:tracePt t="38819" x="10348913" y="4679950"/>
          <p14:tracePt t="38836" x="10337800" y="4679950"/>
          <p14:tracePt t="38852" x="10333038" y="4679950"/>
          <p14:tracePt t="38894" x="10333038" y="4668838"/>
          <p14:tracePt t="38904" x="10333038" y="4641850"/>
          <p14:tracePt t="38919" x="10333038" y="4621213"/>
          <p14:tracePt t="38936" x="10333038" y="4545013"/>
          <p14:tracePt t="38953" x="10294938" y="4479925"/>
          <p14:tracePt t="38969" x="10290175" y="4468813"/>
          <p14:tracePt t="38986" x="10267950" y="4448175"/>
          <p14:tracePt t="39044" x="10256838" y="4464050"/>
          <p14:tracePt t="39054" x="10240963" y="4491038"/>
          <p14:tracePt t="39064" x="10213975" y="4533900"/>
          <p14:tracePt t="39074" x="10191750" y="4556125"/>
          <p14:tracePt t="39086" x="10171113" y="4572000"/>
          <p14:tracePt t="39103" x="10144125" y="4587875"/>
          <p14:tracePt t="39119" x="10072688" y="4594225"/>
          <p14:tracePt t="39136" x="9928225" y="4529138"/>
          <p14:tracePt t="39152" x="9764713" y="4448175"/>
          <p14:tracePt t="39169" x="9582150" y="4306888"/>
          <p14:tracePt t="39186" x="9337675" y="4079875"/>
          <p14:tracePt t="39202" x="9301163" y="4025900"/>
          <p14:tracePt t="39219" x="9251950" y="3929063"/>
          <p14:tracePt t="39236" x="9251950" y="3852863"/>
          <p14:tracePt t="39252" x="9278938" y="3814763"/>
          <p14:tracePt t="39269" x="9386888" y="3690938"/>
          <p14:tracePt t="39286" x="9521825" y="3609975"/>
          <p14:tracePt t="39303" x="9582150" y="3571875"/>
          <p14:tracePt t="39319" x="9775825" y="3533775"/>
          <p14:tracePt t="39336" x="9937750" y="3524250"/>
          <p14:tracePt t="39352" x="10052050" y="3529013"/>
          <p14:tracePt t="39369" x="10225088" y="3578225"/>
          <p14:tracePt t="39386" x="10306050" y="3659188"/>
          <p14:tracePt t="39402" x="10333038" y="3717925"/>
          <p14:tracePt t="39419" x="10337800" y="3783013"/>
          <p14:tracePt t="39436" x="10337800" y="3875088"/>
          <p14:tracePt t="39453" x="10267950" y="3998913"/>
          <p14:tracePt t="39469" x="10229850" y="4048125"/>
          <p14:tracePt t="39486" x="10133013" y="4117975"/>
          <p14:tracePt t="39503" x="10025063" y="4140200"/>
          <p14:tracePt t="39519" x="9971088" y="4140200"/>
          <p14:tracePt t="39536" x="9921875" y="4113213"/>
          <p14:tracePt t="39553" x="9906000" y="4102100"/>
          <p14:tracePt t="39570" x="9894888" y="4064000"/>
          <p14:tracePt t="39587" x="9894888" y="4052888"/>
          <p14:tracePt t="39704" x="9894888" y="4064000"/>
          <p14:tracePt t="39714" x="9899650" y="4068763"/>
          <p14:tracePt t="39724" x="9910763" y="4075113"/>
          <p14:tracePt t="39736" x="9928225" y="4095750"/>
          <p14:tracePt t="39752" x="9937750" y="4102100"/>
          <p14:tracePt t="39769" x="9982200" y="4129088"/>
          <p14:tracePt t="39786" x="9998075" y="4140200"/>
          <p14:tracePt t="39802" x="10013950" y="4144963"/>
          <p14:tracePt t="39819" x="10018713" y="4160838"/>
          <p14:tracePt t="39836" x="10025063" y="4187825"/>
          <p14:tracePt t="39852" x="10025063" y="4214813"/>
          <p14:tracePt t="39869" x="10013950" y="4275138"/>
          <p14:tracePt t="39886" x="9959975" y="4360863"/>
          <p14:tracePt t="39903" x="9917113" y="4387850"/>
          <p14:tracePt t="39919" x="9845675" y="4410075"/>
          <p14:tracePt t="39936" x="9759950" y="4421188"/>
          <p14:tracePt t="39953" x="9678988" y="4398963"/>
          <p14:tracePt t="39969" x="9656763" y="4376738"/>
          <p14:tracePt t="39986" x="9625013" y="4306888"/>
          <p14:tracePt t="40003" x="9618663" y="4291013"/>
          <p14:tracePt t="40019" x="9618663" y="4237038"/>
          <p14:tracePt t="40036" x="9618663" y="4203700"/>
          <p14:tracePt t="40052" x="9625013" y="4198938"/>
          <p14:tracePt t="40069" x="9645650" y="4176713"/>
          <p14:tracePt t="40086" x="9717088" y="4171950"/>
          <p14:tracePt t="40102" x="9782175" y="4171950"/>
          <p14:tracePt t="40119" x="9836150" y="4171950"/>
          <p14:tracePt t="40136" x="9899650" y="4203700"/>
          <p14:tracePt t="40153" x="9910763" y="4210050"/>
          <p14:tracePt t="40169" x="9928225" y="4230688"/>
          <p14:tracePt t="40186" x="9928225" y="4248150"/>
          <p14:tracePt t="40203" x="9928225" y="4257675"/>
          <p14:tracePt t="40219" x="9910763" y="4291013"/>
          <p14:tracePt t="40236" x="9867900" y="4322763"/>
          <p14:tracePt t="40252" x="9852025" y="4329113"/>
          <p14:tracePt t="40269" x="9775825" y="4333875"/>
          <p14:tracePt t="40286" x="9701213" y="4333875"/>
          <p14:tracePt t="40302" x="9667875" y="4322763"/>
          <p14:tracePt t="40319" x="9625013" y="4279900"/>
          <p14:tracePt t="40336" x="9618663" y="4252913"/>
          <p14:tracePt t="40352" x="9618663" y="4225925"/>
          <p14:tracePt t="40369" x="9625013" y="4194175"/>
          <p14:tracePt t="40386" x="9683750" y="4171950"/>
          <p14:tracePt t="40402" x="9737725" y="4171950"/>
          <p14:tracePt t="40419" x="9852025" y="4171950"/>
          <p14:tracePt t="40436" x="9944100" y="4171950"/>
          <p14:tracePt t="40453" x="9986963" y="4187825"/>
          <p14:tracePt t="40469" x="10036175" y="4237038"/>
          <p14:tracePt t="40486" x="10036175" y="4284663"/>
          <p14:tracePt t="40503" x="10025063" y="4356100"/>
          <p14:tracePt t="40519" x="9998075" y="4387850"/>
          <p14:tracePt t="40536" x="9944100" y="4441825"/>
          <p14:tracePt t="40553" x="9921875" y="4452938"/>
          <p14:tracePt t="40569" x="9845675" y="4452938"/>
          <p14:tracePt t="40586" x="9786938" y="4430713"/>
          <p14:tracePt t="40602" x="9728200" y="4376738"/>
          <p14:tracePt t="40619" x="9705975" y="4313238"/>
          <p14:tracePt t="40636" x="9705975" y="4291013"/>
          <p14:tracePt t="40653" x="9710738" y="4284663"/>
          <p14:tracePt t="40669" x="9771063" y="4268788"/>
          <p14:tracePt t="40686" x="9890125" y="4268788"/>
          <p14:tracePt t="40702" x="9937750" y="4268788"/>
          <p14:tracePt t="40719" x="10040938" y="4306888"/>
          <p14:tracePt t="40736" x="10052050" y="4322763"/>
          <p14:tracePt t="40752" x="10052050" y="4340225"/>
          <p14:tracePt t="40769" x="10013950" y="4376738"/>
          <p14:tracePt t="40786" x="9944100" y="4403725"/>
          <p14:tracePt t="40803" x="9910763" y="4403725"/>
          <p14:tracePt t="40819" x="9775825" y="4398963"/>
          <p14:tracePt t="40836" x="9645650" y="4371975"/>
          <p14:tracePt t="40852" x="9559925" y="4313238"/>
          <p14:tracePt t="40869" x="9532938" y="4248150"/>
          <p14:tracePt t="40886" x="9521825" y="4176713"/>
          <p14:tracePt t="40903" x="9521825" y="4160838"/>
          <p14:tracePt t="40919" x="9564688" y="4140200"/>
          <p14:tracePt t="40936" x="9674225" y="4140200"/>
          <p14:tracePt t="40953" x="9748838" y="4140200"/>
          <p14:tracePt t="40969" x="9964738" y="4144963"/>
          <p14:tracePt t="40986" x="10171113" y="4194175"/>
          <p14:tracePt t="41002" x="10213975" y="4210050"/>
          <p14:tracePt t="41019" x="10218738" y="4248150"/>
          <p14:tracePt t="41036" x="10202863" y="4291013"/>
          <p14:tracePt t="41052" x="10160000" y="4318000"/>
          <p14:tracePt t="41069" x="10052050" y="4340225"/>
          <p14:tracePt t="41086" x="9959975" y="4349750"/>
          <p14:tracePt t="41102" x="9883775" y="4349750"/>
          <p14:tracePt t="41119" x="9829800" y="4340225"/>
          <p14:tracePt t="41136" x="9818688" y="4329113"/>
          <p14:tracePt t="41284" x="9809163" y="4322763"/>
          <p14:tracePt t="41294" x="9771063" y="4318000"/>
          <p14:tracePt t="41303" x="9737725" y="4306888"/>
          <p14:tracePt t="41319" x="9674225" y="4302125"/>
          <p14:tracePt t="41336" x="9586913" y="4302125"/>
          <p14:tracePt t="41352" x="9517063" y="4291013"/>
          <p14:tracePt t="41369" x="9447213" y="4275138"/>
          <p14:tracePt t="41386" x="9391650" y="4248150"/>
          <p14:tracePt t="41402" x="9371013" y="4230688"/>
          <p14:tracePt t="41419" x="9337675" y="4214813"/>
          <p14:tracePt t="41436" x="9294813" y="4198938"/>
          <p14:tracePt t="41453" x="9267825" y="4194175"/>
          <p14:tracePt t="41469" x="9170988" y="4156075"/>
          <p14:tracePt t="41486" x="9056688" y="4102100"/>
          <p14:tracePt t="41503" x="9013825" y="4086225"/>
          <p14:tracePt t="41519" x="8905875" y="4059238"/>
          <p14:tracePt t="41536" x="8775700" y="4030663"/>
          <p14:tracePt t="41552" x="8685213" y="4010025"/>
          <p14:tracePt t="41569" x="8566150" y="3983038"/>
          <p14:tracePt t="41586" x="8474075" y="3967163"/>
          <p14:tracePt t="41602" x="8408988" y="3956050"/>
          <p14:tracePt t="41619" x="8343900" y="3944938"/>
          <p14:tracePt t="41636" x="8312150" y="3933825"/>
          <p14:tracePt t="41684" x="8312150" y="3929063"/>
          <p14:tracePt t="41694" x="8312150" y="3922713"/>
          <p14:tracePt t="41704" x="8321675" y="3906838"/>
          <p14:tracePt t="41719" x="8366125" y="3895725"/>
          <p14:tracePt t="41736" x="8397875" y="3895725"/>
          <p14:tracePt t="41944" x="8397875" y="3890963"/>
          <p14:tracePt t="44595" x="8128000" y="4572000"/>
          <p14:tracePt t="44604" x="8047038" y="4621213"/>
          <p14:tracePt t="44614" x="7959725" y="4684713"/>
          <p14:tracePt t="44624" x="7916863" y="4718050"/>
          <p14:tracePt t="44636" x="7885113" y="4745038"/>
          <p14:tracePt t="44652" x="7851775" y="4760913"/>
          <p14:tracePt t="44669" x="7808913" y="4787900"/>
          <p14:tracePt t="44686" x="7732713" y="4864100"/>
          <p14:tracePt t="44719" x="7631113" y="4976813"/>
          <p14:tracePt t="44752" x="7570788" y="5003800"/>
          <p14:tracePt t="44786" x="7512050" y="5030788"/>
          <p14:tracePt t="44802" x="7500938" y="5030788"/>
          <p14:tracePt t="44819" x="7469188" y="5046663"/>
          <p14:tracePt t="44836" x="7446963" y="5057775"/>
          <p14:tracePt t="44853" x="7397750" y="5064125"/>
          <p14:tracePt t="44869" x="7354888" y="5091113"/>
          <p14:tracePt t="44886" x="7278688" y="5129213"/>
          <p14:tracePt t="44903" x="7197725" y="5183188"/>
          <p14:tracePt t="44919" x="7073900" y="5257800"/>
          <p14:tracePt t="44936" x="6884988" y="5372100"/>
          <p14:tracePt t="44952" x="6781800" y="5414963"/>
          <p14:tracePt t="44969" x="6680200" y="5468938"/>
          <p14:tracePt t="44986" x="6592888" y="5511800"/>
          <p14:tracePt t="45002" x="6550025" y="5527675"/>
          <p14:tracePt t="45019" x="6435725" y="5592763"/>
          <p14:tracePt t="45036" x="6300788" y="5664200"/>
          <p14:tracePt t="45052" x="6269038" y="5680075"/>
          <p14:tracePt t="45069" x="6215063" y="5684838"/>
          <p14:tracePt t="45086" x="6199188" y="5684838"/>
          <p14:tracePt t="45119" x="6192838" y="5684838"/>
          <p14:tracePt t="45144" x="6188075" y="5684838"/>
          <p14:tracePt t="45163" x="6176963" y="5684838"/>
          <p14:tracePt t="45174" x="6165850" y="5680075"/>
          <p14:tracePt t="45186" x="6161088" y="5680075"/>
          <p14:tracePt t="45203" x="6154738" y="5673725"/>
          <p14:tracePt t="45219" x="6145213" y="5664200"/>
          <p14:tracePt t="45236" x="6134100" y="5657850"/>
          <p14:tracePt t="45252" x="6134100" y="5653088"/>
          <p14:tracePt t="45269" x="6122988" y="5646738"/>
          <p14:tracePt t="45286" x="6091238" y="5641975"/>
          <p14:tracePt t="45303" x="6069013" y="5641975"/>
          <p14:tracePt t="45319" x="5988050" y="5626100"/>
          <p14:tracePt t="45336" x="5907088" y="5599113"/>
          <p14:tracePt t="45352" x="5853113" y="5592763"/>
          <p14:tracePt t="45369" x="5792788" y="5581650"/>
          <p14:tracePt t="45386" x="5745163" y="5572125"/>
          <p14:tracePt t="45403" x="5691188" y="5549900"/>
          <p14:tracePt t="45419" x="5572125" y="5534025"/>
          <p14:tracePt t="45436" x="5399088" y="5473700"/>
          <p14:tracePt t="45453" x="5356225" y="5457825"/>
          <p14:tracePt t="45469" x="5284788" y="5387975"/>
          <p14:tracePt t="45486" x="5253038" y="5300663"/>
          <p14:tracePt t="45502" x="5253038" y="5264150"/>
          <p14:tracePt t="45519" x="5246688" y="5172075"/>
          <p14:tracePt t="45536" x="5237163" y="5080000"/>
          <p14:tracePt t="45552" x="5230813" y="5037138"/>
          <p14:tracePt t="45569" x="5203825" y="4938713"/>
          <p14:tracePt t="45586" x="5192713" y="4864100"/>
          <p14:tracePt t="45603" x="5187950" y="4810125"/>
          <p14:tracePt t="45619" x="5187950" y="4722813"/>
          <p14:tracePt t="45636" x="5210175" y="4614863"/>
          <p14:tracePt t="45652" x="5253038" y="4556125"/>
          <p14:tracePt t="45669" x="5345113" y="4491038"/>
          <p14:tracePt t="45686" x="5495925" y="4414838"/>
          <p14:tracePt t="45703" x="5641975" y="4356100"/>
          <p14:tracePt t="45720" x="5707063" y="4344988"/>
          <p14:tracePt t="45736" x="5907088" y="4322763"/>
          <p14:tracePt t="45752" x="5972175" y="4322763"/>
          <p14:tracePt t="45769" x="6122988" y="4322763"/>
          <p14:tracePt t="45786" x="6242050" y="4344988"/>
          <p14:tracePt t="45802" x="6262688" y="4360863"/>
          <p14:tracePt t="45819" x="6289675" y="4387850"/>
          <p14:tracePt t="45836" x="6289675" y="4403725"/>
          <p14:tracePt t="45852" x="6289675" y="4414838"/>
          <p14:tracePt t="45869" x="6289675" y="4441825"/>
          <p14:tracePt t="45886" x="6280150" y="4457700"/>
          <p14:tracePt t="45902" x="6273800" y="4468813"/>
          <p14:tracePt t="45919" x="6269038" y="4479925"/>
          <p14:tracePt t="45936" x="6262688" y="4491038"/>
          <p14:tracePt t="46055" x="6262688" y="4495800"/>
          <p14:tracePt t="46617" x="6262688" y="4506913"/>
          <p14:tracePt t="46629" x="6253163" y="4538663"/>
          <p14:tracePt t="46636" x="6235700" y="4603750"/>
          <p14:tracePt t="46652" x="6226175" y="4657725"/>
          <p14:tracePt t="46669" x="6188075" y="4864100"/>
          <p14:tracePt t="46686" x="6134100" y="5019675"/>
          <p14:tracePt t="46703" x="6057900" y="5156200"/>
          <p14:tracePt t="46736" x="5992813" y="5268913"/>
          <p14:tracePt t="46769" x="5965825" y="5307013"/>
          <p14:tracePt t="46803" x="5949950" y="5327650"/>
          <p14:tracePt t="46819" x="5934075" y="5338763"/>
          <p14:tracePt t="46836" x="5918200" y="5356225"/>
          <p14:tracePt t="46852" x="5918200" y="5360988"/>
          <p14:tracePt t="46869" x="5907088" y="5376863"/>
          <p14:tracePt t="46886" x="5900738" y="5387975"/>
          <p14:tracePt t="46902" x="5895975" y="5392738"/>
          <p14:tracePt t="46919" x="5891213" y="5399088"/>
          <p14:tracePt t="46936" x="5884863" y="5403850"/>
          <p14:tracePt t="46953" x="5873750" y="5410200"/>
          <p14:tracePt t="46969" x="5846763" y="5414963"/>
          <p14:tracePt t="46986" x="5792788" y="5414963"/>
          <p14:tracePt t="47002" x="5754688" y="5414963"/>
          <p14:tracePt t="47019" x="5684838" y="5414963"/>
          <p14:tracePt t="47036" x="5619750" y="5383213"/>
          <p14:tracePt t="47052" x="5599113" y="5372100"/>
          <p14:tracePt t="47069" x="5561013" y="5327650"/>
          <p14:tracePt t="47086" x="5522913" y="5264150"/>
          <p14:tracePt t="47102" x="5507038" y="5241925"/>
          <p14:tracePt t="47119" x="5473700" y="5172075"/>
          <p14:tracePt t="47136" x="5468938" y="5111750"/>
          <p14:tracePt t="47152" x="5468938" y="5084763"/>
          <p14:tracePt t="47169" x="5500688" y="5019675"/>
          <p14:tracePt t="47186" x="5583238" y="4949825"/>
          <p14:tracePt t="47202" x="5700713" y="4884738"/>
          <p14:tracePt t="47219" x="5873750" y="4803775"/>
          <p14:tracePt t="47236" x="6118225" y="4733925"/>
          <p14:tracePt t="47252" x="6215063" y="4722813"/>
          <p14:tracePt t="47269" x="6280150" y="4722813"/>
          <p14:tracePt t="47286" x="6284913" y="4722813"/>
          <p14:tracePt t="47414" x="6284913" y="4718050"/>
          <p14:tracePt t="47424" x="6284913" y="4706938"/>
          <p14:tracePt t="47454" x="6284913" y="4702175"/>
          <p14:tracePt t="52716" x="7673975" y="5300663"/>
          <p14:tracePt t="52724" x="7732713" y="5338763"/>
          <p14:tracePt t="52734" x="7786688" y="5356225"/>
          <p14:tracePt t="52744" x="7793038" y="5356225"/>
          <p14:tracePt t="52774" x="7793038" y="5345113"/>
          <p14:tracePt t="52784" x="7786688" y="5318125"/>
          <p14:tracePt t="52794" x="7743825" y="5246688"/>
          <p14:tracePt t="52819" x="7727950" y="5214938"/>
          <p14:tracePt t="52852" x="7705725" y="5192713"/>
          <p14:tracePt t="52886" x="7700963" y="5192713"/>
          <p14:tracePt t="52902" x="7696200" y="5187950"/>
          <p14:tracePt t="52919" x="7669213" y="5149850"/>
          <p14:tracePt t="52936" x="7586663" y="5080000"/>
          <p14:tracePt t="52952" x="7543800" y="5053013"/>
          <p14:tracePt t="52969" x="7377113" y="4992688"/>
          <p14:tracePt t="52986" x="7170738" y="4972050"/>
          <p14:tracePt t="53002" x="6997700" y="4972050"/>
          <p14:tracePt t="53019" x="6608763" y="4972050"/>
          <p14:tracePt t="53036" x="6042025" y="5041900"/>
          <p14:tracePt t="53053" x="5284788" y="5165725"/>
          <p14:tracePt t="53069" x="4210050" y="5318125"/>
          <p14:tracePt t="53086" x="3079750" y="5376863"/>
          <p14:tracePt t="53102" x="2593975" y="5376863"/>
          <p14:tracePt t="53119" x="2101850" y="5403850"/>
          <p14:tracePt t="53136" x="1854200" y="5403850"/>
          <p14:tracePt t="53152" x="1816100" y="5403850"/>
          <p14:tracePt t="53169" x="1773238" y="5410200"/>
          <p14:tracePt t="53186" x="1762125" y="5414963"/>
          <p14:tracePt t="53585" x="1789113" y="5414963"/>
          <p14:tracePt t="53596" x="1804988" y="5410200"/>
          <p14:tracePt t="53606" x="1843088" y="5410200"/>
          <p14:tracePt t="53619" x="1897063" y="5399088"/>
          <p14:tracePt t="53636" x="1955800" y="5392738"/>
          <p14:tracePt t="53653" x="2009775" y="5383213"/>
          <p14:tracePt t="53669" x="2047875" y="5383213"/>
          <p14:tracePt t="53703" x="2128838" y="5383213"/>
          <p14:tracePt t="53736" x="2155825" y="5383213"/>
          <p14:tracePt t="53769" x="2166938" y="5383213"/>
          <p14:tracePt t="53804" x="2171700" y="5383213"/>
          <p14:tracePt t="53819" x="2178050" y="5376863"/>
          <p14:tracePt t="53835" x="2182813" y="5376863"/>
          <p14:tracePt t="53854" x="2182813" y="5372100"/>
          <p14:tracePt t="53985" x="2189163" y="5372100"/>
          <p14:tracePt t="53994" x="2193925" y="5372100"/>
          <p14:tracePt t="54004" x="2216150" y="5372100"/>
          <p14:tracePt t="54019" x="2236788" y="5372100"/>
          <p14:tracePt t="54036" x="2398713" y="5387975"/>
          <p14:tracePt t="54052" x="2474913" y="5410200"/>
          <p14:tracePt t="54069" x="2659063" y="5480050"/>
          <p14:tracePt t="54086" x="2724150" y="5511800"/>
          <p14:tracePt t="54102" x="2728913" y="5534025"/>
          <p14:tracePt t="54119" x="2728913" y="5572125"/>
          <p14:tracePt t="54136" x="2690813" y="5610225"/>
          <p14:tracePt t="54152" x="2652713" y="5641975"/>
          <p14:tracePt t="54169" x="2598738" y="5680075"/>
          <p14:tracePt t="54186" x="2544763" y="5711825"/>
          <p14:tracePt t="54203" x="2490788" y="5722938"/>
          <p14:tracePt t="54219" x="2474913" y="5722938"/>
          <p14:tracePt t="54236" x="2409825" y="5722938"/>
          <p14:tracePt t="54252" x="2378075" y="5722938"/>
          <p14:tracePt t="54269" x="2308225" y="5707063"/>
          <p14:tracePt t="54286" x="2247900" y="5691188"/>
          <p14:tracePt t="54302" x="2236788" y="5680075"/>
          <p14:tracePt t="54319" x="2200275" y="5653088"/>
          <p14:tracePt t="54336" x="2171700" y="5614988"/>
          <p14:tracePt t="54352" x="2151063" y="5576888"/>
          <p14:tracePt t="54369" x="2117725" y="5511800"/>
          <p14:tracePt t="54385" x="2090738" y="5473700"/>
          <p14:tracePt t="54402" x="2070100" y="5446713"/>
          <p14:tracePt t="54419" x="2054225" y="5414963"/>
          <p14:tracePt t="54436" x="2043113" y="5376863"/>
          <p14:tracePt t="54453" x="2043113" y="5356225"/>
          <p14:tracePt t="54469" x="2043113" y="5322888"/>
          <p14:tracePt t="54485" x="2043113" y="5295900"/>
          <p14:tracePt t="54502" x="2043113" y="5273675"/>
          <p14:tracePt t="54519" x="2070100" y="5237163"/>
          <p14:tracePt t="54536" x="2124075" y="5199063"/>
          <p14:tracePt t="54552" x="2155825" y="5172075"/>
          <p14:tracePt t="54569" x="2281238" y="5133975"/>
          <p14:tracePt t="54586" x="2447925" y="5106988"/>
          <p14:tracePt t="54602" x="2562225" y="5095875"/>
          <p14:tracePt t="54619" x="2751138" y="5084763"/>
          <p14:tracePt t="54635" x="2890838" y="5084763"/>
          <p14:tracePt t="54652" x="3005138" y="5084763"/>
          <p14:tracePt t="54669" x="3101975" y="5118100"/>
          <p14:tracePt t="54686" x="3194050" y="5187950"/>
          <p14:tracePt t="54703" x="3205163" y="5210175"/>
          <p14:tracePt t="54719" x="3221038" y="5257800"/>
          <p14:tracePt t="54736" x="3221038" y="5307013"/>
          <p14:tracePt t="54752" x="3205163" y="5327650"/>
          <p14:tracePt t="54769" x="3182938" y="5356225"/>
          <p14:tracePt t="54786" x="3178175" y="5360988"/>
          <p14:tracePt t="54914" x="3167063" y="5360988"/>
          <p14:tracePt t="54924" x="3128963" y="5376863"/>
          <p14:tracePt t="54934" x="3097213" y="5383213"/>
          <p14:tracePt t="54944" x="3048000" y="5392738"/>
          <p14:tracePt t="54954" x="2944813" y="5403850"/>
          <p14:tracePt t="54969" x="2870200" y="5403850"/>
          <p14:tracePt t="54986" x="2555875" y="5414963"/>
          <p14:tracePt t="55002" x="2459038" y="5414963"/>
          <p14:tracePt t="55019" x="2193925" y="5399088"/>
          <p14:tracePt t="55036" x="1962150" y="5356225"/>
          <p14:tracePt t="55052" x="1908175" y="5338763"/>
          <p14:tracePt t="55069" x="1831975" y="5300663"/>
          <p14:tracePt t="55086" x="1820863" y="5291138"/>
          <p14:tracePt t="55102" x="1820863" y="5273675"/>
          <p14:tracePt t="55119" x="1831975" y="5203825"/>
          <p14:tracePt t="55136" x="1874838" y="5129213"/>
          <p14:tracePt t="55152" x="1935163" y="5073650"/>
          <p14:tracePt t="55169" x="2043113" y="5014913"/>
          <p14:tracePt t="55186" x="2247900" y="4987925"/>
          <p14:tracePt t="55202" x="2362200" y="4987925"/>
          <p14:tracePt t="55219" x="2670175" y="5026025"/>
          <p14:tracePt t="55236" x="2874963" y="5106988"/>
          <p14:tracePt t="55253" x="2897188" y="5122863"/>
          <p14:tracePt t="55269" x="2897188" y="5133975"/>
          <p14:tracePt t="55286" x="2897188" y="5149850"/>
          <p14:tracePt t="55414" x="2890838" y="5149850"/>
          <p14:tracePt t="55424" x="2886075" y="5145088"/>
          <p14:tracePt t="55434" x="2879725" y="5145088"/>
          <p14:tracePt t="55444" x="2879725" y="5138738"/>
          <p14:tracePt t="55454" x="2874963" y="5138738"/>
          <p14:tracePt t="55514" x="2879725" y="51387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基準の上下は </a:t>
            </a:r>
            <a:r>
              <a:rPr lang="en-US" altLang="ja-JP" dirty="0"/>
              <a:t>above/below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5807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The sun rose (on/above) the horizon.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The sun set (under/below) the horizon.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They live in the apartment (under/below) us.  (</a:t>
            </a:r>
            <a:r>
              <a:rPr lang="ja-JP" altLang="en-US" dirty="0"/>
              <a:t>下の階に）</a:t>
            </a:r>
            <a:r>
              <a:rPr lang="en-US" altLang="ja-JP" dirty="0"/>
              <a:t>  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There is a lake (under/below) the village.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See the figure (under/below) </a:t>
            </a:r>
            <a:r>
              <a:rPr lang="ja-JP" altLang="en-US" dirty="0"/>
              <a:t>　　</a:t>
            </a:r>
            <a:r>
              <a:rPr lang="en-US" altLang="ja-JP" dirty="0"/>
              <a:t>figure = </a:t>
            </a:r>
            <a:r>
              <a:rPr lang="ja-JP" altLang="en-US" dirty="0"/>
              <a:t>図　</a:t>
            </a:r>
            <a:r>
              <a:rPr lang="en-US" altLang="ja-JP" dirty="0"/>
              <a:t>&lt;below = </a:t>
            </a:r>
            <a:r>
              <a:rPr lang="ja-JP" altLang="en-US" dirty="0"/>
              <a:t>形容詞</a:t>
            </a:r>
            <a:r>
              <a:rPr lang="en-US" altLang="ja-JP" dirty="0"/>
              <a:t>&gt;</a:t>
            </a:r>
          </a:p>
          <a:p>
            <a:pPr marL="0" indent="0">
              <a:buNone/>
            </a:pPr>
            <a:r>
              <a:rPr lang="en-US" altLang="ja-JP" dirty="0"/>
              <a:t>See the table (on/above).</a:t>
            </a:r>
            <a:r>
              <a:rPr lang="ja-JP" altLang="en-US" dirty="0"/>
              <a:t>　　　　</a:t>
            </a:r>
            <a:r>
              <a:rPr lang="en-US" altLang="ja-JP" dirty="0"/>
              <a:t>table = </a:t>
            </a:r>
            <a:r>
              <a:rPr lang="ja-JP" altLang="en-US" dirty="0"/>
              <a:t>表  </a:t>
            </a:r>
            <a:r>
              <a:rPr lang="en-US" altLang="ja-JP" dirty="0"/>
              <a:t>&lt;above = </a:t>
            </a:r>
            <a:r>
              <a:rPr lang="ja-JP" altLang="en-US" dirty="0"/>
              <a:t>形容詞</a:t>
            </a:r>
            <a:r>
              <a:rPr lang="en-US" altLang="ja-JP" dirty="0"/>
              <a:t>&gt;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3690785" y="1825625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963630" y="2359545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6096000" y="2816745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373765" y="3350665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373764" y="3891184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758562" y="4416944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0A94C548-8784-4630-BC84-246098D48F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8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21"/>
    </mc:Choice>
    <mc:Fallback xmlns="">
      <p:transition spd="slow" advTm="5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5307" x="2951163" y="4545013"/>
          <p14:tracePt t="5313" x="2951163" y="4518025"/>
          <p14:tracePt t="5327" x="2951163" y="4468813"/>
          <p14:tracePt t="5343" x="2951163" y="4403725"/>
          <p14:tracePt t="5360" x="2940050" y="4360863"/>
          <p14:tracePt t="5376" x="2928938" y="4329113"/>
          <p14:tracePt t="5410" x="2886075" y="4279900"/>
          <p14:tracePt t="5443" x="2816225" y="4210050"/>
          <p14:tracePt t="5476" x="2735263" y="4122738"/>
          <p14:tracePt t="5493" x="2674938" y="4086225"/>
          <p14:tracePt t="5510" x="2659063" y="4075113"/>
          <p14:tracePt t="5527" x="2616200" y="4068763"/>
          <p14:tracePt t="5543" x="2582863" y="4059238"/>
          <p14:tracePt t="5560" x="2571750" y="4052888"/>
          <p14:tracePt t="5576" x="2517775" y="4010025"/>
          <p14:tracePt t="5593" x="2470150" y="3944938"/>
          <p14:tracePt t="5610" x="2420938" y="3875088"/>
          <p14:tracePt t="5626" x="2339975" y="3729038"/>
          <p14:tracePt t="5643" x="2270125" y="3578225"/>
          <p14:tracePt t="5660" x="2254250" y="3513138"/>
          <p14:tracePt t="5676" x="2243138" y="3432175"/>
          <p14:tracePt t="5693" x="2243138" y="3279775"/>
          <p14:tracePt t="5709" x="2247900" y="3205163"/>
          <p14:tracePt t="5726" x="2281238" y="3009900"/>
          <p14:tracePt t="5743" x="2297113" y="2832100"/>
          <p14:tracePt t="5760" x="2297113" y="2782888"/>
          <p14:tracePt t="5776" x="2308225" y="2643188"/>
          <p14:tracePt t="5793" x="2312988" y="2571750"/>
          <p14:tracePt t="5810" x="2328863" y="2551113"/>
          <p14:tracePt t="5826" x="2335213" y="2528888"/>
          <p14:tracePt t="5843" x="2339975" y="2524125"/>
          <p14:tracePt t="5876" x="2339975" y="2517775"/>
          <p14:tracePt t="9763" x="3074988" y="2566988"/>
          <p14:tracePt t="9793" x="3079750" y="2566988"/>
          <p14:tracePt t="12905" x="2863850" y="2944813"/>
          <p14:tracePt t="12913" x="2852738" y="2978150"/>
          <p14:tracePt t="12921" x="2843213" y="3009900"/>
          <p14:tracePt t="12931" x="2798763" y="3074988"/>
          <p14:tracePt t="12943" x="2778125" y="3106738"/>
          <p14:tracePt t="12960" x="2717800" y="3178175"/>
          <p14:tracePt t="12976" x="2636838" y="3263900"/>
          <p14:tracePt t="12993" x="2589213" y="3302000"/>
          <p14:tracePt t="13026" x="2571750" y="3306763"/>
          <p14:tracePt t="13172" x="2566988" y="3306763"/>
          <p14:tracePt t="13672" x="2609850" y="3306763"/>
          <p14:tracePt t="13682" x="2740025" y="3317875"/>
          <p14:tracePt t="13692" x="2836863" y="3317875"/>
          <p14:tracePt t="13701" x="2951163" y="3317875"/>
          <p14:tracePt t="13713" x="3160713" y="3328988"/>
          <p14:tracePt t="13726" x="3290888" y="3328988"/>
          <p14:tracePt t="13743" x="3587750" y="3351213"/>
          <p14:tracePt t="13760" x="3641725" y="3360738"/>
          <p14:tracePt t="13793" x="3760788" y="3371850"/>
          <p14:tracePt t="13826" x="3783013" y="3371850"/>
          <p14:tracePt t="13860" x="3863975" y="3371850"/>
          <p14:tracePt t="13877" x="3949700" y="3371850"/>
          <p14:tracePt t="13893" x="4052888" y="3371850"/>
          <p14:tracePt t="13910" x="4117975" y="3371850"/>
          <p14:tracePt t="13927" x="4171950" y="3371850"/>
          <p14:tracePt t="13943" x="4237038" y="3371850"/>
          <p14:tracePt t="13960" x="4275138" y="3371850"/>
          <p14:tracePt t="13976" x="4367213" y="3371850"/>
          <p14:tracePt t="13993" x="4468813" y="3371850"/>
          <p14:tracePt t="14010" x="4495800" y="3371850"/>
          <p14:tracePt t="14027" x="4610100" y="3371850"/>
          <p14:tracePt t="14043" x="4664075" y="3371850"/>
          <p14:tracePt t="14060" x="4684713" y="3360738"/>
          <p14:tracePt t="14076" x="4702175" y="3360738"/>
          <p14:tracePt t="14093" x="4706938" y="3360738"/>
          <p14:tracePt t="17068" x="4603750" y="3702050"/>
          <p14:tracePt t="17078" x="4594225" y="3760788"/>
          <p14:tracePt t="17093" x="4583113" y="3821113"/>
          <p14:tracePt t="17110" x="4567238" y="3863975"/>
          <p14:tracePt t="17127" x="4540250" y="3922713"/>
          <p14:tracePt t="17143" x="4513263" y="3987800"/>
          <p14:tracePt t="17159" x="4475163" y="4025900"/>
          <p14:tracePt t="17176" x="4448175" y="4052888"/>
          <p14:tracePt t="17210" x="4430713" y="4075113"/>
          <p14:tracePt t="17243" x="4430713" y="4079875"/>
          <p14:tracePt t="17292" x="4425950" y="4079875"/>
          <p14:tracePt t="17301" x="4425950" y="4086225"/>
          <p14:tracePt t="17352" x="4421188" y="4086225"/>
          <p14:tracePt t="17372" x="4414838" y="4086225"/>
          <p14:tracePt t="17381" x="4410075" y="4086225"/>
          <p14:tracePt t="17392" x="4403725" y="4079875"/>
          <p14:tracePt t="17402" x="4403725" y="4075113"/>
          <p14:tracePt t="17444" x="4403725" y="4068763"/>
          <p14:tracePt t="17453" x="4398963" y="4068763"/>
          <p14:tracePt t="17612" x="4403725" y="4064000"/>
          <p14:tracePt t="24617" x="4387850" y="4506913"/>
          <p14:tracePt t="24626" x="4387850" y="4538663"/>
          <p14:tracePt t="24633" x="4387850" y="4556125"/>
          <p14:tracePt t="24643" x="4387850" y="4594225"/>
          <p14:tracePt t="24659" x="4387850" y="4614863"/>
          <p14:tracePt t="24676" x="4376738" y="4664075"/>
          <p14:tracePt t="24693" x="4371975" y="4679950"/>
          <p14:tracePt t="25022" x="4376738" y="4657725"/>
          <p14:tracePt t="25032" x="4394200" y="4630738"/>
          <p14:tracePt t="25043" x="4398963" y="4598988"/>
          <p14:tracePt t="25052" x="4425950" y="4556125"/>
          <p14:tracePt t="25076" x="4448175" y="4495800"/>
          <p14:tracePt t="25110" x="4479925" y="4403725"/>
          <p14:tracePt t="25126" x="4495800" y="4367213"/>
          <p14:tracePt t="25143" x="4502150" y="4356100"/>
          <p14:tracePt t="25160" x="4502150" y="4349750"/>
          <p14:tracePt t="25176" x="4502150" y="4344988"/>
          <p14:tracePt t="25222" x="4491038" y="4344988"/>
          <p14:tracePt t="25232" x="4484688" y="4344988"/>
          <p14:tracePt t="25242" x="4479925" y="4344988"/>
          <p14:tracePt t="25252" x="4464050" y="4349750"/>
          <p14:tracePt t="25261" x="4457700" y="4356100"/>
          <p14:tracePt t="25276" x="4452938" y="4356100"/>
          <p14:tracePt t="25293" x="4448175" y="4360863"/>
          <p14:tracePt t="25391" x="4441825" y="4360863"/>
          <p14:tracePt t="25521" x="4457700" y="4360863"/>
          <p14:tracePt t="25532" x="4513263" y="4360863"/>
          <p14:tracePt t="25541" x="4556125" y="4360863"/>
          <p14:tracePt t="25551" x="4594225" y="4360863"/>
          <p14:tracePt t="25561" x="4657725" y="4360863"/>
          <p14:tracePt t="25576" x="4684713" y="4360863"/>
          <p14:tracePt t="25593" x="4695825" y="4360863"/>
          <p14:tracePt t="25902" x="4668838" y="4387850"/>
          <p14:tracePt t="25911" x="4598988" y="4468813"/>
          <p14:tracePt t="25923" x="4522788" y="4549775"/>
          <p14:tracePt t="25932" x="4468813" y="4610100"/>
          <p14:tracePt t="25943" x="4403725" y="4695825"/>
          <p14:tracePt t="25960" x="4344988" y="4765675"/>
          <p14:tracePt t="25976" x="4318000" y="4803775"/>
          <p14:tracePt t="25993" x="4302125" y="4826000"/>
          <p14:tracePt t="26010" x="4302125" y="4830763"/>
          <p14:tracePt t="26043" x="4295775" y="4830763"/>
          <p14:tracePt t="49803" x="4344988" y="4922838"/>
          <p14:tracePt t="49812" x="4344988" y="4933950"/>
          <p14:tracePt t="49822" x="4344988" y="4938713"/>
          <p14:tracePt t="49831" x="4344988" y="4945063"/>
          <p14:tracePt t="49842" x="4333875" y="4956175"/>
          <p14:tracePt t="49859" x="4333875" y="4965700"/>
          <p14:tracePt t="49876" x="4329113" y="4992688"/>
          <p14:tracePt t="49893" x="4329113" y="5014913"/>
          <p14:tracePt t="49926" x="4329113" y="5041900"/>
          <p14:tracePt t="49992" x="4333875" y="5046663"/>
          <p14:tracePt t="50009" x="4356100" y="5046663"/>
          <p14:tracePt t="50026" x="4414838" y="5073650"/>
          <p14:tracePt t="50043" x="4529138" y="5138738"/>
          <p14:tracePt t="50059" x="4572000" y="5160963"/>
          <p14:tracePt t="50076" x="4702175" y="5203825"/>
          <p14:tracePt t="50093" x="4799013" y="5230813"/>
          <p14:tracePt t="50109" x="4841875" y="5241925"/>
          <p14:tracePt t="50126" x="4879975" y="5241925"/>
          <p14:tracePt t="50143" x="4891088" y="5246688"/>
          <p14:tracePt t="50159" x="4895850" y="5246688"/>
          <p14:tracePt t="50176" x="4906963" y="5246688"/>
          <p14:tracePt t="50193" x="4911725" y="5246688"/>
          <p14:tracePt t="50210" x="4911725" y="5253038"/>
          <p14:tracePt t="50227" x="4918075" y="5257800"/>
          <p14:tracePt t="50373" x="4918075" y="5264150"/>
          <p14:tracePt t="50382" x="4918075" y="5268913"/>
          <p14:tracePt t="50451" x="4918075" y="5273675"/>
          <p14:tracePt t="50662" x="4918075" y="5268913"/>
          <p14:tracePt t="50752" x="4918075" y="5264150"/>
          <p14:tracePt t="50761" x="4918075" y="5246688"/>
          <p14:tracePt t="50772" x="4922838" y="5241925"/>
          <p14:tracePt t="50782" x="4922838" y="5230813"/>
          <p14:tracePt t="50810" x="4933950" y="5214938"/>
          <p14:tracePt t="50843" x="4933950" y="5192713"/>
          <p14:tracePt t="50876" x="4933950" y="5176838"/>
          <p14:tracePt t="50893" x="4933950" y="5165725"/>
          <p14:tracePt t="50909" x="4933950" y="5156200"/>
          <p14:tracePt t="50927" x="4938713" y="5145088"/>
          <p14:tracePt t="50943" x="4938713" y="5133975"/>
          <p14:tracePt t="50959" x="4938713" y="51292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by = </a:t>
            </a:r>
            <a:r>
              <a:rPr kumimoji="1" lang="ja-JP" altLang="en-US" dirty="0"/>
              <a:t>～までに　　</a:t>
            </a:r>
            <a:r>
              <a:rPr kumimoji="1" lang="en-US" altLang="ja-JP" dirty="0"/>
              <a:t>till/until = </a:t>
            </a:r>
            <a:r>
              <a:rPr kumimoji="1" lang="ja-JP" altLang="en-US" dirty="0"/>
              <a:t>～まで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0695039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I’ll be back (at/by/till) 5 o’clock.  </a:t>
            </a:r>
            <a:r>
              <a:rPr lang="ja-JP" altLang="ja-JP" dirty="0"/>
              <a:t>５時までには戻ります。</a:t>
            </a:r>
          </a:p>
          <a:p>
            <a:pPr marL="0" indent="0">
              <a:buNone/>
            </a:pPr>
            <a:r>
              <a:rPr lang="en-US" altLang="ja-JP" dirty="0"/>
              <a:t>I’ll be out of town (by/till) Tuesday. </a:t>
            </a:r>
            <a:r>
              <a:rPr lang="ja-JP" altLang="ja-JP" dirty="0"/>
              <a:t>月曜日まで出張です。</a:t>
            </a:r>
            <a:r>
              <a:rPr lang="en-US" altLang="ja-JP" dirty="0"/>
              <a:t>(</a:t>
            </a:r>
            <a:r>
              <a:rPr lang="ja-JP" altLang="en-US" dirty="0"/>
              <a:t>火曜に戻る）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Let’s stay here (by/till) it stops raining. </a:t>
            </a:r>
            <a:r>
              <a:rPr lang="ja-JP" altLang="en-US" dirty="0"/>
              <a:t>　</a:t>
            </a:r>
            <a:r>
              <a:rPr lang="ja-JP" altLang="ja-JP" dirty="0"/>
              <a:t>雨がやむまで</a:t>
            </a:r>
          </a:p>
          <a:p>
            <a:pPr marL="0" indent="0">
              <a:buNone/>
            </a:pPr>
            <a:r>
              <a:rPr lang="en-US" altLang="ja-JP" dirty="0"/>
              <a:t>I’ll be gone (by/by the time) you arrive. </a:t>
            </a:r>
            <a:r>
              <a:rPr lang="ja-JP" altLang="en-US" dirty="0"/>
              <a:t>　</a:t>
            </a:r>
            <a:r>
              <a:rPr lang="ja-JP" altLang="ja-JP" dirty="0"/>
              <a:t>あなたが着く</a:t>
            </a:r>
            <a:r>
              <a:rPr lang="ja-JP" altLang="en-US" dirty="0"/>
              <a:t>ころまでには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15120" y="4307553"/>
            <a:ext cx="5155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by</a:t>
            </a:r>
            <a:r>
              <a:rPr lang="ja-JP" altLang="en-US" sz="3600" b="1" dirty="0">
                <a:solidFill>
                  <a:srgbClr val="FF0000"/>
                </a:solidFill>
              </a:rPr>
              <a:t>に接続詞用法はない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004985" y="1825625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155359" y="2287024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631792" y="2865386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745224" y="3388954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B9296D62-A825-4B07-9AAD-DB51AC8FD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85"/>
    </mc:Choice>
    <mc:Fallback xmlns="">
      <p:transition spd="slow" advTm="7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2372" x="5376863" y="4086225"/>
          <p14:tracePt t="12380" x="5430838" y="3983038"/>
          <p14:tracePt t="12390" x="5468938" y="3902075"/>
          <p14:tracePt t="12404" x="5572125" y="3740150"/>
          <p14:tracePt t="12420" x="5626100" y="3621088"/>
          <p14:tracePt t="12437" x="5657850" y="3502025"/>
          <p14:tracePt t="12454" x="5668963" y="3360738"/>
          <p14:tracePt t="12487" x="5680075" y="2971800"/>
          <p14:tracePt t="12520" x="5657850" y="2805113"/>
          <p14:tracePt t="12554" x="5646738" y="2778125"/>
          <p14:tracePt t="12719" x="5653088" y="2789238"/>
          <p14:tracePt t="12729" x="5680075" y="2825750"/>
          <p14:tracePt t="12739" x="5749925" y="2897188"/>
          <p14:tracePt t="12754" x="5884863" y="2967038"/>
          <p14:tracePt t="12771" x="6003925" y="2994025"/>
          <p14:tracePt t="12787" x="6026150" y="2994025"/>
          <p14:tracePt t="12803" x="6035675" y="2987675"/>
          <p14:tracePt t="12820" x="6080125" y="2886075"/>
          <p14:tracePt t="12837" x="6134100" y="2767013"/>
          <p14:tracePt t="12854" x="6226175" y="2616200"/>
          <p14:tracePt t="12870" x="6311900" y="2562225"/>
          <p14:tracePt t="12887" x="6365875" y="2544763"/>
          <p14:tracePt t="12904" x="6604000" y="2459038"/>
          <p14:tracePt t="12920" x="7019925" y="2335213"/>
          <p14:tracePt t="12937" x="7143750" y="2301875"/>
          <p14:tracePt t="12954" x="7350125" y="2243138"/>
          <p14:tracePt t="12970" x="7458075" y="2220913"/>
          <p14:tracePt t="12987" x="7478713" y="2220913"/>
          <p14:tracePt t="13004" x="7489825" y="2220913"/>
          <p14:tracePt t="13130" x="7478713" y="2205038"/>
          <p14:tracePt t="13139" x="7435850" y="2151063"/>
          <p14:tracePt t="13149" x="7404100" y="2117725"/>
          <p14:tracePt t="13159" x="7366000" y="2074863"/>
          <p14:tracePt t="13171" x="7296150" y="2005013"/>
          <p14:tracePt t="13187" x="7262813" y="1955800"/>
          <p14:tracePt t="13204" x="7150100" y="1804988"/>
          <p14:tracePt t="13220" x="7073900" y="1681163"/>
          <p14:tracePt t="13237" x="7031038" y="1589088"/>
          <p14:tracePt t="13254" x="7015163" y="1458913"/>
          <p14:tracePt t="13270" x="7004050" y="1319213"/>
          <p14:tracePt t="13287" x="7008813" y="1227138"/>
          <p14:tracePt t="13304" x="7035800" y="1128713"/>
          <p14:tracePt t="13320" x="7112000" y="1004888"/>
          <p14:tracePt t="13337" x="7154863" y="962025"/>
          <p14:tracePt t="13354" x="7296150" y="881063"/>
          <p14:tracePt t="13370" x="7435850" y="858838"/>
          <p14:tracePt t="13387" x="7489825" y="854075"/>
          <p14:tracePt t="13404" x="7642225" y="854075"/>
          <p14:tracePt t="13420" x="7770813" y="858838"/>
          <p14:tracePt t="13437" x="7824788" y="874713"/>
          <p14:tracePt t="13454" x="7927975" y="973138"/>
          <p14:tracePt t="13470" x="7986713" y="1038225"/>
          <p14:tracePt t="13487" x="8008938" y="1119188"/>
          <p14:tracePt t="13504" x="8008938" y="1204913"/>
          <p14:tracePt t="13520" x="7954963" y="1377950"/>
          <p14:tracePt t="13537" x="7889875" y="1470025"/>
          <p14:tracePt t="13554" x="7716838" y="1573213"/>
          <p14:tracePt t="13570" x="7539038" y="1593850"/>
          <p14:tracePt t="13587" x="7485063" y="1593850"/>
          <p14:tracePt t="13604" x="7312025" y="1465263"/>
          <p14:tracePt t="13621" x="7262813" y="1373188"/>
          <p14:tracePt t="13637" x="7231063" y="1308100"/>
          <p14:tracePt t="13653" x="7204075" y="1150938"/>
          <p14:tracePt t="13670" x="7208838" y="1031875"/>
          <p14:tracePt t="13687" x="7235825" y="977900"/>
          <p14:tracePt t="13704" x="7305675" y="885825"/>
          <p14:tracePt t="13720" x="7408863" y="831850"/>
          <p14:tracePt t="13737" x="7527925" y="777875"/>
          <p14:tracePt t="13754" x="7678738" y="762000"/>
          <p14:tracePt t="13770" x="7896225" y="762000"/>
          <p14:tracePt t="13787" x="7959725" y="762000"/>
          <p14:tracePt t="13804" x="8094663" y="811213"/>
          <p14:tracePt t="13820" x="8159750" y="923925"/>
          <p14:tracePt t="13837" x="8166100" y="957263"/>
          <p14:tracePt t="13853" x="8166100" y="1069975"/>
          <p14:tracePt t="13870" x="8094663" y="1204913"/>
          <p14:tracePt t="13887" x="8035925" y="1254125"/>
          <p14:tracePt t="13903" x="7820025" y="1339850"/>
          <p14:tracePt t="13920" x="7631113" y="1339850"/>
          <p14:tracePt t="13937" x="7478713" y="1296988"/>
          <p14:tracePt t="13953" x="7343775" y="1200150"/>
          <p14:tracePt t="13970" x="7316788" y="1112838"/>
          <p14:tracePt t="13987" x="7316788" y="1065213"/>
          <p14:tracePt t="14003" x="7350125" y="1000125"/>
          <p14:tracePt t="14021" x="7451725" y="957263"/>
          <p14:tracePt t="14037" x="7489825" y="946150"/>
          <p14:tracePt t="14053" x="7669213" y="946150"/>
          <p14:tracePt t="14071" x="7847013" y="950913"/>
          <p14:tracePt t="14087" x="7900988" y="966788"/>
          <p14:tracePt t="14104" x="8020050" y="1085850"/>
          <p14:tracePt t="14120" x="8024813" y="1204913"/>
          <p14:tracePt t="14137" x="8024813" y="1247775"/>
          <p14:tracePt t="14153" x="7912100" y="1382713"/>
          <p14:tracePt t="14170" x="7759700" y="1465263"/>
          <p14:tracePt t="14187" x="7566025" y="1492250"/>
          <p14:tracePt t="14204" x="7339013" y="1454150"/>
          <p14:tracePt t="14220" x="7024688" y="1323975"/>
          <p14:tracePt t="14237" x="6880225" y="1211263"/>
          <p14:tracePt t="14254" x="6761163" y="1016000"/>
          <p14:tracePt t="14271" x="6777038" y="847725"/>
          <p14:tracePt t="14287" x="6819900" y="811213"/>
          <p14:tracePt t="14303" x="6981825" y="708025"/>
          <p14:tracePt t="14320" x="7231063" y="665163"/>
          <p14:tracePt t="14337" x="7343775" y="665163"/>
          <p14:tracePt t="14353" x="7624763" y="730250"/>
          <p14:tracePt t="14370" x="7858125" y="831850"/>
          <p14:tracePt t="14387" x="7927975" y="881063"/>
          <p14:tracePt t="14404" x="8035925" y="1000125"/>
          <p14:tracePt t="14420" x="8051800" y="1069975"/>
          <p14:tracePt t="14437" x="8051800" y="1119188"/>
          <p14:tracePt t="14454" x="7970838" y="1189038"/>
          <p14:tracePt t="14470" x="7743825" y="1285875"/>
          <p14:tracePt t="14488" x="7543800" y="1335088"/>
          <p14:tracePt t="14504" x="7215188" y="1362075"/>
          <p14:tracePt t="14520" x="7073900" y="1362075"/>
          <p14:tracePt t="14537" x="7069138" y="1350963"/>
          <p14:tracePt t="14554" x="7062788" y="1319213"/>
          <p14:tracePt t="14570" x="7096125" y="1177925"/>
          <p14:tracePt t="14587" x="7143750" y="1119188"/>
          <p14:tracePt t="14604" x="7296150" y="1000125"/>
          <p14:tracePt t="14620" x="7478713" y="950913"/>
          <p14:tracePt t="14637" x="7586663" y="950913"/>
          <p14:tracePt t="14654" x="7770813" y="946150"/>
          <p14:tracePt t="14670" x="7869238" y="977900"/>
          <p14:tracePt t="14687" x="7912100" y="1027113"/>
          <p14:tracePt t="14704" x="7923213" y="1081088"/>
          <p14:tracePt t="14720" x="7900988" y="1173163"/>
          <p14:tracePt t="14737" x="7862888" y="1220788"/>
          <p14:tracePt t="14754" x="7727950" y="1319213"/>
          <p14:tracePt t="14771" x="7478713" y="1393825"/>
          <p14:tracePt t="14787" x="7404100" y="1393825"/>
          <p14:tracePt t="14804" x="7224713" y="1377950"/>
          <p14:tracePt t="14820" x="7143750" y="1285875"/>
          <p14:tracePt t="14837" x="7134225" y="1258888"/>
          <p14:tracePt t="14853" x="7138988" y="1128713"/>
          <p14:tracePt t="14870" x="7192963" y="1042988"/>
          <p14:tracePt t="14887" x="7262813" y="989013"/>
          <p14:tracePt t="14904" x="7462838" y="908050"/>
          <p14:tracePt t="14920" x="7689850" y="896938"/>
          <p14:tracePt t="14937" x="7824788" y="896938"/>
          <p14:tracePt t="14953" x="7993063" y="923925"/>
          <p14:tracePt t="14970" x="8143875" y="1011238"/>
          <p14:tracePt t="14987" x="8177213" y="1042988"/>
          <p14:tracePt t="15004" x="8224838" y="1146175"/>
          <p14:tracePt t="15020" x="8204200" y="1238250"/>
          <p14:tracePt t="15037" x="8177213" y="1270000"/>
          <p14:tracePt t="15054" x="8051800" y="1339850"/>
          <p14:tracePt t="15070" x="7900988" y="1339850"/>
          <p14:tracePt t="15087" x="7847013" y="1339850"/>
          <p14:tracePt t="15104" x="7754938" y="1308100"/>
          <p14:tracePt t="15120" x="7732713" y="1285875"/>
          <p14:tracePt t="15137" x="7727950" y="1281113"/>
          <p14:tracePt t="15154" x="7727950" y="1274763"/>
          <p14:tracePt t="18621" x="7593013" y="1528763"/>
          <p14:tracePt t="18629" x="7570788" y="1546225"/>
          <p14:tracePt t="18639" x="7554913" y="1566863"/>
          <p14:tracePt t="18653" x="7543800" y="1577975"/>
          <p14:tracePt t="18670" x="7516813" y="1593850"/>
          <p14:tracePt t="18687" x="7512050" y="1593850"/>
          <p14:tracePt t="18703" x="7505700" y="1593850"/>
          <p14:tracePt t="24344" x="7327900" y="2074863"/>
          <p14:tracePt t="24350" x="7273925" y="2166938"/>
          <p14:tracePt t="24360" x="7215188" y="2247900"/>
          <p14:tracePt t="24370" x="7197725" y="2290763"/>
          <p14:tracePt t="24403" x="7138988" y="2382838"/>
          <p14:tracePt t="24437" x="7096125" y="2459038"/>
          <p14:tracePt t="24470" x="7051675" y="2535238"/>
          <p14:tracePt t="24487" x="7035800" y="2544763"/>
          <p14:tracePt t="24503" x="7008813" y="2598738"/>
          <p14:tracePt t="24520" x="6981825" y="2632075"/>
          <p14:tracePt t="24537" x="6961188" y="2647950"/>
          <p14:tracePt t="24554" x="6911975" y="2670175"/>
          <p14:tracePt t="24570" x="6873875" y="2679700"/>
          <p14:tracePt t="24587" x="6846888" y="2697163"/>
          <p14:tracePt t="24603" x="6797675" y="2713038"/>
          <p14:tracePt t="24620" x="6700838" y="2724150"/>
          <p14:tracePt t="24637" x="6657975" y="2724150"/>
          <p14:tracePt t="24653" x="6565900" y="2724150"/>
          <p14:tracePt t="24670" x="6457950" y="2724150"/>
          <p14:tracePt t="24687" x="6392863" y="2717800"/>
          <p14:tracePt t="24703" x="6311900" y="2717800"/>
          <p14:tracePt t="24720" x="6226175" y="2717800"/>
          <p14:tracePt t="24737" x="6199188" y="2717800"/>
          <p14:tracePt t="24753" x="6138863" y="2717800"/>
          <p14:tracePt t="24770" x="6118225" y="2717800"/>
          <p14:tracePt t="24787" x="6111875" y="2717800"/>
          <p14:tracePt t="24803" x="6100763" y="2717800"/>
          <p14:tracePt t="24821" x="6091238" y="2717800"/>
          <p14:tracePt t="24837" x="6073775" y="2724150"/>
          <p14:tracePt t="24854" x="6035675" y="2733675"/>
          <p14:tracePt t="24870" x="5965825" y="2762250"/>
          <p14:tracePt t="24887" x="5938838" y="2778125"/>
          <p14:tracePt t="24904" x="5830888" y="2809875"/>
          <p14:tracePt t="24920" x="5646738" y="2863850"/>
          <p14:tracePt t="24937" x="5583238" y="2874963"/>
          <p14:tracePt t="24953" x="5453063" y="2890838"/>
          <p14:tracePt t="24970" x="5376863" y="2890838"/>
          <p14:tracePt t="24987" x="5345113" y="2890838"/>
          <p14:tracePt t="25004" x="5291138" y="2890838"/>
          <p14:tracePt t="25020" x="5264150" y="2874963"/>
          <p14:tracePt t="25037" x="5241925" y="2863850"/>
          <p14:tracePt t="25053" x="5214938" y="2820988"/>
          <p14:tracePt t="25070" x="5187950" y="2767013"/>
          <p14:tracePt t="25087" x="5183188" y="2728913"/>
          <p14:tracePt t="25104" x="5183188" y="2686050"/>
          <p14:tracePt t="25120" x="5203825" y="2636838"/>
          <p14:tracePt t="25137" x="5237163" y="2620963"/>
          <p14:tracePt t="25154" x="5322888" y="2566988"/>
          <p14:tracePt t="25170" x="5430838" y="2551113"/>
          <p14:tracePt t="25187" x="5457825" y="2551113"/>
          <p14:tracePt t="25204" x="5614988" y="2551113"/>
          <p14:tracePt t="25220" x="5792788" y="2571750"/>
          <p14:tracePt t="25237" x="5873750" y="2593975"/>
          <p14:tracePt t="25254" x="6057900" y="2643188"/>
          <p14:tracePt t="25270" x="6122988" y="2659063"/>
          <p14:tracePt t="25287" x="6122988" y="2663825"/>
          <p14:tracePt t="25350" x="6122988" y="2670175"/>
          <p14:tracePt t="25359" x="6118225" y="2670175"/>
          <p14:tracePt t="25370" x="6111875" y="2670175"/>
          <p14:tracePt t="25379" x="6096000" y="2670175"/>
          <p14:tracePt t="25390" x="6080125" y="2670175"/>
          <p14:tracePt t="25403" x="6064250" y="2670175"/>
          <p14:tracePt t="25420" x="6053138" y="2663825"/>
          <p14:tracePt t="25629" x="6035675" y="2663825"/>
          <p14:tracePt t="25640" x="5976938" y="2663825"/>
          <p14:tracePt t="25650" x="5911850" y="2670175"/>
          <p14:tracePt t="25659" x="5837238" y="2670175"/>
          <p14:tracePt t="25670" x="5680075" y="2679700"/>
          <p14:tracePt t="25687" x="5592763" y="2679700"/>
          <p14:tracePt t="25703" x="5349875" y="2679700"/>
          <p14:tracePt t="25720" x="5111750" y="2679700"/>
          <p14:tracePt t="25737" x="4956175" y="2679700"/>
          <p14:tracePt t="25753" x="4648200" y="2647950"/>
          <p14:tracePt t="25770" x="4398963" y="2625725"/>
          <p14:tracePt t="25787" x="4144963" y="2616200"/>
          <p14:tracePt t="25804" x="3895725" y="2616200"/>
          <p14:tracePt t="25820" x="3605213" y="2616200"/>
          <p14:tracePt t="25837" x="3529013" y="2616200"/>
          <p14:tracePt t="25853" x="3340100" y="2616200"/>
          <p14:tracePt t="25870" x="3187700" y="2605088"/>
          <p14:tracePt t="25887" x="3160713" y="2605088"/>
          <p14:tracePt t="25903" x="3063875" y="2598738"/>
          <p14:tracePt t="25920" x="2955925" y="2589213"/>
          <p14:tracePt t="25937" x="2906713" y="2589213"/>
          <p14:tracePt t="25954" x="2728913" y="2589213"/>
          <p14:tracePt t="25970" x="2589213" y="2589213"/>
          <p14:tracePt t="25987" x="2463800" y="2589213"/>
          <p14:tracePt t="26004" x="2312988" y="2593975"/>
          <p14:tracePt t="26020" x="2209800" y="2598738"/>
          <p14:tracePt t="26037" x="2166938" y="2598738"/>
          <p14:tracePt t="26054" x="2117725" y="2605088"/>
          <p14:tracePt t="26071" x="2063750" y="2605088"/>
          <p14:tracePt t="26087" x="2043113" y="2616200"/>
          <p14:tracePt t="26104" x="2032000" y="2616200"/>
          <p14:tracePt t="26220" x="2043113" y="2616200"/>
          <p14:tracePt t="26229" x="2112963" y="2620963"/>
          <p14:tracePt t="26240" x="2189163" y="2632075"/>
          <p14:tracePt t="26254" x="2308225" y="2652713"/>
          <p14:tracePt t="26270" x="2690813" y="2652713"/>
          <p14:tracePt t="26287" x="3025775" y="2670175"/>
          <p14:tracePt t="26304" x="3544888" y="2670175"/>
          <p14:tracePt t="26321" x="4064000" y="2663825"/>
          <p14:tracePt t="26337" x="4187825" y="2663825"/>
          <p14:tracePt t="26354" x="4464050" y="2632075"/>
          <p14:tracePt t="26370" x="4545013" y="2616200"/>
          <p14:tracePt t="26387" x="4549775" y="2609850"/>
          <p14:tracePt t="28774" x="5549900" y="2744788"/>
          <p14:tracePt t="28782" x="5664200" y="2740025"/>
          <p14:tracePt t="28792" x="5711825" y="2740025"/>
          <p14:tracePt t="28803" x="5772150" y="2724150"/>
          <p14:tracePt t="28820" x="5788025" y="2706688"/>
          <p14:tracePt t="28837" x="5792788" y="2701925"/>
          <p14:tracePt t="28853" x="5799138" y="2701925"/>
          <p14:tracePt t="28870" x="5799138" y="2697163"/>
          <p14:tracePt t="28904" x="5803900" y="2697163"/>
          <p14:tracePt t="28970" x="5781675" y="2697163"/>
          <p14:tracePt t="28987" x="5776913" y="2697163"/>
          <p14:tracePt t="29004" x="5761038" y="2701925"/>
          <p14:tracePt t="29300" x="5749925" y="2701925"/>
          <p14:tracePt t="29309" x="5745163" y="2701925"/>
          <p14:tracePt t="29320" x="5738813" y="2701925"/>
          <p14:tracePt t="29330" x="5727700" y="2701925"/>
          <p14:tracePt t="29340" x="5722938" y="2697163"/>
          <p14:tracePt t="29354" x="5718175" y="2697163"/>
          <p14:tracePt t="29370" x="5707063" y="2690813"/>
          <p14:tracePt t="29387" x="5700713" y="2690813"/>
          <p14:tracePt t="30430" x="5684838" y="2690813"/>
          <p14:tracePt t="30441" x="5680075" y="2690813"/>
          <p14:tracePt t="30450" x="5668963" y="2690813"/>
          <p14:tracePt t="30460" x="5653088" y="2690813"/>
          <p14:tracePt t="30470" x="5646738" y="2690813"/>
          <p14:tracePt t="30487" x="5641975" y="2690813"/>
          <p14:tracePt t="30503" x="5637213" y="2690813"/>
          <p14:tracePt t="30537" x="5614988" y="2690813"/>
          <p14:tracePt t="30570" x="5610225" y="2690813"/>
          <p14:tracePt t="30603" x="5637213" y="2706688"/>
          <p14:tracePt t="30620" x="5707063" y="2706688"/>
          <p14:tracePt t="30637" x="5734050" y="2706688"/>
          <p14:tracePt t="30653" x="5846763" y="2706688"/>
          <p14:tracePt t="30670" x="5961063" y="2706688"/>
          <p14:tracePt t="30687" x="6008688" y="2706688"/>
          <p14:tracePt t="30703" x="6118225" y="2701925"/>
          <p14:tracePt t="30720" x="6219825" y="2686050"/>
          <p14:tracePt t="30737" x="6323013" y="2663825"/>
          <p14:tracePt t="30753" x="6469063" y="2647950"/>
          <p14:tracePt t="30770" x="6657975" y="2636838"/>
          <p14:tracePt t="30787" x="6743700" y="2636838"/>
          <p14:tracePt t="30803" x="6862763" y="2636838"/>
          <p14:tracePt t="30820" x="6923088" y="2636838"/>
          <p14:tracePt t="30837" x="6934200" y="2636838"/>
          <p14:tracePt t="30853" x="6965950" y="2632075"/>
          <p14:tracePt t="30870" x="7015163" y="2632075"/>
          <p14:tracePt t="30887" x="7042150" y="2632075"/>
          <p14:tracePt t="30903" x="7127875" y="2632075"/>
          <p14:tracePt t="30920" x="7235825" y="2647950"/>
          <p14:tracePt t="30937" x="7312025" y="2659063"/>
          <p14:tracePt t="30953" x="7451725" y="2679700"/>
          <p14:tracePt t="30970" x="7532688" y="2686050"/>
          <p14:tracePt t="30987" x="7615238" y="2697163"/>
          <p14:tracePt t="31004" x="7662863" y="2701925"/>
          <p14:tracePt t="31020" x="7739063" y="2713038"/>
          <p14:tracePt t="31037" x="7750175" y="2713038"/>
          <p14:tracePt t="31053" x="7793038" y="2724150"/>
          <p14:tracePt t="31070" x="7824788" y="2740025"/>
          <p14:tracePt t="31104" x="7831138" y="2744788"/>
          <p14:tracePt t="31120" x="7835900" y="2744788"/>
          <p14:tracePt t="31137" x="7840663" y="2744788"/>
          <p14:tracePt t="31153" x="7858125" y="2744788"/>
          <p14:tracePt t="31170" x="7874000" y="2744788"/>
          <p14:tracePt t="31187" x="7885113" y="2744788"/>
          <p14:tracePt t="31204" x="7932738" y="2751138"/>
          <p14:tracePt t="31220" x="7993063" y="2755900"/>
          <p14:tracePt t="31237" x="8040688" y="2755900"/>
          <p14:tracePt t="31254" x="8089900" y="2755900"/>
          <p14:tracePt t="31271" x="8186738" y="2755900"/>
          <p14:tracePt t="31287" x="8240713" y="2755900"/>
          <p14:tracePt t="31303" x="8393113" y="2755900"/>
          <p14:tracePt t="31320" x="8494713" y="2755900"/>
          <p14:tracePt t="31337" x="8512175" y="2755900"/>
          <p14:tracePt t="31354" x="8539163" y="2767013"/>
          <p14:tracePt t="31370" x="8543925" y="2767013"/>
          <p14:tracePt t="31540" x="8543925" y="2771775"/>
          <p14:tracePt t="31560" x="8539163" y="2771775"/>
          <p14:tracePt t="31570" x="8539163" y="2778125"/>
          <p14:tracePt t="31580" x="8532813" y="2782888"/>
          <p14:tracePt t="31589" x="8532813" y="2789238"/>
          <p14:tracePt t="31609" x="8528050" y="2794000"/>
          <p14:tracePt t="31629" x="8528050" y="2798763"/>
          <p14:tracePt t="31650" x="8528050" y="2805113"/>
          <p14:tracePt t="31660" x="8521700" y="2805113"/>
          <p14:tracePt t="31679" x="8521700" y="2809875"/>
          <p14:tracePt t="31710" x="8516938" y="2809875"/>
          <p14:tracePt t="31729" x="8512175" y="2816225"/>
          <p14:tracePt t="31749" x="8505825" y="2820988"/>
          <p14:tracePt t="31760" x="8501063" y="2825750"/>
          <p14:tracePt t="31769" x="8501063" y="2832100"/>
          <p14:tracePt t="31779" x="8494713" y="2832100"/>
          <p14:tracePt t="31789" x="8489950" y="2836863"/>
          <p14:tracePt t="31803" x="8485188" y="2843213"/>
          <p14:tracePt t="31820" x="8474075" y="2847975"/>
          <p14:tracePt t="31854" x="8467725" y="2852738"/>
          <p14:tracePt t="31870" x="8458200" y="2859088"/>
          <p14:tracePt t="31887" x="8447088" y="2863850"/>
          <p14:tracePt t="31904" x="8431213" y="2874963"/>
          <p14:tracePt t="31920" x="8420100" y="2886075"/>
          <p14:tracePt t="31937" x="8413750" y="2886075"/>
          <p14:tracePt t="31953" x="8408988" y="2886075"/>
          <p14:tracePt t="31970" x="8393113" y="2890838"/>
          <p14:tracePt t="31987" x="8386763" y="2890838"/>
          <p14:tracePt t="32003" x="8382000" y="2890838"/>
          <p14:tracePt t="32020" x="8370888" y="2890838"/>
          <p14:tracePt t="32053" x="8366125" y="2890838"/>
          <p14:tracePt t="32089" x="8359775" y="2890838"/>
          <p14:tracePt t="32101" x="8355013" y="2890838"/>
          <p14:tracePt t="32109" x="8348663" y="2890838"/>
          <p14:tracePt t="32120" x="8343900" y="2890838"/>
          <p14:tracePt t="32137" x="8321675" y="2886075"/>
          <p14:tracePt t="32153" x="8312150" y="2879725"/>
          <p14:tracePt t="32170" x="8301038" y="2874963"/>
          <p14:tracePt t="32187" x="8294688" y="2874963"/>
          <p14:tracePt t="32204" x="8285163" y="2874963"/>
          <p14:tracePt t="32220" x="8278813" y="2874963"/>
          <p14:tracePt t="32254" x="8274050" y="2874963"/>
          <p14:tracePt t="32301" x="8267700" y="2874963"/>
          <p14:tracePt t="32310" x="8262938" y="2874963"/>
          <p14:tracePt t="32329" x="8258175" y="2874963"/>
          <p14:tracePt t="32339" x="8251825" y="2879725"/>
          <p14:tracePt t="32350" x="8247063" y="2879725"/>
          <p14:tracePt t="32360" x="8247063" y="2886075"/>
          <p14:tracePt t="32380" x="8240713" y="2886075"/>
          <p14:tracePt t="32389" x="8240713" y="2890838"/>
          <p14:tracePt t="32410" x="8240713" y="2897188"/>
          <p14:tracePt t="32429" x="8235950" y="2897188"/>
          <p14:tracePt t="32439" x="8231188" y="2901950"/>
          <p14:tracePt t="32453" x="8224838" y="2901950"/>
          <p14:tracePt t="32470" x="8220075" y="2901950"/>
          <p14:tracePt t="32487" x="8220075" y="2906713"/>
          <p14:tracePt t="32503" x="8213725" y="2913063"/>
          <p14:tracePt t="32520" x="8208963" y="2913063"/>
          <p14:tracePt t="32553" x="8204200" y="2917825"/>
          <p14:tracePt t="32570" x="8193088" y="2924175"/>
          <p14:tracePt t="32587" x="8186738" y="2928938"/>
          <p14:tracePt t="32604" x="8181975" y="2933700"/>
          <p14:tracePt t="32679" x="8177213" y="2933700"/>
          <p14:tracePt t="32699" x="8166100" y="2933700"/>
          <p14:tracePt t="32710" x="8154988" y="2933700"/>
          <p14:tracePt t="32719" x="8143875" y="2933700"/>
          <p14:tracePt t="32729" x="8128000" y="2944813"/>
          <p14:tracePt t="32739" x="8123238" y="2944813"/>
          <p14:tracePt t="32760" x="8116888" y="2944813"/>
          <p14:tracePt t="32770" x="8105775" y="2944813"/>
          <p14:tracePt t="32787" x="8105775" y="2951163"/>
          <p14:tracePt t="32804" x="8089900" y="2951163"/>
          <p14:tracePt t="32821" x="8047038" y="2955925"/>
          <p14:tracePt t="32837" x="8004175" y="2955925"/>
          <p14:tracePt t="32854" x="7923213" y="2971800"/>
          <p14:tracePt t="32870" x="7804150" y="2987675"/>
          <p14:tracePt t="32887" x="7712075" y="2998788"/>
          <p14:tracePt t="32903" x="7597775" y="2998788"/>
          <p14:tracePt t="32920" x="7469188" y="3005138"/>
          <p14:tracePt t="32937" x="7404100" y="3016250"/>
          <p14:tracePt t="32953" x="7224713" y="3036888"/>
          <p14:tracePt t="32970" x="6965950" y="3113088"/>
          <p14:tracePt t="32987" x="6873875" y="3133725"/>
          <p14:tracePt t="33003" x="6635750" y="3209925"/>
          <p14:tracePt t="33020" x="6453188" y="3259138"/>
          <p14:tracePt t="33037" x="6408738" y="3270250"/>
          <p14:tracePt t="33053" x="6354763" y="3275013"/>
          <p14:tracePt t="33070" x="6318250" y="3290888"/>
          <p14:tracePt t="33087" x="6300788" y="3297238"/>
          <p14:tracePt t="33103" x="6246813" y="3313113"/>
          <p14:tracePt t="33120" x="6149975" y="3344863"/>
          <p14:tracePt t="33137" x="6057900" y="3378200"/>
          <p14:tracePt t="33153" x="5949950" y="3414713"/>
          <p14:tracePt t="33170" x="5765800" y="3463925"/>
          <p14:tracePt t="33187" x="5691188" y="3486150"/>
          <p14:tracePt t="33203" x="5507038" y="3524250"/>
          <p14:tracePt t="33220" x="5329238" y="3556000"/>
          <p14:tracePt t="33237" x="5253038" y="3571875"/>
          <p14:tracePt t="33254" x="4999038" y="3625850"/>
          <p14:tracePt t="33270" x="4776788" y="3668713"/>
          <p14:tracePt t="33287" x="4702175" y="3675063"/>
          <p14:tracePt t="33303" x="4522788" y="3695700"/>
          <p14:tracePt t="33320" x="4430713" y="3695700"/>
          <p14:tracePt t="33337" x="4383088" y="3695700"/>
          <p14:tracePt t="33354" x="4333875" y="3695700"/>
          <p14:tracePt t="33370" x="4291013" y="3695700"/>
          <p14:tracePt t="33387" x="4275138" y="3695700"/>
          <p14:tracePt t="33404" x="4230688" y="3695700"/>
          <p14:tracePt t="33420" x="4194175" y="3695700"/>
          <p14:tracePt t="33437" x="4176713" y="3695700"/>
          <p14:tracePt t="33454" x="4144963" y="3695700"/>
          <p14:tracePt t="33470" x="4113213" y="3695700"/>
          <p14:tracePt t="33503" x="4090988" y="3695700"/>
          <p14:tracePt t="33537" x="4086225" y="3695700"/>
          <p14:tracePt t="33553" x="4079875" y="3690938"/>
          <p14:tracePt t="33570" x="4075113" y="3690938"/>
          <p14:tracePt t="33587" x="4068763" y="3686175"/>
          <p14:tracePt t="33603" x="4059238" y="3675063"/>
          <p14:tracePt t="33620" x="4048125" y="3668713"/>
          <p14:tracePt t="33637" x="4041775" y="3663950"/>
          <p14:tracePt t="33653" x="4037013" y="3659188"/>
          <p14:tracePt t="33670" x="4032250" y="3648075"/>
          <p14:tracePt t="33687" x="4032250" y="3641725"/>
          <p14:tracePt t="33703" x="4032250" y="3636963"/>
          <p14:tracePt t="33720" x="4025900" y="3632200"/>
          <p14:tracePt t="33754" x="4025900" y="3621088"/>
          <p14:tracePt t="33770" x="4025900" y="3609975"/>
          <p14:tracePt t="33787" x="4025900" y="3605213"/>
          <p14:tracePt t="33804" x="4025900" y="3587750"/>
          <p14:tracePt t="33821" x="4025900" y="3582988"/>
          <p14:tracePt t="33837" x="4025900" y="3578225"/>
          <p14:tracePt t="34320" x="4048125" y="3571875"/>
          <p14:tracePt t="34329" x="4102100" y="3560763"/>
          <p14:tracePt t="34340" x="4259263" y="3551238"/>
          <p14:tracePt t="34353" x="4356100" y="3551238"/>
          <p14:tracePt t="34387" x="4983163" y="3524250"/>
          <p14:tracePt t="34420" x="6235700" y="3441700"/>
          <p14:tracePt t="34453" x="7024688" y="3414713"/>
          <p14:tracePt t="34470" x="7100888" y="3414713"/>
          <p14:tracePt t="34503" x="7062788" y="3432175"/>
          <p14:tracePt t="34520" x="7008813" y="3436938"/>
          <p14:tracePt t="34537" x="6950075" y="3448050"/>
          <p14:tracePt t="34553" x="6900863" y="3448050"/>
          <p14:tracePt t="34570" x="6842125" y="3448050"/>
          <p14:tracePt t="34587" x="6804025" y="3448050"/>
          <p14:tracePt t="34604" x="6723063" y="3436938"/>
          <p14:tracePt t="34620" x="6673850" y="3421063"/>
          <p14:tracePt t="34637" x="6669088" y="3414713"/>
          <p14:tracePt t="34653" x="6653213" y="3398838"/>
          <p14:tracePt t="34670" x="6630988" y="3371850"/>
          <p14:tracePt t="34687" x="6626225" y="3360738"/>
          <p14:tracePt t="34703" x="6626225" y="3344863"/>
          <p14:tracePt t="34720" x="6626225" y="3328988"/>
          <p14:tracePt t="34737" x="6635750" y="3313113"/>
          <p14:tracePt t="34753" x="6689725" y="3275013"/>
          <p14:tracePt t="34770" x="6765925" y="3236913"/>
          <p14:tracePt t="34787" x="6889750" y="3214688"/>
          <p14:tracePt t="34803" x="7058025" y="3182938"/>
          <p14:tracePt t="34820" x="7273925" y="3171825"/>
          <p14:tracePt t="34837" x="7350125" y="3171825"/>
          <p14:tracePt t="34853" x="7539038" y="3171825"/>
          <p14:tracePt t="34870" x="7678738" y="3171825"/>
          <p14:tracePt t="34887" x="7696200" y="3171825"/>
          <p14:tracePt t="34905" x="7716838" y="3178175"/>
          <p14:tracePt t="34937" x="7716838" y="3182938"/>
          <p14:tracePt t="34953" x="7705725" y="3205163"/>
          <p14:tracePt t="34970" x="7685088" y="3225800"/>
          <p14:tracePt t="34987" x="7651750" y="3241675"/>
          <p14:tracePt t="35003" x="7631113" y="3252788"/>
          <p14:tracePt t="35020" x="7615238" y="3252788"/>
          <p14:tracePt t="35511" x="7608888" y="3252788"/>
          <p14:tracePt t="35522" x="7604125" y="3248025"/>
          <p14:tracePt t="35531" x="7604125" y="3241675"/>
          <p14:tracePt t="35541" x="7597775" y="3236913"/>
          <p14:tracePt t="35553" x="7597775" y="3232150"/>
          <p14:tracePt t="36139" x="7593013" y="3232150"/>
          <p14:tracePt t="39455" x="7469188" y="3198813"/>
          <p14:tracePt t="39560" x="7458075" y="3198813"/>
          <p14:tracePt t="39571" x="7431088" y="3198813"/>
          <p14:tracePt t="39580" x="7408863" y="3205163"/>
          <p14:tracePt t="39590" x="7388225" y="3214688"/>
          <p14:tracePt t="39603" x="7366000" y="3225800"/>
          <p14:tracePt t="39620" x="7327900" y="3241675"/>
          <p14:tracePt t="39637" x="7296150" y="3248025"/>
          <p14:tracePt t="39653" x="7242175" y="3248025"/>
          <p14:tracePt t="39687" x="7165975" y="3263900"/>
          <p14:tracePt t="39720" x="7112000" y="3263900"/>
          <p14:tracePt t="39753" x="7042150" y="3263900"/>
          <p14:tracePt t="39770" x="6981825" y="3241675"/>
          <p14:tracePt t="39787" x="6954838" y="3236913"/>
          <p14:tracePt t="39803" x="6907213" y="3236913"/>
          <p14:tracePt t="39820" x="6858000" y="3236913"/>
          <p14:tracePt t="39837" x="6824663" y="3236913"/>
          <p14:tracePt t="39853" x="6781800" y="3236913"/>
          <p14:tracePt t="39870" x="6750050" y="3236913"/>
          <p14:tracePt t="39887" x="6711950" y="3236913"/>
          <p14:tracePt t="39903" x="6662738" y="3236913"/>
          <p14:tracePt t="39920" x="6588125" y="3236913"/>
          <p14:tracePt t="39937" x="6554788" y="3236913"/>
          <p14:tracePt t="39954" x="6480175" y="3232150"/>
          <p14:tracePt t="39970" x="6361113" y="3221038"/>
          <p14:tracePt t="39987" x="6334125" y="3221038"/>
          <p14:tracePt t="40004" x="6246813" y="3221038"/>
          <p14:tracePt t="40020" x="6107113" y="3225800"/>
          <p14:tracePt t="40037" x="6053138" y="3232150"/>
          <p14:tracePt t="40053" x="5891213" y="3241675"/>
          <p14:tracePt t="40070" x="5734050" y="3252788"/>
          <p14:tracePt t="40087" x="5576888" y="3263900"/>
          <p14:tracePt t="40103" x="5349875" y="3286125"/>
          <p14:tracePt t="40120" x="5172075" y="3290888"/>
          <p14:tracePt t="40137" x="5095875" y="3302000"/>
          <p14:tracePt t="40153" x="5026025" y="3313113"/>
          <p14:tracePt t="40170" x="4976813" y="3317875"/>
          <p14:tracePt t="40187" x="4960938" y="3317875"/>
          <p14:tracePt t="40204" x="4906963" y="3328988"/>
          <p14:tracePt t="40220" x="4837113" y="3333750"/>
          <p14:tracePt t="40237" x="4803775" y="3333750"/>
          <p14:tracePt t="40253" x="4718050" y="3351213"/>
          <p14:tracePt t="40270" x="4668838" y="3360738"/>
          <p14:tracePt t="40287" x="4657725" y="3360738"/>
          <p14:tracePt t="40303" x="4603750" y="3367088"/>
          <p14:tracePt t="40320" x="4549775" y="3367088"/>
          <p14:tracePt t="40337" x="4502150" y="3367088"/>
          <p14:tracePt t="40354" x="4441825" y="3371850"/>
          <p14:tracePt t="40370" x="4371975" y="3371850"/>
          <p14:tracePt t="40387" x="4333875" y="3371850"/>
          <p14:tracePt t="40404" x="4286250" y="3371850"/>
          <p14:tracePt t="40420" x="4252913" y="3378200"/>
          <p14:tracePt t="40437" x="4241800" y="3378200"/>
          <p14:tracePt t="40453" x="4210050" y="3378200"/>
          <p14:tracePt t="40470" x="4176713" y="3378200"/>
          <p14:tracePt t="40487" x="4171950" y="3378200"/>
          <p14:tracePt t="40503" x="4160838" y="3378200"/>
          <p14:tracePt t="40520" x="4149725" y="3378200"/>
          <p14:tracePt t="40537" x="4144963" y="3378200"/>
          <p14:tracePt t="40553" x="4129088" y="3382963"/>
          <p14:tracePt t="40570" x="4102100" y="3382963"/>
          <p14:tracePt t="40587" x="4075113" y="3394075"/>
          <p14:tracePt t="40604" x="4052888" y="3394075"/>
          <p14:tracePt t="40620" x="3998913" y="3398838"/>
          <p14:tracePt t="40637" x="3983038" y="3405188"/>
          <p14:tracePt t="40654" x="3922713" y="3405188"/>
          <p14:tracePt t="40670" x="3821113" y="3405188"/>
          <p14:tracePt t="40687" x="3783013" y="3405188"/>
          <p14:tracePt t="40704" x="3702050" y="3394075"/>
          <p14:tracePt t="40720" x="3605213" y="3351213"/>
          <p14:tracePt t="40737" x="3582988" y="3340100"/>
          <p14:tracePt t="40753" x="3544888" y="3286125"/>
          <p14:tracePt t="40771" x="3517900" y="3241675"/>
          <p14:tracePt t="40787" x="3506788" y="3198813"/>
          <p14:tracePt t="40803" x="3502025" y="3151188"/>
          <p14:tracePt t="40821" x="3497263" y="3117850"/>
          <p14:tracePt t="40837" x="3497263" y="3086100"/>
          <p14:tracePt t="40853" x="3497263" y="3048000"/>
          <p14:tracePt t="40870" x="3502025" y="3016250"/>
          <p14:tracePt t="40887" x="3517900" y="2998788"/>
          <p14:tracePt t="40903" x="3582988" y="2933700"/>
          <p14:tracePt t="40920" x="3706813" y="2874963"/>
          <p14:tracePt t="40937" x="3733800" y="2870200"/>
          <p14:tracePt t="40953" x="3778250" y="2870200"/>
          <p14:tracePt t="40970" x="3783013" y="2870200"/>
          <p14:tracePt t="41003" x="3783013" y="2886075"/>
          <p14:tracePt t="41020" x="3783013" y="2890838"/>
          <p14:tracePt t="41037" x="3778250" y="2901950"/>
          <p14:tracePt t="41053" x="3778250" y="2906713"/>
          <p14:tracePt t="41070" x="3771900" y="2913063"/>
          <p14:tracePt t="41540" x="3771900" y="2917825"/>
          <p14:tracePt t="41551" x="3771900" y="2924175"/>
          <p14:tracePt t="41560" x="3771900" y="2928938"/>
          <p14:tracePt t="41570" x="3787775" y="2955925"/>
          <p14:tracePt t="41587" x="3794125" y="2960688"/>
          <p14:tracePt t="41604" x="3821113" y="2994025"/>
          <p14:tracePt t="41620" x="3852863" y="3021013"/>
          <p14:tracePt t="41653" x="3895725" y="3063875"/>
          <p14:tracePt t="41687" x="3944938" y="3101975"/>
          <p14:tracePt t="41720" x="4025900" y="3144838"/>
          <p14:tracePt t="41737" x="4064000" y="3160713"/>
          <p14:tracePt t="41753" x="4122738" y="3194050"/>
          <p14:tracePt t="41770" x="4167188" y="3214688"/>
          <p14:tracePt t="41787" x="4171950" y="3221038"/>
          <p14:tracePt t="41803" x="4187825" y="3241675"/>
          <p14:tracePt t="41820" x="4203700" y="3252788"/>
          <p14:tracePt t="41837" x="4210050" y="3252788"/>
          <p14:tracePt t="41853" x="4214813" y="3259138"/>
          <p14:tracePt t="41870" x="4241800" y="3259138"/>
          <p14:tracePt t="41887" x="4248150" y="3259138"/>
          <p14:tracePt t="41903" x="4264025" y="3259138"/>
          <p14:tracePt t="41920" x="4279900" y="3263900"/>
          <p14:tracePt t="41938" x="4291013" y="3263900"/>
          <p14:tracePt t="41955" x="4295775" y="3263900"/>
          <p14:tracePt t="41970" x="4302125" y="3263900"/>
          <p14:tracePt t="41987" x="4306888" y="3263900"/>
          <p14:tracePt t="42030" x="4313238" y="3263900"/>
          <p14:tracePt t="42102" x="4318000" y="3263900"/>
          <p14:tracePt t="42113" x="4322763" y="3263900"/>
          <p14:tracePt t="42120" x="4329113" y="3263900"/>
          <p14:tracePt t="42179" x="4333875" y="3263900"/>
          <p14:tracePt t="42199" x="4340225" y="3263900"/>
          <p14:tracePt t="42760" x="4367213" y="3263900"/>
          <p14:tracePt t="42769" x="4403725" y="3263900"/>
          <p14:tracePt t="42779" x="4441825" y="3263900"/>
          <p14:tracePt t="42790" x="4479925" y="3263900"/>
          <p14:tracePt t="42803" x="4594225" y="3263900"/>
          <p14:tracePt t="42820" x="4772025" y="3252788"/>
          <p14:tracePt t="42837" x="4837113" y="3248025"/>
          <p14:tracePt t="42853" x="4918075" y="3236913"/>
          <p14:tracePt t="42887" x="4929188" y="3225800"/>
          <p14:tracePt t="43300" x="4891088" y="3225800"/>
          <p14:tracePt t="43309" x="4826000" y="3236913"/>
          <p14:tracePt t="43320" x="4772025" y="3241675"/>
          <p14:tracePt t="43329" x="4733925" y="3252788"/>
          <p14:tracePt t="43339" x="4668838" y="3263900"/>
          <p14:tracePt t="43370" x="4533900" y="3279775"/>
          <p14:tracePt t="43403" x="4479925" y="3279775"/>
          <p14:tracePt t="43437" x="4464050" y="3279775"/>
          <p14:tracePt t="43453" x="4457700" y="3279775"/>
          <p14:tracePt t="43782" x="4475163" y="3279775"/>
          <p14:tracePt t="43790" x="4533900" y="3275013"/>
          <p14:tracePt t="43800" x="4621213" y="3263900"/>
          <p14:tracePt t="43809" x="4675188" y="3259138"/>
          <p14:tracePt t="43820" x="4760913" y="3259138"/>
          <p14:tracePt t="43837" x="4826000" y="3259138"/>
          <p14:tracePt t="43853" x="4902200" y="3259138"/>
          <p14:tracePt t="43870" x="4949825" y="3259138"/>
          <p14:tracePt t="43887" x="4956175" y="3259138"/>
          <p14:tracePt t="43903" x="4960938" y="3259138"/>
          <p14:tracePt t="44700" x="4956175" y="3259138"/>
          <p14:tracePt t="44710" x="4938713" y="3259138"/>
          <p14:tracePt t="44720" x="4891088" y="3259138"/>
          <p14:tracePt t="44730" x="4848225" y="3270250"/>
          <p14:tracePt t="44740" x="4783138" y="3275013"/>
          <p14:tracePt t="44753" x="4657725" y="3297238"/>
          <p14:tracePt t="44770" x="4540250" y="3317875"/>
          <p14:tracePt t="44804" x="4356100" y="3355975"/>
          <p14:tracePt t="44837" x="4176713" y="3409950"/>
          <p14:tracePt t="44870" x="3917950" y="3441700"/>
          <p14:tracePt t="44887" x="3890963" y="3441700"/>
          <p14:tracePt t="44903" x="3832225" y="3441700"/>
          <p14:tracePt t="44920" x="3814763" y="3448050"/>
          <p14:tracePt t="44936" x="3798888" y="3448050"/>
          <p14:tracePt t="44953" x="3713163" y="3448050"/>
          <p14:tracePt t="44970" x="3609975" y="3448050"/>
          <p14:tracePt t="44987" x="3544888" y="3448050"/>
          <p14:tracePt t="45003" x="3360738" y="3394075"/>
          <p14:tracePt t="45020" x="3286125" y="3344863"/>
          <p14:tracePt t="45037" x="3248025" y="3286125"/>
          <p14:tracePt t="45053" x="3232150" y="3236913"/>
          <p14:tracePt t="45070" x="3232150" y="3187700"/>
          <p14:tracePt t="45087" x="3243263" y="3155950"/>
          <p14:tracePt t="45103" x="3306763" y="3097213"/>
          <p14:tracePt t="45120" x="3448050" y="3021013"/>
          <p14:tracePt t="45137" x="3490913" y="2994025"/>
          <p14:tracePt t="45154" x="3578225" y="2967038"/>
          <p14:tracePt t="45170" x="3609975" y="2955925"/>
          <p14:tracePt t="45187" x="3621088" y="2955925"/>
          <p14:tracePt t="45203" x="3636963" y="2955925"/>
          <p14:tracePt t="45220" x="3652838" y="2955925"/>
          <p14:tracePt t="45237" x="3659188" y="2967038"/>
          <p14:tracePt t="45253" x="3679825" y="2998788"/>
          <p14:tracePt t="45270" x="3679825" y="3009900"/>
          <p14:tracePt t="45444" x="3679825" y="3016250"/>
          <p14:tracePt t="45669" x="3679825" y="3021013"/>
          <p14:tracePt t="45679" x="3679825" y="3032125"/>
          <p14:tracePt t="45690" x="3679825" y="3048000"/>
          <p14:tracePt t="45704" x="3679825" y="3052763"/>
          <p14:tracePt t="45720" x="3679825" y="3074988"/>
          <p14:tracePt t="45753" x="3686175" y="3090863"/>
          <p14:tracePt t="45787" x="3690938" y="3101975"/>
          <p14:tracePt t="45820" x="3695700" y="3113088"/>
          <p14:tracePt t="45837" x="3713163" y="3113088"/>
          <p14:tracePt t="45853" x="3744913" y="3117850"/>
          <p14:tracePt t="45870" x="3798888" y="3117850"/>
          <p14:tracePt t="45887" x="3836988" y="3128963"/>
          <p14:tracePt t="45903" x="3890963" y="3144838"/>
          <p14:tracePt t="45920" x="3933825" y="3167063"/>
          <p14:tracePt t="45937" x="3940175" y="3171825"/>
          <p14:tracePt t="45953" x="3944938" y="3182938"/>
          <p14:tracePt t="46670" x="3913188" y="3198813"/>
          <p14:tracePt t="46680" x="3863975" y="3209925"/>
          <p14:tracePt t="46693" x="3794125" y="3214688"/>
          <p14:tracePt t="46703" x="3690938" y="3236913"/>
          <p14:tracePt t="46720" x="3270250" y="3290888"/>
          <p14:tracePt t="46737" x="3167063" y="3290888"/>
          <p14:tracePt t="46753" x="2874963" y="3302000"/>
          <p14:tracePt t="46770" x="2771775" y="3317875"/>
          <p14:tracePt t="46803" x="2551113" y="3378200"/>
          <p14:tracePt t="46837" x="2409825" y="3409950"/>
          <p14:tracePt t="46870" x="2382838" y="3421063"/>
          <p14:tracePt t="46939" x="2378075" y="3432175"/>
          <p14:tracePt t="46949" x="2355850" y="3436938"/>
          <p14:tracePt t="46961" x="2344738" y="3441700"/>
          <p14:tracePt t="46970" x="2335213" y="3459163"/>
          <p14:tracePt t="46987" x="2301875" y="3479800"/>
          <p14:tracePt t="47003" x="2216150" y="3524250"/>
          <p14:tracePt t="47020" x="2112963" y="3598863"/>
          <p14:tracePt t="47037" x="2043113" y="3648075"/>
          <p14:tracePt t="47053" x="1951038" y="3713163"/>
          <p14:tracePt t="47070" x="1847850" y="3787775"/>
          <p14:tracePt t="47087" x="1816100" y="3810000"/>
          <p14:tracePt t="47103" x="1739900" y="3852863"/>
          <p14:tracePt t="47120" x="1697038" y="3886200"/>
          <p14:tracePt t="47137" x="1697038" y="3890963"/>
          <p14:tracePt t="47153" x="1692275" y="3890963"/>
          <p14:tracePt t="47170" x="1692275" y="3895725"/>
          <p14:tracePt t="47203" x="1685925" y="3895725"/>
          <p14:tracePt t="47819" x="1697038" y="3895725"/>
          <p14:tracePt t="47829" x="1701800" y="3895725"/>
          <p14:tracePt t="47840" x="1708150" y="3895725"/>
          <p14:tracePt t="47853" x="1712913" y="3895725"/>
          <p14:tracePt t="47870" x="1746250" y="3895725"/>
          <p14:tracePt t="47887" x="1755775" y="3895725"/>
          <p14:tracePt t="47903" x="1804988" y="3895725"/>
          <p14:tracePt t="47920" x="1863725" y="3895725"/>
          <p14:tracePt t="47953" x="2128838" y="3886200"/>
          <p14:tracePt t="47987" x="2555875" y="3836988"/>
          <p14:tracePt t="48020" x="3144838" y="3805238"/>
          <p14:tracePt t="48037" x="3270250" y="3794125"/>
          <p14:tracePt t="48054" x="3587750" y="3794125"/>
          <p14:tracePt t="48070" x="3906838" y="3794125"/>
          <p14:tracePt t="48087" x="4021138" y="3794125"/>
          <p14:tracePt t="48103" x="4349750" y="3794125"/>
          <p14:tracePt t="48120" x="4560888" y="3794125"/>
          <p14:tracePt t="48137" x="4652963" y="3794125"/>
          <p14:tracePt t="48153" x="4911725" y="3783013"/>
          <p14:tracePt t="48170" x="5149850" y="3783013"/>
          <p14:tracePt t="48187" x="5437188" y="3783013"/>
          <p14:tracePt t="48203" x="6111875" y="3767138"/>
          <p14:tracePt t="48220" x="6853238" y="3767138"/>
          <p14:tracePt t="48237" x="7289800" y="3767138"/>
          <p14:tracePt t="48254" x="7597775" y="3767138"/>
          <p14:tracePt t="48270" x="7874000" y="3767138"/>
          <p14:tracePt t="48287" x="7927975" y="3760788"/>
          <p14:tracePt t="48303" x="7997825" y="3756025"/>
          <p14:tracePt t="48320" x="8058150" y="3744913"/>
          <p14:tracePt t="48337" x="8078788" y="3744913"/>
          <p14:tracePt t="48353" x="8170863" y="3729038"/>
          <p14:tracePt t="48370" x="8220075" y="3729038"/>
          <p14:tracePt t="48387" x="8235950" y="3722688"/>
          <p14:tracePt t="48403" x="8251825" y="3722688"/>
          <p14:tracePt t="48420" x="8274050" y="3722688"/>
          <p14:tracePt t="48437" x="8289925" y="3722688"/>
          <p14:tracePt t="48453" x="8294688" y="3729038"/>
          <p14:tracePt t="48470" x="8301038" y="3729038"/>
          <p14:tracePt t="48487" x="8305800" y="3729038"/>
          <p14:tracePt t="48503" x="8305800" y="3733800"/>
          <p14:tracePt t="48520" x="8312150" y="3733800"/>
          <p14:tracePt t="48537" x="8316913" y="3740150"/>
          <p14:tracePt t="48553" x="8339138" y="3749675"/>
          <p14:tracePt t="48570" x="8370888" y="3767138"/>
          <p14:tracePt t="48587" x="8382000" y="3767138"/>
          <p14:tracePt t="48603" x="8404225" y="3767138"/>
          <p14:tracePt t="48620" x="8435975" y="3767138"/>
          <p14:tracePt t="48637" x="8451850" y="3767138"/>
          <p14:tracePt t="48654" x="8485188" y="3760788"/>
          <p14:tracePt t="48670" x="8505825" y="3760788"/>
          <p14:tracePt t="48687" x="8516938" y="3760788"/>
          <p14:tracePt t="48703" x="8539163" y="3760788"/>
          <p14:tracePt t="48720" x="8575675" y="3760788"/>
          <p14:tracePt t="48736" x="8586788" y="3760788"/>
          <p14:tracePt t="48753" x="8609013" y="3760788"/>
          <p14:tracePt t="48770" x="8620125" y="3760788"/>
          <p14:tracePt t="48880" x="8624888" y="3760788"/>
          <p14:tracePt t="48889" x="8629650" y="3760788"/>
          <p14:tracePt t="49400" x="8624888" y="3760788"/>
          <p14:tracePt t="49410" x="8613775" y="3760788"/>
          <p14:tracePt t="49420" x="8593138" y="3760788"/>
          <p14:tracePt t="49430" x="8532813" y="3760788"/>
          <p14:tracePt t="49441" x="8505825" y="3760788"/>
          <p14:tracePt t="49453" x="8424863" y="3760788"/>
          <p14:tracePt t="49470" x="8251825" y="3771900"/>
          <p14:tracePt t="49487" x="8123238" y="3783013"/>
          <p14:tracePt t="49520" x="7550150" y="3814763"/>
          <p14:tracePt t="49553" x="6797675" y="3848100"/>
          <p14:tracePt t="49587" x="5900738" y="3906838"/>
          <p14:tracePt t="49603" x="5064125" y="3998913"/>
          <p14:tracePt t="49620" x="4479925" y="4064000"/>
          <p14:tracePt t="49637" x="4318000" y="4075113"/>
          <p14:tracePt t="49653" x="3841750" y="4086225"/>
          <p14:tracePt t="49670" x="3551238" y="4086225"/>
          <p14:tracePt t="49686" x="3286125" y="4086225"/>
          <p14:tracePt t="49703" x="3005138" y="4086225"/>
          <p14:tracePt t="49720" x="2690813" y="4086225"/>
          <p14:tracePt t="49737" x="2566988" y="4086225"/>
          <p14:tracePt t="49753" x="2463800" y="4086225"/>
          <p14:tracePt t="49770" x="2382838" y="4079875"/>
          <p14:tracePt t="49787" x="2355850" y="4079875"/>
          <p14:tracePt t="49803" x="2297113" y="4079875"/>
          <p14:tracePt t="49821" x="2243138" y="4079875"/>
          <p14:tracePt t="49837" x="2220913" y="4075113"/>
          <p14:tracePt t="49854" x="2189163" y="4059238"/>
          <p14:tracePt t="49870" x="2178050" y="4048125"/>
          <p14:tracePt t="49903" x="2162175" y="4014788"/>
          <p14:tracePt t="49920" x="2144713" y="3998913"/>
          <p14:tracePt t="49937" x="2128838" y="3976688"/>
          <p14:tracePt t="49953" x="2101850" y="3949700"/>
          <p14:tracePt t="49970" x="2054225" y="3913188"/>
          <p14:tracePt t="49987" x="2009775" y="3890963"/>
          <p14:tracePt t="50004" x="1951038" y="3859213"/>
          <p14:tracePt t="50020" x="1897063" y="3841750"/>
          <p14:tracePt t="50037" x="1881188" y="3836988"/>
          <p14:tracePt t="50053" x="1820863" y="3821113"/>
          <p14:tracePt t="50070" x="1789113" y="3805238"/>
          <p14:tracePt t="50087" x="1773238" y="3798888"/>
          <p14:tracePt t="50103" x="1751013" y="3787775"/>
          <p14:tracePt t="50120" x="1746250" y="3787775"/>
          <p14:tracePt t="50440" x="1751013" y="3798888"/>
          <p14:tracePt t="50462" x="1755775" y="3798888"/>
          <p14:tracePt t="50471" x="1762125" y="3798888"/>
          <p14:tracePt t="50770" x="1773238" y="3798888"/>
          <p14:tracePt t="50779" x="1782763" y="3798888"/>
          <p14:tracePt t="50791" x="1800225" y="3798888"/>
          <p14:tracePt t="50804" x="1843088" y="3798888"/>
          <p14:tracePt t="50820" x="1951038" y="3798888"/>
          <p14:tracePt t="50837" x="2063750" y="3798888"/>
          <p14:tracePt t="50853" x="2254250" y="3810000"/>
          <p14:tracePt t="50886" x="2486025" y="3825875"/>
          <p14:tracePt t="50920" x="2566988" y="3825875"/>
          <p14:tracePt t="50954" x="2578100" y="3832225"/>
          <p14:tracePt t="50970" x="2605088" y="3836988"/>
          <p14:tracePt t="50987" x="2609850" y="3852863"/>
          <p14:tracePt t="51003" x="2636838" y="3863975"/>
          <p14:tracePt t="51021" x="2647950" y="3875088"/>
          <p14:tracePt t="51603" x="2643188" y="3875088"/>
          <p14:tracePt t="51613" x="2636838" y="3868738"/>
          <p14:tracePt t="51620" x="2632075" y="3868738"/>
          <p14:tracePt t="51637" x="2625725" y="3863975"/>
          <p14:tracePt t="52240" x="2632075" y="3875088"/>
          <p14:tracePt t="52249" x="2636838" y="3879850"/>
          <p14:tracePt t="52260" x="2643188" y="3886200"/>
          <p14:tracePt t="52270" x="2647950" y="3895725"/>
          <p14:tracePt t="52287" x="2652713" y="3895725"/>
          <p14:tracePt t="52303" x="2659063" y="3906838"/>
          <p14:tracePt t="52320" x="2663825" y="3922713"/>
          <p14:tracePt t="52337" x="2670175" y="3929063"/>
          <p14:tracePt t="52370" x="2679700" y="3944938"/>
          <p14:tracePt t="52403" x="2690813" y="3956050"/>
          <p14:tracePt t="52437" x="2701925" y="3960813"/>
          <p14:tracePt t="52453" x="2708275" y="3967163"/>
          <p14:tracePt t="52470" x="2713038" y="3967163"/>
          <p14:tracePt t="52487" x="2724150" y="3967163"/>
          <p14:tracePt t="52504" x="2728913" y="3971925"/>
          <p14:tracePt t="52520" x="2735263" y="3976688"/>
          <p14:tracePt t="52560" x="2740025" y="3976688"/>
          <p14:tracePt t="52570" x="2740025" y="3983038"/>
          <p14:tracePt t="52587" x="2744788" y="3983038"/>
          <p14:tracePt t="52609" x="2751138" y="3987800"/>
          <p14:tracePt t="52620" x="2755900" y="3987800"/>
          <p14:tracePt t="52640" x="2755900" y="3994150"/>
          <p14:tracePt t="52653" x="2762250" y="3994150"/>
          <p14:tracePt t="52670" x="2778125" y="3994150"/>
          <p14:tracePt t="52687" x="2794000" y="3998913"/>
          <p14:tracePt t="52703" x="2852738" y="4003675"/>
          <p14:tracePt t="52720" x="2940050" y="4003675"/>
          <p14:tracePt t="52737" x="3052763" y="4003675"/>
          <p14:tracePt t="52753" x="3194050" y="4003675"/>
          <p14:tracePt t="52770" x="3398838" y="3983038"/>
          <p14:tracePt t="52787" x="3524250" y="3971925"/>
          <p14:tracePt t="52803" x="3706813" y="3940175"/>
          <p14:tracePt t="52821" x="3895725" y="3922713"/>
          <p14:tracePt t="52837" x="3971925" y="3922713"/>
          <p14:tracePt t="52853" x="4176713" y="3902075"/>
          <p14:tracePt t="52870" x="4360863" y="3902075"/>
          <p14:tracePt t="52887" x="4437063" y="3902075"/>
          <p14:tracePt t="52903" x="4556125" y="3902075"/>
          <p14:tracePt t="52920" x="4610100" y="3902075"/>
          <p14:tracePt t="52937" x="4641850" y="3895725"/>
          <p14:tracePt t="52953" x="4675188" y="3886200"/>
          <p14:tracePt t="52970" x="4706938" y="3879850"/>
          <p14:tracePt t="52987" x="4745038" y="3875088"/>
          <p14:tracePt t="53003" x="4814888" y="3859213"/>
          <p14:tracePt t="53020" x="4906963" y="3836988"/>
          <p14:tracePt t="53037" x="4929188" y="3832225"/>
          <p14:tracePt t="53054" x="4972050" y="3825875"/>
          <p14:tracePt t="53070" x="5003800" y="3810000"/>
          <p14:tracePt t="53087" x="5014913" y="3810000"/>
          <p14:tracePt t="53103" x="5041900" y="3787775"/>
          <p14:tracePt t="53120" x="5057775" y="3776663"/>
          <p14:tracePt t="53137" x="5057775" y="3771900"/>
          <p14:tracePt t="53153" x="5057775" y="3767138"/>
          <p14:tracePt t="53170" x="5057775" y="3760788"/>
          <p14:tracePt t="53250" x="5064125" y="3756025"/>
          <p14:tracePt t="53261" x="5068888" y="3749675"/>
          <p14:tracePt t="53280" x="5068888" y="3744913"/>
          <p14:tracePt t="53310" x="5075238" y="3744913"/>
          <p14:tracePt t="53530" x="5080000" y="3744913"/>
          <p14:tracePt t="53541" x="5102225" y="3744913"/>
          <p14:tracePt t="53551" x="5214938" y="3740150"/>
          <p14:tracePt t="53560" x="5273675" y="3740150"/>
          <p14:tracePt t="53570" x="5349875" y="3740150"/>
          <p14:tracePt t="53587" x="5583238" y="3740150"/>
          <p14:tracePt t="53620" x="5857875" y="3740150"/>
          <p14:tracePt t="53653" x="5884863" y="3740150"/>
          <p14:tracePt t="53999" x="5826125" y="3740150"/>
          <p14:tracePt t="54009" x="5772150" y="3740150"/>
          <p14:tracePt t="54020" x="5695950" y="3740150"/>
          <p14:tracePt t="54030" x="5619750" y="3740150"/>
          <p14:tracePt t="54040" x="5545138" y="3740150"/>
          <p14:tracePt t="54053" x="5446713" y="3740150"/>
          <p14:tracePt t="54070" x="5419725" y="3740150"/>
          <p14:tracePt t="54140" x="5426075" y="3740150"/>
          <p14:tracePt t="54153" x="5437188" y="3740150"/>
          <p14:tracePt t="54187" x="5453063" y="3740150"/>
          <p14:tracePt t="54259" x="5468938" y="3740150"/>
          <p14:tracePt t="54269" x="5507038" y="3740150"/>
          <p14:tracePt t="54279" x="5549900" y="3740150"/>
          <p14:tracePt t="54289" x="5646738" y="3740150"/>
          <p14:tracePt t="54303" x="5788025" y="3749675"/>
          <p14:tracePt t="54320" x="6069013" y="3749675"/>
          <p14:tracePt t="54337" x="6154738" y="3749675"/>
          <p14:tracePt t="54353" x="6354763" y="3749675"/>
          <p14:tracePt t="54370" x="6408738" y="3749675"/>
          <p14:tracePt t="54387" x="6415088" y="3749675"/>
          <p14:tracePt t="55699" x="6376988" y="3749675"/>
          <p14:tracePt t="55710" x="6361113" y="3749675"/>
          <p14:tracePt t="55720" x="6327775" y="3749675"/>
          <p14:tracePt t="55730" x="6311900" y="3749675"/>
          <p14:tracePt t="55740" x="6273800" y="3749675"/>
          <p14:tracePt t="55753" x="6242050" y="3756025"/>
          <p14:tracePt t="55770" x="6176963" y="3760788"/>
          <p14:tracePt t="55787" x="6154738" y="3760788"/>
          <p14:tracePt t="55820" x="6046788" y="3771900"/>
          <p14:tracePt t="55853" x="5918200" y="3787775"/>
          <p14:tracePt t="55886" x="5826125" y="3787775"/>
          <p14:tracePt t="55903" x="5792788" y="3787775"/>
          <p14:tracePt t="55920" x="5749925" y="3787775"/>
          <p14:tracePt t="55936" x="5722938" y="3787775"/>
          <p14:tracePt t="55953" x="5614988" y="3787775"/>
          <p14:tracePt t="55970" x="5491163" y="3787775"/>
          <p14:tracePt t="55986" x="5468938" y="3787775"/>
          <p14:tracePt t="56003" x="5437188" y="3787775"/>
          <p14:tracePt t="56089" x="5446713" y="3787775"/>
          <p14:tracePt t="56099" x="5495925" y="3783013"/>
          <p14:tracePt t="56110" x="5583238" y="3783013"/>
          <p14:tracePt t="56120" x="5626100" y="3783013"/>
          <p14:tracePt t="56137" x="5680075" y="3798888"/>
          <p14:tracePt t="56153" x="5684838" y="3805238"/>
          <p14:tracePt t="59223" x="5133975" y="4194175"/>
          <p14:tracePt t="59229" x="5026025" y="4241800"/>
          <p14:tracePt t="59240" x="4972050" y="4264025"/>
          <p14:tracePt t="59253" x="4918075" y="4291013"/>
          <p14:tracePt t="59270" x="4783138" y="4329113"/>
          <p14:tracePt t="59286" x="4756150" y="4344988"/>
          <p14:tracePt t="59303" x="4657725" y="4360863"/>
          <p14:tracePt t="59337" x="4491038" y="4387850"/>
          <p14:tracePt t="59370" x="4279900" y="4398963"/>
          <p14:tracePt t="59403" x="4176713" y="4398963"/>
          <p14:tracePt t="59420" x="4095750" y="4387850"/>
          <p14:tracePt t="59437" x="4041775" y="4367213"/>
          <p14:tracePt t="59453" x="3949700" y="4313238"/>
          <p14:tracePt t="59470" x="3852863" y="4252913"/>
          <p14:tracePt t="59487" x="3783013" y="4198938"/>
          <p14:tracePt t="59503" x="3717925" y="4160838"/>
          <p14:tracePt t="59520" x="3632200" y="4122738"/>
          <p14:tracePt t="59537" x="3605213" y="4117975"/>
          <p14:tracePt t="59553" x="3517900" y="4086225"/>
          <p14:tracePt t="59570" x="3409950" y="4059238"/>
          <p14:tracePt t="59586" x="3355975" y="4048125"/>
          <p14:tracePt t="59603" x="3171825" y="3998913"/>
          <p14:tracePt t="59620" x="3063875" y="3940175"/>
          <p14:tracePt t="59636" x="3032125" y="3922713"/>
          <p14:tracePt t="59653" x="2944813" y="3879850"/>
          <p14:tracePt t="59670" x="2879725" y="3852863"/>
          <p14:tracePt t="59686" x="2825750" y="3821113"/>
          <p14:tracePt t="59703" x="2782888" y="3794125"/>
          <p14:tracePt t="59720" x="2724150" y="3771900"/>
          <p14:tracePt t="59736" x="2690813" y="3749675"/>
          <p14:tracePt t="59753" x="2659063" y="3729038"/>
          <p14:tracePt t="59770" x="2636838" y="3706813"/>
          <p14:tracePt t="59787" x="2636838" y="3702050"/>
          <p14:tracePt t="59902" x="2636838" y="3695700"/>
          <p14:tracePt t="66814" x="3209925" y="4052888"/>
          <p14:tracePt t="66820" x="3221038" y="4059238"/>
          <p14:tracePt t="66830" x="3252788" y="4059238"/>
          <p14:tracePt t="66840" x="3351213" y="4059238"/>
          <p14:tracePt t="66853" x="3690938" y="4059238"/>
          <p14:tracePt t="66870" x="4286250" y="4156075"/>
          <p14:tracePt t="66887" x="4522788" y="4241800"/>
          <p14:tracePt t="66903" x="4556125" y="4241800"/>
          <p14:tracePt t="66937" x="4529138" y="4230688"/>
          <p14:tracePt t="66970" x="4414838" y="4144963"/>
          <p14:tracePt t="67003" x="4376738" y="4122738"/>
          <p14:tracePt t="67020" x="4360863" y="4117975"/>
          <p14:tracePt t="67053" x="4356100" y="4113213"/>
          <p14:tracePt t="67160" x="4360863" y="4113213"/>
          <p14:tracePt t="67169" x="4367213" y="4106863"/>
          <p14:tracePt t="67179" x="4376738" y="4102100"/>
          <p14:tracePt t="67189" x="4387850" y="4102100"/>
          <p14:tracePt t="67203" x="4403725" y="4102100"/>
          <p14:tracePt t="67220" x="4425950" y="4079875"/>
          <p14:tracePt t="67237" x="4448175" y="4075113"/>
          <p14:tracePt t="67253" x="4502150" y="4048125"/>
          <p14:tracePt t="67270" x="4572000" y="4014788"/>
          <p14:tracePt t="67286" x="4598988" y="4010025"/>
          <p14:tracePt t="67303" x="4664075" y="3983038"/>
          <p14:tracePt t="67320" x="4695825" y="3967163"/>
          <p14:tracePt t="67337" x="4706938" y="3956050"/>
          <p14:tracePt t="67353" x="4706938" y="3949700"/>
          <p14:tracePt t="67370" x="4706938" y="3944938"/>
          <p14:tracePt t="67403" x="4706938" y="3940175"/>
          <p14:tracePt t="67420" x="4706938" y="3933825"/>
          <p14:tracePt t="67439" x="4706938" y="3922713"/>
          <p14:tracePt t="67453" x="4706938" y="3917950"/>
          <p14:tracePt t="67470" x="4722813" y="3902075"/>
          <p14:tracePt t="67486" x="4733925" y="3886200"/>
          <p14:tracePt t="67503" x="4772025" y="3868738"/>
          <p14:tracePt t="67520" x="4821238" y="3852863"/>
          <p14:tracePt t="67537" x="4848225" y="3848100"/>
          <p14:tracePt t="67553" x="4929188" y="3848100"/>
          <p14:tracePt t="67570" x="4960938" y="3836988"/>
          <p14:tracePt t="67586" x="4983163" y="3836988"/>
          <p14:tracePt t="67603" x="5003800" y="3841750"/>
          <p14:tracePt t="67620" x="5030788" y="3848100"/>
          <p14:tracePt t="67637" x="5048250" y="3859213"/>
          <p14:tracePt t="67653" x="5068888" y="3868738"/>
          <p14:tracePt t="67670" x="5106988" y="3890963"/>
          <p14:tracePt t="67687" x="5111750" y="3895725"/>
          <p14:tracePt t="67703" x="5118100" y="3906838"/>
          <p14:tracePt t="67720" x="5129213" y="3913188"/>
          <p14:tracePt t="67737" x="5138738" y="3917950"/>
          <p14:tracePt t="67753" x="5203825" y="3917950"/>
          <p14:tracePt t="67770" x="5284788" y="3922713"/>
          <p14:tracePt t="67787" x="5311775" y="3922713"/>
          <p14:tracePt t="67803" x="5383213" y="3933825"/>
          <p14:tracePt t="67820" x="5392738" y="3933825"/>
          <p14:tracePt t="67836" x="5399088" y="3933825"/>
          <p14:tracePt t="67900" x="5376863" y="3940175"/>
          <p14:tracePt t="67910" x="5360988" y="3940175"/>
          <p14:tracePt t="67920" x="5338763" y="3940175"/>
          <p14:tracePt t="67929" x="5318125" y="3940175"/>
          <p14:tracePt t="67940" x="5302250" y="3940175"/>
          <p14:tracePt t="67953" x="5295900" y="3940175"/>
          <p14:tracePt t="67970" x="5284788" y="3940175"/>
          <p14:tracePt t="67986" x="5280025" y="3940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まずは定義から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4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前置詞とは、名詞の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前</a:t>
            </a:r>
            <a:r>
              <a:rPr kumimoji="1" lang="ja-JP" altLang="en-US" sz="3600" dirty="0"/>
              <a:t>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置</a:t>
            </a:r>
            <a:r>
              <a:rPr kumimoji="1" lang="ja-JP" altLang="en-US" sz="3600" dirty="0"/>
              <a:t>く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詞</a:t>
            </a:r>
            <a:r>
              <a:rPr kumimoji="1" lang="ja-JP" altLang="en-US" sz="3600" dirty="0"/>
              <a:t>。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en-US" altLang="ja-JP" sz="3600" dirty="0"/>
              <a:t>Look at (</a:t>
            </a:r>
            <a:r>
              <a:rPr lang="en-US" altLang="ja-JP" sz="3600" dirty="0"/>
              <a:t>I/my/me/mine) .  </a:t>
            </a:r>
            <a:r>
              <a:rPr lang="ja-JP" altLang="en-US" sz="3600" dirty="0"/>
              <a:t>正しいのは？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前置詞のあとの名詞は前置詞の何？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前置詞＋名詞のかたまりは</a:t>
            </a:r>
            <a:r>
              <a:rPr kumimoji="1" lang="ja-JP" altLang="en-US" sz="3600" dirty="0">
                <a:solidFill>
                  <a:srgbClr val="FF0000"/>
                </a:solidFill>
              </a:rPr>
              <a:t>前置詞句</a:t>
            </a:r>
            <a:r>
              <a:rPr kumimoji="1" lang="ja-JP" altLang="en-US" sz="3600" dirty="0"/>
              <a:t>と呼ばれる</a:t>
            </a:r>
            <a:endParaRPr kumimoji="1" lang="en-US" altLang="ja-JP" sz="3600" dirty="0"/>
          </a:p>
        </p:txBody>
      </p:sp>
      <p:sp>
        <p:nvSpPr>
          <p:cNvPr id="4" name="円/楕円 3"/>
          <p:cNvSpPr/>
          <p:nvPr/>
        </p:nvSpPr>
        <p:spPr>
          <a:xfrm>
            <a:off x="3664324" y="2541496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90746" y="2998696"/>
            <a:ext cx="226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目的語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8B2D2A1-C6FA-4857-9332-EA33923FC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8"/>
    </mc:Choice>
    <mc:Fallback xmlns="">
      <p:transition spd="slow" advTm="55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3729" x="2117725" y="4583113"/>
          <p14:tracePt t="3736" x="2459038" y="4437063"/>
          <p14:tracePt t="3747" x="2679700" y="4333875"/>
          <p14:tracePt t="3758" x="2978150" y="4183063"/>
          <p14:tracePt t="3772" x="3351213" y="4003675"/>
          <p14:tracePt t="3789" x="4652963" y="3398838"/>
          <p14:tracePt t="3806" x="4999038" y="3263900"/>
          <p14:tracePt t="3839" x="5853113" y="2987675"/>
          <p14:tracePt t="4007" x="5891213" y="2994025"/>
          <p14:tracePt t="4019" x="6019800" y="3036888"/>
          <p14:tracePt t="4027" x="6138863" y="3059113"/>
          <p14:tracePt t="4039" x="6273800" y="3052763"/>
          <p14:tracePt t="4056" x="6318250" y="3043238"/>
          <p14:tracePt t="4072" x="6361113" y="2940050"/>
          <p14:tracePt t="4089" x="6480175" y="2697163"/>
          <p14:tracePt t="4106" x="6642100" y="2443163"/>
          <p14:tracePt t="4122" x="6815138" y="2297113"/>
          <p14:tracePt t="4139" x="7085013" y="2144713"/>
          <p14:tracePt t="4156" x="7219950" y="2090738"/>
          <p14:tracePt t="4172" x="7278688" y="2063750"/>
          <p14:tracePt t="4189" x="7278688" y="2058988"/>
          <p14:tracePt t="4206" x="7269163" y="2054225"/>
          <p14:tracePt t="4222" x="7078663" y="2043113"/>
          <p14:tracePt t="4239" x="6842125" y="2036763"/>
          <p14:tracePt t="4256" x="6765925" y="2036763"/>
          <p14:tracePt t="4272" x="6538913" y="2047875"/>
          <p14:tracePt t="4289" x="6345238" y="2081213"/>
          <p14:tracePt t="4306" x="6280150" y="2101850"/>
          <p14:tracePt t="4322" x="6192838" y="2135188"/>
          <p14:tracePt t="4339" x="6161088" y="2155825"/>
          <p14:tracePt t="4356" x="6127750" y="2193925"/>
          <p14:tracePt t="4372" x="6069013" y="2243138"/>
          <p14:tracePt t="4389" x="5965825" y="2328863"/>
          <p14:tracePt t="4406" x="5911850" y="2366963"/>
          <p14:tracePt t="4423" x="5826125" y="2409825"/>
          <p14:tracePt t="4439" x="5749925" y="2432050"/>
          <p14:tracePt t="4456" x="5727700" y="2443163"/>
          <p14:tracePt t="4472" x="5684838" y="2443163"/>
          <p14:tracePt t="4489" x="5614988" y="2432050"/>
          <p14:tracePt t="4506" x="5576888" y="2416175"/>
          <p14:tracePt t="4522" x="5403850" y="2362200"/>
          <p14:tracePt t="4539" x="5257800" y="2297113"/>
          <p14:tracePt t="4556" x="5203825" y="2274888"/>
          <p14:tracePt t="4572" x="5010150" y="2227263"/>
          <p14:tracePt t="4589" x="4852988" y="2189163"/>
          <p14:tracePt t="4606" x="4749800" y="2155825"/>
          <p14:tracePt t="4622" x="4668838" y="2101850"/>
          <p14:tracePt t="4639" x="4603750" y="2054225"/>
          <p14:tracePt t="4656" x="4583113" y="2020888"/>
          <p14:tracePt t="4672" x="4549775" y="1978025"/>
          <p14:tracePt t="4689" x="4518025" y="1935163"/>
          <p14:tracePt t="4706" x="4513263" y="1912938"/>
          <p14:tracePt t="4722" x="4513263" y="1863725"/>
          <p14:tracePt t="4739" x="4560888" y="1789113"/>
          <p14:tracePt t="4756" x="4583113" y="1766888"/>
          <p14:tracePt t="4772" x="4657725" y="1724025"/>
          <p14:tracePt t="4789" x="4702175" y="1697038"/>
          <p14:tracePt t="4806" x="4711700" y="1697038"/>
          <p14:tracePt t="4822" x="4729163" y="1697038"/>
          <p14:tracePt t="4839" x="4760913" y="1697038"/>
          <p14:tracePt t="4856" x="4794250" y="1712913"/>
          <p14:tracePt t="4872" x="4868863" y="1762125"/>
          <p14:tracePt t="4889" x="4960938" y="1854200"/>
          <p14:tracePt t="4906" x="5010150" y="1912938"/>
          <p14:tracePt t="4923" x="5080000" y="1993900"/>
          <p14:tracePt t="4939" x="5149850" y="2054225"/>
          <p14:tracePt t="4956" x="5165725" y="2081213"/>
          <p14:tracePt t="5026" x="5165725" y="2074863"/>
          <p14:tracePt t="5037" x="5165725" y="2058988"/>
          <p14:tracePt t="5057" x="5160963" y="2054225"/>
          <p14:tracePt t="5077" x="5165725" y="2047875"/>
          <p14:tracePt t="5087" x="5192713" y="2043113"/>
          <p14:tracePt t="5097" x="5257800" y="2043113"/>
          <p14:tracePt t="5107" x="5322888" y="2043113"/>
          <p14:tracePt t="5122" x="5410200" y="2047875"/>
          <p14:tracePt t="5139" x="5727700" y="2128838"/>
          <p14:tracePt t="5156" x="5842000" y="2171700"/>
          <p14:tracePt t="5172" x="6080125" y="2263775"/>
          <p14:tracePt t="5189" x="6149975" y="2317750"/>
          <p14:tracePt t="5206" x="6149975" y="2328863"/>
          <p14:tracePt t="5223" x="6149975" y="2339975"/>
          <p14:tracePt t="5239" x="6145213" y="2355850"/>
          <p14:tracePt t="5256" x="6138863" y="2362200"/>
          <p14:tracePt t="5272" x="6118225" y="2378075"/>
          <p14:tracePt t="5289" x="6084888" y="2398713"/>
          <p14:tracePt t="5306" x="6064250" y="2405063"/>
          <p14:tracePt t="5322" x="6015038" y="2420938"/>
          <p14:tracePt t="5339" x="5972175" y="2425700"/>
          <p14:tracePt t="5356" x="5918200" y="2425700"/>
          <p14:tracePt t="5372" x="5853113" y="2416175"/>
          <p14:tracePt t="5389" x="5749925" y="2362200"/>
          <p14:tracePt t="5406" x="5718175" y="2339975"/>
          <p14:tracePt t="5422" x="5680075" y="2290763"/>
          <p14:tracePt t="5439" x="5657850" y="2232025"/>
          <p14:tracePt t="5456" x="5657850" y="2209800"/>
          <p14:tracePt t="5472" x="5657850" y="2155825"/>
          <p14:tracePt t="5489" x="5684838" y="2081213"/>
          <p14:tracePt t="5506" x="5707063" y="2058988"/>
          <p14:tracePt t="5522" x="5772150" y="1982788"/>
          <p14:tracePt t="5539" x="5826125" y="1944688"/>
          <p14:tracePt t="5556" x="5853113" y="1928813"/>
          <p14:tracePt t="5572" x="5895975" y="1917700"/>
          <p14:tracePt t="5589" x="5907088" y="1917700"/>
          <p14:tracePt t="5627" x="5907088" y="1924050"/>
          <p14:tracePt t="5647" x="5907088" y="1935163"/>
          <p14:tracePt t="5657" x="5907088" y="1944688"/>
          <p14:tracePt t="5667" x="5907088" y="1951038"/>
          <p14:tracePt t="5677" x="5907088" y="1962150"/>
          <p14:tracePt t="5689" x="5907088" y="1978025"/>
          <p14:tracePt t="5706" x="5907088" y="1989138"/>
          <p14:tracePt t="5722" x="5907088" y="1993900"/>
          <p14:tracePt t="5739" x="5949950" y="2032000"/>
          <p14:tracePt t="5756" x="5992813" y="2047875"/>
          <p14:tracePt t="5772" x="6230938" y="2151063"/>
          <p14:tracePt t="5789" x="6435725" y="2232025"/>
          <p14:tracePt t="5806" x="6604000" y="2290763"/>
          <p14:tracePt t="5822" x="6777038" y="2371725"/>
          <p14:tracePt t="5839" x="6815138" y="2393950"/>
          <p14:tracePt t="5917" x="6804025" y="2393950"/>
          <p14:tracePt t="5927" x="6777038" y="2393950"/>
          <p14:tracePt t="5937" x="6750050" y="2393950"/>
          <p14:tracePt t="5946" x="6734175" y="2393950"/>
          <p14:tracePt t="5957" x="6711950" y="2389188"/>
          <p14:tracePt t="5973" x="6711950" y="2382838"/>
          <p14:tracePt t="6127" x="6700838" y="2382838"/>
          <p14:tracePt t="6137" x="6684963" y="2382838"/>
          <p14:tracePt t="6147" x="6653213" y="2382838"/>
          <p14:tracePt t="6157" x="6599238" y="2382838"/>
          <p14:tracePt t="6173" x="6554788" y="2382838"/>
          <p14:tracePt t="6189" x="6365875" y="2382838"/>
          <p14:tracePt t="6206" x="6280150" y="2382838"/>
          <p14:tracePt t="6222" x="6091238" y="2382838"/>
          <p14:tracePt t="6239" x="5999163" y="2382838"/>
          <p14:tracePt t="6256" x="5981700" y="2378075"/>
          <p14:tracePt t="6272" x="5949950" y="2378075"/>
          <p14:tracePt t="6289" x="5900738" y="2378075"/>
          <p14:tracePt t="6306" x="5853113" y="2378075"/>
          <p14:tracePt t="6322" x="5749925" y="2366963"/>
          <p14:tracePt t="6339" x="5646738" y="2366963"/>
          <p14:tracePt t="6356" x="5592763" y="2355850"/>
          <p14:tracePt t="6372" x="5522913" y="2351088"/>
          <p14:tracePt t="6389" x="5473700" y="2351088"/>
          <p14:tracePt t="6406" x="5453063" y="2351088"/>
          <p14:tracePt t="6422" x="5414963" y="2344738"/>
          <p14:tracePt t="6439" x="5365750" y="2344738"/>
          <p14:tracePt t="6456" x="5345113" y="2344738"/>
          <p14:tracePt t="6472" x="5280025" y="2344738"/>
          <p14:tracePt t="6489" x="5219700" y="2344738"/>
          <p14:tracePt t="6506" x="5192713" y="2344738"/>
          <p14:tracePt t="6522" x="5176838" y="2344738"/>
          <p14:tracePt t="6539" x="5165725" y="2344738"/>
          <p14:tracePt t="6556" x="5160963" y="2339975"/>
          <p14:tracePt t="6572" x="5145088" y="2339975"/>
          <p14:tracePt t="6589" x="5133975" y="2328863"/>
          <p14:tracePt t="6606" x="5129213" y="2328863"/>
          <p14:tracePt t="6622" x="5106988" y="2328863"/>
          <p14:tracePt t="6906" x="5106988" y="2324100"/>
          <p14:tracePt t="6917" x="5133975" y="2324100"/>
          <p14:tracePt t="6927" x="5192713" y="2324100"/>
          <p14:tracePt t="6939" x="5246688" y="2317750"/>
          <p14:tracePt t="6956" x="5307013" y="2317750"/>
          <p14:tracePt t="6972" x="5484813" y="2308225"/>
          <p14:tracePt t="6989" x="5565775" y="2297113"/>
          <p14:tracePt t="7006" x="5576888" y="2297113"/>
          <p14:tracePt t="7022" x="5583238" y="2297113"/>
          <p14:tracePt t="7068" x="5588000" y="2297113"/>
          <p14:tracePt t="7077" x="5592763" y="2297113"/>
          <p14:tracePt t="7087" x="5603875" y="2297113"/>
          <p14:tracePt t="7097" x="5619750" y="2301875"/>
          <p14:tracePt t="7108" x="5626100" y="2301875"/>
          <p14:tracePt t="7136" x="5626100" y="2308225"/>
          <p14:tracePt t="7366" x="5664200" y="2308225"/>
          <p14:tracePt t="7377" x="5707063" y="2308225"/>
          <p14:tracePt t="7387" x="5754688" y="2308225"/>
          <p14:tracePt t="7396" x="5927725" y="2308225"/>
          <p14:tracePt t="7407" x="6015038" y="2308225"/>
          <p14:tracePt t="7422" x="6091238" y="2308225"/>
          <p14:tracePt t="7439" x="6376988" y="2308225"/>
          <p14:tracePt t="7456" x="6419850" y="2312988"/>
          <p14:tracePt t="7472" x="6442075" y="2312988"/>
          <p14:tracePt t="7567" x="6419850" y="2317750"/>
          <p14:tracePt t="7577" x="6399213" y="2317750"/>
          <p14:tracePt t="7587" x="6388100" y="2317750"/>
          <p14:tracePt t="7688" x="6388100" y="2324100"/>
          <p14:tracePt t="7737" x="6388100" y="2328863"/>
          <p14:tracePt t="7819" x="6365875" y="2328863"/>
          <p14:tracePt t="7830" x="6318250" y="2344738"/>
          <p14:tracePt t="7839" x="6307138" y="2355850"/>
          <p14:tracePt t="10882" x="4830763" y="3106738"/>
          <p14:tracePt t="10895" x="4711700" y="3171825"/>
          <p14:tracePt t="10906" x="4641850" y="3221038"/>
          <p14:tracePt t="10922" x="4529138" y="3306763"/>
          <p14:tracePt t="10939" x="4475163" y="3344863"/>
          <p14:tracePt t="10956" x="4387850" y="3405188"/>
          <p14:tracePt t="10972" x="4356100" y="3421063"/>
          <p14:tracePt t="11006" x="4187825" y="3506788"/>
          <p14:tracePt t="11039" x="4144963" y="3524250"/>
          <p14:tracePt t="11072" x="4140200" y="3524250"/>
          <p14:tracePt t="11089" x="4129088" y="3529013"/>
          <p14:tracePt t="11106" x="4122738" y="3529013"/>
          <p14:tracePt t="11122" x="4117975" y="3533775"/>
          <p14:tracePt t="11139" x="4113213" y="3533775"/>
          <p14:tracePt t="11186" x="4106863" y="3533775"/>
          <p14:tracePt t="11196" x="4090988" y="3529013"/>
          <p14:tracePt t="11206" x="4068763" y="3524250"/>
          <p14:tracePt t="11222" x="4059238" y="3524250"/>
          <p14:tracePt t="11239" x="4025900" y="3517900"/>
          <p14:tracePt t="11256" x="4010025" y="3517900"/>
          <p14:tracePt t="11272" x="3994150" y="3517900"/>
          <p14:tracePt t="11289" x="3960813" y="3506788"/>
          <p14:tracePt t="11306" x="3940175" y="3506788"/>
          <p14:tracePt t="11322" x="3863975" y="3502025"/>
          <p14:tracePt t="11339" x="3783013" y="3490913"/>
          <p14:tracePt t="11355" x="3756025" y="3486150"/>
          <p14:tracePt t="11372" x="3722688" y="3486150"/>
          <p14:tracePt t="11389" x="3713163" y="3486150"/>
          <p14:tracePt t="11406" x="3706813" y="3486150"/>
          <p14:tracePt t="11422" x="3702050" y="3486150"/>
          <p14:tracePt t="11439" x="3695700" y="3486150"/>
          <p14:tracePt t="11455" x="3695700" y="3490913"/>
          <p14:tracePt t="12207" x="3690938" y="3490913"/>
          <p14:tracePt t="12217" x="3679825" y="3479800"/>
          <p14:tracePt t="12227" x="3675063" y="3475038"/>
          <p14:tracePt t="12239" x="3675063" y="3468688"/>
          <p14:tracePt t="12698" x="3648075" y="3463925"/>
          <p14:tracePt t="12707" x="3614738" y="3448050"/>
          <p14:tracePt t="12722" x="3605213" y="3441700"/>
          <p14:tracePt t="12739" x="3578225" y="3432175"/>
          <p14:tracePt t="12756" x="3578225" y="3425825"/>
          <p14:tracePt t="12772" x="3571875" y="3425825"/>
          <p14:tracePt t="13250" x="3609975" y="3405188"/>
          <p14:tracePt t="13260" x="3636963" y="3398838"/>
          <p14:tracePt t="13272" x="3659188" y="3394075"/>
          <p14:tracePt t="13289" x="3668713" y="3387725"/>
          <p14:tracePt t="13322" x="3675063" y="3382963"/>
          <p14:tracePt t="13339" x="3690938" y="3378200"/>
          <p14:tracePt t="13355" x="3695700" y="3378200"/>
          <p14:tracePt t="13456" x="3695700" y="3360738"/>
          <p14:tracePt t="13467" x="3679825" y="3324225"/>
          <p14:tracePt t="13477" x="3668713" y="3302000"/>
          <p14:tracePt t="13489" x="3663950" y="3290888"/>
          <p14:tracePt t="13506" x="3648075" y="3275013"/>
          <p14:tracePt t="13522" x="3636963" y="3241675"/>
          <p14:tracePt t="13539" x="3614738" y="3221038"/>
          <p14:tracePt t="13556" x="3614738" y="3214688"/>
          <p14:tracePt t="13572" x="3609975" y="3198813"/>
          <p14:tracePt t="13589" x="3598863" y="3171825"/>
          <p14:tracePt t="13606" x="3587750" y="3160713"/>
          <p14:tracePt t="13622" x="3582988" y="3144838"/>
          <p14:tracePt t="13639" x="3578225" y="3133725"/>
          <p14:tracePt t="13696" x="3571875" y="3133725"/>
          <p14:tracePt t="13777" x="3587750" y="3128963"/>
          <p14:tracePt t="13787" x="3605213" y="3128963"/>
          <p14:tracePt t="13798" x="3675063" y="3128963"/>
          <p14:tracePt t="13807" x="3798888" y="3128963"/>
          <p14:tracePt t="13822" x="3913188" y="3128963"/>
          <p14:tracePt t="13839" x="4248150" y="3140075"/>
          <p14:tracePt t="13856" x="4349750" y="3140075"/>
          <p14:tracePt t="13872" x="4556125" y="3160713"/>
          <p14:tracePt t="13889" x="4630738" y="3160713"/>
          <p14:tracePt t="13906" x="4664075" y="3160713"/>
          <p14:tracePt t="13922" x="4706938" y="3160713"/>
          <p14:tracePt t="13939" x="4848225" y="3155950"/>
          <p14:tracePt t="13955" x="4911725" y="3155950"/>
          <p14:tracePt t="13972" x="5064125" y="3167063"/>
          <p14:tracePt t="13989" x="5095875" y="3171825"/>
          <p14:tracePt t="14077" x="5102225" y="3171825"/>
          <p14:tracePt t="17850" x="4421188" y="3167063"/>
          <p14:tracePt t="17859" x="4383088" y="3167063"/>
          <p14:tracePt t="17867" x="4329113" y="3155950"/>
          <p14:tracePt t="17877" x="4203700" y="3133725"/>
          <p14:tracePt t="17889" x="4140200" y="3117850"/>
          <p14:tracePt t="17906" x="4021138" y="3097213"/>
          <p14:tracePt t="17922" x="3751263" y="3074988"/>
          <p14:tracePt t="17956" x="3194050" y="3025775"/>
          <p14:tracePt t="17989" x="2339975" y="2890838"/>
          <p14:tracePt t="18022" x="2124075" y="2805113"/>
          <p14:tracePt t="18039" x="2036763" y="2762250"/>
          <p14:tracePt t="18055" x="2005013" y="2740025"/>
          <p14:tracePt t="18072" x="1982788" y="2724150"/>
          <p14:tracePt t="18117" x="1973263" y="2724150"/>
          <p14:tracePt t="18127" x="1939925" y="2744788"/>
          <p14:tracePt t="18137" x="1912938" y="2751138"/>
          <p14:tracePt t="18147" x="1870075" y="2767013"/>
          <p14:tracePt t="18157" x="1778000" y="2798763"/>
          <p14:tracePt t="18172" x="1724025" y="2816225"/>
          <p14:tracePt t="18189" x="1535113" y="2847975"/>
          <p14:tracePt t="18206" x="1492250" y="2847975"/>
          <p14:tracePt t="18222" x="1431925" y="2847975"/>
          <p14:tracePt t="18239" x="1400175" y="2847975"/>
          <p14:tracePt t="18256" x="1393825" y="2847975"/>
          <p14:tracePt t="18347" x="1438275" y="2836863"/>
          <p14:tracePt t="18357" x="1481138" y="2832100"/>
          <p14:tracePt t="18366" x="1546225" y="2820988"/>
          <p14:tracePt t="18377" x="1674813" y="2798763"/>
          <p14:tracePt t="18389" x="1751013" y="2789238"/>
          <p14:tracePt t="18406" x="1827213" y="2771775"/>
          <p14:tracePt t="18422" x="1962150" y="2751138"/>
          <p14:tracePt t="18439" x="2005013" y="2733675"/>
          <p14:tracePt t="18487" x="2009775" y="2733675"/>
          <p14:tracePt t="18497" x="2016125" y="2728913"/>
          <p14:tracePt t="18507" x="2020888" y="2724150"/>
          <p14:tracePt t="18522" x="2027238" y="2724150"/>
          <p14:tracePt t="18617" x="2054225" y="2713038"/>
          <p14:tracePt t="18627" x="2112963" y="2713038"/>
          <p14:tracePt t="18639" x="2189163" y="2713038"/>
          <p14:tracePt t="18656" x="2290763" y="2713038"/>
          <p14:tracePt t="18672" x="2643188" y="2701925"/>
          <p14:tracePt t="18689" x="3048000" y="2674938"/>
          <p14:tracePt t="18705" x="3171825" y="2674938"/>
          <p14:tracePt t="18722" x="3463925" y="2674938"/>
          <p14:tracePt t="18739" x="3641725" y="2663825"/>
          <p14:tracePt t="18756" x="3690938" y="2663825"/>
          <p14:tracePt t="18772" x="3744913" y="2674938"/>
          <p14:tracePt t="18789" x="3751263" y="2679700"/>
          <p14:tracePt t="18822" x="3751263" y="2690813"/>
          <p14:tracePt t="18839" x="3751263" y="2697163"/>
          <p14:tracePt t="18855" x="3751263" y="2701925"/>
          <p14:tracePt t="18872" x="3744913" y="2713038"/>
          <p14:tracePt t="18889" x="3744913" y="2728913"/>
          <p14:tracePt t="18906" x="3744913" y="2740025"/>
          <p14:tracePt t="18922" x="3744913" y="2771775"/>
          <p14:tracePt t="18939" x="3756025" y="2794000"/>
          <p14:tracePt t="18956" x="3760788" y="2798763"/>
          <p14:tracePt t="18972" x="3771900" y="2825750"/>
          <p14:tracePt t="18989" x="3794125" y="2870200"/>
          <p14:tracePt t="19006" x="3798888" y="2879725"/>
          <p14:tracePt t="19022" x="3832225" y="2928938"/>
          <p14:tracePt t="19039" x="3832225" y="2967038"/>
          <p14:tracePt t="19056" x="3832225" y="2987675"/>
          <p14:tracePt t="19072" x="3821113" y="3005138"/>
          <p14:tracePt t="19089" x="3794125" y="3032125"/>
          <p14:tracePt t="19105" x="3767138" y="3048000"/>
          <p14:tracePt t="19122" x="3740150" y="3048000"/>
          <p14:tracePt t="19139" x="3706813" y="3043238"/>
          <p14:tracePt t="19156" x="3695700" y="3025775"/>
          <p14:tracePt t="19172" x="3648075" y="2967038"/>
          <p14:tracePt t="19189" x="3625850" y="2913063"/>
          <p14:tracePt t="19206" x="3625850" y="2901950"/>
          <p14:tracePt t="19222" x="3625850" y="2852738"/>
          <p14:tracePt t="19239" x="3625850" y="2809875"/>
          <p14:tracePt t="19256" x="3632200" y="2805113"/>
          <p14:tracePt t="19272" x="3668713" y="2771775"/>
          <p14:tracePt t="19289" x="3722688" y="2733675"/>
          <p14:tracePt t="19306" x="3778250" y="2701925"/>
          <p14:tracePt t="19322" x="3836988" y="2679700"/>
          <p14:tracePt t="19339" x="3944938" y="2670175"/>
          <p14:tracePt t="19355" x="3987800" y="2670175"/>
          <p14:tracePt t="19372" x="4041775" y="2679700"/>
          <p14:tracePt t="19389" x="4068763" y="2713038"/>
          <p14:tracePt t="19406" x="4075113" y="2717800"/>
          <p14:tracePt t="19422" x="4075113" y="2744788"/>
          <p14:tracePt t="19439" x="4075113" y="2755900"/>
          <p14:tracePt t="19456" x="4075113" y="2762250"/>
          <p14:tracePt t="19472" x="4075113" y="2767013"/>
          <p14:tracePt t="19489" x="4075113" y="2771775"/>
          <p14:tracePt t="19517" x="4075113" y="2778125"/>
          <p14:tracePt t="30248" x="3756025" y="2874963"/>
          <p14:tracePt t="30257" x="3756025" y="2879725"/>
          <p14:tracePt t="30268" x="3751263" y="2886075"/>
          <p14:tracePt t="30277" x="3751263" y="2890838"/>
          <p14:tracePt t="30289" x="3751263" y="2924175"/>
          <p14:tracePt t="30306" x="3744913" y="2944813"/>
          <p14:tracePt t="30322" x="3729038" y="3005138"/>
          <p14:tracePt t="30355" x="3722688" y="3048000"/>
          <p14:tracePt t="30389" x="3722688" y="3059113"/>
          <p14:tracePt t="30422" x="3722688" y="3074988"/>
          <p14:tracePt t="30439" x="3702050" y="3113088"/>
          <p14:tracePt t="30455" x="3695700" y="3117850"/>
          <p14:tracePt t="30472" x="3686175" y="3133725"/>
          <p14:tracePt t="30489" x="3686175" y="3140075"/>
          <p14:tracePt t="30817" x="3675063" y="3140075"/>
          <p14:tracePt t="30827" x="3675063" y="3124200"/>
          <p14:tracePt t="30837" x="3668713" y="3117850"/>
          <p14:tracePt t="30848" x="3668713" y="3113088"/>
          <p14:tracePt t="30857" x="3663950" y="3101975"/>
          <p14:tracePt t="30872" x="3648075" y="3074988"/>
          <p14:tracePt t="30889" x="3625850" y="3036888"/>
          <p14:tracePt t="30905" x="3621088" y="3009900"/>
          <p14:tracePt t="30939" x="3594100" y="2879725"/>
          <p14:tracePt t="30972" x="3594100" y="2771775"/>
          <p14:tracePt t="31005" x="3621088" y="2706688"/>
          <p14:tracePt t="31022" x="3690938" y="2690813"/>
          <p14:tracePt t="31039" x="3767138" y="2690813"/>
          <p14:tracePt t="31056" x="3787775" y="2706688"/>
          <p14:tracePt t="31072" x="3879850" y="2771775"/>
          <p14:tracePt t="31089" x="3949700" y="2852738"/>
          <p14:tracePt t="31106" x="3967163" y="2863850"/>
          <p14:tracePt t="31122" x="3976688" y="2897188"/>
          <p14:tracePt t="31139" x="3976688" y="2901950"/>
          <p14:tracePt t="31197" x="3971925" y="2901950"/>
          <p14:tracePt t="31207" x="3960813" y="2879725"/>
          <p14:tracePt t="31217" x="3933825" y="2859088"/>
          <p14:tracePt t="31227" x="3913188" y="2825750"/>
          <p14:tracePt t="31239" x="3906838" y="2816225"/>
          <p14:tracePt t="31255" x="3890963" y="2782888"/>
          <p14:tracePt t="31272" x="3875088" y="2755900"/>
          <p14:tracePt t="31289" x="3868738" y="2751138"/>
          <p14:tracePt t="31305" x="3868738" y="2744788"/>
          <p14:tracePt t="31447" x="3875088" y="2744788"/>
          <p14:tracePt t="31507" x="3875088" y="2755900"/>
          <p14:tracePt t="31547" x="3868738" y="2762250"/>
          <p14:tracePt t="31556" x="3848100" y="2782888"/>
          <p14:tracePt t="31567" x="3832225" y="2794000"/>
          <p14:tracePt t="31576" x="3814763" y="2805113"/>
          <p14:tracePt t="31589" x="3798888" y="2809875"/>
          <p14:tracePt t="31606" x="3794125" y="2809875"/>
          <p14:tracePt t="31622" x="3787775" y="2809875"/>
          <p14:tracePt t="31638" x="3787775" y="2771775"/>
          <p14:tracePt t="31656" x="3794125" y="2701925"/>
          <p14:tracePt t="31672" x="3810000" y="2647950"/>
          <p14:tracePt t="31689" x="3859213" y="2582863"/>
          <p14:tracePt t="31705" x="3895725" y="2528888"/>
          <p14:tracePt t="31722" x="3971925" y="2474913"/>
          <p14:tracePt t="31739" x="3998913" y="2463800"/>
          <p14:tracePt t="31756" x="4010025" y="2463800"/>
          <p14:tracePt t="31772" x="4021138" y="2463800"/>
          <p14:tracePt t="31789" x="4059238" y="2513013"/>
          <p14:tracePt t="31805" x="4075113" y="2551113"/>
          <p14:tracePt t="31822" x="4113213" y="2670175"/>
          <p14:tracePt t="31839" x="4140200" y="2816225"/>
          <p14:tracePt t="31856" x="4140200" y="2843213"/>
          <p14:tracePt t="31872" x="4129088" y="2924175"/>
          <p14:tracePt t="31889" x="4064000" y="2967038"/>
          <p14:tracePt t="31905" x="4032250" y="2982913"/>
          <p14:tracePt t="31922" x="3929063" y="2982913"/>
          <p14:tracePt t="31939" x="3848100" y="2971800"/>
          <p14:tracePt t="31956" x="3810000" y="2928938"/>
          <p14:tracePt t="31972" x="3771900" y="2836863"/>
          <p14:tracePt t="31989" x="3771900" y="2798763"/>
          <p14:tracePt t="32005" x="3771900" y="2771775"/>
          <p14:tracePt t="32022" x="3778250" y="2751138"/>
          <p14:tracePt t="32039" x="3787775" y="2744788"/>
          <p14:tracePt t="32076" x="3794125" y="2744788"/>
          <p14:tracePt t="32089" x="3805238" y="2771775"/>
          <p14:tracePt t="32106" x="3814763" y="2794000"/>
          <p14:tracePt t="32122" x="3832225" y="2820988"/>
          <p14:tracePt t="32139" x="3848100" y="2836863"/>
          <p14:tracePt t="32155" x="3848100" y="2843213"/>
          <p14:tracePt t="32172" x="3848100" y="2852738"/>
          <p14:tracePt t="32189" x="3848100" y="2859088"/>
          <p14:tracePt t="32205" x="3848100" y="2863850"/>
          <p14:tracePt t="34638" x="2847975" y="3025775"/>
          <p14:tracePt t="34647" x="2794000" y="3032125"/>
          <p14:tracePt t="34657" x="2771775" y="3032125"/>
          <p14:tracePt t="34672" x="2762250" y="3032125"/>
          <p14:tracePt t="34689" x="2751138" y="3036888"/>
          <p14:tracePt t="34705" x="2740025" y="3036888"/>
          <p14:tracePt t="34722" x="2713038" y="3036888"/>
          <p14:tracePt t="34739" x="2690813" y="3036888"/>
          <p14:tracePt t="34772" x="2659063" y="3032125"/>
          <p14:tracePt t="34806" x="2598738" y="3009900"/>
          <p14:tracePt t="34839" x="2432050" y="2944813"/>
          <p14:tracePt t="34855" x="2409825" y="2940050"/>
          <p14:tracePt t="34872" x="2301875" y="2901950"/>
          <p14:tracePt t="34889" x="2200275" y="2886075"/>
          <p14:tracePt t="34905" x="2155825" y="2874963"/>
          <p14:tracePt t="34922" x="2036763" y="2859088"/>
          <p14:tracePt t="34939" x="1982788" y="2843213"/>
          <p14:tracePt t="34956" x="1939925" y="2832100"/>
          <p14:tracePt t="34972" x="1935163" y="2832100"/>
          <p14:tracePt t="34989" x="1924050" y="2820988"/>
          <p14:tracePt t="35005" x="1917700" y="2820988"/>
          <p14:tracePt t="35022" x="1912938" y="2816225"/>
          <p14:tracePt t="35055" x="1908175" y="2816225"/>
          <p14:tracePt t="35147" x="1897063" y="2816225"/>
          <p14:tracePt t="35157" x="1874838" y="2816225"/>
          <p14:tracePt t="35166" x="1836738" y="2816225"/>
          <p14:tracePt t="35176" x="1827213" y="2816225"/>
          <p14:tracePt t="35189" x="1804988" y="2816225"/>
          <p14:tracePt t="35206" x="1755775" y="2816225"/>
          <p14:tracePt t="35222" x="1701800" y="2816225"/>
          <p14:tracePt t="35239" x="1643063" y="2816225"/>
          <p14:tracePt t="35255" x="1620838" y="2816225"/>
          <p14:tracePt t="35272" x="1604963" y="2816225"/>
          <p14:tracePt t="35289" x="1600200" y="2816225"/>
          <p14:tracePt t="35726" x="1593850" y="2816225"/>
          <p14:tracePt t="35736" x="1589088" y="2816225"/>
          <p14:tracePt t="35746" x="1582738" y="2816225"/>
          <p14:tracePt t="35847" x="1593850" y="2805113"/>
          <p14:tracePt t="35857" x="1685925" y="2762250"/>
          <p14:tracePt t="35866" x="1766888" y="2717800"/>
          <p14:tracePt t="35877" x="1885950" y="2670175"/>
          <p14:tracePt t="35906" x="2371725" y="2528888"/>
          <p14:tracePt t="35939" x="3641725" y="2297113"/>
          <p14:tracePt t="35972" x="3836988" y="2324100"/>
          <p14:tracePt t="35989" x="3875088" y="2362200"/>
          <p14:tracePt t="36005" x="3895725" y="2389188"/>
          <p14:tracePt t="36022" x="3929063" y="2443163"/>
          <p14:tracePt t="36039" x="3956050" y="2513013"/>
          <p14:tracePt t="36055" x="3971925" y="2544763"/>
          <p14:tracePt t="36072" x="3987800" y="2571750"/>
          <p14:tracePt t="36089" x="3994150" y="2589213"/>
          <p14:tracePt t="36122" x="3994150" y="2598738"/>
          <p14:tracePt t="36138" x="3994150" y="2605088"/>
          <p14:tracePt t="36156" x="3998913" y="2605088"/>
          <p14:tracePt t="36172" x="4048125" y="2625725"/>
          <p14:tracePt t="36189" x="4106863" y="2632075"/>
          <p14:tracePt t="36206" x="4140200" y="2643188"/>
          <p14:tracePt t="36222" x="4171950" y="2647950"/>
          <p14:tracePt t="36239" x="4176713" y="2647950"/>
          <p14:tracePt t="36297" x="4183063" y="2647950"/>
          <p14:tracePt t="36816" x="4140200" y="2652713"/>
          <p14:tracePt t="36827" x="4086225" y="2652713"/>
          <p14:tracePt t="36837" x="4048125" y="2663825"/>
          <p14:tracePt t="36846" x="3983038" y="2663825"/>
          <p14:tracePt t="36857" x="3940175" y="2670175"/>
          <p14:tracePt t="36872" x="3886200" y="2679700"/>
          <p14:tracePt t="36889" x="3729038" y="2717800"/>
          <p14:tracePt t="36922" x="3448050" y="2789238"/>
          <p14:tracePt t="36955" x="3128963" y="2863850"/>
          <p14:tracePt t="36989" x="2836863" y="2924175"/>
          <p14:tracePt t="37005" x="2820988" y="2924175"/>
          <p14:tracePt t="37022" x="2778125" y="2933700"/>
          <p14:tracePt t="37039" x="2751138" y="2940050"/>
          <p14:tracePt t="37055" x="2724150" y="2940050"/>
          <p14:tracePt t="37072" x="2713038" y="2944813"/>
          <p14:tracePt t="37089" x="2697163" y="2944813"/>
          <p14:tracePt t="37105" x="2679700" y="2955925"/>
          <p14:tracePt t="37122" x="2647950" y="2960688"/>
          <p14:tracePt t="37138" x="2578100" y="2967038"/>
          <p14:tracePt t="37156" x="2540000" y="2978150"/>
          <p14:tracePt t="37172" x="2436813" y="2978150"/>
          <p14:tracePt t="37189" x="2366963" y="2982913"/>
          <p14:tracePt t="37206" x="2355850" y="2982913"/>
          <p14:tracePt t="37222" x="2335213" y="2982913"/>
          <p14:tracePt t="37247" x="2328863" y="2982913"/>
          <p14:tracePt t="37257" x="2324100" y="2982913"/>
          <p14:tracePt t="37272" x="2312988" y="2978150"/>
          <p14:tracePt t="37289" x="2281238" y="2960688"/>
          <p14:tracePt t="37305" x="2254250" y="2960688"/>
          <p14:tracePt t="37322" x="2232025" y="2951163"/>
          <p14:tracePt t="37339" x="2220913" y="2944813"/>
          <p14:tracePt t="37372" x="2216150" y="2944813"/>
          <p14:tracePt t="37388" x="2209800" y="2944813"/>
          <p14:tracePt t="37406" x="2200275" y="2944813"/>
          <p14:tracePt t="37422" x="2193925" y="2940050"/>
          <p14:tracePt t="37439" x="2178050" y="2933700"/>
          <p14:tracePt t="37456" x="2171700" y="2928938"/>
          <p14:tracePt t="37472" x="2162175" y="2917825"/>
          <p14:tracePt t="37489" x="2155825" y="2917825"/>
          <p14:tracePt t="37506" x="2151063" y="2906713"/>
          <p14:tracePt t="37522" x="2135188" y="2901950"/>
          <p14:tracePt t="37538" x="2124075" y="2901950"/>
          <p14:tracePt t="37556" x="2112963" y="2897188"/>
          <p14:tracePt t="37572" x="2108200" y="2886075"/>
          <p14:tracePt t="37589" x="2097088" y="2879725"/>
          <p14:tracePt t="37606" x="2081213" y="2874963"/>
          <p14:tracePt t="37622" x="2070100" y="2863850"/>
          <p14:tracePt t="37638" x="2054225" y="2852738"/>
          <p14:tracePt t="37656" x="2027238" y="2825750"/>
          <p14:tracePt t="37672" x="2016125" y="2820988"/>
          <p14:tracePt t="37689" x="1989138" y="2782888"/>
          <p14:tracePt t="37705" x="1978025" y="2762250"/>
          <p14:tracePt t="37722" x="1966913" y="2717800"/>
          <p14:tracePt t="37739" x="1962150" y="2686050"/>
          <p14:tracePt t="37755" x="1962150" y="2674938"/>
          <p14:tracePt t="37772" x="1962150" y="2659063"/>
          <p14:tracePt t="37788" x="1966913" y="2643188"/>
          <p14:tracePt t="37805" x="1978025" y="2625725"/>
          <p14:tracePt t="37822" x="1989138" y="2616200"/>
          <p14:tracePt t="37839" x="2020888" y="2605088"/>
          <p14:tracePt t="37856" x="2047875" y="2589213"/>
          <p14:tracePt t="37872" x="2090738" y="2589213"/>
          <p14:tracePt t="37889" x="2117725" y="2589213"/>
          <p14:tracePt t="37905" x="2128838" y="2589213"/>
          <p14:tracePt t="37922" x="2144713" y="2605088"/>
          <p14:tracePt t="37939" x="2171700" y="2625725"/>
          <p14:tracePt t="37956" x="2178050" y="2652713"/>
          <p14:tracePt t="37972" x="2193925" y="2679700"/>
          <p14:tracePt t="37989" x="2200275" y="2724150"/>
          <p14:tracePt t="38006" x="2205038" y="2751138"/>
          <p14:tracePt t="38022" x="2220913" y="2805113"/>
          <p14:tracePt t="38039" x="2236788" y="2843213"/>
          <p14:tracePt t="38055" x="2247900" y="2874963"/>
          <p14:tracePt t="38072" x="2259013" y="2917825"/>
          <p14:tracePt t="38089" x="2259013" y="2944813"/>
          <p14:tracePt t="38105" x="2259013" y="2951163"/>
          <p14:tracePt t="38122" x="2247900" y="2971800"/>
          <p14:tracePt t="38139" x="2232025" y="2982913"/>
          <p14:tracePt t="38156" x="2220913" y="2982913"/>
          <p14:tracePt t="38172" x="2193925" y="2987675"/>
          <p14:tracePt t="38189" x="2162175" y="2987675"/>
          <p14:tracePt t="38206" x="2151063" y="2987675"/>
          <p14:tracePt t="38222" x="2139950" y="2987675"/>
          <p14:tracePt t="38387" x="2139950" y="2982913"/>
          <p14:tracePt t="38407" x="2162175" y="2978150"/>
          <p14:tracePt t="38417" x="2182813" y="2971800"/>
          <p14:tracePt t="38427" x="2220913" y="2960688"/>
          <p14:tracePt t="38439" x="2297113" y="2960688"/>
          <p14:tracePt t="38455" x="2362200" y="2951163"/>
          <p14:tracePt t="38472" x="2571750" y="2951163"/>
          <p14:tracePt t="38489" x="2778125" y="2951163"/>
          <p14:tracePt t="38505" x="2901950" y="2955925"/>
          <p14:tracePt t="38522" x="3090863" y="2967038"/>
          <p14:tracePt t="38539" x="3221038" y="2967038"/>
          <p14:tracePt t="38556" x="3344863" y="2967038"/>
          <p14:tracePt t="38572" x="3506788" y="2967038"/>
          <p14:tracePt t="38589" x="3740150" y="2960688"/>
          <p14:tracePt t="38605" x="3805238" y="2960688"/>
          <p14:tracePt t="38622" x="3913188" y="2960688"/>
          <p14:tracePt t="38639" x="3949700" y="2960688"/>
          <p14:tracePt t="38655" x="3967163" y="2960688"/>
          <p14:tracePt t="38672" x="3998913" y="2967038"/>
          <p14:tracePt t="38689" x="4052888" y="2967038"/>
          <p14:tracePt t="38705" x="4086225" y="2967038"/>
          <p14:tracePt t="38722" x="4117975" y="2967038"/>
          <p14:tracePt t="49209" x="2636838" y="3821113"/>
          <p14:tracePt t="49217" x="2517775" y="3875088"/>
          <p14:tracePt t="49227" x="2454275" y="3902075"/>
          <p14:tracePt t="49238" x="2371725" y="3933825"/>
          <p14:tracePt t="49255" x="2247900" y="3956050"/>
          <p14:tracePt t="49272" x="2108200" y="3967163"/>
          <p14:tracePt t="49289" x="1951038" y="3976688"/>
          <p14:tracePt t="49322" x="1816100" y="3994150"/>
          <p14:tracePt t="49355" x="1681163" y="3998913"/>
          <p14:tracePt t="49389" x="1501775" y="4014788"/>
          <p14:tracePt t="49405" x="1474788" y="4025900"/>
          <p14:tracePt t="49422" x="1350963" y="4090988"/>
          <p14:tracePt t="49438" x="1243013" y="4149725"/>
          <p14:tracePt t="49455" x="1211263" y="4167188"/>
          <p14:tracePt t="49472" x="1189038" y="4176713"/>
          <p14:tracePt t="49517" x="1184275" y="4183063"/>
          <p14:tracePt t="49527" x="1173163" y="4187825"/>
          <p14:tracePt t="49539" x="1166813" y="4194175"/>
          <p14:tracePt t="49555" x="1162050" y="4198938"/>
          <p14:tracePt t="49627" x="1155700" y="4198938"/>
          <p14:tracePt t="49756" x="1162050" y="4198938"/>
          <p14:tracePt t="49767" x="1184275" y="4198938"/>
          <p14:tracePt t="49807" x="1204913" y="4198938"/>
          <p14:tracePt t="49816" x="1243013" y="4203700"/>
          <p14:tracePt t="49827" x="1265238" y="4221163"/>
          <p14:tracePt t="49839" x="1292225" y="4225925"/>
          <p14:tracePt t="49855" x="1335088" y="4252913"/>
          <p14:tracePt t="49872" x="1438275" y="4295775"/>
          <p14:tracePt t="49889" x="1535113" y="4344988"/>
          <p14:tracePt t="49905" x="1589088" y="4371975"/>
          <p14:tracePt t="49922" x="1654175" y="4394200"/>
          <p14:tracePt t="49938" x="1724025" y="4398963"/>
          <p14:tracePt t="49956" x="1789113" y="4410075"/>
          <p14:tracePt t="49972" x="1809750" y="4410075"/>
          <p14:tracePt t="49988" x="1912938" y="4425950"/>
          <p14:tracePt t="50005" x="1928813" y="4425950"/>
          <p14:tracePt t="50022" x="1989138" y="4441825"/>
          <p14:tracePt t="50038" x="2047875" y="4448175"/>
          <p14:tracePt t="50055" x="2070100" y="4448175"/>
          <p14:tracePt t="50072" x="2144713" y="4448175"/>
          <p14:tracePt t="50089" x="2243138" y="4437063"/>
          <p14:tracePt t="50105" x="2328863" y="4437063"/>
          <p14:tracePt t="50122" x="2481263" y="4425950"/>
          <p14:tracePt t="50139" x="2609850" y="4410075"/>
          <p14:tracePt t="50155" x="2686050" y="4410075"/>
          <p14:tracePt t="50172" x="2744788" y="4394200"/>
          <p14:tracePt t="50189" x="2832100" y="4376738"/>
          <p14:tracePt t="50206" x="2859088" y="4371975"/>
          <p14:tracePt t="50222" x="2928938" y="4367213"/>
          <p14:tracePt t="50239" x="3009900" y="4340225"/>
          <p14:tracePt t="50255" x="3036888" y="4340225"/>
          <p14:tracePt t="50272" x="3187700" y="4313238"/>
          <p14:tracePt t="50288" x="3306763" y="4284663"/>
          <p14:tracePt t="50305" x="3351213" y="4268788"/>
          <p14:tracePt t="50322" x="3436938" y="4230688"/>
          <p14:tracePt t="50338" x="3490913" y="4203700"/>
          <p14:tracePt t="50355" x="3529013" y="4187825"/>
          <p14:tracePt t="50372" x="3560763" y="4160838"/>
          <p14:tracePt t="50388" x="3614738" y="4122738"/>
          <p14:tracePt t="50406" x="3659188" y="4079875"/>
          <p14:tracePt t="50422" x="3663950" y="4059238"/>
          <p14:tracePt t="50439" x="3686175" y="4025900"/>
          <p14:tracePt t="50455" x="3695700" y="4003675"/>
          <p14:tracePt t="50472" x="3702050" y="3960813"/>
          <p14:tracePt t="50489" x="3702050" y="3913188"/>
          <p14:tracePt t="50506" x="3702050" y="3902075"/>
          <p14:tracePt t="50522" x="3675063" y="3841750"/>
          <p14:tracePt t="50539" x="3663950" y="3814763"/>
          <p14:tracePt t="50555" x="3652838" y="3810000"/>
          <p14:tracePt t="50572" x="3632200" y="3798888"/>
          <p14:tracePt t="50588" x="3621088" y="3787775"/>
          <p14:tracePt t="50605" x="3605213" y="3776663"/>
          <p14:tracePt t="50622" x="3571875" y="3776663"/>
          <p14:tracePt t="50639" x="3524250" y="3771900"/>
          <p14:tracePt t="50655" x="3475038" y="3771900"/>
          <p14:tracePt t="50672" x="3394075" y="3771900"/>
          <p14:tracePt t="50689" x="3328988" y="3771900"/>
          <p14:tracePt t="50705" x="3306763" y="3771900"/>
          <p14:tracePt t="50722" x="3259138" y="3771900"/>
          <p14:tracePt t="50738" x="3209925" y="3771900"/>
          <p14:tracePt t="50755" x="3182938" y="3783013"/>
          <p14:tracePt t="50772" x="3086100" y="3798888"/>
          <p14:tracePt t="50789" x="2982913" y="3814763"/>
          <p14:tracePt t="50805" x="2913063" y="3836988"/>
          <p14:tracePt t="50822" x="2820988" y="3859213"/>
          <p14:tracePt t="50839" x="2755900" y="3890963"/>
          <p14:tracePt t="50855" x="2697163" y="3929063"/>
          <p14:tracePt t="50872" x="2659063" y="3967163"/>
          <p14:tracePt t="50889" x="2605088" y="4030663"/>
          <p14:tracePt t="50905" x="2598738" y="4052888"/>
          <p14:tracePt t="50922" x="2593975" y="4102100"/>
          <p14:tracePt t="50938" x="2593975" y="4203700"/>
          <p14:tracePt t="50955" x="2609850" y="4225925"/>
          <p14:tracePt t="50972" x="2674938" y="4302125"/>
          <p14:tracePt t="50989" x="2852738" y="4383088"/>
          <p14:tracePt t="51006" x="3048000" y="4430713"/>
          <p14:tracePt t="51022" x="3286125" y="4484688"/>
          <p14:tracePt t="51039" x="3641725" y="4506913"/>
          <p14:tracePt t="51055" x="3906838" y="4522788"/>
          <p14:tracePt t="51072" x="4160838" y="4522788"/>
          <p14:tracePt t="51088" x="4291013" y="4502150"/>
          <p14:tracePt t="51105" x="4333875" y="4464050"/>
          <p14:tracePt t="51122" x="4376738" y="4387850"/>
          <p14:tracePt t="51138" x="4398963" y="4198938"/>
          <p14:tracePt t="51155" x="4398963" y="4106863"/>
          <p14:tracePt t="51172" x="4371975" y="3890963"/>
          <p14:tracePt t="51189" x="4302125" y="3686175"/>
          <p14:tracePt t="51205" x="4275138" y="3652838"/>
          <p14:tracePt t="51222" x="4221163" y="3605213"/>
          <p14:tracePt t="51239" x="4149725" y="3598863"/>
          <p14:tracePt t="51255" x="4113213" y="3598863"/>
          <p14:tracePt t="51272" x="4005263" y="3609975"/>
          <p14:tracePt t="51288" x="3906838" y="3641725"/>
          <p14:tracePt t="51305" x="3852863" y="3675063"/>
          <p14:tracePt t="51322" x="3810000" y="3686175"/>
          <p14:tracePt t="51339" x="3798888" y="3695700"/>
          <p14:tracePt t="52887" x="3798888" y="3706813"/>
          <p14:tracePt t="52897" x="3821113" y="3740150"/>
          <p14:tracePt t="52908" x="3868738" y="3776663"/>
          <p14:tracePt t="52922" x="3913188" y="3814763"/>
          <p14:tracePt t="52939" x="4014788" y="3868738"/>
          <p14:tracePt t="52955" x="4079875" y="3886200"/>
          <p14:tracePt t="52972" x="4268788" y="3929063"/>
          <p14:tracePt t="52988" x="4783138" y="3983038"/>
          <p14:tracePt t="53022" x="5765800" y="4021138"/>
          <p14:tracePt t="53055" x="6469063" y="4021138"/>
          <p14:tracePt t="53088" x="6642100" y="40370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前置詞句</a:t>
            </a:r>
            <a:r>
              <a:rPr lang="ja-JP" altLang="en-US" dirty="0"/>
              <a:t>の</a:t>
            </a:r>
            <a:r>
              <a:rPr lang="en-US" altLang="ja-JP" dirty="0"/>
              <a:t>3</a:t>
            </a:r>
            <a:r>
              <a:rPr lang="ja-JP" altLang="en-US" dirty="0"/>
              <a:t>用法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A. </a:t>
            </a:r>
            <a:r>
              <a:rPr lang="ja-JP" altLang="en-US" sz="3200" dirty="0"/>
              <a:t>形容詞　（補語になる）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　</a:t>
            </a:r>
            <a:r>
              <a:rPr lang="en-US" altLang="ja-JP" sz="3200" dirty="0"/>
              <a:t>The book is </a:t>
            </a:r>
            <a:r>
              <a:rPr lang="en-US" altLang="ja-JP" sz="3200" u="sng" dirty="0"/>
              <a:t>on the desk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      The book is </a:t>
            </a:r>
            <a:r>
              <a:rPr lang="en-US" altLang="ja-JP" sz="3200" u="sng" dirty="0"/>
              <a:t>of great value</a:t>
            </a:r>
            <a:r>
              <a:rPr lang="en-US" altLang="ja-JP" sz="3200" dirty="0"/>
              <a:t>. </a:t>
            </a:r>
          </a:p>
          <a:p>
            <a:pPr marL="0" indent="0">
              <a:buNone/>
            </a:pPr>
            <a:r>
              <a:rPr lang="en-US" altLang="ja-JP" sz="3200" dirty="0"/>
              <a:t>      I found the book </a:t>
            </a:r>
            <a:r>
              <a:rPr lang="en-US" altLang="ja-JP" sz="3200" u="sng" dirty="0"/>
              <a:t>of great value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B.</a:t>
            </a:r>
            <a:r>
              <a:rPr lang="ja-JP" altLang="en-US" sz="3200" dirty="0"/>
              <a:t> </a:t>
            </a:r>
            <a:r>
              <a:rPr kumimoji="1" lang="ja-JP" altLang="en-US" sz="3200" dirty="0"/>
              <a:t>形容詞　（前の名詞を修飾する）</a:t>
            </a:r>
            <a:r>
              <a:rPr lang="ja-JP" altLang="en-US" sz="3200" dirty="0"/>
              <a:t>    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       </a:t>
            </a:r>
          </a:p>
          <a:p>
            <a:pPr marL="0" indent="0">
              <a:buNone/>
            </a:pPr>
            <a:r>
              <a:rPr lang="ja-JP" altLang="en-US" sz="3200" dirty="0"/>
              <a:t>　　</a:t>
            </a:r>
            <a:r>
              <a:rPr kumimoji="1" lang="en-US" altLang="ja-JP" sz="3200" dirty="0"/>
              <a:t>The book </a:t>
            </a:r>
            <a:r>
              <a:rPr kumimoji="1" lang="en-US" altLang="ja-JP" sz="3200" u="sng" dirty="0"/>
              <a:t>on the desk </a:t>
            </a:r>
            <a:r>
              <a:rPr kumimoji="1" lang="en-US" altLang="ja-JP" sz="3200" dirty="0"/>
              <a:t>is mine.</a:t>
            </a:r>
            <a:r>
              <a:rPr kumimoji="1" lang="ja-JP" altLang="en-US" sz="3200" dirty="0"/>
              <a:t>　机の上の本　（名詞を修飾）</a:t>
            </a: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96000" y="2927818"/>
            <a:ext cx="469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= The book is valuable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28865" y="3512593"/>
            <a:ext cx="469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= I found the book valuable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6" name="右カーブ矢印 5"/>
          <p:cNvSpPr/>
          <p:nvPr/>
        </p:nvSpPr>
        <p:spPr>
          <a:xfrm rot="5400000">
            <a:off x="3148294" y="4886327"/>
            <a:ext cx="342900" cy="15094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E6338147-DF10-487D-80A3-2D7969B2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3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9"/>
    </mc:Choice>
    <mc:Fallback xmlns="">
      <p:transition spd="slow" advTm="8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511" x="6361113" y="3713163"/>
          <p14:tracePt t="1518" x="6307138" y="3695700"/>
          <p14:tracePt t="1529" x="6269038" y="3686175"/>
          <p14:tracePt t="1544" x="6203950" y="3686175"/>
          <p14:tracePt t="1560" x="5949950" y="3686175"/>
          <p14:tracePt t="1577" x="5765800" y="3648075"/>
          <p14:tracePt t="1594" x="5572125" y="3567113"/>
          <p14:tracePt t="1627" x="5295900" y="3290888"/>
          <p14:tracePt t="1660" x="4452938" y="2863850"/>
          <p14:tracePt t="1693" x="3551238" y="2593975"/>
          <p14:tracePt t="1710" x="3286125" y="2508250"/>
          <p14:tracePt t="1728" x="3171825" y="2447925"/>
          <p14:tracePt t="1744" x="3128963" y="2420938"/>
          <p14:tracePt t="1760" x="3106738" y="2393950"/>
          <p14:tracePt t="1777" x="3086100" y="2371725"/>
          <p14:tracePt t="1793" x="3063875" y="2335213"/>
          <p14:tracePt t="1810" x="2994025" y="2290763"/>
          <p14:tracePt t="1827" x="2913063" y="2254250"/>
          <p14:tracePt t="1844" x="2717800" y="2178050"/>
          <p14:tracePt t="1860" x="2416175" y="2063750"/>
          <p14:tracePt t="1877" x="2274888" y="1993900"/>
          <p14:tracePt t="1894" x="1847850" y="1746250"/>
          <p14:tracePt t="1910" x="1416050" y="1481138"/>
          <p14:tracePt t="1928" x="1166813" y="1362075"/>
          <p14:tracePt t="1944" x="973138" y="1285875"/>
          <p14:tracePt t="1960" x="708025" y="1173163"/>
          <p14:tracePt t="1977" x="615950" y="1128713"/>
          <p14:tracePt t="1994" x="431800" y="1038225"/>
          <p14:tracePt t="2010" x="361950" y="973138"/>
          <p14:tracePt t="2027" x="334963" y="912813"/>
          <p14:tracePt t="2044" x="319088" y="820738"/>
          <p14:tracePt t="2060" x="303213" y="692150"/>
          <p14:tracePt t="2077" x="292100" y="588963"/>
          <p14:tracePt t="2094" x="280988" y="496888"/>
          <p14:tracePt t="2110" x="280988" y="415925"/>
          <p14:tracePt t="2127" x="296863" y="388938"/>
          <p14:tracePt t="2143" x="366713" y="307975"/>
          <p14:tracePt t="2160" x="577850" y="211138"/>
          <p14:tracePt t="2178" x="681038" y="168275"/>
          <p14:tracePt t="2193" x="1123950" y="92075"/>
          <p14:tracePt t="2210" x="1393825" y="58738"/>
          <p14:tracePt t="2227" x="1604963" y="58738"/>
          <p14:tracePt t="2244" x="1890713" y="58738"/>
          <p14:tracePt t="2260" x="2043113" y="76200"/>
          <p14:tracePt t="2277" x="2135188" y="112713"/>
          <p14:tracePt t="2294" x="2236788" y="200025"/>
          <p14:tracePt t="2310" x="2339975" y="339725"/>
          <p14:tracePt t="2327" x="2366963" y="395288"/>
          <p14:tracePt t="2344" x="2420938" y="508000"/>
          <p14:tracePt t="2360" x="2432050" y="600075"/>
          <p14:tracePt t="2377" x="2432050" y="620713"/>
          <p14:tracePt t="2394" x="2432050" y="676275"/>
          <p14:tracePt t="2410" x="2432050" y="735013"/>
          <p14:tracePt t="2427" x="2436813" y="757238"/>
          <p14:tracePt t="2444" x="2447925" y="788988"/>
          <p14:tracePt t="2460" x="2454275" y="804863"/>
          <p14:tracePt t="2620" x="2459038" y="811213"/>
          <p14:tracePt t="2635" x="2459038" y="831850"/>
          <p14:tracePt t="2648" x="2459038" y="842963"/>
          <p14:tracePt t="2660" x="2459038" y="847725"/>
          <p14:tracePt t="2677" x="2459038" y="854075"/>
          <p14:tracePt t="2694" x="2459038" y="858838"/>
          <p14:tracePt t="4271" x="2486025" y="966788"/>
          <p14:tracePt t="4289" x="2501900" y="1020763"/>
          <p14:tracePt t="4299" x="2517775" y="1065213"/>
          <p14:tracePt t="4310" x="2551113" y="1155700"/>
          <p14:tracePt t="4327" x="2578100" y="1200150"/>
          <p14:tracePt t="4344" x="2605088" y="1308100"/>
          <p14:tracePt t="4360" x="2605088" y="1362075"/>
          <p14:tracePt t="4394" x="2609850" y="1458913"/>
          <p14:tracePt t="4428" x="2632075" y="1589088"/>
          <p14:tracePt t="4460" x="2647950" y="1697038"/>
          <p14:tracePt t="4477" x="2659063" y="1735138"/>
          <p14:tracePt t="4493" x="2713038" y="1847850"/>
          <p14:tracePt t="4510" x="2782888" y="1982788"/>
          <p14:tracePt t="4527" x="2816225" y="2032000"/>
          <p14:tracePt t="4544" x="2913063" y="2144713"/>
          <p14:tracePt t="4560" x="3005138" y="2209800"/>
          <p14:tracePt t="4577" x="3025775" y="2220913"/>
          <p14:tracePt t="4593" x="3063875" y="2232025"/>
          <p14:tracePt t="4668" x="3079750" y="2254250"/>
          <p14:tracePt t="4678" x="3086100" y="2263775"/>
          <p14:tracePt t="4689" x="3090863" y="2286000"/>
          <p14:tracePt t="4699" x="3106738" y="2308225"/>
          <p14:tracePt t="4710" x="3113088" y="2317750"/>
          <p14:tracePt t="4729" x="3128963" y="2335213"/>
          <p14:tracePt t="4744" x="3140075" y="2355850"/>
          <p14:tracePt t="4760" x="3144838" y="2371725"/>
          <p14:tracePt t="11980" x="3367088" y="2540000"/>
          <p14:tracePt t="12458" x="3351213" y="2544763"/>
          <p14:tracePt t="12468" x="3340100" y="2544763"/>
          <p14:tracePt t="12479" x="3333750" y="2551113"/>
          <p14:tracePt t="12494" x="3328988" y="2551113"/>
          <p14:tracePt t="12510" x="3306763" y="2551113"/>
          <p14:tracePt t="12527" x="3297238" y="2551113"/>
          <p14:tracePt t="12543" x="3252788" y="2544763"/>
          <p14:tracePt t="12560" x="3198813" y="2524125"/>
          <p14:tracePt t="12594" x="3052763" y="2432050"/>
          <p14:tracePt t="12627" x="2944813" y="2335213"/>
          <p14:tracePt t="12660" x="2890838" y="2220913"/>
          <p14:tracePt t="12677" x="2879725" y="2198688"/>
          <p14:tracePt t="12694" x="2874963" y="2128838"/>
          <p14:tracePt t="12710" x="2870200" y="2047875"/>
          <p14:tracePt t="12727" x="2870200" y="2020888"/>
          <p14:tracePt t="12744" x="2870200" y="1928813"/>
          <p14:tracePt t="12760" x="2897188" y="1820863"/>
          <p14:tracePt t="12777" x="2906713" y="1793875"/>
          <p14:tracePt t="12794" x="2940050" y="1719263"/>
          <p14:tracePt t="12810" x="2971800" y="1685925"/>
          <p14:tracePt t="12827" x="2989263" y="1654175"/>
          <p14:tracePt t="12843" x="3021013" y="1627188"/>
          <p14:tracePt t="12860" x="3086100" y="1589088"/>
          <p14:tracePt t="12877" x="3160713" y="1566863"/>
          <p14:tracePt t="12893" x="3317875" y="1539875"/>
          <p14:tracePt t="12910" x="3524250" y="1528763"/>
          <p14:tracePt t="12927" x="3598863" y="1528763"/>
          <p14:tracePt t="12944" x="3810000" y="1528763"/>
          <p14:tracePt t="12960" x="4014788" y="1546225"/>
          <p14:tracePt t="12977" x="4079875" y="1546225"/>
          <p14:tracePt t="12993" x="4268788" y="1566863"/>
          <p14:tracePt t="13010" x="4464050" y="1604963"/>
          <p14:tracePt t="13027" x="4540250" y="1631950"/>
          <p14:tracePt t="13043" x="4664075" y="1690688"/>
          <p14:tracePt t="13060" x="4749800" y="1746250"/>
          <p14:tracePt t="13077" x="4821238" y="1793875"/>
          <p14:tracePt t="13094" x="4884738" y="1836738"/>
          <p14:tracePt t="13110" x="4972050" y="1885950"/>
          <p14:tracePt t="13127" x="5010150" y="1912938"/>
          <p14:tracePt t="13144" x="5095875" y="1966913"/>
          <p14:tracePt t="13160" x="5237163" y="2074863"/>
          <p14:tracePt t="13177" x="5268913" y="2108200"/>
          <p14:tracePt t="13194" x="5334000" y="2198688"/>
          <p14:tracePt t="13210" x="5356225" y="2270125"/>
          <p14:tracePt t="13227" x="5356225" y="2290763"/>
          <p14:tracePt t="13243" x="5356225" y="2339975"/>
          <p14:tracePt t="13260" x="5356225" y="2366963"/>
          <p14:tracePt t="13277" x="5349875" y="2378075"/>
          <p14:tracePt t="13293" x="5345113" y="2382838"/>
          <p14:tracePt t="13310" x="5338763" y="2389188"/>
          <p14:tracePt t="13528" x="5338763" y="2382838"/>
          <p14:tracePt t="19670" x="5322888" y="2416175"/>
          <p14:tracePt t="19699" x="5322888" y="2420938"/>
          <p14:tracePt t="19710" x="5322888" y="2481263"/>
          <p14:tracePt t="19719" x="5322888" y="2566988"/>
          <p14:tracePt t="19729" x="5302250" y="2659063"/>
          <p14:tracePt t="19744" x="5230813" y="2794000"/>
          <p14:tracePt t="19778" x="5010150" y="3140075"/>
          <p14:tracePt t="19810" x="4852988" y="3351213"/>
          <p14:tracePt t="19843" x="4733925" y="3475038"/>
          <p14:tracePt t="19860" x="4657725" y="3517900"/>
          <p14:tracePt t="19877" x="4630738" y="3524250"/>
          <p14:tracePt t="19893" x="4484688" y="3540125"/>
          <p14:tracePt t="19910" x="4306888" y="3551238"/>
          <p14:tracePt t="19927" x="4248150" y="3551238"/>
          <p14:tracePt t="19944" x="4059238" y="3551238"/>
          <p14:tracePt t="19960" x="3913188" y="3571875"/>
          <p14:tracePt t="19977" x="3859213" y="3587750"/>
          <p14:tracePt t="19993" x="3740150" y="3636963"/>
          <p14:tracePt t="20010" x="3668713" y="3648075"/>
          <p14:tracePt t="20027" x="3621088" y="3648075"/>
          <p14:tracePt t="20043" x="3605213" y="3648075"/>
          <p14:tracePt t="20060" x="3598863" y="3621088"/>
          <p14:tracePt t="20077" x="3598863" y="3605213"/>
          <p14:tracePt t="20093" x="3605213" y="3567113"/>
          <p14:tracePt t="20110" x="3609975" y="3560763"/>
          <p14:tracePt t="20540" x="3609975" y="3556000"/>
          <p14:tracePt t="20548" x="3609975" y="3551238"/>
          <p14:tracePt t="20558" x="3605213" y="3540125"/>
          <p14:tracePt t="20578" x="3598863" y="3533775"/>
          <p14:tracePt t="21018" x="3598863" y="3529013"/>
          <p14:tracePt t="21029" x="3625850" y="3524250"/>
          <p14:tracePt t="21039" x="3675063" y="3524250"/>
          <p14:tracePt t="21048" x="3787775" y="3524250"/>
          <p14:tracePt t="21060" x="3863975" y="3524250"/>
          <p14:tracePt t="21077" x="3929063" y="3524250"/>
          <p14:tracePt t="21093" x="4059238" y="3533775"/>
          <p14:tracePt t="21110" x="4129088" y="3544888"/>
          <p14:tracePt t="21143" x="4144963" y="3544888"/>
          <p14:tracePt t="21269" x="4140200" y="3533775"/>
          <p14:tracePt t="21278" x="4129088" y="3517900"/>
          <p14:tracePt t="21288" x="4122738" y="3502025"/>
          <p14:tracePt t="21299" x="4106863" y="3475038"/>
          <p14:tracePt t="21310" x="4102100" y="3459163"/>
          <p14:tracePt t="21327" x="4102100" y="3436938"/>
          <p14:tracePt t="21343" x="4102100" y="3351213"/>
          <p14:tracePt t="21360" x="4160838" y="3241675"/>
          <p14:tracePt t="21377" x="4187825" y="3194050"/>
          <p14:tracePt t="21394" x="4313238" y="3052763"/>
          <p14:tracePt t="21410" x="4448175" y="2955925"/>
          <p14:tracePt t="21427" x="4506913" y="2928938"/>
          <p14:tracePt t="21444" x="4664075" y="2870200"/>
          <p14:tracePt t="21460" x="4783138" y="2859088"/>
          <p14:tracePt t="21477" x="4868863" y="2859088"/>
          <p14:tracePt t="21493" x="4987925" y="2874963"/>
          <p14:tracePt t="21510" x="5145088" y="2933700"/>
          <p14:tracePt t="21527" x="5237163" y="2971800"/>
          <p14:tracePt t="21543" x="5372100" y="3032125"/>
          <p14:tracePt t="21560" x="5473700" y="3117850"/>
          <p14:tracePt t="21577" x="5511800" y="3151188"/>
          <p14:tracePt t="21594" x="5556250" y="3236913"/>
          <p14:tracePt t="21610" x="5556250" y="3302000"/>
          <p14:tracePt t="21627" x="5549900" y="3324225"/>
          <p14:tracePt t="21644" x="5500688" y="3367088"/>
          <p14:tracePt t="21660" x="5457825" y="3405188"/>
          <p14:tracePt t="21677" x="5430838" y="3409950"/>
          <p14:tracePt t="21693" x="5376863" y="3432175"/>
          <p14:tracePt t="21710" x="5349875" y="3448050"/>
          <p14:tracePt t="21727" x="5329238" y="3459163"/>
          <p14:tracePt t="21744" x="5295900" y="3468688"/>
          <p14:tracePt t="21760" x="5264150" y="3475038"/>
          <p14:tracePt t="21777" x="5253038" y="3475038"/>
          <p14:tracePt t="21794" x="5226050" y="3479800"/>
          <p14:tracePt t="21810" x="5183188" y="3479800"/>
          <p14:tracePt t="21827" x="5172075" y="3479800"/>
          <p14:tracePt t="21843" x="5106988" y="3486150"/>
          <p14:tracePt t="21860" x="5030788" y="3486150"/>
          <p14:tracePt t="21877" x="4999038" y="3486150"/>
          <p14:tracePt t="21893" x="4884738" y="3495675"/>
          <p14:tracePt t="21910" x="4745038" y="3506788"/>
          <p14:tracePt t="21927" x="4641850" y="3517900"/>
          <p14:tracePt t="21944" x="4502150" y="3517900"/>
          <p14:tracePt t="21960" x="4437063" y="3517900"/>
          <p14:tracePt t="21977" x="4367213" y="3517900"/>
          <p14:tracePt t="21994" x="4279900" y="3517900"/>
          <p14:tracePt t="22010" x="4113213" y="3517900"/>
          <p14:tracePt t="22027" x="4052888" y="3517900"/>
          <p14:tracePt t="22044" x="3859213" y="3529013"/>
          <p14:tracePt t="22060" x="3679825" y="3513138"/>
          <p14:tracePt t="22077" x="3641725" y="3502025"/>
          <p14:tracePt t="22093" x="3556000" y="3468688"/>
          <p14:tracePt t="22110" x="3513138" y="3448050"/>
          <p14:tracePt t="22127" x="3497263" y="3436938"/>
          <p14:tracePt t="22144" x="3468688" y="3409950"/>
          <p14:tracePt t="22160" x="3441700" y="3371850"/>
          <p14:tracePt t="22177" x="3432175" y="3344863"/>
          <p14:tracePt t="22193" x="3414713" y="3290888"/>
          <p14:tracePt t="22210" x="3398838" y="3241675"/>
          <p14:tracePt t="22227" x="3398838" y="3187700"/>
          <p14:tracePt t="22243" x="3398838" y="3133725"/>
          <p14:tracePt t="22260" x="3436938" y="3063875"/>
          <p14:tracePt t="22277" x="3459163" y="3032125"/>
          <p14:tracePt t="22293" x="3551238" y="2944813"/>
          <p14:tracePt t="22310" x="3675063" y="2859088"/>
          <p14:tracePt t="22327" x="3729038" y="2843213"/>
          <p14:tracePt t="22343" x="3875088" y="2805113"/>
          <p14:tracePt t="22360" x="4041775" y="2782888"/>
          <p14:tracePt t="22377" x="4106863" y="2782888"/>
          <p14:tracePt t="22393" x="4259263" y="2782888"/>
          <p14:tracePt t="22410" x="4398963" y="2782888"/>
          <p14:tracePt t="22428" x="4587875" y="2782888"/>
          <p14:tracePt t="22444" x="4711700" y="2798763"/>
          <p14:tracePt t="22460" x="4929188" y="2820988"/>
          <p14:tracePt t="22477" x="5053013" y="2843213"/>
          <p14:tracePt t="22494" x="5199063" y="2879725"/>
          <p14:tracePt t="22510" x="5356225" y="2906713"/>
          <p14:tracePt t="22527" x="5383213" y="2917825"/>
          <p14:tracePt t="22544" x="5468938" y="2933700"/>
          <p14:tracePt t="22560" x="5527675" y="2960688"/>
          <p14:tracePt t="22577" x="5534025" y="2960688"/>
          <p14:tracePt t="22593" x="5538788" y="2978150"/>
          <p14:tracePt t="22610" x="5545138" y="2994025"/>
          <p14:tracePt t="22627" x="5549900" y="3009900"/>
          <p14:tracePt t="22643" x="5561013" y="3048000"/>
          <p14:tracePt t="22660" x="5565775" y="3063875"/>
          <p14:tracePt t="22677" x="5572125" y="3086100"/>
          <p14:tracePt t="22693" x="5572125" y="3117850"/>
          <p14:tracePt t="22710" x="5572125" y="3151188"/>
          <p14:tracePt t="22727" x="5572125" y="3182938"/>
          <p14:tracePt t="22744" x="5549900" y="3214688"/>
          <p14:tracePt t="22760" x="5511800" y="3259138"/>
          <p14:tracePt t="22777" x="5491163" y="3275013"/>
          <p14:tracePt t="22793" x="5446713" y="3317875"/>
          <p14:tracePt t="22810" x="5387975" y="3351213"/>
          <p14:tracePt t="22827" x="5356225" y="3355975"/>
          <p14:tracePt t="22844" x="5237163" y="3405188"/>
          <p14:tracePt t="22860" x="5138738" y="3432175"/>
          <p14:tracePt t="22877" x="5118100" y="3436938"/>
          <p14:tracePt t="22894" x="5075238" y="3448050"/>
          <p14:tracePt t="22910" x="5068888" y="3448050"/>
          <p14:tracePt t="23218" x="5053013" y="3448050"/>
          <p14:tracePt t="23228" x="5014913" y="3448050"/>
          <p14:tracePt t="23243" x="4987925" y="3459163"/>
          <p14:tracePt t="23260" x="4956175" y="3459163"/>
          <p14:tracePt t="23277" x="4938713" y="3459163"/>
          <p14:tracePt t="23293" x="4911725" y="3463925"/>
          <p14:tracePt t="23310" x="4852988" y="3463925"/>
          <p14:tracePt t="23327" x="4787900" y="3475038"/>
          <p14:tracePt t="23343" x="4684713" y="3475038"/>
          <p14:tracePt t="23360" x="4572000" y="3475038"/>
          <p14:tracePt t="23377" x="4518025" y="3475038"/>
          <p14:tracePt t="23393" x="4502150" y="3475038"/>
          <p14:tracePt t="24179" x="4506913" y="3479800"/>
          <p14:tracePt t="24188" x="4603750" y="3479800"/>
          <p14:tracePt t="24198" x="4760913" y="3490913"/>
          <p14:tracePt t="24210" x="4884738" y="3490913"/>
          <p14:tracePt t="24227" x="5057775" y="3490913"/>
          <p14:tracePt t="24243" x="5754688" y="3506788"/>
          <p14:tracePt t="24260" x="6815138" y="3544888"/>
          <p14:tracePt t="24293" x="7678738" y="3587750"/>
          <p14:tracePt t="24327" x="8128000" y="3609975"/>
          <p14:tracePt t="24360" x="8863013" y="3675063"/>
          <p14:tracePt t="24377" x="9197975" y="3675063"/>
          <p14:tracePt t="24393" x="9544050" y="3675063"/>
          <p14:tracePt t="24410" x="9663113" y="3675063"/>
          <p14:tracePt t="24427" x="9710738" y="3668713"/>
          <p14:tracePt t="24443" x="9732963" y="3663950"/>
          <p14:tracePt t="24460" x="9737725" y="3659188"/>
          <p14:tracePt t="24477" x="9748838" y="3652838"/>
          <p14:tracePt t="24493" x="9802813" y="3652838"/>
          <p14:tracePt t="24510" x="9937750" y="3652838"/>
          <p14:tracePt t="24527" x="9975850" y="3652838"/>
          <p14:tracePt t="24543" x="10040938" y="3652838"/>
          <p14:tracePt t="24578" x="10040938" y="3648075"/>
          <p14:tracePt t="24598" x="10040938" y="3641725"/>
          <p14:tracePt t="24610" x="10040938" y="3632200"/>
          <p14:tracePt t="24627" x="10025063" y="3632200"/>
          <p14:tracePt t="24643" x="10018713" y="3625850"/>
          <p14:tracePt t="24660" x="10013950" y="3625850"/>
          <p14:tracePt t="24678" x="10009188" y="3625850"/>
          <p14:tracePt t="24693" x="10002838" y="3625850"/>
          <p14:tracePt t="24710" x="9986963" y="3621088"/>
          <p14:tracePt t="24727" x="9975850" y="3621088"/>
          <p14:tracePt t="24743" x="9964738" y="3621088"/>
          <p14:tracePt t="24760" x="9959975" y="3621088"/>
          <p14:tracePt t="24793" x="9955213" y="3621088"/>
          <p14:tracePt t="24810" x="9937750" y="3621088"/>
          <p14:tracePt t="24827" x="9928225" y="3621088"/>
          <p14:tracePt t="24843" x="9894888" y="3625850"/>
          <p14:tracePt t="24860" x="9872663" y="3632200"/>
          <p14:tracePt t="24877" x="9856788" y="3632200"/>
          <p14:tracePt t="24893" x="9829800" y="3636963"/>
          <p14:tracePt t="24910" x="9782175" y="3652838"/>
          <p14:tracePt t="24927" x="9732963" y="3652838"/>
          <p14:tracePt t="24943" x="9667875" y="3659188"/>
          <p14:tracePt t="24960" x="9575800" y="3659188"/>
          <p14:tracePt t="24977" x="9548813" y="3659188"/>
          <p14:tracePt t="24993" x="9463088" y="3659188"/>
          <p14:tracePt t="25010" x="9371013" y="3659188"/>
          <p14:tracePt t="25027" x="9328150" y="3659188"/>
          <p14:tracePt t="25043" x="9155113" y="3648075"/>
          <p14:tracePt t="25060" x="9002713" y="3648075"/>
          <p14:tracePt t="25077" x="8959850" y="3648075"/>
          <p14:tracePt t="25093" x="8874125" y="3648075"/>
          <p14:tracePt t="25110" x="8820150" y="3648075"/>
          <p14:tracePt t="25127" x="8770938" y="3632200"/>
          <p14:tracePt t="25143" x="8694738" y="3598863"/>
          <p14:tracePt t="25160" x="8597900" y="3556000"/>
          <p14:tracePt t="25177" x="8543925" y="3517900"/>
          <p14:tracePt t="25193" x="8458200" y="3475038"/>
          <p14:tracePt t="25210" x="8355013" y="3398838"/>
          <p14:tracePt t="25227" x="8332788" y="3378200"/>
          <p14:tracePt t="25243" x="8278813" y="3302000"/>
          <p14:tracePt t="25260" x="8274050" y="3241675"/>
          <p14:tracePt t="25277" x="8274050" y="3221038"/>
          <p14:tracePt t="25293" x="8274050" y="3133725"/>
          <p14:tracePt t="25310" x="8294688" y="3086100"/>
          <p14:tracePt t="25327" x="8312150" y="3052763"/>
          <p14:tracePt t="25343" x="8404225" y="2982913"/>
          <p14:tracePt t="25360" x="8516938" y="2924175"/>
          <p14:tracePt t="25377" x="8647113" y="2879725"/>
          <p14:tracePt t="25393" x="8863013" y="2832100"/>
          <p14:tracePt t="25410" x="9236075" y="2794000"/>
          <p14:tracePt t="25427" x="9447213" y="2782888"/>
          <p14:tracePt t="25443" x="9771063" y="2782888"/>
          <p14:tracePt t="25460" x="9971088" y="2782888"/>
          <p14:tracePt t="25477" x="10018713" y="2782888"/>
          <p14:tracePt t="25493" x="10117138" y="2794000"/>
          <p14:tracePt t="25510" x="10225088" y="2836863"/>
          <p14:tracePt t="25527" x="10267950" y="2852738"/>
          <p14:tracePt t="25543" x="10371138" y="2928938"/>
          <p14:tracePt t="25560" x="10407650" y="2971800"/>
          <p14:tracePt t="25577" x="10414000" y="2987675"/>
          <p14:tracePt t="25593" x="10418763" y="3036888"/>
          <p14:tracePt t="25610" x="10418763" y="3074988"/>
          <p14:tracePt t="25627" x="10418763" y="3097213"/>
          <p14:tracePt t="25643" x="10414000" y="3124200"/>
          <p14:tracePt t="25660" x="10375900" y="3167063"/>
          <p14:tracePt t="25677" x="10333038" y="3194050"/>
          <p14:tracePt t="25693" x="10245725" y="3241675"/>
          <p14:tracePt t="25710" x="10144125" y="3290888"/>
          <p14:tracePt t="25727" x="10117138" y="3297238"/>
          <p14:tracePt t="25744" x="10009188" y="3344863"/>
          <p14:tracePt t="25760" x="9910763" y="3367088"/>
          <p14:tracePt t="25777" x="9890125" y="3378200"/>
          <p14:tracePt t="25793" x="9879013" y="3387725"/>
          <p14:tracePt t="25828" x="9872663" y="3387725"/>
          <p14:tracePt t="25843" x="9872663" y="3394075"/>
          <p14:tracePt t="25860" x="9867900" y="3394075"/>
          <p14:tracePt t="25918" x="9867900" y="3405188"/>
          <p14:tracePt t="25948" x="9867900" y="3409950"/>
          <p14:tracePt t="25968" x="9867900" y="3414713"/>
          <p14:tracePt t="25998" x="9867900" y="3421063"/>
          <p14:tracePt t="26008" x="9872663" y="3421063"/>
          <p14:tracePt t="26018" x="9872663" y="3425825"/>
          <p14:tracePt t="26088" x="9872663" y="3432175"/>
          <p14:tracePt t="26098" x="9872663" y="3436938"/>
          <p14:tracePt t="26108" x="9867900" y="3441700"/>
          <p14:tracePt t="26118" x="9852025" y="3459163"/>
          <p14:tracePt t="26128" x="9836150" y="3475038"/>
          <p14:tracePt t="26143" x="9825038" y="3486150"/>
          <p14:tracePt t="26160" x="9759950" y="3517900"/>
          <p14:tracePt t="26177" x="9737725" y="3533775"/>
          <p14:tracePt t="26193" x="9645650" y="3556000"/>
          <p14:tracePt t="26210" x="9555163" y="3571875"/>
          <p14:tracePt t="26227" x="9517063" y="3571875"/>
          <p14:tracePt t="26243" x="9424988" y="3571875"/>
          <p14:tracePt t="26260" x="9337675" y="3571875"/>
          <p14:tracePt t="26277" x="9301163" y="3571875"/>
          <p14:tracePt t="26293" x="9182100" y="3560763"/>
          <p14:tracePt t="26310" x="9074150" y="3533775"/>
          <p14:tracePt t="26327" x="9009063" y="3513138"/>
          <p14:tracePt t="26343" x="8921750" y="3463925"/>
          <p14:tracePt t="26360" x="8851900" y="3409950"/>
          <p14:tracePt t="26377" x="8813800" y="3355975"/>
          <p14:tracePt t="26393" x="8786813" y="3313113"/>
          <p14:tracePt t="26410" x="8743950" y="3232150"/>
          <p14:tracePt t="26427" x="8739188" y="3209925"/>
          <p14:tracePt t="26443" x="8701088" y="3151188"/>
          <p14:tracePt t="26460" x="8678863" y="3079750"/>
          <p14:tracePt t="26477" x="8667750" y="3059113"/>
          <p14:tracePt t="26494" x="8662988" y="3021013"/>
          <p14:tracePt t="26510" x="8678863" y="2978150"/>
          <p14:tracePt t="26527" x="8694738" y="2955925"/>
          <p14:tracePt t="26543" x="8766175" y="2913063"/>
          <p14:tracePt t="26560" x="8874125" y="2890838"/>
          <p14:tracePt t="26577" x="9002713" y="2870200"/>
          <p14:tracePt t="26593" x="9267825" y="2852738"/>
          <p14:tracePt t="26610" x="9467850" y="2852738"/>
          <p14:tracePt t="26627" x="9602788" y="2852738"/>
          <p14:tracePt t="26643" x="9744075" y="2852738"/>
          <p14:tracePt t="26660" x="9836150" y="2870200"/>
          <p14:tracePt t="26677" x="9852025" y="2874963"/>
          <p14:tracePt t="26693" x="9879013" y="2917825"/>
          <p14:tracePt t="26710" x="9883775" y="2982913"/>
          <p14:tracePt t="26727" x="9883775" y="3005138"/>
          <p14:tracePt t="26743" x="9883775" y="3063875"/>
          <p14:tracePt t="26760" x="9867900" y="3106738"/>
          <p14:tracePt t="26777" x="9863138" y="3124200"/>
          <p14:tracePt t="26793" x="9852025" y="3151188"/>
          <p14:tracePt t="26810" x="9840913" y="3160713"/>
          <p14:tracePt t="26888" x="9840913" y="3167063"/>
          <p14:tracePt t="26898" x="9829800" y="3171825"/>
          <p14:tracePt t="26910" x="9829800" y="3187700"/>
          <p14:tracePt t="26927" x="9825038" y="3187700"/>
          <p14:tracePt t="26943" x="9818688" y="3194050"/>
          <p14:tracePt t="26960" x="9818688" y="3205163"/>
          <p14:tracePt t="26977" x="9818688" y="3209925"/>
          <p14:tracePt t="26993" x="9802813" y="3232150"/>
          <p14:tracePt t="27010" x="9791700" y="3279775"/>
          <p14:tracePt t="27027" x="9786938" y="3306763"/>
          <p14:tracePt t="27043" x="9759950" y="3394075"/>
          <p14:tracePt t="27060" x="9748838" y="3459163"/>
          <p14:tracePt t="27077" x="9721850" y="3513138"/>
          <p14:tracePt t="27093" x="9690100" y="3578225"/>
          <p14:tracePt t="27110" x="9674225" y="3605213"/>
          <p14:tracePt t="27127" x="9667875" y="3609975"/>
          <p14:tracePt t="27160" x="9663113" y="3609975"/>
          <p14:tracePt t="27178" x="9656763" y="3614738"/>
          <p14:tracePt t="27193" x="9645650" y="3614738"/>
          <p14:tracePt t="27210" x="9636125" y="3614738"/>
          <p14:tracePt t="27227" x="9629775" y="3621088"/>
          <p14:tracePt t="27243" x="9613900" y="3625850"/>
          <p14:tracePt t="27260" x="9609138" y="3632200"/>
          <p14:tracePt t="27293" x="9598025" y="3632200"/>
          <p14:tracePt t="27310" x="9598025" y="3641725"/>
          <p14:tracePt t="27327" x="9582150" y="3648075"/>
          <p14:tracePt t="27343" x="9582150" y="3659188"/>
          <p14:tracePt t="27360" x="9575800" y="3663950"/>
          <p14:tracePt t="27377" x="9575800" y="3668713"/>
          <p14:tracePt t="27393" x="9575800" y="3675063"/>
          <p14:tracePt t="27410" x="9575800" y="3679825"/>
          <p14:tracePt t="27528" x="9575800" y="3686175"/>
          <p14:tracePt t="27538" x="9571038" y="3686175"/>
          <p14:tracePt t="27561" x="9571038" y="3690938"/>
          <p14:tracePt t="27579" x="9564688" y="3690938"/>
          <p14:tracePt t="27609" x="9564688" y="3695700"/>
          <p14:tracePt t="27709" x="9564688" y="3702050"/>
          <p14:tracePt t="27719" x="9564688" y="3706813"/>
          <p14:tracePt t="27728" x="9559925" y="3706813"/>
          <p14:tracePt t="27928" x="9559925" y="3713163"/>
          <p14:tracePt t="27938" x="9559925" y="3717925"/>
          <p14:tracePt t="27958" x="9559925" y="3722688"/>
          <p14:tracePt t="27968" x="9555163" y="3729038"/>
          <p14:tracePt t="28138" x="9555163" y="3733800"/>
          <p14:tracePt t="29029" x="9548813" y="3733800"/>
          <p14:tracePt t="29119" x="9528175" y="3740150"/>
          <p14:tracePt t="29128" x="9483725" y="3744913"/>
          <p14:tracePt t="29139" x="9402763" y="3776663"/>
          <p14:tracePt t="29148" x="9337675" y="3798888"/>
          <p14:tracePt t="29178" x="9067800" y="3875088"/>
          <p14:tracePt t="29210" x="8820150" y="3944938"/>
          <p14:tracePt t="29243" x="8548688" y="3967163"/>
          <p14:tracePt t="29260" x="8343900" y="3998913"/>
          <p14:tracePt t="29277" x="8278813" y="4003675"/>
          <p14:tracePt t="29293" x="8139113" y="4025900"/>
          <p14:tracePt t="29310" x="8067675" y="4030663"/>
          <p14:tracePt t="29327" x="8058150" y="4030663"/>
          <p14:tracePt t="29343" x="8035925" y="4037013"/>
          <p14:tracePt t="29360" x="8004175" y="4037013"/>
          <p14:tracePt t="29377" x="7966075" y="4037013"/>
          <p14:tracePt t="29393" x="7847013" y="4048125"/>
          <p14:tracePt t="29410" x="7696200" y="4048125"/>
          <p14:tracePt t="29427" x="7523163" y="4048125"/>
          <p14:tracePt t="29443" x="7312025" y="4048125"/>
          <p14:tracePt t="29460" x="6954838" y="4059238"/>
          <p14:tracePt t="29477" x="6831013" y="4059238"/>
          <p14:tracePt t="29493" x="6511925" y="4068763"/>
          <p14:tracePt t="29510" x="6188075" y="4079875"/>
          <p14:tracePt t="29527" x="6073775" y="4079875"/>
          <p14:tracePt t="29543" x="5761038" y="4095750"/>
          <p14:tracePt t="29560" x="5556250" y="4113213"/>
          <p14:tracePt t="29577" x="5480050" y="4122738"/>
          <p14:tracePt t="29593" x="5338763" y="4133850"/>
          <p14:tracePt t="29610" x="5230813" y="4140200"/>
          <p14:tracePt t="29627" x="5165725" y="4149725"/>
          <p14:tracePt t="29643" x="5080000" y="4149725"/>
          <p14:tracePt t="29660" x="5026025" y="4149725"/>
          <p14:tracePt t="29677" x="4999038" y="4149725"/>
          <p14:tracePt t="29694" x="4972050" y="4149725"/>
          <p14:tracePt t="29710" x="4956175" y="4149725"/>
          <p14:tracePt t="29727" x="4949825" y="4149725"/>
          <p14:tracePt t="29743" x="4933950" y="4149725"/>
          <p14:tracePt t="29760" x="4895850" y="4149725"/>
          <p14:tracePt t="29777" x="4879975" y="4149725"/>
          <p14:tracePt t="29794" x="4857750" y="4149725"/>
          <p14:tracePt t="29810" x="4830763" y="4149725"/>
          <p14:tracePt t="29827" x="4826000" y="4149725"/>
          <p14:tracePt t="29843" x="4821238" y="4149725"/>
          <p14:tracePt t="29868" x="4814888" y="4149725"/>
          <p14:tracePt t="29898" x="4810125" y="4149725"/>
          <p14:tracePt t="29908" x="4803775" y="4149725"/>
          <p14:tracePt t="33430" x="5549900" y="4183063"/>
          <p14:tracePt t="33439" x="5761038" y="4183063"/>
          <p14:tracePt t="33448" x="5837238" y="4183063"/>
          <p14:tracePt t="33460" x="5900738" y="4194175"/>
          <p14:tracePt t="33477" x="6091238" y="4194175"/>
          <p14:tracePt t="33494" x="6257925" y="4203700"/>
          <p14:tracePt t="33510" x="6619875" y="4214813"/>
          <p14:tracePt t="33543" x="7107238" y="4225925"/>
          <p14:tracePt t="33577" x="7388225" y="4248150"/>
          <p14:tracePt t="33610" x="7939088" y="4248150"/>
          <p14:tracePt t="33627" x="8040688" y="4248150"/>
          <p14:tracePt t="33643" x="8408988" y="4248150"/>
          <p14:tracePt t="33660" x="8620125" y="4248150"/>
          <p14:tracePt t="33677" x="8905875" y="4248150"/>
          <p14:tracePt t="33693" x="9105900" y="4248150"/>
          <p14:tracePt t="33710" x="9209088" y="4241800"/>
          <p14:tracePt t="33727" x="9229725" y="4241800"/>
          <p14:tracePt t="33743" x="9278938" y="4237038"/>
          <p14:tracePt t="33760" x="9328150" y="4225925"/>
          <p14:tracePt t="33777" x="9355138" y="4225925"/>
          <p14:tracePt t="33793" x="9402763" y="4225925"/>
          <p14:tracePt t="33810" x="9436100" y="4225925"/>
          <p14:tracePt t="33826" x="9467850" y="4225925"/>
          <p14:tracePt t="33843" x="9490075" y="4225925"/>
          <p14:tracePt t="33860" x="9521825" y="4225925"/>
          <p14:tracePt t="33876" x="9528175" y="4225925"/>
          <p14:tracePt t="33893" x="9544050" y="4221163"/>
          <p14:tracePt t="33910" x="9571038" y="4214813"/>
          <p14:tracePt t="33927" x="9582150" y="4214813"/>
          <p14:tracePt t="33943" x="9613900" y="4214813"/>
          <p14:tracePt t="33960" x="9663113" y="4214813"/>
          <p14:tracePt t="33977" x="9683750" y="4214813"/>
          <p14:tracePt t="33993" x="9748838" y="4214813"/>
          <p14:tracePt t="34010" x="9840913" y="4225925"/>
          <p14:tracePt t="34027" x="9890125" y="4225925"/>
          <p14:tracePt t="34043" x="9982200" y="4225925"/>
          <p14:tracePt t="34060" x="10036175" y="4225925"/>
          <p14:tracePt t="34077" x="10094913" y="4237038"/>
          <p14:tracePt t="34094" x="10153650" y="4237038"/>
          <p14:tracePt t="34111" x="10229850" y="4241800"/>
          <p14:tracePt t="34127" x="10256838" y="4241800"/>
          <p14:tracePt t="34144" x="10299700" y="4241800"/>
          <p14:tracePt t="34161" x="10321925" y="4241800"/>
          <p14:tracePt t="34179" x="10326688" y="4241800"/>
          <p14:tracePt t="34194" x="10333038" y="4241800"/>
          <p14:tracePt t="34273" x="10337800" y="4241800"/>
          <p14:tracePt t="34288" x="10344150" y="4241800"/>
          <p14:tracePt t="34662" x="10344150" y="4237038"/>
          <p14:tracePt t="34681" x="10337800" y="4230688"/>
          <p14:tracePt t="34699" x="10337800" y="4225925"/>
          <p14:tracePt t="34824" x="10344150" y="4214813"/>
          <p14:tracePt t="34843" x="10348913" y="4214813"/>
          <p14:tracePt t="34859" x="10353675" y="4214813"/>
          <p14:tracePt t="34879" x="10360025" y="4214813"/>
          <p14:tracePt t="34893" x="10360025" y="4210050"/>
          <p14:tracePt t="34927" x="10371138" y="4203700"/>
          <p14:tracePt t="35269" x="10364788" y="4203700"/>
          <p14:tracePt t="35388" x="10360025" y="4198938"/>
          <p14:tracePt t="35399" x="10348913" y="4198938"/>
          <p14:tracePt t="35408" x="10344150" y="4194175"/>
          <p14:tracePt t="35418" x="10337800" y="4194175"/>
          <p14:tracePt t="35439" x="10333038" y="4187825"/>
          <p14:tracePt t="35759" x="10326688" y="4187825"/>
          <p14:tracePt t="35768" x="10321925" y="4187825"/>
          <p14:tracePt t="35788" x="10317163" y="4187825"/>
          <p14:tracePt t="35798" x="10310813" y="4194175"/>
          <p14:tracePt t="35819" x="10306050" y="4194175"/>
          <p14:tracePt t="35829" x="10294938" y="4194175"/>
          <p14:tracePt t="35843" x="10290175" y="4198938"/>
          <p14:tracePt t="35860" x="10279063" y="4198938"/>
          <p14:tracePt t="35893" x="10267950" y="4198938"/>
          <p14:tracePt t="35927" x="10256838" y="4203700"/>
          <p14:tracePt t="35960" x="10256838" y="4210050"/>
          <p14:tracePt t="36070" x="10252075" y="4214813"/>
          <p14:tracePt t="36090" x="10245725" y="4214813"/>
          <p14:tracePt t="36099" x="10236200" y="4214813"/>
          <p14:tracePt t="36118" x="10229850" y="4221163"/>
          <p14:tracePt t="36128" x="10225088" y="4221163"/>
          <p14:tracePt t="36149" x="10218738" y="4221163"/>
          <p14:tracePt t="36231" x="10213975" y="4221163"/>
          <p14:tracePt t="36244" x="10202863" y="4225925"/>
          <p14:tracePt t="36260" x="10191750" y="4225925"/>
          <p14:tracePt t="36276" x="10180638" y="4225925"/>
          <p14:tracePt t="36293" x="10171113" y="4225925"/>
          <p14:tracePt t="36310" x="10160000" y="4221163"/>
          <p14:tracePt t="36326" x="10153650" y="4221163"/>
          <p14:tracePt t="36343" x="10148888" y="4214813"/>
          <p14:tracePt t="36360" x="10133013" y="4214813"/>
          <p14:tracePt t="36377" x="10117138" y="4214813"/>
          <p14:tracePt t="36393" x="10079038" y="4214813"/>
          <p14:tracePt t="36410" x="10002838" y="4225925"/>
          <p14:tracePt t="36427" x="9971088" y="4225925"/>
          <p14:tracePt t="36444" x="9906000" y="4230688"/>
          <p14:tracePt t="36460" x="9818688" y="4241800"/>
          <p14:tracePt t="36477" x="9764713" y="4248150"/>
          <p14:tracePt t="36493" x="9613900" y="4257675"/>
          <p14:tracePt t="36510" x="9456738" y="4268788"/>
          <p14:tracePt t="36527" x="9332913" y="4279900"/>
          <p14:tracePt t="36543" x="9166225" y="4302125"/>
          <p14:tracePt t="36560" x="8975725" y="4302125"/>
          <p14:tracePt t="36577" x="8928100" y="4302125"/>
          <p14:tracePt t="36593" x="8797925" y="4302125"/>
          <p14:tracePt t="36610" x="8694738" y="4302125"/>
          <p14:tracePt t="36627" x="8667750" y="4302125"/>
          <p14:tracePt t="36643" x="8597900" y="4295775"/>
          <p14:tracePt t="36660" x="8532813" y="4295775"/>
          <p14:tracePt t="36677" x="8501063" y="4295775"/>
          <p14:tracePt t="36694" x="8413750" y="4295775"/>
          <p14:tracePt t="36710" x="8359775" y="4295775"/>
          <p14:tracePt t="36727" x="8312150" y="4295775"/>
          <p14:tracePt t="36744" x="8235950" y="4295775"/>
          <p14:tracePt t="36760" x="8186738" y="4291013"/>
          <p14:tracePt t="36777" x="8150225" y="4291013"/>
          <p14:tracePt t="36793" x="8132763" y="4291013"/>
          <p14:tracePt t="36810" x="8116888" y="4291013"/>
          <p14:tracePt t="36827" x="8105775" y="4291013"/>
          <p14:tracePt t="36843" x="8058150" y="4291013"/>
          <p14:tracePt t="36860" x="7986713" y="4284663"/>
          <p14:tracePt t="36877" x="7959725" y="4275138"/>
          <p14:tracePt t="36893" x="7878763" y="4275138"/>
          <p14:tracePt t="36910" x="7793038" y="4268788"/>
          <p14:tracePt t="36927" x="7759700" y="4268788"/>
          <p14:tracePt t="36943" x="7678738" y="4241800"/>
          <p14:tracePt t="36960" x="7624763" y="4214813"/>
          <p14:tracePt t="36977" x="7586663" y="4183063"/>
          <p14:tracePt t="36993" x="7539038" y="4129088"/>
          <p14:tracePt t="37010" x="7505700" y="4064000"/>
          <p14:tracePt t="37027" x="7489825" y="4030663"/>
          <p14:tracePt t="37043" x="7485063" y="3983038"/>
          <p14:tracePt t="37060" x="7485063" y="3917950"/>
          <p14:tracePt t="37077" x="7485063" y="3890963"/>
          <p14:tracePt t="37093" x="7512050" y="3832225"/>
          <p14:tracePt t="37110" x="7550150" y="3744913"/>
          <p14:tracePt t="37127" x="7566025" y="3717925"/>
          <p14:tracePt t="37143" x="7608888" y="3668713"/>
          <p14:tracePt t="37160" x="7673975" y="3632200"/>
          <p14:tracePt t="37177" x="7696200" y="3614738"/>
          <p14:tracePt t="37194" x="7766050" y="3594100"/>
          <p14:tracePt t="37210" x="7824788" y="3578225"/>
          <p14:tracePt t="37226" x="7878763" y="3578225"/>
          <p14:tracePt t="37243" x="7966075" y="3578225"/>
          <p14:tracePt t="37260" x="8058150" y="3587750"/>
          <p14:tracePt t="37277" x="8112125" y="3621088"/>
          <p14:tracePt t="37293" x="8150225" y="3632200"/>
          <p14:tracePt t="37310" x="8177213" y="3659188"/>
          <p14:tracePt t="37327" x="8181975" y="3663950"/>
          <p14:tracePt t="37343" x="8181975" y="3675063"/>
          <p14:tracePt t="37631" x="8193088" y="3675063"/>
          <p14:tracePt t="37641" x="8193088" y="3679825"/>
          <p14:tracePt t="37651" x="8197850" y="3679825"/>
          <p14:tracePt t="37689" x="8213725" y="3686175"/>
          <p14:tracePt t="37699" x="8267700" y="3702050"/>
          <p14:tracePt t="37709" x="8343900" y="3722688"/>
          <p14:tracePt t="37718" x="8408988" y="3744913"/>
          <p14:tracePt t="37729" x="8539163" y="3771900"/>
          <p14:tracePt t="37760" x="8948738" y="3922713"/>
          <p14:tracePt t="37793" x="9202738" y="4025900"/>
          <p14:tracePt t="37827" x="9263063" y="4059238"/>
          <p14:tracePt t="37843" x="9267825" y="4068763"/>
          <p14:tracePt t="37860" x="9267825" y="4079875"/>
          <p14:tracePt t="37877" x="9263063" y="4086225"/>
          <p14:tracePt t="37893" x="9247188" y="4090988"/>
          <p14:tracePt t="37911" x="9213850" y="4090988"/>
          <p14:tracePt t="37927" x="9197975" y="4090988"/>
          <p14:tracePt t="37943" x="9128125" y="4102100"/>
          <p14:tracePt t="37960" x="9056688" y="4106863"/>
          <p14:tracePt t="37977" x="9040813" y="4106863"/>
          <p14:tracePt t="37993" x="8982075" y="4106863"/>
          <p14:tracePt t="38010" x="8932863" y="4090988"/>
          <p14:tracePt t="38027" x="8912225" y="4075113"/>
          <p14:tracePt t="38044" x="8829675" y="3994150"/>
          <p14:tracePt t="38060" x="8786813" y="3917950"/>
          <p14:tracePt t="38077" x="8770938" y="3863975"/>
          <p14:tracePt t="38093" x="8766175" y="3810000"/>
          <p14:tracePt t="38110" x="8766175" y="3749675"/>
          <p14:tracePt t="38127" x="8770938" y="3717925"/>
          <p14:tracePt t="38143" x="8793163" y="3686175"/>
          <p14:tracePt t="38160" x="8847138" y="3648075"/>
          <p14:tracePt t="38177" x="8874125" y="3632200"/>
          <p14:tracePt t="38193" x="9002713" y="3567113"/>
          <p14:tracePt t="38210" x="9155113" y="3533775"/>
          <p14:tracePt t="38226" x="9220200" y="3529013"/>
          <p14:tracePt t="38244" x="9398000" y="3506788"/>
          <p14:tracePt t="38260" x="9490075" y="3506788"/>
          <p14:tracePt t="38277" x="9517063" y="3506788"/>
          <p14:tracePt t="38293" x="9586913" y="3513138"/>
          <p14:tracePt t="38310" x="9645650" y="3533775"/>
          <p14:tracePt t="38326" x="9701213" y="3560763"/>
          <p14:tracePt t="38343" x="9764713" y="3598863"/>
          <p14:tracePt t="38360" x="9818688" y="3668713"/>
          <p14:tracePt t="38376" x="9840913" y="3690938"/>
          <p14:tracePt t="38393" x="9845675" y="3740150"/>
          <p14:tracePt t="38410" x="9845675" y="3805238"/>
          <p14:tracePt t="38427" x="9845675" y="3825875"/>
          <p14:tracePt t="38443" x="9840913" y="3875088"/>
          <p14:tracePt t="38460" x="9836150" y="3913188"/>
          <p14:tracePt t="38477" x="9836150" y="3929063"/>
          <p14:tracePt t="38493" x="9825038" y="3967163"/>
          <p14:tracePt t="38510" x="9802813" y="3987800"/>
          <p14:tracePt t="38527" x="9791700" y="3987800"/>
          <p14:tracePt t="38543" x="9771063" y="3994150"/>
          <p14:tracePt t="38560" x="9748838" y="3994150"/>
          <p14:tracePt t="38577" x="9737725" y="3994150"/>
          <p14:tracePt t="38929" x="9755188" y="3994150"/>
          <p14:tracePt t="38938" x="9791700" y="3998913"/>
          <p14:tracePt t="38948" x="9836150" y="4010025"/>
          <p14:tracePt t="38960" x="9910763" y="4021138"/>
          <p14:tracePt t="38977" x="10025063" y="4037013"/>
          <p14:tracePt t="38993" x="10229850" y="4059238"/>
          <p14:tracePt t="39010" x="10371138" y="4068763"/>
          <p14:tracePt t="39043" x="10537825" y="4068763"/>
          <p14:tracePt t="39077" x="10560050" y="4068763"/>
          <p14:tracePt t="39127" x="10560050" y="4075113"/>
          <p14:tracePt t="39143" x="10553700" y="4086225"/>
          <p14:tracePt t="39160" x="10544175" y="4090988"/>
          <p14:tracePt t="39229" x="10537825" y="4090988"/>
          <p14:tracePt t="39378" x="10526713" y="4090988"/>
          <p14:tracePt t="39388" x="10510838" y="4090988"/>
          <p14:tracePt t="39399" x="10479088" y="4090988"/>
          <p14:tracePt t="39410" x="10425113" y="4079875"/>
          <p14:tracePt t="39427" x="10387013" y="4075113"/>
          <p14:tracePt t="39443" x="10279063" y="4041775"/>
          <p14:tracePt t="39460" x="10202863" y="4010025"/>
          <p14:tracePt t="39477" x="10171113" y="3987800"/>
          <p14:tracePt t="39493" x="10117138" y="3929063"/>
          <p14:tracePt t="39510" x="10090150" y="3879850"/>
          <p14:tracePt t="39527" x="10067925" y="3825875"/>
          <p14:tracePt t="39543" x="10056813" y="3767138"/>
          <p14:tracePt t="39560" x="10045700" y="3706813"/>
          <p14:tracePt t="39577" x="10045700" y="3686175"/>
          <p14:tracePt t="39593" x="10056813" y="3636963"/>
          <p14:tracePt t="39610" x="10121900" y="3567113"/>
          <p14:tracePt t="39627" x="10144125" y="3544888"/>
          <p14:tracePt t="39643" x="10236200" y="3486150"/>
          <p14:tracePt t="39660" x="10348913" y="3414713"/>
          <p14:tracePt t="39677" x="10391775" y="3398838"/>
          <p14:tracePt t="39694" x="10483850" y="3382963"/>
          <p14:tracePt t="39710" x="10544175" y="3378200"/>
          <p14:tracePt t="39727" x="10602913" y="3367088"/>
          <p14:tracePt t="39743" x="10688638" y="3367088"/>
          <p14:tracePt t="39760" x="10753725" y="3367088"/>
          <p14:tracePt t="39776" x="10818813" y="3382963"/>
          <p14:tracePt t="39793" x="10899775" y="3398838"/>
          <p14:tracePt t="39810" x="11014075" y="3436938"/>
          <p14:tracePt t="39826" x="11056938" y="3452813"/>
          <p14:tracePt t="39843" x="11142663" y="3495675"/>
          <p14:tracePt t="39860" x="11229975" y="3551238"/>
          <p14:tracePt t="39877" x="11252200" y="3556000"/>
          <p14:tracePt t="39893" x="11283950" y="3587750"/>
          <p14:tracePt t="39910" x="11322050" y="3632200"/>
          <p14:tracePt t="39927" x="11326813" y="3648075"/>
          <p14:tracePt t="39943" x="11333163" y="3686175"/>
          <p14:tracePt t="39960" x="11333163" y="3729038"/>
          <p14:tracePt t="39977" x="11333163" y="3756025"/>
          <p14:tracePt t="39993" x="11333163" y="3798888"/>
          <p14:tracePt t="40010" x="11326813" y="3836988"/>
          <p14:tracePt t="40026" x="11310938" y="3868738"/>
          <p14:tracePt t="40043" x="11288713" y="3902075"/>
          <p14:tracePt t="40060" x="11234738" y="3949700"/>
          <p14:tracePt t="40077" x="11207750" y="3971925"/>
          <p14:tracePt t="40093" x="11122025" y="4014788"/>
          <p14:tracePt t="40110" x="11056938" y="4048125"/>
          <p14:tracePt t="40127" x="11041063" y="4052888"/>
          <p14:tracePt t="40143" x="11025188" y="4064000"/>
          <p14:tracePt t="40160" x="11018838" y="4064000"/>
          <p14:tracePt t="40193" x="11014075" y="4064000"/>
          <p14:tracePt t="40210" x="11007725" y="4068763"/>
          <p14:tracePt t="40409" x="11002963" y="4068763"/>
          <p14:tracePt t="40418" x="10998200" y="4068763"/>
          <p14:tracePt t="40479" x="10998200" y="4075113"/>
          <p14:tracePt t="41290" x="10980738" y="4075113"/>
          <p14:tracePt t="41299" x="10879138" y="4086225"/>
          <p14:tracePt t="41310" x="10814050" y="4095750"/>
          <p14:tracePt t="41327" x="10748963" y="4102100"/>
          <p14:tracePt t="41343" x="10587038" y="4113213"/>
          <p14:tracePt t="41360" x="10483850" y="4113213"/>
          <p14:tracePt t="41377" x="10452100" y="4113213"/>
          <p14:tracePt t="41410" x="10398125" y="4122738"/>
          <p14:tracePt t="43621" x="10429875" y="4167188"/>
          <p14:tracePt t="44959" x="10402888" y="4167188"/>
          <p14:tracePt t="44969" x="10299700" y="4187825"/>
          <p14:tracePt t="44979" x="10171113" y="4230688"/>
          <p14:tracePt t="44993" x="9944100" y="4275138"/>
          <p14:tracePt t="45010" x="9674225" y="4318000"/>
          <p14:tracePt t="45027" x="9328150" y="4367213"/>
          <p14:tracePt t="45043" x="8732838" y="4464050"/>
          <p14:tracePt t="45076" x="7858125" y="4630738"/>
          <p14:tracePt t="45110" x="7316788" y="4706938"/>
          <p14:tracePt t="45143" x="7165975" y="4684713"/>
          <p14:tracePt t="45160" x="7078663" y="4625975"/>
          <p14:tracePt t="45177" x="7069138" y="4603750"/>
          <p14:tracePt t="45193" x="7015163" y="4556125"/>
          <p14:tracePt t="45210" x="6970713" y="4522788"/>
          <p14:tracePt t="45226" x="6954838" y="4506913"/>
          <p14:tracePt t="45243" x="6938963" y="4495800"/>
          <p14:tracePt t="45260" x="6934200" y="4491038"/>
          <p14:tracePt t="45277" x="6927850" y="4484688"/>
          <p14:tracePt t="45293" x="6916738" y="4475163"/>
          <p14:tracePt t="45310" x="6884988" y="4452938"/>
          <p14:tracePt t="45326" x="6862763" y="4448175"/>
          <p14:tracePt t="45343" x="6808788" y="4425950"/>
          <p14:tracePt t="45360" x="6734175" y="4383088"/>
          <p14:tracePt t="45377" x="6696075" y="4367213"/>
          <p14:tracePt t="45393" x="6608763" y="4356100"/>
          <p14:tracePt t="45410" x="6538913" y="4340225"/>
          <p14:tracePt t="45443" x="6534150" y="4340225"/>
          <p14:tracePt t="45499" x="6543675" y="4333875"/>
          <p14:tracePt t="45509" x="6604000" y="4318000"/>
          <p14:tracePt t="45519" x="6804025" y="4268788"/>
          <p14:tracePt t="45528" x="6954838" y="4230688"/>
          <p14:tracePt t="45543" x="7404100" y="4176713"/>
          <p14:tracePt t="45560" x="8224838" y="4059238"/>
          <p14:tracePt t="45577" x="8851900" y="3976688"/>
          <p14:tracePt t="45593" x="9548813" y="3960813"/>
          <p14:tracePt t="45610" x="10398125" y="3944938"/>
          <p14:tracePt t="45626" x="10629900" y="3944938"/>
          <p14:tracePt t="45643" x="11099800" y="3983038"/>
          <p14:tracePt t="45660" x="11306175" y="4010025"/>
          <p14:tracePt t="45677" x="11364913" y="4010025"/>
          <p14:tracePt t="45693" x="11495088" y="4021138"/>
          <p14:tracePt t="45710" x="11569700" y="4030663"/>
          <p14:tracePt t="45727" x="11587163" y="4030663"/>
          <p14:tracePt t="45743" x="11603038" y="4037013"/>
          <p14:tracePt t="45760" x="11607800" y="4041775"/>
          <p14:tracePt t="45777" x="11618913" y="4048125"/>
          <p14:tracePt t="45793" x="11645900" y="4052888"/>
          <p14:tracePt t="45810" x="11677650" y="4059238"/>
          <p14:tracePt t="45826" x="11684000" y="4064000"/>
          <p14:tracePt t="45860" x="11672888" y="4068763"/>
          <p14:tracePt t="45876" x="11661775" y="4068763"/>
          <p14:tracePt t="45893" x="11614150" y="4068763"/>
          <p14:tracePt t="45910" x="11564938" y="4068763"/>
          <p14:tracePt t="45926" x="11533188" y="4079875"/>
          <p14:tracePt t="45943" x="11418888" y="4079875"/>
          <p14:tracePt t="45960" x="11256963" y="4090988"/>
          <p14:tracePt t="45977" x="11164888" y="4090988"/>
          <p14:tracePt t="45993" x="10910888" y="4090988"/>
          <p14:tracePt t="46010" x="10748963" y="4090988"/>
          <p14:tracePt t="46027" x="10634663" y="4090988"/>
          <p14:tracePt t="46043" x="10553700" y="4090988"/>
          <p14:tracePt t="46060" x="10490200" y="4090988"/>
          <p14:tracePt t="46077" x="10463213" y="4090988"/>
          <p14:tracePt t="46093" x="10407650" y="4075113"/>
          <p14:tracePt t="46110" x="10326688" y="4041775"/>
          <p14:tracePt t="46127" x="10306050" y="4025900"/>
          <p14:tracePt t="46143" x="10263188" y="3983038"/>
          <p14:tracePt t="46160" x="10240963" y="3922713"/>
          <p14:tracePt t="46177" x="10229850" y="3902075"/>
          <p14:tracePt t="46193" x="10225088" y="3852863"/>
          <p14:tracePt t="46210" x="10225088" y="3810000"/>
          <p14:tracePt t="46227" x="10225088" y="3787775"/>
          <p14:tracePt t="46243" x="10256838" y="3744913"/>
          <p14:tracePt t="46260" x="10333038" y="3686175"/>
          <p14:tracePt t="46276" x="10402888" y="3648075"/>
          <p14:tracePt t="46293" x="10510838" y="3598863"/>
          <p14:tracePt t="46310" x="10656888" y="3551238"/>
          <p14:tracePt t="46326" x="10721975" y="3529013"/>
          <p14:tracePt t="46343" x="10829925" y="3513138"/>
          <p14:tracePt t="46360" x="10906125" y="3513138"/>
          <p14:tracePt t="46377" x="10933113" y="3513138"/>
          <p14:tracePt t="46393" x="10991850" y="3513138"/>
          <p14:tracePt t="46410" x="11061700" y="3529013"/>
          <p14:tracePt t="46427" x="11095038" y="3540125"/>
          <p14:tracePt t="46444" x="11169650" y="3578225"/>
          <p14:tracePt t="46460" x="11245850" y="3641725"/>
          <p14:tracePt t="46477" x="11283950" y="3695700"/>
          <p14:tracePt t="46493" x="11326813" y="3771900"/>
          <p14:tracePt t="46510" x="11326813" y="3821113"/>
          <p14:tracePt t="46527" x="11326813" y="3868738"/>
          <p14:tracePt t="46543" x="11310938" y="3922713"/>
          <p14:tracePt t="46560" x="11268075" y="3994150"/>
          <p14:tracePt t="46577" x="11241088" y="4014788"/>
          <p14:tracePt t="46593" x="11153775" y="4059238"/>
          <p14:tracePt t="46610" x="11029950" y="4095750"/>
          <p14:tracePt t="46626" x="10991850" y="4095750"/>
          <p14:tracePt t="46643" x="10899775" y="4095750"/>
          <p14:tracePt t="46660" x="10818813" y="4106863"/>
          <p14:tracePt t="46676" x="10802938" y="4106863"/>
          <p14:tracePt t="46693" x="10760075" y="4106863"/>
          <p14:tracePt t="46710" x="10737850" y="4106863"/>
          <p14:tracePt t="46727" x="10733088" y="4106863"/>
          <p14:tracePt t="46760" x="10726738" y="4106863"/>
          <p14:tracePt t="46948" x="10721975" y="4106863"/>
          <p14:tracePt t="46958" x="10710863" y="4106863"/>
          <p14:tracePt t="46969" x="10694988" y="4106863"/>
          <p14:tracePt t="46979" x="10683875" y="4106863"/>
          <p14:tracePt t="46993" x="10645775" y="4106863"/>
          <p14:tracePt t="47010" x="10553700" y="4117975"/>
          <p14:tracePt t="47026" x="10452100" y="4117975"/>
          <p14:tracePt t="47043" x="10326688" y="4117975"/>
          <p14:tracePt t="47060" x="10126663" y="4117975"/>
          <p14:tracePt t="47077" x="10063163" y="4122738"/>
          <p14:tracePt t="47093" x="9856788" y="4122738"/>
          <p14:tracePt t="47110" x="9559925" y="4122738"/>
          <p14:tracePt t="47127" x="9447213" y="4122738"/>
          <p14:tracePt t="47143" x="9063038" y="4122738"/>
          <p14:tracePt t="47160" x="8658225" y="4133850"/>
          <p14:tracePt t="47177" x="8521700" y="4133850"/>
          <p14:tracePt t="47193" x="8186738" y="4133850"/>
          <p14:tracePt t="47210" x="7986713" y="4133850"/>
          <p14:tracePt t="47226" x="7835900" y="4133850"/>
          <p14:tracePt t="47243" x="7593013" y="4133850"/>
          <p14:tracePt t="47260" x="7366000" y="4133850"/>
          <p14:tracePt t="47277" x="7208838" y="4129088"/>
          <p14:tracePt t="47293" x="7046913" y="4117975"/>
          <p14:tracePt t="47310" x="6842125" y="4102100"/>
          <p14:tracePt t="47326" x="6777038" y="4090988"/>
          <p14:tracePt t="47343" x="6696075" y="4090988"/>
          <p14:tracePt t="47360" x="6662738" y="4090988"/>
          <p14:tracePt t="47377" x="6657975" y="4090988"/>
          <p14:tracePt t="47393" x="6646863" y="4090988"/>
          <p14:tracePt t="47410" x="6635750" y="4095750"/>
          <p14:tracePt t="47427" x="6619875" y="4102100"/>
          <p14:tracePt t="47443" x="6581775" y="4102100"/>
          <p14:tracePt t="47460" x="6523038" y="4106863"/>
          <p14:tracePt t="47477" x="6473825" y="4106863"/>
          <p14:tracePt t="47493" x="6388100" y="4106863"/>
          <p14:tracePt t="47510" x="6219825" y="4117975"/>
          <p14:tracePt t="47527" x="6107113" y="4117975"/>
          <p14:tracePt t="47543" x="5954713" y="4129088"/>
          <p14:tracePt t="47560" x="5754688" y="4129088"/>
          <p14:tracePt t="47576" x="5680075" y="4129088"/>
          <p14:tracePt t="47593" x="5473700" y="4122738"/>
          <p14:tracePt t="47610" x="5284788" y="4113213"/>
          <p14:tracePt t="47627" x="5219700" y="4113213"/>
          <p14:tracePt t="47643" x="5019675" y="4090988"/>
          <p14:tracePt t="47660" x="4852988" y="4086225"/>
          <p14:tracePt t="47676" x="4803775" y="4086225"/>
          <p14:tracePt t="47693" x="4657725" y="4052888"/>
          <p14:tracePt t="47710" x="4549775" y="4014788"/>
          <p14:tracePt t="47727" x="4484688" y="3987800"/>
          <p14:tracePt t="47743" x="4421188" y="3956050"/>
          <p14:tracePt t="47760" x="4367213" y="3913188"/>
          <p14:tracePt t="47777" x="4344988" y="3890963"/>
          <p14:tracePt t="47793" x="4318000" y="3863975"/>
          <p14:tracePt t="47810" x="4295775" y="3836988"/>
          <p14:tracePt t="47827" x="4291013" y="3832225"/>
          <p14:tracePt t="47843" x="4279900" y="3810000"/>
          <p14:tracePt t="47860" x="4279900" y="3783013"/>
          <p14:tracePt t="47876" x="4275138" y="3776663"/>
          <p14:tracePt t="47893" x="4275138" y="3744913"/>
          <p14:tracePt t="47910" x="4340225" y="3702050"/>
          <p14:tracePt t="47927" x="4403725" y="3668713"/>
          <p14:tracePt t="47943" x="4491038" y="3625850"/>
          <p14:tracePt t="47960" x="4576763" y="3605213"/>
          <p14:tracePt t="47976" x="4630738" y="3571875"/>
          <p14:tracePt t="47993" x="4729163" y="3540125"/>
          <p14:tracePt t="48010" x="4911725" y="3479800"/>
          <p14:tracePt t="48027" x="5075238" y="3441700"/>
          <p14:tracePt t="48043" x="5383213" y="3405188"/>
          <p14:tracePt t="48060" x="5680075" y="3394075"/>
          <p14:tracePt t="48077" x="5765800" y="3394075"/>
          <p14:tracePt t="48093" x="5918200" y="3394075"/>
          <p14:tracePt t="48110" x="5992813" y="3414713"/>
          <p14:tracePt t="48127" x="6008688" y="3421063"/>
          <p14:tracePt t="48143" x="6073775" y="3441700"/>
          <p14:tracePt t="48160" x="6192838" y="3468688"/>
          <p14:tracePt t="48177" x="6296025" y="3479800"/>
          <p14:tracePt t="48194" x="6462713" y="3517900"/>
          <p14:tracePt t="48210" x="6561138" y="3556000"/>
          <p14:tracePt t="48226" x="6615113" y="3582988"/>
          <p14:tracePt t="48243" x="6657975" y="3609975"/>
          <p14:tracePt t="48260" x="6707188" y="3659188"/>
          <p14:tracePt t="48276" x="6716713" y="3668713"/>
          <p14:tracePt t="48293" x="6770688" y="3706813"/>
          <p14:tracePt t="48310" x="6808788" y="3756025"/>
          <p14:tracePt t="48326" x="6815138" y="3776663"/>
          <p14:tracePt t="48343" x="6819900" y="3810000"/>
          <p14:tracePt t="48360" x="6819900" y="3848100"/>
          <p14:tracePt t="48376" x="6808788" y="3868738"/>
          <p14:tracePt t="48393" x="6777038" y="3922713"/>
          <p14:tracePt t="48410" x="6734175" y="3967163"/>
          <p14:tracePt t="48426" x="6700838" y="3998913"/>
          <p14:tracePt t="48443" x="6646863" y="4048125"/>
          <p14:tracePt t="48460" x="6581775" y="4079875"/>
          <p14:tracePt t="48477" x="6511925" y="4117975"/>
          <p14:tracePt t="48493" x="6442075" y="4149725"/>
          <p14:tracePt t="48510" x="6345238" y="4167188"/>
          <p14:tracePt t="48526" x="6318250" y="4167188"/>
          <p14:tracePt t="48543" x="6219825" y="4176713"/>
          <p14:tracePt t="48560" x="6042025" y="4183063"/>
          <p14:tracePt t="48576" x="5945188" y="4183063"/>
          <p14:tracePt t="48593" x="5826125" y="4183063"/>
          <p14:tracePt t="48610" x="5695950" y="4194175"/>
          <p14:tracePt t="48626" x="5657850" y="4194175"/>
          <p14:tracePt t="48643" x="5565775" y="4203700"/>
          <p14:tracePt t="48660" x="5495925" y="4210050"/>
          <p14:tracePt t="48677" x="5446713" y="4210050"/>
          <p14:tracePt t="48693" x="5372100" y="4210050"/>
          <p14:tracePt t="48710" x="5307013" y="4210050"/>
          <p14:tracePt t="48726" x="5268913" y="4210050"/>
          <p14:tracePt t="48743" x="5219700" y="4210050"/>
          <p14:tracePt t="48760" x="5160963" y="4198938"/>
          <p14:tracePt t="48777" x="5138738" y="4194175"/>
          <p14:tracePt t="48793" x="5106988" y="4194175"/>
          <p14:tracePt t="48810" x="5057775" y="4187825"/>
          <p14:tracePt t="48827" x="5037138" y="4187825"/>
          <p14:tracePt t="48843" x="4987925" y="4171950"/>
          <p14:tracePt t="48860" x="4956175" y="4160838"/>
          <p14:tracePt t="48877" x="4938713" y="4160838"/>
          <p14:tracePt t="48893" x="4922838" y="4156075"/>
          <p14:tracePt t="48910" x="4918075" y="4149725"/>
          <p14:tracePt t="48927" x="4911725" y="4144963"/>
          <p14:tracePt t="48943" x="4902200" y="4140200"/>
          <p14:tracePt t="48960" x="4895850" y="4133850"/>
          <p14:tracePt t="48976" x="4891088" y="4129088"/>
          <p14:tracePt t="48993" x="4884738" y="4117975"/>
          <p14:tracePt t="49010" x="4868863" y="4113213"/>
          <p14:tracePt t="49026" x="4864100" y="4113213"/>
          <p14:tracePt t="49060" x="4857750" y="4113213"/>
          <p14:tracePt t="49076" x="4857750" y="4106863"/>
          <p14:tracePt t="49108" x="4852988" y="4106863"/>
          <p14:tracePt t="49118" x="4848225" y="4106863"/>
          <p14:tracePt t="49128" x="4841875" y="4106863"/>
          <p14:tracePt t="49143" x="4837113" y="4106863"/>
          <p14:tracePt t="49160" x="4830763" y="4106863"/>
          <p14:tracePt t="49177" x="4826000" y="4106863"/>
          <p14:tracePt t="49278" x="4821238" y="4106863"/>
          <p14:tracePt t="49288" x="4814888" y="4106863"/>
          <p14:tracePt t="52772" x="4203700" y="3160713"/>
          <p14:tracePt t="52778" x="4122738" y="3086100"/>
          <p14:tracePt t="52793" x="4037013" y="3005138"/>
          <p14:tracePt t="52810" x="3771900" y="2751138"/>
          <p14:tracePt t="52826" x="3571875" y="2589213"/>
          <p14:tracePt t="52843" x="3382963" y="2474913"/>
          <p14:tracePt t="52860" x="3144838" y="2301875"/>
          <p14:tracePt t="52893" x="2825750" y="2090738"/>
          <p14:tracePt t="52926" x="2593975" y="1939925"/>
          <p14:tracePt t="52960" x="2508250" y="1863725"/>
          <p14:tracePt t="52977" x="2501900" y="1863725"/>
          <p14:tracePt t="52993" x="2501900" y="1858963"/>
          <p14:tracePt t="53010" x="2497138" y="1854200"/>
          <p14:tracePt t="53027" x="2490788" y="1847850"/>
          <p14:tracePt t="53043" x="2470150" y="1827213"/>
          <p14:tracePt t="53060" x="2416175" y="1766888"/>
          <p14:tracePt t="53077" x="2382838" y="1735138"/>
          <p14:tracePt t="53093" x="2290763" y="1654175"/>
          <p14:tracePt t="53110" x="2182813" y="1566863"/>
          <p14:tracePt t="53127" x="2151063" y="1535113"/>
          <p14:tracePt t="53143" x="2027238" y="1454150"/>
          <p14:tracePt t="53160" x="1928813" y="1420813"/>
          <p14:tracePt t="53177" x="1897063" y="1416050"/>
          <p14:tracePt t="53193" x="1847850" y="1404938"/>
          <p14:tracePt t="53210" x="1816100" y="1409700"/>
          <p14:tracePt t="53226" x="1789113" y="1416050"/>
          <p14:tracePt t="53243" x="1746250" y="1431925"/>
          <p14:tracePt t="53260" x="1670050" y="1447800"/>
          <p14:tracePt t="53276" x="1616075" y="1447800"/>
          <p14:tracePt t="53293" x="1539875" y="1447800"/>
          <p14:tracePt t="53310" x="1443038" y="1447800"/>
          <p14:tracePt t="53326" x="1400175" y="1443038"/>
          <p14:tracePt t="53343" x="1281113" y="1404938"/>
          <p14:tracePt t="53360" x="1146175" y="1346200"/>
          <p14:tracePt t="53377" x="1101725" y="1328738"/>
          <p14:tracePt t="53393" x="962025" y="1231900"/>
          <p14:tracePt t="53410" x="858838" y="1146175"/>
          <p14:tracePt t="53427" x="827088" y="1123950"/>
          <p14:tracePt t="53443" x="735013" y="1027113"/>
          <p14:tracePt t="53460" x="685800" y="973138"/>
          <p14:tracePt t="53476" x="638175" y="923925"/>
          <p14:tracePt t="53493" x="600075" y="874713"/>
          <p14:tracePt t="53510" x="566738" y="800100"/>
          <p14:tracePt t="53527" x="550863" y="766763"/>
          <p14:tracePt t="53543" x="546100" y="730250"/>
          <p14:tracePt t="53560" x="534988" y="685800"/>
          <p14:tracePt t="53576" x="534988" y="676275"/>
          <p14:tracePt t="53593" x="539750" y="631825"/>
          <p14:tracePt t="53610" x="566738" y="588963"/>
          <p14:tracePt t="53626" x="584200" y="566738"/>
          <p14:tracePt t="53643" x="681038" y="503238"/>
          <p14:tracePt t="53660" x="804863" y="427038"/>
          <p14:tracePt t="53676" x="885825" y="400050"/>
          <p14:tracePt t="53693" x="1011238" y="350838"/>
          <p14:tracePt t="53710" x="1065213" y="334963"/>
          <p14:tracePt t="53727" x="1108075" y="330200"/>
          <p14:tracePt t="53743" x="1139825" y="323850"/>
          <p14:tracePt t="53760" x="1220788" y="307975"/>
          <p14:tracePt t="53776" x="1243013" y="307975"/>
          <p14:tracePt t="53793" x="1335088" y="292100"/>
          <p14:tracePt t="53810" x="1438275" y="280988"/>
          <p14:tracePt t="53827" x="1474788" y="280988"/>
          <p14:tracePt t="53843" x="1582738" y="265113"/>
          <p14:tracePt t="53860" x="1658938" y="265113"/>
          <p14:tracePt t="53877" x="1685925" y="258763"/>
          <p14:tracePt t="53893" x="1762125" y="258763"/>
          <p14:tracePt t="53910" x="1843088" y="258763"/>
          <p14:tracePt t="53927" x="1890713" y="258763"/>
          <p14:tracePt t="53943" x="1982788" y="258763"/>
          <p14:tracePt t="53960" x="2047875" y="258763"/>
          <p14:tracePt t="53976" x="2108200" y="258763"/>
          <p14:tracePt t="53993" x="2166938" y="276225"/>
          <p14:tracePt t="54010" x="2243138" y="296863"/>
          <p14:tracePt t="54026" x="2270125" y="307975"/>
          <p14:tracePt t="54043" x="2366963" y="323850"/>
          <p14:tracePt t="54060" x="2486025" y="339725"/>
          <p14:tracePt t="54077" x="2513013" y="350838"/>
          <p14:tracePt t="54093" x="2589213" y="384175"/>
          <p14:tracePt t="54110" x="2643188" y="411163"/>
          <p14:tracePt t="54126" x="2663825" y="427038"/>
          <p14:tracePt t="54143" x="2740025" y="476250"/>
          <p14:tracePt t="54160" x="2816225" y="534988"/>
          <p14:tracePt t="54176" x="2874963" y="584200"/>
          <p14:tracePt t="54193" x="2955925" y="665163"/>
          <p14:tracePt t="54210" x="3005138" y="735013"/>
          <p14:tracePt t="54226" x="3021013" y="788988"/>
          <p14:tracePt t="54243" x="3048000" y="858838"/>
          <p14:tracePt t="54260" x="3074988" y="939800"/>
          <p14:tracePt t="54277" x="3086100" y="962025"/>
          <p14:tracePt t="54293" x="3101975" y="1020763"/>
          <p14:tracePt t="54310" x="3106738" y="1081088"/>
          <p14:tracePt t="54326" x="3106738" y="1101725"/>
          <p14:tracePt t="54343" x="3106738" y="1166813"/>
          <p14:tracePt t="54360" x="3097213" y="1243013"/>
          <p14:tracePt t="54376" x="3090863" y="1285875"/>
          <p14:tracePt t="54393" x="3032125" y="1400175"/>
          <p14:tracePt t="54410" x="2971800" y="1474788"/>
          <p14:tracePt t="54426" x="2913063" y="1555750"/>
          <p14:tracePt t="54443" x="2825750" y="1658938"/>
          <p14:tracePt t="54460" x="2755900" y="1739900"/>
          <p14:tracePt t="54477" x="2701925" y="1766888"/>
          <p14:tracePt t="54493" x="2659063" y="1789113"/>
          <p14:tracePt t="54510" x="2566988" y="1827213"/>
          <p14:tracePt t="54527" x="2513013" y="1831975"/>
          <p14:tracePt t="54543" x="2371725" y="1854200"/>
          <p14:tracePt t="54560" x="2193925" y="1863725"/>
          <p14:tracePt t="54576" x="2128838" y="1863725"/>
          <p14:tracePt t="54593" x="1978025" y="1863725"/>
          <p14:tracePt t="54610" x="1847850" y="1870075"/>
          <p14:tracePt t="54627" x="1793875" y="1870075"/>
          <p14:tracePt t="54643" x="1674813" y="1831975"/>
          <p14:tracePt t="54660" x="1577975" y="1782763"/>
          <p14:tracePt t="54677" x="1485900" y="1746250"/>
          <p14:tracePt t="54693" x="1335088" y="1663700"/>
          <p14:tracePt t="54710" x="1231900" y="1589088"/>
          <p14:tracePt t="54726" x="1177925" y="1550988"/>
          <p14:tracePt t="54743" x="1112838" y="1512888"/>
          <p14:tracePt t="54760" x="1020763" y="1447800"/>
          <p14:tracePt t="54776" x="989013" y="1431925"/>
          <p14:tracePt t="54793" x="939800" y="1377950"/>
          <p14:tracePt t="54810" x="919163" y="1308100"/>
          <p14:tracePt t="54827" x="912813" y="1285875"/>
          <p14:tracePt t="54843" x="912813" y="1189038"/>
          <p14:tracePt t="54860" x="962025" y="1085850"/>
          <p14:tracePt t="54876" x="989013" y="1054100"/>
          <p14:tracePt t="54893" x="1058863" y="973138"/>
          <p14:tracePt t="54910" x="1085850" y="935038"/>
          <p14:tracePt t="54927" x="1108075" y="901700"/>
          <p14:tracePt t="54943" x="1150938" y="865188"/>
          <p14:tracePt t="54960" x="1227138" y="820738"/>
          <p14:tracePt t="54977" x="1292225" y="793750"/>
          <p14:tracePt t="54993" x="1416050" y="735013"/>
          <p14:tracePt t="55010" x="1643063" y="685800"/>
          <p14:tracePt t="55026" x="1728788" y="676275"/>
          <p14:tracePt t="55044" x="1935163" y="654050"/>
          <p14:tracePt t="55060" x="2124075" y="642938"/>
          <p14:tracePt t="55076" x="2189163" y="642938"/>
          <p14:tracePt t="55093" x="2378075" y="642938"/>
          <p14:tracePt t="55110" x="2490788" y="642938"/>
          <p14:tracePt t="55126" x="2517775" y="642938"/>
          <p14:tracePt t="55143" x="2593975" y="681038"/>
          <p14:tracePt t="55160" x="2659063" y="719138"/>
          <p14:tracePt t="55177" x="2728913" y="757238"/>
          <p14:tracePt t="55193" x="2778125" y="788988"/>
          <p14:tracePt t="55210" x="2816225" y="811213"/>
          <p14:tracePt t="55227" x="2825750" y="811213"/>
          <p14:tracePt t="55243" x="2825750" y="815975"/>
          <p14:tracePt t="55308" x="2825750" y="811213"/>
          <p14:tracePt t="55319" x="2820988" y="811213"/>
          <p14:tracePt t="55328" x="2816225" y="804863"/>
          <p14:tracePt t="55343" x="2805113" y="804863"/>
          <p14:tracePt t="55360" x="2794000" y="804863"/>
          <p14:tracePt t="55718" x="2789238" y="820738"/>
          <p14:tracePt t="55728" x="2789238" y="885825"/>
          <p14:tracePt t="55739" x="2789238" y="950913"/>
          <p14:tracePt t="55748" x="2789238" y="1074738"/>
          <p14:tracePt t="55760" x="2798763" y="1166813"/>
          <p14:tracePt t="55777" x="2798763" y="1254125"/>
          <p14:tracePt t="55793" x="2820988" y="1485900"/>
          <p14:tracePt t="55827" x="2836863" y="1681163"/>
          <p14:tracePt t="55860" x="2836863" y="1847850"/>
          <p14:tracePt t="55893" x="2782888" y="1966913"/>
          <p14:tracePt t="55910" x="2724150" y="2032000"/>
          <p14:tracePt t="55927" x="2690813" y="2063750"/>
          <p14:tracePt t="55943" x="2643188" y="2117725"/>
          <p14:tracePt t="55960" x="2605088" y="2151063"/>
          <p14:tracePt t="55976" x="2593975" y="2155825"/>
          <p14:tracePt t="55993" x="2582863" y="2155825"/>
          <p14:tracePt t="56010" x="2582863" y="2162175"/>
          <p14:tracePt t="56058" x="2582863" y="2178050"/>
          <p14:tracePt t="56069" x="2582863" y="2198688"/>
          <p14:tracePt t="56078" x="2582863" y="2220913"/>
          <p14:tracePt t="56093" x="2593975" y="2243138"/>
          <p14:tracePt t="56110" x="2620963" y="2259013"/>
          <p14:tracePt t="56126" x="2632075" y="2270125"/>
          <p14:tracePt t="56143" x="2652713" y="2274888"/>
          <p14:tracePt t="56160" x="2663825" y="2274888"/>
          <p14:tracePt t="56177" x="2674938" y="2274888"/>
          <p14:tracePt t="56193" x="2679700" y="2274888"/>
          <p14:tracePt t="56210" x="2686050" y="2270125"/>
          <p14:tracePt t="56226" x="2690813" y="2263775"/>
          <p14:tracePt t="56370" x="2697163" y="2263775"/>
          <p14:tracePt t="56389" x="2697163" y="2270125"/>
          <p14:tracePt t="57629" x="2724150" y="2281238"/>
          <p14:tracePt t="57638" x="2767013" y="2290763"/>
          <p14:tracePt t="57649" x="2820988" y="2297113"/>
          <p14:tracePt t="57660" x="2944813" y="2328863"/>
          <p14:tracePt t="57676" x="3048000" y="2339975"/>
          <p14:tracePt t="57693" x="3533775" y="2393950"/>
          <p14:tracePt t="57710" x="3760788" y="2416175"/>
          <p14:tracePt t="57743" x="3852863" y="2432050"/>
          <p14:tracePt t="57828" x="3825875" y="2420938"/>
          <p14:tracePt t="57839" x="3787775" y="2420938"/>
          <p14:tracePt t="57849" x="3713163" y="2405063"/>
          <p14:tracePt t="57860" x="3641725" y="2393950"/>
          <p14:tracePt t="57877" x="3578225" y="2382838"/>
          <p14:tracePt t="57893" x="3459163" y="2328863"/>
          <p14:tracePt t="57910" x="3398838" y="2259013"/>
          <p14:tracePt t="57927" x="3387725" y="2220913"/>
          <p14:tracePt t="57943" x="3360738" y="2112963"/>
          <p14:tracePt t="57960" x="3344863" y="2032000"/>
          <p14:tracePt t="57977" x="3344863" y="1978025"/>
          <p14:tracePt t="57993" x="3344863" y="1901825"/>
          <p14:tracePt t="58010" x="3355975" y="1831975"/>
          <p14:tracePt t="58027" x="3371850" y="1793875"/>
          <p14:tracePt t="58043" x="3425825" y="1724025"/>
          <p14:tracePt t="58060" x="3517900" y="1643063"/>
          <p14:tracePt t="58077" x="3598863" y="1593850"/>
          <p14:tracePt t="58093" x="3744913" y="1512888"/>
          <p14:tracePt t="58110" x="3949700" y="1470025"/>
          <p14:tracePt t="58127" x="4052888" y="1465263"/>
          <p14:tracePt t="58143" x="4356100" y="1465263"/>
          <p14:tracePt t="58160" x="4637088" y="1535113"/>
          <p14:tracePt t="58177" x="4718050" y="1566863"/>
          <p14:tracePt t="58193" x="4830763" y="1654175"/>
          <p14:tracePt t="58210" x="4911725" y="1728788"/>
          <p14:tracePt t="58226" x="4938713" y="1778000"/>
          <p14:tracePt t="58243" x="4972050" y="1863725"/>
          <p14:tracePt t="58260" x="4987925" y="1928813"/>
          <p14:tracePt t="58276" x="4987925" y="2020888"/>
          <p14:tracePt t="58293" x="4987925" y="2135188"/>
          <p14:tracePt t="58310" x="4965700" y="2263775"/>
          <p14:tracePt t="58326" x="4960938" y="2297113"/>
          <p14:tracePt t="58343" x="4929188" y="2339975"/>
          <p14:tracePt t="58360" x="4906963" y="2355850"/>
          <p14:tracePt t="58419" x="4902200" y="2355850"/>
          <p14:tracePt t="58439" x="4895850" y="2355850"/>
          <p14:tracePt t="58459" x="4891088" y="2355850"/>
          <p14:tracePt t="58499" x="4884738" y="2355850"/>
          <p14:tracePt t="58518" x="4884738" y="2351088"/>
          <p14:tracePt t="59621" x="4884738" y="2355850"/>
          <p14:tracePt t="59637" x="4891088" y="2436813"/>
          <p14:tracePt t="59643" x="4891088" y="2497138"/>
          <p14:tracePt t="59660" x="4911725" y="2652713"/>
          <p14:tracePt t="59676" x="4918075" y="2728913"/>
          <p14:tracePt t="59693" x="4938713" y="2906713"/>
          <p14:tracePt t="59710" x="4949825" y="3248025"/>
          <p14:tracePt t="59743" x="4949825" y="3609975"/>
          <p14:tracePt t="59776" x="4929188" y="3832225"/>
          <p14:tracePt t="59810" x="4848225" y="4037013"/>
          <p14:tracePt t="59827" x="4826000" y="4079875"/>
          <p14:tracePt t="59843" x="4783138" y="4167188"/>
          <p14:tracePt t="59862" x="4729163" y="4302125"/>
          <p14:tracePt t="59878" x="4711700" y="4333875"/>
          <p14:tracePt t="59893" x="4664075" y="4430713"/>
          <p14:tracePt t="59910" x="4630738" y="4518025"/>
          <p14:tracePt t="59926" x="4625975" y="4549775"/>
          <p14:tracePt t="59943" x="4594225" y="4637088"/>
          <p14:tracePt t="59960" x="4540250" y="4733925"/>
          <p14:tracePt t="59977" x="4502150" y="4792663"/>
          <p14:tracePt t="59993" x="4437063" y="4891088"/>
          <p14:tracePt t="60010" x="4398963" y="4972050"/>
          <p14:tracePt t="60026" x="4383088" y="4999038"/>
          <p14:tracePt t="60043" x="4376738" y="5019675"/>
          <p14:tracePt t="60060" x="4376738" y="5046663"/>
          <p14:tracePt t="60076" x="4376738" y="5057775"/>
          <p14:tracePt t="60093" x="4376738" y="5091113"/>
          <p14:tracePt t="60110" x="4376738" y="5095875"/>
          <p14:tracePt t="60127" x="4376738" y="5106988"/>
          <p14:tracePt t="60143" x="4376738" y="5118100"/>
          <p14:tracePt t="60160" x="4376738" y="5129213"/>
          <p14:tracePt t="60178" x="4376738" y="5133975"/>
          <p14:tracePt t="60193" x="4376738" y="5149850"/>
          <p14:tracePt t="60210" x="4376738" y="5160963"/>
          <p14:tracePt t="60758" x="4421188" y="5165725"/>
          <p14:tracePt t="60768" x="4484688" y="5176838"/>
          <p14:tracePt t="60779" x="4518025" y="5183188"/>
          <p14:tracePt t="60793" x="4556125" y="5192713"/>
          <p14:tracePt t="60810" x="4652963" y="5210175"/>
          <p14:tracePt t="60827" x="4675188" y="5214938"/>
          <p14:tracePt t="60843" x="4711700" y="5226050"/>
          <p14:tracePt t="60877" x="4738688" y="5230813"/>
          <p14:tracePt t="60910" x="4745038" y="5237163"/>
          <p14:tracePt t="62459" x="4745038" y="5241925"/>
          <p14:tracePt t="62499" x="4745038" y="5246688"/>
          <p14:tracePt t="62599" x="4745038" y="5253038"/>
          <p14:tracePt t="62820" x="4745038" y="5257800"/>
          <p14:tracePt t="62969" x="4749800" y="5257800"/>
          <p14:tracePt t="63339" x="4756150" y="5257800"/>
          <p14:tracePt t="63359" x="4760913" y="5257800"/>
          <p14:tracePt t="63368" x="4765675" y="5257800"/>
          <p14:tracePt t="63379" x="4772025" y="5257800"/>
          <p14:tracePt t="63409" x="4772025" y="5253038"/>
          <p14:tracePt t="65129" x="4765675" y="5268913"/>
          <p14:tracePt t="65139" x="4760913" y="5307013"/>
          <p14:tracePt t="65149" x="4722813" y="5356225"/>
          <p14:tracePt t="65160" x="4675188" y="5410200"/>
          <p14:tracePt t="65177" x="4522788" y="5565775"/>
          <p14:tracePt t="65193" x="4383088" y="5673725"/>
          <p14:tracePt t="65210" x="4144963" y="5826125"/>
          <p14:tracePt t="65227" x="4068763" y="5868988"/>
          <p14:tracePt t="65260" x="3544888" y="6165850"/>
          <p14:tracePt t="65293" x="3405188" y="6208713"/>
          <p14:tracePt t="65327" x="3313113" y="6208713"/>
          <p14:tracePt t="65343" x="3275013" y="6208713"/>
          <p14:tracePt t="65362" x="3252788" y="6208713"/>
          <p14:tracePt t="65377" x="3232150" y="6208713"/>
          <p14:tracePt t="65393" x="3178175" y="6208713"/>
          <p14:tracePt t="65410" x="3070225" y="6208713"/>
          <p14:tracePt t="65426" x="3005138" y="6215063"/>
          <p14:tracePt t="65443" x="2798763" y="6246813"/>
          <p14:tracePt t="65460" x="2643188" y="6269038"/>
          <p14:tracePt t="65476" x="2540000" y="6284913"/>
          <p14:tracePt t="65493" x="2393950" y="6354763"/>
          <p14:tracePt t="65510" x="2247900" y="6435725"/>
          <p14:tracePt t="65526" x="2178050" y="6484938"/>
          <p14:tracePt t="66238" x="2144713" y="6489700"/>
          <p14:tracePt t="66249" x="2144713" y="6480175"/>
          <p14:tracePt t="66260" x="2144713" y="6473825"/>
          <p14:tracePt t="66277" x="2144713" y="6469063"/>
          <p14:tracePt t="66293" x="2144713" y="6457950"/>
          <p14:tracePt t="66310" x="2144713" y="6435725"/>
          <p14:tracePt t="66327" x="2144713" y="6430963"/>
          <p14:tracePt t="66360" x="2144713" y="6415088"/>
          <p14:tracePt t="66393" x="2144713" y="6399213"/>
          <p14:tracePt t="66427" x="2144713" y="6388100"/>
          <p14:tracePt t="66443" x="2151063" y="6388100"/>
          <p14:tracePt t="66460" x="2151063" y="6381750"/>
          <p14:tracePt t="66548" x="2155825" y="6381750"/>
          <p14:tracePt t="66638" x="2162175" y="6381750"/>
          <p14:tracePt t="66659" x="2166938" y="6381750"/>
          <p14:tracePt t="66680" x="2171700" y="6376988"/>
          <p14:tracePt t="66688" x="2193925" y="6376988"/>
          <p14:tracePt t="66699" x="2216150" y="6376988"/>
          <p14:tracePt t="66710" x="2254250" y="6376988"/>
          <p14:tracePt t="66727" x="2312988" y="6376988"/>
          <p14:tracePt t="66743" x="2416175" y="6376988"/>
          <p14:tracePt t="66760" x="2535238" y="6381750"/>
          <p14:tracePt t="66776" x="2571750" y="6381750"/>
          <p14:tracePt t="66793" x="2674938" y="6392863"/>
          <p14:tracePt t="66810" x="2832100" y="6403975"/>
          <p14:tracePt t="66827" x="2890838" y="6403975"/>
          <p14:tracePt t="66843" x="3059113" y="6403975"/>
          <p14:tracePt t="66860" x="3209925" y="6403975"/>
          <p14:tracePt t="66876" x="3248025" y="6403975"/>
          <p14:tracePt t="66893" x="3324225" y="6403975"/>
          <p14:tracePt t="66910" x="3340100" y="6408738"/>
          <p14:tracePt t="66926" x="3344863" y="6408738"/>
          <p14:tracePt t="66943" x="3360738" y="6408738"/>
          <p14:tracePt t="66960" x="3409950" y="6408738"/>
          <p14:tracePt t="66976" x="3468688" y="6408738"/>
          <p14:tracePt t="66993" x="3598863" y="6408738"/>
          <p14:tracePt t="67010" x="3810000" y="6419850"/>
          <p14:tracePt t="67027" x="3890963" y="6426200"/>
          <p14:tracePt t="67043" x="4052888" y="6435725"/>
          <p14:tracePt t="67060" x="4171950" y="6435725"/>
          <p14:tracePt t="67076" x="4198938" y="6435725"/>
          <p14:tracePt t="67093" x="4259263" y="6435725"/>
          <p14:tracePt t="67110" x="4318000" y="6453188"/>
          <p14:tracePt t="67126" x="4333875" y="6453188"/>
          <p14:tracePt t="67143" x="4371975" y="6462713"/>
          <p14:tracePt t="67160" x="4376738" y="6462713"/>
          <p14:tracePt t="67239" x="4387850" y="6462713"/>
          <p14:tracePt t="67249" x="4398963" y="6462713"/>
          <p14:tracePt t="67259" x="4403725" y="6462713"/>
          <p14:tracePt t="67269" x="4410075" y="6457950"/>
          <p14:tracePt t="67279" x="4414838" y="6457950"/>
          <p14:tracePt t="67293" x="4425950" y="6457950"/>
          <p14:tracePt t="67310" x="4475163" y="6453188"/>
          <p14:tracePt t="67326" x="4495800" y="6453188"/>
          <p14:tracePt t="67343" x="4572000" y="6453188"/>
          <p14:tracePt t="67360" x="4702175" y="6453188"/>
          <p14:tracePt t="67376" x="4760913" y="6453188"/>
          <p14:tracePt t="67393" x="4965700" y="6442075"/>
          <p14:tracePt t="67410" x="5102225" y="6442075"/>
          <p14:tracePt t="67427" x="5192713" y="6442075"/>
          <p14:tracePt t="67443" x="5268913" y="6442075"/>
          <p14:tracePt t="67460" x="5302250" y="6442075"/>
          <p14:tracePt t="67476" x="5311775" y="6442075"/>
          <p14:tracePt t="67493" x="5322888" y="6442075"/>
          <p14:tracePt t="68259" x="5318125" y="6442075"/>
          <p14:tracePt t="68709" x="5311775" y="6442075"/>
          <p14:tracePt t="68749" x="5307013" y="6442075"/>
          <p14:tracePt t="68868" x="5302250" y="6442075"/>
          <p14:tracePt t="69049" x="5291138" y="6442075"/>
          <p14:tracePt t="69058" x="5284788" y="6442075"/>
          <p14:tracePt t="69069" x="5280025" y="6442075"/>
          <p14:tracePt t="69079" x="5273675" y="6442075"/>
          <p14:tracePt t="69093" x="5268913" y="6435725"/>
          <p14:tracePt t="69110" x="5264150" y="6435725"/>
          <p14:tracePt t="69127" x="5257800" y="6435725"/>
          <p14:tracePt t="69179" x="5253038" y="6435725"/>
          <p14:tracePt t="69193" x="5246688" y="6435725"/>
          <p14:tracePt t="69226" x="5226050" y="6435725"/>
          <p14:tracePt t="69243" x="5210175" y="6435725"/>
          <p14:tracePt t="69260" x="5199063" y="6435725"/>
          <p14:tracePt t="69276" x="5192713" y="6435725"/>
          <p14:tracePt t="69293" x="5187950" y="6435725"/>
          <p14:tracePt t="69310" x="5172075" y="6435725"/>
          <p14:tracePt t="69326" x="5149850" y="6435725"/>
          <p14:tracePt t="69343" x="5084763" y="6435725"/>
          <p14:tracePt t="69360" x="4972050" y="6430963"/>
          <p14:tracePt t="69376" x="4929188" y="6430963"/>
          <p14:tracePt t="69393" x="4837113" y="6426200"/>
          <p14:tracePt t="69410" x="4765675" y="6408738"/>
          <p14:tracePt t="69426" x="4738688" y="6408738"/>
          <p14:tracePt t="69443" x="4679950" y="6399213"/>
          <p14:tracePt t="69459" x="4637088" y="6392863"/>
          <p14:tracePt t="69476" x="4603750" y="6392863"/>
          <p14:tracePt t="69493" x="4545013" y="6388100"/>
          <p14:tracePt t="69510" x="4502150" y="6388100"/>
          <p14:tracePt t="69527" x="4491038" y="6388100"/>
          <p14:tracePt t="69543" x="4475163" y="6388100"/>
          <p14:tracePt t="69599" x="4468813" y="6388100"/>
          <p14:tracePt t="69618" x="4457700" y="6388100"/>
          <p14:tracePt t="69628" x="4452938" y="6388100"/>
          <p14:tracePt t="69638" x="4448175" y="6388100"/>
          <p14:tracePt t="69658" x="4441825" y="6388100"/>
          <p14:tracePt t="69718" x="4425950" y="6388100"/>
          <p14:tracePt t="69728" x="4421188" y="6388100"/>
          <p14:tracePt t="69738" x="4403725" y="6388100"/>
          <p14:tracePt t="69748" x="4383088" y="6376988"/>
          <p14:tracePt t="69759" x="4371975" y="6376988"/>
          <p14:tracePt t="69777" x="4360863" y="6370638"/>
          <p14:tracePt t="69793" x="4356100" y="6365875"/>
          <p14:tracePt t="69810" x="4344988" y="6361113"/>
          <p14:tracePt t="69826" x="4340225" y="6354763"/>
          <p14:tracePt t="69843" x="4313238" y="6338888"/>
          <p14:tracePt t="69860" x="4286250" y="6323013"/>
          <p14:tracePt t="69876" x="4279900" y="6316663"/>
          <p14:tracePt t="69893" x="4259263" y="6300788"/>
          <p14:tracePt t="69910" x="4259263" y="6289675"/>
          <p14:tracePt t="79354" x="5084763" y="5815013"/>
          <p14:tracePt t="79358" x="5084763" y="5788025"/>
          <p14:tracePt t="79369" x="5084763" y="5738813"/>
          <p14:tracePt t="79379" x="5057775" y="5684838"/>
          <p14:tracePt t="79393" x="5041900" y="5653088"/>
          <p14:tracePt t="79410" x="4983163" y="5538788"/>
          <p14:tracePt t="79426" x="4956175" y="5495925"/>
          <p14:tracePt t="79460" x="4695825" y="5210175"/>
          <p14:tracePt t="79493" x="4414838" y="5064125"/>
          <p14:tracePt t="79526" x="4102100" y="4965700"/>
          <p14:tracePt t="79543" x="3875088" y="4960938"/>
          <p14:tracePt t="79559" x="3690938" y="5014913"/>
          <p14:tracePt t="79576" x="3533775" y="5102225"/>
          <p14:tracePt t="79593" x="3405188" y="5176838"/>
          <p14:tracePt t="79609" x="3290888" y="5273675"/>
          <p14:tracePt t="79626" x="3259138" y="5307013"/>
          <p14:tracePt t="79643" x="3205163" y="5345113"/>
          <p14:tracePt t="79660" x="3194050" y="5349875"/>
          <p14:tracePt t="79719" x="3205163" y="5349875"/>
          <p14:tracePt t="79729" x="3214688" y="5345113"/>
          <p14:tracePt t="79738" x="3259138" y="5322888"/>
          <p14:tracePt t="79749" x="3279775" y="5311775"/>
          <p14:tracePt t="79760" x="3360738" y="5280025"/>
          <p14:tracePt t="79777" x="3486150" y="5246688"/>
          <p14:tracePt t="79793" x="3868738" y="5210175"/>
          <p14:tracePt t="79809" x="4167188" y="5210175"/>
          <p14:tracePt t="79826" x="4371975" y="5210175"/>
          <p14:tracePt t="79843" x="4513263" y="5210175"/>
          <p14:tracePt t="79860" x="4567238" y="52101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046"/>
          </a:xfrm>
        </p:spPr>
        <p:txBody>
          <a:bodyPr/>
          <a:lstStyle/>
          <a:p>
            <a:r>
              <a:rPr lang="ja-JP" altLang="en-US" dirty="0"/>
              <a:t>同じ </a:t>
            </a:r>
            <a:r>
              <a:rPr lang="en-US" altLang="ja-JP" dirty="0"/>
              <a:t>the book on the desk </a:t>
            </a:r>
            <a:r>
              <a:rPr lang="ja-JP" altLang="en-US" dirty="0"/>
              <a:t>でも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C. </a:t>
            </a:r>
            <a:r>
              <a:rPr lang="ja-JP" altLang="en-US" dirty="0"/>
              <a:t>副詞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Put the book </a:t>
            </a:r>
            <a:r>
              <a:rPr lang="en-US" altLang="ja-JP" u="sng" dirty="0"/>
              <a:t>on the desk</a:t>
            </a:r>
            <a:r>
              <a:rPr lang="en-US" altLang="ja-JP" dirty="0"/>
              <a:t>.   </a:t>
            </a:r>
            <a:r>
              <a:rPr lang="ja-JP" altLang="en-US" dirty="0"/>
              <a:t>机の上に置く　（動詞を修飾）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 Put the book </a:t>
            </a:r>
            <a:r>
              <a:rPr lang="en-US" altLang="ja-JP" u="sng" dirty="0"/>
              <a:t>on the desk</a:t>
            </a:r>
            <a:r>
              <a:rPr lang="ja-JP" altLang="en-US" dirty="0"/>
              <a:t> </a:t>
            </a:r>
            <a:r>
              <a:rPr lang="en-US" altLang="ja-JP" u="sng" dirty="0"/>
              <a:t>in this box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     </a:t>
            </a:r>
            <a:r>
              <a:rPr kumimoji="1" lang="en-US" altLang="ja-JP" dirty="0"/>
              <a:t>      </a:t>
            </a:r>
            <a:endParaRPr kumimoji="1" lang="ja-JP" altLang="en-US" dirty="0"/>
          </a:p>
        </p:txBody>
      </p:sp>
      <p:sp>
        <p:nvSpPr>
          <p:cNvPr id="5" name="右カーブ矢印 4"/>
          <p:cNvSpPr/>
          <p:nvPr/>
        </p:nvSpPr>
        <p:spPr>
          <a:xfrm rot="5400000">
            <a:off x="2746563" y="1432113"/>
            <a:ext cx="342900" cy="2528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右カーブ矢印 5"/>
          <p:cNvSpPr/>
          <p:nvPr/>
        </p:nvSpPr>
        <p:spPr>
          <a:xfrm rot="5400000">
            <a:off x="3421157" y="2858255"/>
            <a:ext cx="342900" cy="179294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右カーブ矢印 6"/>
          <p:cNvSpPr/>
          <p:nvPr/>
        </p:nvSpPr>
        <p:spPr>
          <a:xfrm rot="5400000" flipH="1">
            <a:off x="3839798" y="2386303"/>
            <a:ext cx="496215" cy="44778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71600" y="5201989"/>
            <a:ext cx="818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机の上の本をこの箱の中にいれなさい。</a:t>
            </a:r>
            <a:endParaRPr lang="en-US" altLang="ja-JP" sz="3600" dirty="0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8318A79-804C-4DCD-BB60-F9177EB193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4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6"/>
    </mc:Choice>
    <mc:Fallback xmlns="">
      <p:transition spd="slow" advTm="5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072" x="4772025" y="4864100"/>
          <p14:tracePt t="1080" x="4794250" y="4749800"/>
          <p14:tracePt t="1097" x="4803775" y="4621213"/>
          <p14:tracePt t="1114" x="4814888" y="4329113"/>
          <p14:tracePt t="1130" x="4799013" y="4140200"/>
          <p14:tracePt t="1147" x="4776788" y="4059238"/>
          <p14:tracePt t="1164" x="4675188" y="3679825"/>
          <p14:tracePt t="1197" x="4502150" y="3144838"/>
          <p14:tracePt t="1230" x="4133850" y="2355850"/>
          <p14:tracePt t="1264" x="3983038" y="2081213"/>
          <p14:tracePt t="1280" x="3917950" y="1978025"/>
          <p14:tracePt t="1297" x="3895725" y="1944688"/>
          <p14:tracePt t="1314" x="3810000" y="1912938"/>
          <p14:tracePt t="1330" x="3713163" y="1874838"/>
          <p14:tracePt t="1347" x="3668713" y="1858963"/>
          <p14:tracePt t="1364" x="3567113" y="1843088"/>
          <p14:tracePt t="1380" x="3479800" y="1816100"/>
          <p14:tracePt t="1397" x="3452813" y="1809750"/>
          <p14:tracePt t="1414" x="3409950" y="1789113"/>
          <p14:tracePt t="1430" x="3371850" y="1751013"/>
          <p14:tracePt t="1447" x="3340100" y="1724025"/>
          <p14:tracePt t="1464" x="3286125" y="1636713"/>
          <p14:tracePt t="1480" x="3221038" y="1546225"/>
          <p14:tracePt t="1497" x="3155950" y="1427163"/>
          <p14:tracePt t="1514" x="3079750" y="1274763"/>
          <p14:tracePt t="1530" x="2967038" y="1139825"/>
          <p14:tracePt t="1547" x="2933700" y="1112838"/>
          <p14:tracePt t="1564" x="2886075" y="1065213"/>
          <p14:tracePt t="1580" x="2874963" y="1047750"/>
          <p14:tracePt t="1614" x="2870200" y="1047750"/>
          <p14:tracePt t="1630" x="2863850" y="1042988"/>
          <p14:tracePt t="1950" x="2870200" y="1042988"/>
          <p14:tracePt t="1959" x="2879725" y="1042988"/>
          <p14:tracePt t="1969" x="2901950" y="1042988"/>
          <p14:tracePt t="1980" x="2917825" y="1042988"/>
          <p14:tracePt t="1997" x="2960688" y="1042988"/>
          <p14:tracePt t="2013" x="3009900" y="1054100"/>
          <p14:tracePt t="2030" x="3097213" y="1054100"/>
          <p14:tracePt t="2047" x="3128963" y="1054100"/>
          <p14:tracePt t="2064" x="3259138" y="1054100"/>
          <p14:tracePt t="2080" x="3387725" y="1047750"/>
          <p14:tracePt t="2097" x="3436938" y="1047750"/>
          <p14:tracePt t="2114" x="3556000" y="1038225"/>
          <p14:tracePt t="2130" x="3659188" y="1038225"/>
          <p14:tracePt t="2147" x="3686175" y="1038225"/>
          <p14:tracePt t="2164" x="3771900" y="1038225"/>
          <p14:tracePt t="2180" x="3836988" y="1038225"/>
          <p14:tracePt t="2197" x="3890963" y="1038225"/>
          <p14:tracePt t="2214" x="3983038" y="1038225"/>
          <p14:tracePt t="2230" x="4052888" y="1042988"/>
          <p14:tracePt t="2247" x="4075113" y="1042988"/>
          <p14:tracePt t="2264" x="4095750" y="1042988"/>
          <p14:tracePt t="2280" x="4129088" y="1042988"/>
          <p14:tracePt t="2297" x="4160838" y="1042988"/>
          <p14:tracePt t="2314" x="4237038" y="1042988"/>
          <p14:tracePt t="2330" x="4340225" y="1042988"/>
          <p14:tracePt t="2347" x="4376738" y="1054100"/>
          <p14:tracePt t="2363" x="4495800" y="1058863"/>
          <p14:tracePt t="2380" x="4576763" y="1074738"/>
          <p14:tracePt t="2397" x="4598988" y="1074738"/>
          <p14:tracePt t="2413" x="4657725" y="1085850"/>
          <p14:tracePt t="2430" x="4711700" y="1092200"/>
          <p14:tracePt t="2447" x="4765675" y="1101725"/>
          <p14:tracePt t="2464" x="4837113" y="1108075"/>
          <p14:tracePt t="2480" x="4895850" y="1123950"/>
          <p14:tracePt t="2497" x="4933950" y="1123950"/>
          <p14:tracePt t="2514" x="4965700" y="1123950"/>
          <p14:tracePt t="2530" x="5010150" y="1128713"/>
          <p14:tracePt t="2547" x="5019675" y="1128713"/>
          <p14:tracePt t="2564" x="5057775" y="1128713"/>
          <p14:tracePt t="2580" x="5106988" y="1128713"/>
          <p14:tracePt t="2597" x="5129213" y="1128713"/>
          <p14:tracePt t="2613" x="5230813" y="1139825"/>
          <p14:tracePt t="2630" x="5307013" y="1139825"/>
          <p14:tracePt t="2647" x="5334000" y="1139825"/>
          <p14:tracePt t="2664" x="5392738" y="1139825"/>
          <p14:tracePt t="2680" x="5426075" y="1139825"/>
          <p14:tracePt t="2697" x="5437188" y="1139825"/>
          <p14:tracePt t="2714" x="5446713" y="1139825"/>
          <p14:tracePt t="2730" x="5457825" y="1139825"/>
          <p14:tracePt t="2747" x="5464175" y="1139825"/>
          <p14:tracePt t="2763" x="5473700" y="1139825"/>
          <p14:tracePt t="2780" x="5491163" y="1139825"/>
          <p14:tracePt t="2814" x="5500688" y="1146175"/>
          <p14:tracePt t="5211" x="4210050" y="2063750"/>
          <p14:tracePt t="5220" x="4005263" y="2216150"/>
          <p14:tracePt t="5230" x="3922713" y="2274888"/>
          <p14:tracePt t="5247" x="3852863" y="2335213"/>
          <p14:tracePt t="5280" x="3544888" y="2578100"/>
          <p14:tracePt t="5314" x="3302000" y="2728913"/>
          <p14:tracePt t="5347" x="3140075" y="2805113"/>
          <p14:tracePt t="5364" x="3097213" y="2820988"/>
          <p14:tracePt t="5380" x="3086100" y="2820988"/>
          <p14:tracePt t="5397" x="3074988" y="2820988"/>
          <p14:tracePt t="5413" x="3059113" y="2820988"/>
          <p14:tracePt t="5430" x="3036888" y="2820988"/>
          <p14:tracePt t="5447" x="3032125" y="2820988"/>
          <p14:tracePt t="5463" x="3025775" y="2820988"/>
          <p14:tracePt t="5480" x="3005138" y="2820988"/>
          <p14:tracePt t="5497" x="2994025" y="2820988"/>
          <p14:tracePt t="5513" x="2924175" y="2789238"/>
          <p14:tracePt t="5530" x="2859088" y="2755900"/>
          <p14:tracePt t="5547" x="2847975" y="2751138"/>
          <p14:tracePt t="5564" x="2805113" y="2733675"/>
          <p14:tracePt t="5580" x="2794000" y="2728913"/>
          <p14:tracePt t="5597" x="2789238" y="2724150"/>
          <p14:tracePt t="5660" x="2782888" y="2733675"/>
          <p14:tracePt t="5671" x="2771775" y="2740025"/>
          <p14:tracePt t="5680" x="2767013" y="2744788"/>
          <p14:tracePt t="5699" x="2762250" y="2751138"/>
          <p14:tracePt t="5713" x="2755900" y="2755900"/>
          <p14:tracePt t="5730" x="2751138" y="2762250"/>
          <p14:tracePt t="5747" x="2744788" y="2767013"/>
          <p14:tracePt t="5764" x="2744788" y="2778125"/>
          <p14:tracePt t="5781" x="2740025" y="2789238"/>
          <p14:tracePt t="5797" x="2724150" y="2794000"/>
          <p14:tracePt t="5814" x="2697163" y="2816225"/>
          <p14:tracePt t="5830" x="2679700" y="2820988"/>
          <p14:tracePt t="5847" x="2674938" y="2825750"/>
          <p14:tracePt t="5863" x="2659063" y="2843213"/>
          <p14:tracePt t="5880" x="2620963" y="2870200"/>
          <p14:tracePt t="5897" x="2598738" y="2913063"/>
          <p14:tracePt t="5914" x="2578100" y="2960688"/>
          <p14:tracePt t="5930" x="2562225" y="3016250"/>
          <p14:tracePt t="5947" x="2562225" y="3036888"/>
          <p14:tracePt t="5964" x="2562225" y="3074988"/>
          <p14:tracePt t="5980" x="2566988" y="3101975"/>
          <p14:tracePt t="5997" x="2566988" y="3106738"/>
          <p14:tracePt t="6014" x="2566988" y="3133725"/>
          <p14:tracePt t="6030" x="2566988" y="3182938"/>
          <p14:tracePt t="6047" x="2566988" y="3194050"/>
          <p14:tracePt t="6064" x="2566988" y="3221038"/>
          <p14:tracePt t="6080" x="2566988" y="3232150"/>
          <p14:tracePt t="6097" x="2566988" y="3241675"/>
          <p14:tracePt t="6113" x="2566988" y="3252788"/>
          <p14:tracePt t="6130" x="2566988" y="3263900"/>
          <p14:tracePt t="6147" x="2571750" y="3263900"/>
          <p14:tracePt t="6164" x="2582863" y="3263900"/>
          <p14:tracePt t="6180" x="2593975" y="3263900"/>
          <p14:tracePt t="6197" x="2605088" y="3263900"/>
          <p14:tracePt t="6213" x="2663825" y="3263900"/>
          <p14:tracePt t="6230" x="2728913" y="3263900"/>
          <p14:tracePt t="6247" x="2751138" y="3263900"/>
          <p14:tracePt t="6263" x="2798763" y="3263900"/>
          <p14:tracePt t="6280" x="2847975" y="3263900"/>
          <p14:tracePt t="6297" x="2874963" y="3263900"/>
          <p14:tracePt t="6314" x="2971800" y="3275013"/>
          <p14:tracePt t="6330" x="3043238" y="3297238"/>
          <p14:tracePt t="6347" x="3074988" y="3306763"/>
          <p14:tracePt t="6364" x="3097213" y="3313113"/>
          <p14:tracePt t="6380" x="3124200" y="3317875"/>
          <p14:tracePt t="6397" x="3151188" y="3324225"/>
          <p14:tracePt t="6413" x="3198813" y="3324225"/>
          <p14:tracePt t="6430" x="3286125" y="3340100"/>
          <p14:tracePt t="6447" x="3328988" y="3340100"/>
          <p14:tracePt t="6463" x="3441700" y="3351213"/>
          <p14:tracePt t="6480" x="3560763" y="3360738"/>
          <p14:tracePt t="6497" x="3598863" y="3360738"/>
          <p14:tracePt t="6514" x="3722688" y="3360738"/>
          <p14:tracePt t="6530" x="3814763" y="3360738"/>
          <p14:tracePt t="6547" x="3841750" y="3360738"/>
          <p14:tracePt t="6564" x="3944938" y="3360738"/>
          <p14:tracePt t="6580" x="4021138" y="3360738"/>
          <p14:tracePt t="6597" x="4102100" y="3360738"/>
          <p14:tracePt t="6614" x="4167188" y="3360738"/>
          <p14:tracePt t="6630" x="4241800" y="3360738"/>
          <p14:tracePt t="6647" x="4279900" y="3367088"/>
          <p14:tracePt t="6663" x="4349750" y="3367088"/>
          <p14:tracePt t="6680" x="4430713" y="3367088"/>
          <p14:tracePt t="6697" x="4457700" y="3367088"/>
          <p14:tracePt t="6714" x="4545013" y="3367088"/>
          <p14:tracePt t="6730" x="4614863" y="3378200"/>
          <p14:tracePt t="6747" x="4630738" y="3378200"/>
          <p14:tracePt t="6764" x="4648200" y="3382963"/>
          <p14:tracePt t="6780" x="4657725" y="3382963"/>
          <p14:tracePt t="6797" x="4657725" y="3387725"/>
          <p14:tracePt t="6920" x="4664075" y="3387725"/>
          <p14:tracePt t="6930" x="4668838" y="3394075"/>
          <p14:tracePt t="6939" x="4675188" y="3398838"/>
          <p14:tracePt t="6949" x="4679950" y="3405188"/>
          <p14:tracePt t="6970" x="4679950" y="3409950"/>
          <p14:tracePt t="6980" x="4684713" y="3409950"/>
          <p14:tracePt t="7120" x="4691063" y="3409950"/>
          <p14:tracePt t="7200" x="4695825" y="3409950"/>
          <p14:tracePt t="7332" x="4695825" y="3405188"/>
          <p14:tracePt t="8430" x="4691063" y="3382963"/>
          <p14:tracePt t="8440" x="4684713" y="3371850"/>
          <p14:tracePt t="8450" x="4679950" y="3360738"/>
          <p14:tracePt t="8464" x="4675188" y="3340100"/>
          <p14:tracePt t="8480" x="4664075" y="3328988"/>
          <p14:tracePt t="8530" x="4664075" y="3333750"/>
          <p14:tracePt t="8564" x="4652963" y="3405188"/>
          <p14:tracePt t="8597" x="4648200" y="3441700"/>
          <p14:tracePt t="8660" x="4641850" y="3441700"/>
          <p14:tracePt t="8669" x="4630738" y="3441700"/>
          <p14:tracePt t="8680" x="4625975" y="3436938"/>
          <p14:tracePt t="8697" x="4625975" y="3432175"/>
          <p14:tracePt t="8760" x="4614863" y="3448050"/>
          <p14:tracePt t="8769" x="4603750" y="3459163"/>
          <p14:tracePt t="8780" x="4598988" y="3459163"/>
          <p14:tracePt t="8797" x="4598988" y="3468688"/>
          <p14:tracePt t="8814" x="4594225" y="3468688"/>
          <p14:tracePt t="8839" x="4587875" y="3468688"/>
          <p14:tracePt t="8849" x="4583113" y="3468688"/>
          <p14:tracePt t="8863" x="4572000" y="3468688"/>
          <p14:tracePt t="8880" x="4556125" y="3468688"/>
          <p14:tracePt t="8897" x="4549775" y="3468688"/>
          <p14:tracePt t="8913" x="4545013" y="3468688"/>
          <p14:tracePt t="8940" x="4540250" y="3468688"/>
          <p14:tracePt t="9331" x="4529138" y="3468688"/>
          <p14:tracePt t="9340" x="4518025" y="3468688"/>
          <p14:tracePt t="9349" x="4506913" y="3468688"/>
          <p14:tracePt t="9364" x="4484688" y="3468688"/>
          <p14:tracePt t="9380" x="4457700" y="3468688"/>
          <p14:tracePt t="9397" x="4430713" y="3452813"/>
          <p14:tracePt t="9430" x="4360863" y="3421063"/>
          <p14:tracePt t="9464" x="4322763" y="3405188"/>
          <p14:tracePt t="9497" x="4302125" y="3398838"/>
          <p14:tracePt t="9513" x="4279900" y="3398838"/>
          <p14:tracePt t="9530" x="4264025" y="3398838"/>
          <p14:tracePt t="9547" x="4259263" y="3398838"/>
          <p14:tracePt t="9564" x="4248150" y="3398838"/>
          <p14:tracePt t="9580" x="4230688" y="3405188"/>
          <p14:tracePt t="9597" x="4225925" y="3405188"/>
          <p14:tracePt t="9614" x="4221163" y="3409950"/>
          <p14:tracePt t="9690" x="4214813" y="3409950"/>
          <p14:tracePt t="9699" x="4214813" y="3425825"/>
          <p14:tracePt t="9720" x="4210050" y="3432175"/>
          <p14:tracePt t="9739" x="4210050" y="3436938"/>
          <p14:tracePt t="11500" x="4198938" y="3425825"/>
          <p14:tracePt t="11509" x="4183063" y="3421063"/>
          <p14:tracePt t="11519" x="4176713" y="3414713"/>
          <p14:tracePt t="11560" x="4171950" y="3414713"/>
          <p14:tracePt t="11673" x="4176713" y="3414713"/>
          <p14:tracePt t="11681" x="4183063" y="3409950"/>
          <p14:tracePt t="11697" x="4187825" y="3409950"/>
          <p14:tracePt t="11730" x="4194175" y="3409950"/>
          <p14:tracePt t="12189" x="4198938" y="3409950"/>
          <p14:tracePt t="12201" x="4203700" y="3414713"/>
          <p14:tracePt t="12209" x="4203700" y="3421063"/>
          <p14:tracePt t="12219" x="4203700" y="3425825"/>
          <p14:tracePt t="12350" x="4198938" y="3421063"/>
          <p14:tracePt t="12362" x="4187825" y="3421063"/>
          <p14:tracePt t="12370" x="4171950" y="3421063"/>
          <p14:tracePt t="12397" x="4149725" y="3414713"/>
          <p14:tracePt t="12414" x="4117975" y="3405188"/>
          <p14:tracePt t="12430" x="4086225" y="3405188"/>
          <p14:tracePt t="12447" x="4052888" y="3398838"/>
          <p14:tracePt t="12463" x="4014788" y="3394075"/>
          <p14:tracePt t="12480" x="3983038" y="3382963"/>
          <p14:tracePt t="12497" x="3967163" y="3378200"/>
          <p14:tracePt t="12514" x="3949700" y="3367088"/>
          <p14:tracePt t="12530" x="3933825" y="3367088"/>
          <p14:tracePt t="12547" x="3933825" y="3360738"/>
          <p14:tracePt t="12599" x="3933825" y="3355975"/>
          <p14:tracePt t="12739" x="3944938" y="3367088"/>
          <p14:tracePt t="12749" x="3956050" y="3367088"/>
          <p14:tracePt t="12759" x="3960813" y="3371850"/>
          <p14:tracePt t="12769" x="3976688" y="3371850"/>
          <p14:tracePt t="12780" x="3998913" y="3371850"/>
          <p14:tracePt t="12799" x="4079875" y="3371850"/>
          <p14:tracePt t="12814" x="4117975" y="3371850"/>
          <p14:tracePt t="12831" x="4237038" y="3351213"/>
          <p14:tracePt t="12847" x="4275138" y="3351213"/>
          <p14:tracePt t="12863" x="4349750" y="3333750"/>
          <p14:tracePt t="12881" x="4360863" y="3333750"/>
          <p14:tracePt t="13042" x="4356100" y="3333750"/>
          <p14:tracePt t="13172" x="4349750" y="3333750"/>
          <p14:tracePt t="13363" x="4349750" y="3340100"/>
          <p14:tracePt t="13374" x="4344988" y="3340100"/>
          <p14:tracePt t="13390" x="4333875" y="3340100"/>
          <p14:tracePt t="13400" x="4329113" y="3340100"/>
          <p14:tracePt t="13414" x="4322763" y="3340100"/>
          <p14:tracePt t="13430" x="4313238" y="3340100"/>
          <p14:tracePt t="13464" x="4306888" y="3340100"/>
          <p14:tracePt t="13497" x="4349750" y="3340100"/>
          <p14:tracePt t="13530" x="4403725" y="3328988"/>
          <p14:tracePt t="17220" x="4367213" y="3340100"/>
          <p14:tracePt t="17459" x="4376738" y="3340100"/>
          <p14:tracePt t="17470" x="4394200" y="3340100"/>
          <p14:tracePt t="17479" x="4398963" y="3340100"/>
          <p14:tracePt t="17490" x="4403725" y="3340100"/>
          <p14:tracePt t="17513" x="4410075" y="3340100"/>
          <p14:tracePt t="17547" x="4414838" y="3340100"/>
          <p14:tracePt t="17569" x="4414838" y="3333750"/>
          <p14:tracePt t="17619" x="4410075" y="3328988"/>
          <p14:tracePt t="17710" x="4403725" y="3328988"/>
          <p14:tracePt t="17729" x="4387850" y="3328988"/>
          <p14:tracePt t="17739" x="4376738" y="3328988"/>
          <p14:tracePt t="17750" x="4356100" y="3328988"/>
          <p14:tracePt t="17764" x="4344988" y="3328988"/>
          <p14:tracePt t="17780" x="4291013" y="3328988"/>
          <p14:tracePt t="17797" x="4259263" y="3333750"/>
          <p14:tracePt t="17814" x="4133850" y="3333750"/>
          <p14:tracePt t="17830" x="3895725" y="3360738"/>
          <p14:tracePt t="17847" x="3783013" y="3371850"/>
          <p14:tracePt t="17863" x="3421063" y="3432175"/>
          <p14:tracePt t="17880" x="2982913" y="3486150"/>
          <p14:tracePt t="17897" x="2740025" y="3495675"/>
          <p14:tracePt t="17913" x="2481263" y="3513138"/>
          <p14:tracePt t="17930" x="2362200" y="3513138"/>
          <p14:tracePt t="17947" x="2286000" y="3513138"/>
          <p14:tracePt t="17964" x="2209800" y="3513138"/>
          <p14:tracePt t="17980" x="2108200" y="3513138"/>
          <p14:tracePt t="17997" x="2043113" y="3513138"/>
          <p14:tracePt t="18013" x="1973263" y="3513138"/>
          <p14:tracePt t="18030" x="1955800" y="3513138"/>
          <p14:tracePt t="18149" x="1951038" y="3517900"/>
          <p14:tracePt t="18160" x="1946275" y="3529013"/>
          <p14:tracePt t="18169" x="1939925" y="3533775"/>
          <p14:tracePt t="18180" x="1935163" y="3544888"/>
          <p14:tracePt t="18197" x="1912938" y="3551238"/>
          <p14:tracePt t="18214" x="1874838" y="3571875"/>
          <p14:tracePt t="18230" x="1820863" y="3587750"/>
          <p14:tracePt t="18247" x="1778000" y="3587750"/>
          <p14:tracePt t="18264" x="1658938" y="3571875"/>
          <p14:tracePt t="18280" x="1465263" y="3490913"/>
          <p14:tracePt t="18297" x="1409700" y="3452813"/>
          <p14:tracePt t="18313" x="1281113" y="3367088"/>
          <p14:tracePt t="18330" x="1189038" y="3275013"/>
          <p14:tracePt t="18347" x="1173163" y="3252788"/>
          <p14:tracePt t="18364" x="1150938" y="3182938"/>
          <p14:tracePt t="18380" x="1150938" y="3113088"/>
          <p14:tracePt t="18397" x="1150938" y="3059113"/>
          <p14:tracePt t="18413" x="1155700" y="2955925"/>
          <p14:tracePt t="18430" x="1162050" y="2901950"/>
          <p14:tracePt t="18447" x="1173163" y="2847975"/>
          <p14:tracePt t="18464" x="1193800" y="2789238"/>
          <p14:tracePt t="18480" x="1243013" y="2706688"/>
          <p14:tracePt t="18497" x="1281113" y="2674938"/>
          <p14:tracePt t="18514" x="1404938" y="2598738"/>
          <p14:tracePt t="18530" x="1609725" y="2535238"/>
          <p14:tracePt t="18547" x="1674813" y="2524125"/>
          <p14:tracePt t="18563" x="1816100" y="2524125"/>
          <p14:tracePt t="18580" x="1924050" y="2544763"/>
          <p14:tracePt t="18597" x="1966913" y="2571750"/>
          <p14:tracePt t="18613" x="2047875" y="2643188"/>
          <p14:tracePt t="18630" x="2108200" y="2724150"/>
          <p14:tracePt t="18647" x="2135188" y="2789238"/>
          <p14:tracePt t="18663" x="2178050" y="2874963"/>
          <p14:tracePt t="18680" x="2193925" y="2933700"/>
          <p14:tracePt t="18697" x="2205038" y="2987675"/>
          <p14:tracePt t="18713" x="2205038" y="3016250"/>
          <p14:tracePt t="18730" x="2209800" y="3032125"/>
          <p14:tracePt t="18747" x="2209800" y="3036888"/>
          <p14:tracePt t="18764" x="2209800" y="3048000"/>
          <p14:tracePt t="18780" x="2182813" y="3059113"/>
          <p14:tracePt t="18797" x="2171700" y="3059113"/>
          <p14:tracePt t="18813" x="2162175" y="3070225"/>
          <p14:tracePt t="18830" x="2155825" y="3074988"/>
          <p14:tracePt t="18847" x="2151063" y="3074988"/>
          <p14:tracePt t="18864" x="2144713" y="3079750"/>
          <p14:tracePt t="18880" x="2139950" y="3086100"/>
          <p14:tracePt t="18897" x="2135188" y="3086100"/>
          <p14:tracePt t="18913" x="2128838" y="3097213"/>
          <p14:tracePt t="18930" x="2117725" y="3101975"/>
          <p14:tracePt t="18947" x="2117725" y="3106738"/>
          <p14:tracePt t="18964" x="2112963" y="3113088"/>
          <p14:tracePt t="18980" x="2112963" y="3117850"/>
          <p14:tracePt t="20366" x="2112963" y="3113088"/>
          <p14:tracePt t="20378" x="2101850" y="3086100"/>
          <p14:tracePt t="20385" x="2097088" y="3063875"/>
          <p14:tracePt t="20397" x="2081213" y="3025775"/>
          <p14:tracePt t="20414" x="2058988" y="2982913"/>
          <p14:tracePt t="20430" x="2036763" y="2944813"/>
          <p14:tracePt t="20447" x="2032000" y="2944813"/>
          <p14:tracePt t="20709" x="2047875" y="2940050"/>
          <p14:tracePt t="20719" x="2074863" y="2928938"/>
          <p14:tracePt t="20730" x="2097088" y="2924175"/>
          <p14:tracePt t="20739" x="2101850" y="2924175"/>
          <p14:tracePt t="20890" x="2108200" y="2924175"/>
          <p14:tracePt t="20899" x="2135188" y="2940050"/>
          <p14:tracePt t="20909" x="2205038" y="2978150"/>
          <p14:tracePt t="20920" x="2409825" y="3043238"/>
          <p14:tracePt t="20930" x="2524125" y="3063875"/>
          <p14:tracePt t="20947" x="2778125" y="3090863"/>
          <p14:tracePt t="20963" x="3205163" y="3124200"/>
          <p14:tracePt t="20980" x="3578225" y="3133725"/>
          <p14:tracePt t="20997" x="3702050" y="3133725"/>
          <p14:tracePt t="21014" x="4068763" y="3133725"/>
          <p14:tracePt t="21030" x="4587875" y="3117850"/>
          <p14:tracePt t="21047" x="4765675" y="3117850"/>
          <p14:tracePt t="21063" x="5311775" y="3106738"/>
          <p14:tracePt t="21080" x="5711825" y="3097213"/>
          <p14:tracePt t="21097" x="5891213" y="3097213"/>
          <p14:tracePt t="21114" x="6069013" y="3101975"/>
          <p14:tracePt t="21130" x="6161088" y="3101975"/>
          <p14:tracePt t="21147" x="6226175" y="3106738"/>
          <p14:tracePt t="21164" x="6300788" y="3106738"/>
          <p14:tracePt t="21180" x="6446838" y="3151188"/>
          <p14:tracePt t="21197" x="6550025" y="3167063"/>
          <p14:tracePt t="21214" x="6700838" y="3198813"/>
          <p14:tracePt t="21230" x="6819900" y="3225800"/>
          <p14:tracePt t="21247" x="6853238" y="3232150"/>
          <p14:tracePt t="21264" x="6943725" y="3241675"/>
          <p14:tracePt t="21280" x="7008813" y="3241675"/>
          <p14:tracePt t="21297" x="7024688" y="3241675"/>
          <p14:tracePt t="21391" x="7024688" y="3248025"/>
          <p14:tracePt t="21400" x="7019925" y="3248025"/>
          <p14:tracePt t="21409" x="7015163" y="3248025"/>
          <p14:tracePt t="21420" x="7008813" y="3259138"/>
          <p14:tracePt t="21430" x="6992938" y="3263900"/>
          <p14:tracePt t="21447" x="6988175" y="3270250"/>
          <p14:tracePt t="21463" x="6970713" y="3279775"/>
          <p14:tracePt t="21480" x="6943725" y="3302000"/>
          <p14:tracePt t="21497" x="6934200" y="3306763"/>
          <p14:tracePt t="21513" x="6862763" y="3340100"/>
          <p14:tracePt t="21530" x="6743700" y="3355975"/>
          <p14:tracePt t="21547" x="6707188" y="3355975"/>
          <p14:tracePt t="21564" x="6662738" y="3355975"/>
          <p14:tracePt t="21597" x="6657975" y="3355975"/>
          <p14:tracePt t="21629" x="6653213" y="3360738"/>
          <p14:tracePt t="21640" x="6642100" y="3367088"/>
          <p14:tracePt t="21649" x="6630988" y="3367088"/>
          <p14:tracePt t="21663" x="6619875" y="3367088"/>
          <p14:tracePt t="21680" x="6599238" y="3371850"/>
          <p14:tracePt t="21697" x="6592888" y="3371850"/>
          <p14:tracePt t="21750" x="6588125" y="3371850"/>
          <p14:tracePt t="21780" x="6581775" y="3371850"/>
          <p14:tracePt t="21789" x="6581775" y="3367088"/>
          <p14:tracePt t="21799" x="6577013" y="3367088"/>
          <p14:tracePt t="21813" x="6570663" y="3360738"/>
          <p14:tracePt t="21830" x="6550025" y="3360738"/>
          <p14:tracePt t="21847" x="6523038" y="3355975"/>
          <p14:tracePt t="21863" x="6473825" y="3340100"/>
          <p14:tracePt t="21880" x="6430963" y="3324225"/>
          <p14:tracePt t="21897" x="6388100" y="3297238"/>
          <p14:tracePt t="21913" x="6311900" y="3248025"/>
          <p14:tracePt t="21930" x="6127750" y="3160713"/>
          <p14:tracePt t="21947" x="5938838" y="3086100"/>
          <p14:tracePt t="21964" x="5565775" y="2994025"/>
          <p14:tracePt t="21980" x="5129213" y="2917825"/>
          <p14:tracePt t="21997" x="5037138" y="2897188"/>
          <p14:tracePt t="22014" x="4837113" y="2874963"/>
          <p14:tracePt t="22030" x="4706938" y="2859088"/>
          <p14:tracePt t="22047" x="4664075" y="2847975"/>
          <p14:tracePt t="22063" x="4518025" y="2798763"/>
          <p14:tracePt t="22080" x="4398963" y="2762250"/>
          <p14:tracePt t="22097" x="4286250" y="2740025"/>
          <p14:tracePt t="22113" x="4068763" y="2733675"/>
          <p14:tracePt t="22130" x="3879850" y="2724150"/>
          <p14:tracePt t="22147" x="3787775" y="2724150"/>
          <p14:tracePt t="22163" x="3713163" y="2724150"/>
          <p14:tracePt t="22180" x="3614738" y="2744788"/>
          <p14:tracePt t="22197" x="3571875" y="2762250"/>
          <p14:tracePt t="22213" x="3405188" y="2809875"/>
          <p14:tracePt t="22230" x="3097213" y="2852738"/>
          <p14:tracePt t="22247" x="2989263" y="2852738"/>
          <p14:tracePt t="22263" x="2647950" y="2870200"/>
          <p14:tracePt t="22280" x="2290763" y="2859088"/>
          <p14:tracePt t="22297" x="2166938" y="2836863"/>
          <p14:tracePt t="22313" x="1831975" y="2767013"/>
          <p14:tracePt t="22330" x="1582738" y="2690813"/>
          <p14:tracePt t="22347" x="1346200" y="2625725"/>
          <p14:tracePt t="22364" x="1020763" y="2501900"/>
          <p14:tracePt t="22380" x="703263" y="2362200"/>
          <p14:tracePt t="22397" x="561975" y="2297113"/>
          <p14:tracePt t="22414" x="449263" y="2232025"/>
          <p14:tracePt t="22430" x="350838" y="2124075"/>
          <p14:tracePt t="22447" x="334963" y="2081213"/>
          <p14:tracePt t="22463" x="307975" y="1962150"/>
          <p14:tracePt t="22480" x="269875" y="1843088"/>
          <p14:tracePt t="22497" x="254000" y="1809750"/>
          <p14:tracePt t="22514" x="222250" y="1690688"/>
          <p14:tracePt t="22530" x="211138" y="1600200"/>
          <p14:tracePt t="22547" x="211138" y="1577975"/>
          <p14:tracePt t="22563" x="269875" y="1492250"/>
          <p14:tracePt t="22580" x="415925" y="1409700"/>
          <p14:tracePt t="22597" x="588963" y="1350963"/>
          <p14:tracePt t="22613" x="935038" y="1281113"/>
          <p14:tracePt t="22630" x="1292225" y="1238250"/>
          <p14:tracePt t="22647" x="1465263" y="1227138"/>
          <p14:tracePt t="22663" x="1631950" y="1227138"/>
          <p14:tracePt t="22680" x="1751013" y="1238250"/>
          <p14:tracePt t="22697" x="1782763" y="1265238"/>
          <p14:tracePt t="22714" x="1885950" y="1362075"/>
          <p14:tracePt t="22730" x="2032000" y="1519238"/>
          <p14:tracePt t="22747" x="2101850" y="1589088"/>
          <p14:tracePt t="22764" x="2247900" y="1773238"/>
          <p14:tracePt t="22780" x="2286000" y="1928813"/>
          <p14:tracePt t="22797" x="2286000" y="1982788"/>
          <p14:tracePt t="22814" x="2286000" y="2085975"/>
          <p14:tracePt t="22830" x="2270125" y="2117725"/>
          <p14:tracePt t="22847" x="2247900" y="2151063"/>
          <p14:tracePt t="22863" x="2220913" y="2178050"/>
          <p14:tracePt t="22880" x="2166938" y="2198688"/>
          <p14:tracePt t="22897" x="2128838" y="2216150"/>
          <p14:tracePt t="22913" x="2058988" y="2232025"/>
          <p14:tracePt t="22930" x="1935163" y="2290763"/>
          <p14:tracePt t="22947" x="1890713" y="2312988"/>
          <p14:tracePt t="22963" x="1773238" y="2351088"/>
          <p14:tracePt t="22980" x="1654175" y="2382838"/>
          <p14:tracePt t="22997" x="1600200" y="2382838"/>
          <p14:tracePt t="23014" x="1382713" y="2366963"/>
          <p14:tracePt t="23030" x="1211263" y="2286000"/>
          <p14:tracePt t="23047" x="1139825" y="2236788"/>
          <p14:tracePt t="23064" x="1016000" y="2124075"/>
          <p14:tracePt t="23080" x="946150" y="2058988"/>
          <p14:tracePt t="23097" x="896938" y="2000250"/>
          <p14:tracePt t="23114" x="831850" y="1939925"/>
          <p14:tracePt t="23130" x="773113" y="1890713"/>
          <p14:tracePt t="23147" x="746125" y="1858963"/>
          <p14:tracePt t="23163" x="723900" y="1831975"/>
          <p14:tracePt t="23180" x="719138" y="1778000"/>
          <p14:tracePt t="23197" x="719138" y="1751013"/>
          <p14:tracePt t="23214" x="723900" y="1670050"/>
          <p14:tracePt t="23230" x="820738" y="1550988"/>
          <p14:tracePt t="23247" x="881063" y="1508125"/>
          <p14:tracePt t="23263" x="1173163" y="1346200"/>
          <p14:tracePt t="23280" x="1474788" y="1227138"/>
          <p14:tracePt t="23297" x="1577975" y="1193800"/>
          <p14:tracePt t="23313" x="1804988" y="1177925"/>
          <p14:tracePt t="23330" x="1955800" y="1177925"/>
          <p14:tracePt t="23347" x="2009775" y="1177925"/>
          <p14:tracePt t="23363" x="2058988" y="1211263"/>
          <p14:tracePt t="23380" x="2162175" y="1292225"/>
          <p14:tracePt t="23397" x="2247900" y="1366838"/>
          <p14:tracePt t="23414" x="2362200" y="1470025"/>
          <p14:tracePt t="23430" x="2501900" y="1654175"/>
          <p14:tracePt t="23447" x="2540000" y="1712913"/>
          <p14:tracePt t="23463" x="2571750" y="1854200"/>
          <p14:tracePt t="23480" x="2571750" y="1955800"/>
          <p14:tracePt t="23497" x="2566988" y="1989138"/>
          <p14:tracePt t="23514" x="2501900" y="2112963"/>
          <p14:tracePt t="23530" x="2420938" y="2205038"/>
          <p14:tracePt t="23547" x="2382838" y="2236788"/>
          <p14:tracePt t="23564" x="2270125" y="2335213"/>
          <p14:tracePt t="23580" x="2144713" y="2398713"/>
          <p14:tracePt t="23597" x="2036763" y="2463800"/>
          <p14:tracePt t="23613" x="1890713" y="2524125"/>
          <p14:tracePt t="23630" x="1674813" y="2620963"/>
          <p14:tracePt t="23647" x="1546225" y="2663825"/>
          <p14:tracePt t="23663" x="1350963" y="2713038"/>
          <p14:tracePt t="23680" x="1162050" y="2724150"/>
          <p14:tracePt t="23697" x="1085850" y="2724150"/>
          <p14:tracePt t="23713" x="903288" y="2690813"/>
          <p14:tracePt t="23730" x="719138" y="2593975"/>
          <p14:tracePt t="23747" x="649288" y="2544763"/>
          <p14:tracePt t="23764" x="508000" y="2416175"/>
          <p14:tracePt t="23780" x="431800" y="2301875"/>
          <p14:tracePt t="23797" x="415925" y="2259013"/>
          <p14:tracePt t="23814" x="400050" y="2162175"/>
          <p14:tracePt t="23830" x="400050" y="2108200"/>
          <p14:tracePt t="23847" x="400050" y="2058988"/>
          <p14:tracePt t="23863" x="400050" y="2005013"/>
          <p14:tracePt t="23880" x="438150" y="1908175"/>
          <p14:tracePt t="23897" x="492125" y="1847850"/>
          <p14:tracePt t="23913" x="658813" y="1739900"/>
          <p14:tracePt t="23930" x="957263" y="1631950"/>
          <p14:tracePt t="23947" x="1074738" y="1600200"/>
          <p14:tracePt t="23963" x="1323975" y="1555750"/>
          <p14:tracePt t="23980" x="1501775" y="1539875"/>
          <p14:tracePt t="23997" x="1555750" y="1528763"/>
          <p14:tracePt t="24013" x="1708150" y="1528763"/>
          <p14:tracePt t="24030" x="1870075" y="1528763"/>
          <p14:tracePt t="24047" x="1946275" y="1528763"/>
          <p14:tracePt t="24063" x="2166938" y="1600200"/>
          <p14:tracePt t="24080" x="2317750" y="1674813"/>
          <p14:tracePt t="24097" x="2398713" y="1751013"/>
          <p14:tracePt t="24114" x="2486025" y="1854200"/>
          <p14:tracePt t="24130" x="2566988" y="1989138"/>
          <p14:tracePt t="24147" x="2582863" y="2054225"/>
          <p14:tracePt t="24163" x="2582863" y="2090738"/>
          <p14:tracePt t="24209" x="2582863" y="2074863"/>
          <p14:tracePt t="24220" x="2578100" y="2070100"/>
          <p14:tracePt t="24230" x="2571750" y="2058988"/>
          <p14:tracePt t="24239" x="2566988" y="2058988"/>
          <p14:tracePt t="24501" x="2578100" y="2058988"/>
          <p14:tracePt t="24510" x="2582863" y="2058988"/>
          <p14:tracePt t="24520" x="2589213" y="2063750"/>
          <p14:tracePt t="24530" x="2598738" y="2070100"/>
          <p14:tracePt t="24547" x="2620963" y="2081213"/>
          <p14:tracePt t="24563" x="2652713" y="2090738"/>
          <p14:tracePt t="24580" x="2679700" y="2097088"/>
          <p14:tracePt t="24597" x="2708275" y="2108200"/>
          <p14:tracePt t="24613" x="2751138" y="2112963"/>
          <p14:tracePt t="24630" x="2852738" y="2124075"/>
          <p14:tracePt t="24647" x="2917825" y="2124075"/>
          <p14:tracePt t="24664" x="3133725" y="2135188"/>
          <p14:tracePt t="24680" x="3544888" y="2155825"/>
          <p14:tracePt t="24697" x="3668713" y="2155825"/>
          <p14:tracePt t="24713" x="4037013" y="2220913"/>
          <p14:tracePt t="24730" x="4522788" y="2351088"/>
          <p14:tracePt t="24747" x="4729163" y="2405063"/>
          <p14:tracePt t="24763" x="5291138" y="2562225"/>
          <p14:tracePt t="24780" x="5619750" y="2632075"/>
          <p14:tracePt t="24797" x="5868988" y="2679700"/>
          <p14:tracePt t="24813" x="6084888" y="2728913"/>
          <p14:tracePt t="24830" x="6219825" y="2767013"/>
          <p14:tracePt t="24847" x="6323013" y="2798763"/>
          <p14:tracePt t="24863" x="6442075" y="2859088"/>
          <p14:tracePt t="24880" x="6642100" y="2951163"/>
          <p14:tracePt t="24897" x="6723063" y="2978150"/>
          <p14:tracePt t="24913" x="6880225" y="3059113"/>
          <p14:tracePt t="24930" x="7024688" y="3106738"/>
          <p14:tracePt t="24947" x="7058025" y="3117850"/>
          <p14:tracePt t="24963" x="7150100" y="3140075"/>
          <p14:tracePt t="24980" x="7215188" y="3160713"/>
          <p14:tracePt t="24997" x="7224713" y="3171825"/>
          <p14:tracePt t="25013" x="7242175" y="3178175"/>
          <p14:tracePt t="25030" x="7246938" y="3187700"/>
          <p14:tracePt t="25047" x="7251700" y="3187700"/>
          <p14:tracePt t="25064" x="7251700" y="3194050"/>
          <p14:tracePt t="25080" x="7251700" y="3198813"/>
          <p14:tracePt t="25119" x="7251700" y="3205163"/>
          <p14:tracePt t="25180" x="7258050" y="3205163"/>
          <p14:tracePt t="25219" x="7262813" y="3205163"/>
          <p14:tracePt t="25382" x="7262813" y="3209925"/>
          <p14:tracePt t="25393" x="7262813" y="3214688"/>
          <p14:tracePt t="25401" x="7258050" y="3214688"/>
          <p14:tracePt t="25413" x="7258050" y="3221038"/>
          <p14:tracePt t="25430" x="7251700" y="3232150"/>
          <p14:tracePt t="25447" x="7246938" y="3232150"/>
          <p14:tracePt t="25463" x="7242175" y="3241675"/>
          <p14:tracePt t="25497" x="7231063" y="3252788"/>
          <p14:tracePt t="25530" x="7197725" y="3263900"/>
          <p14:tracePt t="25563" x="7177088" y="3270250"/>
          <p14:tracePt t="25580" x="7165975" y="3275013"/>
          <p14:tracePt t="25597" x="7154863" y="3275013"/>
          <p14:tracePt t="25613" x="7123113" y="3275013"/>
          <p14:tracePt t="25630" x="7089775" y="3279775"/>
          <p14:tracePt t="25647" x="7051675" y="3279775"/>
          <p14:tracePt t="25664" x="7004050" y="3279775"/>
          <p14:tracePt t="25680" x="6961188" y="3279775"/>
          <p14:tracePt t="25697" x="6938963" y="3279775"/>
          <p14:tracePt t="25713" x="6927850" y="3286125"/>
          <p14:tracePt t="25730" x="6911975" y="3290888"/>
          <p14:tracePt t="25747" x="6907213" y="3297238"/>
          <p14:tracePt t="25764" x="6884988" y="3306763"/>
          <p14:tracePt t="25780" x="6858000" y="3313113"/>
          <p14:tracePt t="25814" x="6846888" y="3324225"/>
          <p14:tracePt t="25830" x="6831013" y="3328988"/>
          <p14:tracePt t="25860" x="6824663" y="3328988"/>
          <p14:tracePt t="25869" x="6819900" y="3333750"/>
          <p14:tracePt t="25909" x="6819900" y="3340100"/>
          <p14:tracePt t="26020" x="6815138" y="3340100"/>
          <p14:tracePt t="26030" x="6808788" y="3340100"/>
          <p14:tracePt t="26300" x="6804025" y="3344863"/>
          <p14:tracePt t="26320" x="6797675" y="3355975"/>
          <p14:tracePt t="26502" x="6797675" y="3360738"/>
          <p14:tracePt t="27242" x="6792913" y="3360738"/>
          <p14:tracePt t="27255" x="6777038" y="3355975"/>
          <p14:tracePt t="27264" x="6727825" y="3333750"/>
          <p14:tracePt t="27280" x="6630988" y="3328988"/>
          <p14:tracePt t="27297" x="6577013" y="3328988"/>
          <p14:tracePt t="27314" x="6388100" y="3333750"/>
          <p14:tracePt t="27330" x="6246813" y="3351213"/>
          <p14:tracePt t="27363" x="5949950" y="3394075"/>
          <p14:tracePt t="27397" x="5646738" y="3432175"/>
          <p14:tracePt t="27430" x="5387975" y="3441700"/>
          <p14:tracePt t="27447" x="5372100" y="3441700"/>
          <p14:tracePt t="27463" x="5338763" y="3441700"/>
          <p14:tracePt t="27480" x="5311775" y="3448050"/>
          <p14:tracePt t="27497" x="5291138" y="3448050"/>
          <p14:tracePt t="27514" x="5226050" y="3452813"/>
          <p14:tracePt t="27530" x="5138738" y="3463925"/>
          <p14:tracePt t="27547" x="5106988" y="3463925"/>
          <p14:tracePt t="27564" x="5019675" y="3463925"/>
          <p14:tracePt t="27580" x="4972050" y="3468688"/>
          <p14:tracePt t="27597" x="4945063" y="3468688"/>
          <p14:tracePt t="27614" x="4895850" y="3468688"/>
          <p14:tracePt t="27630" x="4848225" y="3468688"/>
          <p14:tracePt t="27647" x="4814888" y="3468688"/>
          <p14:tracePt t="27663" x="4783138" y="3468688"/>
          <p14:tracePt t="27680" x="4729163" y="3479800"/>
          <p14:tracePt t="27697" x="4695825" y="3486150"/>
          <p14:tracePt t="27713" x="4621213" y="3490913"/>
          <p14:tracePt t="27730" x="4540250" y="3490913"/>
          <p14:tracePt t="27747" x="4522788" y="3502025"/>
          <p14:tracePt t="27763" x="4479925" y="3506788"/>
          <p14:tracePt t="27780" x="4437063" y="3513138"/>
          <p14:tracePt t="27797" x="4421188" y="3513138"/>
          <p14:tracePt t="27813" x="4410075" y="3513138"/>
          <p14:tracePt t="27830" x="4394200" y="3517900"/>
          <p14:tracePt t="27847" x="4376738" y="3517900"/>
          <p14:tracePt t="27863" x="4344988" y="3517900"/>
          <p14:tracePt t="27880" x="4295775" y="3513138"/>
          <p14:tracePt t="27897" x="4268788" y="3502025"/>
          <p14:tracePt t="27913" x="4230688" y="3486150"/>
          <p14:tracePt t="27930" x="4221163" y="3475038"/>
          <p14:tracePt t="27947" x="4221163" y="3468688"/>
          <p14:tracePt t="27963" x="4214813" y="3463925"/>
          <p14:tracePt t="27980" x="4198938" y="3448050"/>
          <p14:tracePt t="27997" x="4194175" y="3448050"/>
          <p14:tracePt t="28013" x="4171950" y="3436938"/>
          <p14:tracePt t="28030" x="4140200" y="3425825"/>
          <p14:tracePt t="28047" x="4122738" y="3409950"/>
          <p14:tracePt t="28063" x="4117975" y="3405188"/>
          <p14:tracePt t="28080" x="4113213" y="3405188"/>
          <p14:tracePt t="28167" x="4113213" y="3398838"/>
          <p14:tracePt t="28179" x="4106863" y="3398838"/>
          <p14:tracePt t="28190" x="4106863" y="3387725"/>
          <p14:tracePt t="28310" x="4106863" y="3382963"/>
          <p14:tracePt t="28319" x="4106863" y="3378200"/>
          <p14:tracePt t="28330" x="4106863" y="3371850"/>
          <p14:tracePt t="28347" x="4106863" y="3367088"/>
          <p14:tracePt t="28363" x="4106863" y="3360738"/>
          <p14:tracePt t="28380" x="4106863" y="3355975"/>
          <p14:tracePt t="28409" x="4106863" y="3351213"/>
          <p14:tracePt t="28420" x="4106863" y="3344863"/>
          <p14:tracePt t="28440" x="4106863" y="3340100"/>
          <p14:tracePt t="28450" x="4106863" y="3333750"/>
          <p14:tracePt t="28464" x="4106863" y="3328988"/>
          <p14:tracePt t="28483" x="4106863" y="3324225"/>
          <p14:tracePt t="28949" x="4113213" y="3340100"/>
          <p14:tracePt t="28960" x="4129088" y="3378200"/>
          <p14:tracePt t="28969" x="4156075" y="3421063"/>
          <p14:tracePt t="28980" x="4214813" y="3502025"/>
          <p14:tracePt t="28997" x="4264025" y="3551238"/>
          <p14:tracePt t="29014" x="4425950" y="3652838"/>
          <p14:tracePt t="29030" x="4506913" y="3722688"/>
          <p14:tracePt t="29063" x="4702175" y="3848100"/>
          <p14:tracePt t="29097" x="5014913" y="3987800"/>
          <p14:tracePt t="29130" x="5165725" y="4037013"/>
          <p14:tracePt t="29147" x="5172075" y="4037013"/>
          <p14:tracePt t="29269" x="5187950" y="4037013"/>
          <p14:tracePt t="29279" x="5199063" y="4037013"/>
          <p14:tracePt t="29289" x="5210175" y="4037013"/>
          <p14:tracePt t="29299" x="5214938" y="4037013"/>
          <p14:tracePt t="29313" x="5241925" y="4037013"/>
          <p14:tracePt t="29330" x="5291138" y="4052888"/>
          <p14:tracePt t="29347" x="5349875" y="4086225"/>
          <p14:tracePt t="29363" x="5430838" y="4144963"/>
          <p14:tracePt t="29380" x="5592763" y="4225925"/>
          <p14:tracePt t="29397" x="5637213" y="4241800"/>
          <p14:tracePt t="29413" x="5711825" y="4295775"/>
          <p14:tracePt t="29430" x="5722938" y="4306888"/>
          <p14:tracePt t="29464" x="5722938" y="4313238"/>
          <p14:tracePt t="29480" x="5722938" y="4344988"/>
          <p14:tracePt t="29497" x="5722938" y="4356100"/>
          <p14:tracePt t="29513" x="5722938" y="4367213"/>
          <p14:tracePt t="29530" x="5722938" y="4387850"/>
          <p14:tracePt t="29547" x="5711825" y="4398963"/>
          <p14:tracePt t="29564" x="5695950" y="4414838"/>
          <p14:tracePt t="29580" x="5673725" y="4437063"/>
          <p14:tracePt t="29597" x="5646738" y="4441825"/>
          <p14:tracePt t="29613" x="5603875" y="4457700"/>
          <p14:tracePt t="29630" x="5518150" y="4457700"/>
          <p14:tracePt t="29647" x="5480050" y="4457700"/>
          <p14:tracePt t="29663" x="5372100" y="4441825"/>
          <p14:tracePt t="29680" x="5264150" y="4398963"/>
          <p14:tracePt t="29697" x="5230813" y="4371975"/>
          <p14:tracePt t="29713" x="5111750" y="4264025"/>
          <p14:tracePt t="29730" x="5064125" y="4187825"/>
          <p14:tracePt t="29747" x="5053013" y="4167188"/>
          <p14:tracePt t="29763" x="5053013" y="4106863"/>
          <p14:tracePt t="29780" x="5064125" y="4052888"/>
          <p14:tracePt t="29797" x="5102225" y="3994150"/>
          <p14:tracePt t="29814" x="5192713" y="3902075"/>
          <p14:tracePt t="29830" x="5311775" y="3814763"/>
          <p14:tracePt t="29847" x="5403850" y="3771900"/>
          <p14:tracePt t="29863" x="5538788" y="3729038"/>
          <p14:tracePt t="29880" x="5761038" y="3675063"/>
          <p14:tracePt t="29897" x="5837238" y="3663950"/>
          <p14:tracePt t="29913" x="6057900" y="3641725"/>
          <p14:tracePt t="29930" x="6257925" y="3632200"/>
          <p14:tracePt t="29947" x="6345238" y="3632200"/>
          <p14:tracePt t="29963" x="6761163" y="3652838"/>
          <p14:tracePt t="29980" x="7042150" y="3713163"/>
          <p14:tracePt t="29997" x="7123113" y="3740150"/>
          <p14:tracePt t="30014" x="7235825" y="3825875"/>
          <p14:tracePt t="30030" x="7258050" y="3886200"/>
          <p14:tracePt t="30047" x="7273925" y="3956050"/>
          <p14:tracePt t="30063" x="7289800" y="4003675"/>
          <p14:tracePt t="30080" x="7296150" y="4052888"/>
          <p14:tracePt t="30100" x="7296150" y="4086225"/>
          <p14:tracePt t="30113" x="7296150" y="4106863"/>
          <p14:tracePt t="30130" x="7278688" y="4122738"/>
          <p14:tracePt t="30147" x="7273925" y="4129088"/>
          <p14:tracePt t="30163" x="7262813" y="4133850"/>
          <p14:tracePt t="30314" x="7262813" y="4140200"/>
          <p14:tracePt t="30332" x="7258050" y="4149725"/>
          <p14:tracePt t="30365" x="7258050" y="4156075"/>
          <p14:tracePt t="30399" x="7258050" y="4160838"/>
          <p14:tracePt t="30419" x="7258050" y="4167188"/>
          <p14:tracePt t="30430" x="7258050" y="4171950"/>
          <p14:tracePt t="30449" x="7258050" y="4183063"/>
          <p14:tracePt t="30460" x="7258050" y="4187825"/>
          <p14:tracePt t="30469" x="7262813" y="4194175"/>
          <p14:tracePt t="30480" x="7269163" y="4194175"/>
          <p14:tracePt t="30510" x="7269163" y="4198938"/>
          <p14:tracePt t="30530" x="7273925" y="4198938"/>
          <p14:tracePt t="30649" x="7278688" y="4198938"/>
          <p14:tracePt t="30659" x="7285038" y="4198938"/>
          <p14:tracePt t="30670" x="7289800" y="4198938"/>
          <p14:tracePt t="30680" x="7296150" y="4198938"/>
          <p14:tracePt t="30697" x="7296150" y="4194175"/>
          <p14:tracePt t="30713" x="7300913" y="4194175"/>
          <p14:tracePt t="30892" x="7305675" y="4203700"/>
          <p14:tracePt t="30900" x="7312025" y="4210050"/>
          <p14:tracePt t="41582" x="3513138" y="5041900"/>
          <p14:tracePt t="41590" x="3243263" y="5084763"/>
          <p14:tracePt t="41600" x="2593975" y="5122863"/>
          <p14:tracePt t="41613" x="2362200" y="5122863"/>
          <p14:tracePt t="41630" x="1546225" y="5122863"/>
          <p14:tracePt t="41647" x="1389063" y="5122863"/>
          <p14:tracePt t="41663" x="1258888" y="5122863"/>
          <p14:tracePt t="41696" x="1220788" y="5091113"/>
          <p14:tracePt t="41730" x="1204913" y="5084763"/>
          <p14:tracePt t="41763" x="1200150" y="5073650"/>
          <p14:tracePt t="41780" x="1200150" y="5064125"/>
          <p14:tracePt t="41797" x="1204913" y="5064125"/>
          <p14:tracePt t="41813" x="1254125" y="5041900"/>
          <p14:tracePt t="41830" x="1281113" y="5026025"/>
          <p14:tracePt t="41846" x="1285875" y="5026025"/>
          <p14:tracePt t="41890" x="1285875" y="5019675"/>
          <p14:tracePt t="41899" x="1281113" y="5010150"/>
          <p14:tracePt t="41913" x="1258888" y="4992688"/>
          <p14:tracePt t="41930" x="1193800" y="4938713"/>
          <p14:tracePt t="41946" x="1135063" y="4868863"/>
          <p14:tracePt t="41963" x="1065213" y="4695825"/>
          <p14:tracePt t="41980" x="1031875" y="4452938"/>
          <p14:tracePt t="41996" x="1031875" y="4356100"/>
          <p14:tracePt t="42013" x="1069975" y="4079875"/>
          <p14:tracePt t="42031" x="1231900" y="3886200"/>
          <p14:tracePt t="42047" x="1323975" y="3821113"/>
          <p14:tracePt t="42063" x="1627188" y="3744913"/>
          <p14:tracePt t="42080" x="1827213" y="3749675"/>
          <p14:tracePt t="42096" x="1881188" y="3776663"/>
          <p14:tracePt t="42113" x="1912938" y="3821113"/>
          <p14:tracePt t="42130" x="1912938" y="3852863"/>
          <p14:tracePt t="42147" x="1912938" y="3879850"/>
          <p14:tracePt t="42163" x="1901825" y="3902075"/>
          <p14:tracePt t="42180" x="1897063" y="3906838"/>
          <p14:tracePt t="42197" x="1897063" y="3913188"/>
          <p14:tracePt t="49080" x="2767013" y="3917950"/>
          <p14:tracePt t="49089" x="2863850" y="3917950"/>
          <p14:tracePt t="49101" x="2955925" y="3906838"/>
          <p14:tracePt t="49113" x="3043238" y="3895725"/>
          <p14:tracePt t="49130" x="3209925" y="3875088"/>
          <p14:tracePt t="49147" x="3243263" y="3875088"/>
          <p14:tracePt t="49163" x="3252788" y="38750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046"/>
          </a:xfrm>
        </p:spPr>
        <p:txBody>
          <a:bodyPr/>
          <a:lstStyle/>
          <a:p>
            <a:r>
              <a:rPr lang="ja-JP" altLang="en-US" dirty="0"/>
              <a:t>同じ </a:t>
            </a:r>
            <a:r>
              <a:rPr lang="en-US" altLang="ja-JP" dirty="0"/>
              <a:t>the book on the desk </a:t>
            </a:r>
            <a:r>
              <a:rPr lang="ja-JP" altLang="en-US" dirty="0"/>
              <a:t>でも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C. </a:t>
            </a:r>
            <a:r>
              <a:rPr lang="ja-JP" altLang="en-US" dirty="0"/>
              <a:t>副詞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Put the book </a:t>
            </a:r>
            <a:r>
              <a:rPr lang="en-US" altLang="ja-JP" u="sng" dirty="0"/>
              <a:t>on the desk</a:t>
            </a:r>
            <a:r>
              <a:rPr lang="en-US" altLang="ja-JP" dirty="0"/>
              <a:t>.   </a:t>
            </a:r>
            <a:r>
              <a:rPr lang="ja-JP" altLang="en-US" dirty="0"/>
              <a:t>机の上に置く　（動詞を修飾）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 Put </a:t>
            </a:r>
            <a:r>
              <a:rPr lang="en-US" altLang="ja-JP" dirty="0">
                <a:solidFill>
                  <a:srgbClr val="0070C0"/>
                </a:solidFill>
              </a:rPr>
              <a:t>[the book </a:t>
            </a:r>
            <a:r>
              <a:rPr lang="en-US" altLang="ja-JP" u="sng" dirty="0">
                <a:solidFill>
                  <a:srgbClr val="0070C0"/>
                </a:solidFill>
              </a:rPr>
              <a:t>on the desk]</a:t>
            </a:r>
            <a:r>
              <a:rPr lang="en-US" altLang="ja-JP" baseline="-25000" dirty="0">
                <a:solidFill>
                  <a:srgbClr val="0070C0"/>
                </a:solidFill>
              </a:rPr>
              <a:t>N</a:t>
            </a:r>
            <a:r>
              <a:rPr lang="ja-JP" altLang="en-US" dirty="0"/>
              <a:t> </a:t>
            </a:r>
            <a:r>
              <a:rPr lang="en-US" altLang="ja-JP" u="sng" dirty="0"/>
              <a:t>in this box</a:t>
            </a:r>
            <a:r>
              <a:rPr lang="en-US" altLang="ja-JP" dirty="0"/>
              <a:t>.</a:t>
            </a:r>
            <a:r>
              <a:rPr lang="ja-JP" altLang="en-US" dirty="0"/>
              <a:t>　　（名詞を修飾）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     </a:t>
            </a:r>
            <a:r>
              <a:rPr kumimoji="1" lang="en-US" altLang="ja-JP" dirty="0"/>
              <a:t>      </a:t>
            </a:r>
            <a:endParaRPr kumimoji="1" lang="ja-JP" altLang="en-US" dirty="0"/>
          </a:p>
        </p:txBody>
      </p:sp>
      <p:sp>
        <p:nvSpPr>
          <p:cNvPr id="5" name="右カーブ矢印 4"/>
          <p:cNvSpPr/>
          <p:nvPr/>
        </p:nvSpPr>
        <p:spPr>
          <a:xfrm rot="5400000">
            <a:off x="2746563" y="1432113"/>
            <a:ext cx="342900" cy="2528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右カーブ矢印 5"/>
          <p:cNvSpPr/>
          <p:nvPr/>
        </p:nvSpPr>
        <p:spPr>
          <a:xfrm rot="5400000">
            <a:off x="3421157" y="2858255"/>
            <a:ext cx="342900" cy="179294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右カーブ矢印 6"/>
          <p:cNvSpPr/>
          <p:nvPr/>
        </p:nvSpPr>
        <p:spPr>
          <a:xfrm rot="5400000" flipH="1">
            <a:off x="3839798" y="2386303"/>
            <a:ext cx="496215" cy="44778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71600" y="5201989"/>
            <a:ext cx="818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机の上の本をこの箱の中にいれなさい。</a:t>
            </a:r>
            <a:endParaRPr lang="en-US" altLang="ja-JP" sz="3600" dirty="0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5071FE64-D709-4A21-B8B2-92DC8A04D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0"/>
    </mc:Choice>
    <mc:Fallback xmlns="">
      <p:transition spd="slow" advTm="2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5" x="3425825" y="4021138"/>
          <p14:tracePt t="1193" x="3405188" y="4025900"/>
          <p14:tracePt t="1203" x="3355975" y="4037013"/>
          <p14:tracePt t="1213" x="3313113" y="4037013"/>
          <p14:tracePt t="1230" x="3275013" y="4037013"/>
          <p14:tracePt t="1246" x="3205163" y="4037013"/>
          <p14:tracePt t="1280" x="3133725" y="4059238"/>
          <p14:tracePt t="1313" x="3048000" y="4079875"/>
          <p14:tracePt t="1346" x="2994025" y="4079875"/>
          <p14:tracePt t="1363" x="2989263" y="4079875"/>
          <p14:tracePt t="1463" x="2989263" y="4086225"/>
          <p14:tracePt t="1473" x="2989263" y="4095750"/>
          <p14:tracePt t="1482" x="2994025" y="4117975"/>
          <p14:tracePt t="1497" x="3005138" y="4129088"/>
          <p14:tracePt t="1513" x="3032125" y="4167188"/>
          <p14:tracePt t="1530" x="3048000" y="4176713"/>
          <p14:tracePt t="1547" x="3097213" y="4241800"/>
          <p14:tracePt t="1563" x="3101975" y="4264025"/>
          <p14:tracePt t="1580" x="3117850" y="4302125"/>
          <p14:tracePt t="1596" x="3113088" y="4398963"/>
          <p14:tracePt t="1613" x="3086100" y="4425950"/>
          <p14:tracePt t="1630" x="3074988" y="4448175"/>
          <p14:tracePt t="1646" x="3016250" y="4475163"/>
          <p14:tracePt t="1663" x="2933700" y="4475163"/>
          <p14:tracePt t="1680" x="2870200" y="4475163"/>
          <p14:tracePt t="1696" x="2805113" y="4441825"/>
          <p14:tracePt t="1713" x="2690813" y="4367213"/>
          <p14:tracePt t="1729" x="2659063" y="4340225"/>
          <p14:tracePt t="1746" x="2589213" y="4257675"/>
          <p14:tracePt t="1763" x="2555875" y="4160838"/>
          <p14:tracePt t="1780" x="2544763" y="4133850"/>
          <p14:tracePt t="1797" x="2544763" y="4041775"/>
          <p14:tracePt t="1813" x="2578100" y="3944938"/>
          <p14:tracePt t="1830" x="2593975" y="3902075"/>
          <p14:tracePt t="1846" x="2647950" y="3814763"/>
          <p14:tracePt t="1863" x="2686050" y="3760788"/>
          <p14:tracePt t="1879" x="2744788" y="3702050"/>
          <p14:tracePt t="1896" x="2847975" y="3621088"/>
          <p14:tracePt t="1913" x="2951163" y="3544888"/>
          <p14:tracePt t="1930" x="3032125" y="3506788"/>
          <p14:tracePt t="1946" x="3101975" y="3475038"/>
          <p14:tracePt t="1963" x="3221038" y="3441700"/>
          <p14:tracePt t="1979" x="3263900" y="3436938"/>
          <p14:tracePt t="1996" x="3382963" y="3425825"/>
          <p14:tracePt t="2013" x="3533775" y="3425825"/>
          <p14:tracePt t="2030" x="3571875" y="3425825"/>
          <p14:tracePt t="2046" x="3702050" y="3432175"/>
          <p14:tracePt t="2063" x="3794125" y="3448050"/>
          <p14:tracePt t="2080" x="3821113" y="3459163"/>
          <p14:tracePt t="2096" x="3913188" y="3475038"/>
          <p14:tracePt t="2113" x="4005263" y="3490913"/>
          <p14:tracePt t="2130" x="4086225" y="3517900"/>
          <p14:tracePt t="2146" x="4203700" y="3567113"/>
          <p14:tracePt t="2163" x="4322763" y="3663950"/>
          <p14:tracePt t="2179" x="4383088" y="3713163"/>
          <p14:tracePt t="2196" x="4464050" y="3794125"/>
          <p14:tracePt t="2213" x="4545013" y="3906838"/>
          <p14:tracePt t="2229" x="4583113" y="3940175"/>
          <p14:tracePt t="2246" x="4648200" y="4030663"/>
          <p14:tracePt t="2263" x="4691063" y="4086225"/>
          <p14:tracePt t="2279" x="4695825" y="4106863"/>
          <p14:tracePt t="2296" x="4729163" y="4149725"/>
          <p14:tracePt t="2313" x="4738688" y="4198938"/>
          <p14:tracePt t="2330" x="4738688" y="4221163"/>
          <p14:tracePt t="2346" x="4738688" y="4275138"/>
          <p14:tracePt t="2363" x="4718050" y="4318000"/>
          <p14:tracePt t="2380" x="4691063" y="4360863"/>
          <p14:tracePt t="2396" x="4652963" y="4425950"/>
          <p14:tracePt t="2413" x="4572000" y="4506913"/>
          <p14:tracePt t="2430" x="4522788" y="4572000"/>
          <p14:tracePt t="2446" x="4468813" y="4630738"/>
          <p14:tracePt t="2463" x="4376738" y="4695825"/>
          <p14:tracePt t="2480" x="4344988" y="4711700"/>
          <p14:tracePt t="2496" x="4210050" y="4756150"/>
          <p14:tracePt t="2513" x="4059238" y="4765675"/>
          <p14:tracePt t="2529" x="4005263" y="4765675"/>
          <p14:tracePt t="2546" x="3832225" y="4776788"/>
          <p14:tracePt t="2563" x="3702050" y="4776788"/>
          <p14:tracePt t="2580" x="3636963" y="4776788"/>
          <p14:tracePt t="2596" x="3486150" y="4772025"/>
          <p14:tracePt t="2613" x="3409950" y="4772025"/>
          <p14:tracePt t="2630" x="3340100" y="4756150"/>
          <p14:tracePt t="2646" x="3259138" y="4729163"/>
          <p14:tracePt t="2663" x="3155950" y="4675188"/>
          <p14:tracePt t="2679" x="3086100" y="4625975"/>
          <p14:tracePt t="2696" x="2998788" y="4572000"/>
          <p14:tracePt t="2713" x="2901950" y="4518025"/>
          <p14:tracePt t="2730" x="2879725" y="4502150"/>
          <p14:tracePt t="2746" x="2825750" y="4457700"/>
          <p14:tracePt t="2763" x="2789238" y="4383088"/>
          <p14:tracePt t="2780" x="2778125" y="4360863"/>
          <p14:tracePt t="2796" x="2735263" y="4257675"/>
          <p14:tracePt t="2813" x="2717800" y="4198938"/>
          <p14:tracePt t="2829" x="2713038" y="4171950"/>
          <p14:tracePt t="2846" x="2713038" y="4122738"/>
          <p14:tracePt t="2863" x="2713038" y="4079875"/>
          <p14:tracePt t="2880" x="2713038" y="4041775"/>
          <p14:tracePt t="2896" x="2735263" y="3983038"/>
          <p14:tracePt t="2913" x="2782888" y="3890963"/>
          <p14:tracePt t="2930" x="2843213" y="3836988"/>
          <p14:tracePt t="2946" x="2933700" y="3749675"/>
          <p14:tracePt t="2963" x="3025775" y="3679825"/>
          <p14:tracePt t="2979" x="3048000" y="3663950"/>
          <p14:tracePt t="2996" x="3090863" y="3625850"/>
          <p14:tracePt t="3013" x="3144838" y="3605213"/>
          <p14:tracePt t="3030" x="3178175" y="3587750"/>
          <p14:tracePt t="3046" x="3333750" y="3551238"/>
          <p14:tracePt t="3063" x="3524250" y="3529013"/>
          <p14:tracePt t="3080" x="3598863" y="3524250"/>
          <p14:tracePt t="3096" x="3740150" y="3524250"/>
          <p14:tracePt t="3113" x="3798888" y="3524250"/>
          <p14:tracePt t="3130" x="3836988" y="3524250"/>
          <p14:tracePt t="3146" x="3879850" y="3524250"/>
          <p14:tracePt t="3163" x="3922713" y="3524250"/>
          <p14:tracePt t="3180" x="3983038" y="3524250"/>
          <p14:tracePt t="3196" x="4079875" y="3533775"/>
          <p14:tracePt t="3213" x="4171950" y="3560763"/>
          <p14:tracePt t="3230" x="4214813" y="3578225"/>
          <p14:tracePt t="3246" x="4340225" y="3652838"/>
          <p14:tracePt t="3263" x="4430713" y="3695700"/>
          <p14:tracePt t="3280" x="4448175" y="3713163"/>
          <p14:tracePt t="3297" x="4513263" y="3760788"/>
          <p14:tracePt t="3313" x="4567238" y="3794125"/>
          <p14:tracePt t="3329" x="4576763" y="3805238"/>
          <p14:tracePt t="3346" x="4614863" y="3848100"/>
          <p14:tracePt t="3363" x="4641850" y="3875088"/>
          <p14:tracePt t="3380" x="4657725" y="3902075"/>
          <p14:tracePt t="3396" x="4675188" y="3929063"/>
          <p14:tracePt t="3413" x="4695825" y="3983038"/>
          <p14:tracePt t="3430" x="4706938" y="4010025"/>
          <p14:tracePt t="3446" x="4706938" y="4059238"/>
          <p14:tracePt t="3463" x="4706938" y="4090988"/>
          <p14:tracePt t="3479" x="4706938" y="4102100"/>
          <p14:tracePt t="3496" x="4706938" y="4122738"/>
          <p14:tracePt t="3513" x="4706938" y="4144963"/>
          <p14:tracePt t="3530" x="4702175" y="4149725"/>
          <p14:tracePt t="3547" x="4679950" y="4183063"/>
          <p14:tracePt t="3563" x="4652963" y="4214813"/>
          <p14:tracePt t="3579" x="4641850" y="4230688"/>
          <p14:tracePt t="3597" x="4625975" y="4248150"/>
          <p14:tracePt t="3613" x="4621213" y="4257675"/>
          <p14:tracePt t="3630" x="4610100" y="4264025"/>
          <p14:tracePt t="3646" x="4598988" y="4275138"/>
          <p14:tracePt t="3663" x="4583113" y="4284663"/>
          <p14:tracePt t="3679" x="4576763" y="4291013"/>
          <p14:tracePt t="3696" x="4560888" y="4295775"/>
          <p14:tracePt t="3713" x="4545013" y="4306888"/>
          <p14:tracePt t="3729" x="4540250" y="4306888"/>
          <p14:tracePt t="3746" x="4529138" y="4306888"/>
          <p14:tracePt t="3763" x="4522788" y="4306888"/>
          <p14:tracePt t="5762" x="4518025" y="4306888"/>
          <p14:tracePt t="5783" x="4513263" y="4306888"/>
          <p14:tracePt t="5793" x="4506913" y="4306888"/>
          <p14:tracePt t="5802" x="4502150" y="4302125"/>
          <p14:tracePt t="5813" x="4475163" y="4291013"/>
          <p14:tracePt t="5830" x="4464050" y="4291013"/>
          <p14:tracePt t="5847" x="4441825" y="4279900"/>
          <p14:tracePt t="5880" x="4430713" y="4275138"/>
          <p14:tracePt t="5913" x="4425950" y="4275138"/>
          <p14:tracePt t="5946" x="4425950" y="4268788"/>
          <p14:tracePt t="6233" x="4421188" y="4268788"/>
          <p14:tracePt t="6242" x="4383088" y="4268788"/>
          <p14:tracePt t="6254" x="4329113" y="4268788"/>
          <p14:tracePt t="6263" x="4302125" y="4268788"/>
          <p14:tracePt t="6280" x="4252913" y="4264025"/>
          <p14:tracePt t="6297" x="4221163" y="4252913"/>
          <p14:tracePt t="6313" x="4214813" y="4248150"/>
          <p14:tracePt t="6413" x="4210050" y="4248150"/>
          <p14:tracePt t="14975" x="4322763" y="3648075"/>
          <p14:tracePt t="14983" x="4333875" y="3567113"/>
          <p14:tracePt t="14996" x="4333875" y="3459163"/>
          <p14:tracePt t="15013" x="4329113" y="3340100"/>
          <p14:tracePt t="15029" x="4302125" y="3286125"/>
          <p14:tracePt t="15063" x="4252913" y="3178175"/>
          <p14:tracePt t="15096" x="4252913" y="3151188"/>
          <p14:tracePt t="15129" x="4252913" y="3144838"/>
          <p14:tracePt t="15147" x="4252913" y="3140075"/>
          <p14:tracePt t="15243" x="4252913" y="3128963"/>
          <p14:tracePt t="15253" x="4248150" y="3124200"/>
          <p14:tracePt t="15263" x="4241800" y="3117850"/>
          <p14:tracePt t="15280" x="4230688" y="3090863"/>
          <p14:tracePt t="15296" x="4194175" y="3032125"/>
          <p14:tracePt t="15313" x="4129088" y="2928938"/>
          <p14:tracePt t="15329" x="4052888" y="2847975"/>
          <p14:tracePt t="15346" x="3971925" y="2744788"/>
          <p14:tracePt t="15363" x="3814763" y="2598738"/>
          <p14:tracePt t="15380" x="3760788" y="2551113"/>
          <p14:tracePt t="15396" x="3614738" y="2398713"/>
          <p14:tracePt t="15413" x="3529013" y="2281238"/>
          <p14:tracePt t="15429" x="3497263" y="2247900"/>
          <p14:tracePt t="15446" x="3394075" y="2108200"/>
          <p14:tracePt t="15463" x="3324225" y="2005013"/>
          <p14:tracePt t="15480" x="3297238" y="1973263"/>
          <p14:tracePt t="15496" x="3232150" y="1885950"/>
          <p14:tracePt t="15513" x="3194050" y="1820863"/>
          <p14:tracePt t="15530" x="3167063" y="1766888"/>
          <p14:tracePt t="15546" x="3124200" y="1681163"/>
          <p14:tracePt t="15563" x="3059113" y="1589088"/>
          <p14:tracePt t="15579" x="2998788" y="1519238"/>
          <p14:tracePt t="15596" x="2928938" y="1447800"/>
          <p14:tracePt t="15613" x="2870200" y="1393825"/>
          <p14:tracePt t="15630" x="2836863" y="1366838"/>
          <p14:tracePt t="15646" x="2762250" y="1308100"/>
          <p14:tracePt t="15663" x="2697163" y="1258888"/>
          <p14:tracePt t="15679" x="2679700" y="1247775"/>
          <p14:tracePt t="15696" x="2636838" y="1211263"/>
          <p14:tracePt t="15713" x="2620963" y="1189038"/>
          <p14:tracePt t="15729" x="2616200" y="1189038"/>
          <p14:tracePt t="15746" x="2605088" y="1184275"/>
          <p14:tracePt t="15763" x="2598738" y="1184275"/>
          <p14:tracePt t="15796" x="2598738" y="1220788"/>
          <p14:tracePt t="15813" x="2616200" y="1301750"/>
          <p14:tracePt t="15830" x="2647950" y="1355725"/>
          <p14:tracePt t="15846" x="2679700" y="1443038"/>
          <p14:tracePt t="15863" x="2744788" y="1566863"/>
          <p14:tracePt t="15879" x="2778125" y="1631950"/>
          <p14:tracePt t="15896" x="2870200" y="1831975"/>
          <p14:tracePt t="15913" x="2960688" y="2063750"/>
          <p14:tracePt t="15930" x="2978150" y="2144713"/>
          <p14:tracePt t="15946" x="3025775" y="2312988"/>
          <p14:tracePt t="15963" x="3048000" y="2443163"/>
          <p14:tracePt t="15980" x="3052763" y="2497138"/>
          <p14:tracePt t="15996" x="3086100" y="2625725"/>
          <p14:tracePt t="16013" x="3101975" y="2744788"/>
          <p14:tracePt t="16029" x="3113088" y="2874963"/>
          <p14:tracePt t="16046" x="3113088" y="3025775"/>
          <p14:tracePt t="16063" x="3113088" y="3198813"/>
          <p14:tracePt t="16079" x="3106738" y="3302000"/>
          <p14:tracePt t="16096" x="3097213" y="3421063"/>
          <p14:tracePt t="16113" x="3097213" y="3463925"/>
          <p14:tracePt t="16129" x="3097213" y="3468688"/>
          <p14:tracePt t="16193" x="3079750" y="3468688"/>
          <p14:tracePt t="16203" x="3048000" y="3459163"/>
          <p14:tracePt t="16213" x="2994025" y="3441700"/>
          <p14:tracePt t="16230" x="2928938" y="3432175"/>
          <p14:tracePt t="16246" x="2798763" y="3414713"/>
          <p14:tracePt t="16263" x="2735263" y="3414713"/>
          <p14:tracePt t="16279" x="2697163" y="3414713"/>
          <p14:tracePt t="16296" x="2670175" y="3414713"/>
          <p14:tracePt t="16313" x="2632075" y="3414713"/>
          <p14:tracePt t="16329" x="2605088" y="3414713"/>
          <p14:tracePt t="16346" x="2524125" y="3414713"/>
          <p14:tracePt t="16363" x="2470150" y="3405188"/>
          <p14:tracePt t="16380" x="2454275" y="3405188"/>
          <p14:tracePt t="16396" x="2443163" y="3398838"/>
          <p14:tracePt t="16413" x="2436813" y="3387725"/>
          <p14:tracePt t="16429" x="2432050" y="3382963"/>
          <p14:tracePt t="16446" x="2425700" y="3378200"/>
          <p14:tracePt t="16463" x="2420938" y="3371850"/>
          <p14:tracePt t="16583" x="2420938" y="3367088"/>
          <p14:tracePt t="16593" x="2425700" y="3367088"/>
          <p14:tracePt t="16603" x="2436813" y="3360738"/>
          <p14:tracePt t="16613" x="2463800" y="3360738"/>
          <p14:tracePt t="16630" x="2497138" y="3360738"/>
          <p14:tracePt t="16646" x="2670175" y="3360738"/>
          <p14:tracePt t="16663" x="2944813" y="3371850"/>
          <p14:tracePt t="16680" x="3036888" y="3378200"/>
          <p14:tracePt t="16696" x="3198813" y="3398838"/>
          <p14:tracePt t="16713" x="3302000" y="3414713"/>
          <p14:tracePt t="16729" x="3344863" y="3414713"/>
          <p14:tracePt t="16746" x="3405188" y="3432175"/>
          <p14:tracePt t="16763" x="3463925" y="3436938"/>
          <p14:tracePt t="16779" x="3490913" y="3441700"/>
          <p14:tracePt t="16796" x="3513138" y="3452813"/>
          <p14:tracePt t="16813" x="3524250" y="3459163"/>
          <p14:tracePt t="16923" x="3524250" y="3463925"/>
          <p14:tracePt t="16943" x="3529013" y="3463925"/>
          <p14:tracePt t="16963" x="3540125" y="3463925"/>
          <p14:tracePt t="16973" x="3556000" y="3448050"/>
          <p14:tracePt t="16983" x="3567113" y="3448050"/>
          <p14:tracePt t="16996" x="3587750" y="3432175"/>
          <p14:tracePt t="17013" x="3625850" y="3425825"/>
          <p14:tracePt t="17030" x="3663950" y="3421063"/>
          <p14:tracePt t="17046" x="3744913" y="3421063"/>
          <p14:tracePt t="17063" x="3944938" y="3421063"/>
          <p14:tracePt t="17080" x="4041775" y="3421063"/>
          <p14:tracePt t="17096" x="4302125" y="3409950"/>
          <p14:tracePt t="17113" x="4479925" y="3409950"/>
          <p14:tracePt t="17130" x="4495800" y="3409950"/>
          <p14:tracePt t="18262" x="4475163" y="3409950"/>
          <p14:tracePt t="18272" x="4425950" y="3409950"/>
          <p14:tracePt t="18284" x="4387850" y="3409950"/>
          <p14:tracePt t="18297" x="4322763" y="3409950"/>
          <p14:tracePt t="18313" x="4144963" y="3441700"/>
          <p14:tracePt t="18330" x="4014788" y="3463925"/>
          <p14:tracePt t="18346" x="3794125" y="3506788"/>
          <p14:tracePt t="18379" x="3513138" y="3524250"/>
          <p14:tracePt t="18413" x="3113088" y="3533775"/>
          <p14:tracePt t="18446" x="2874963" y="3479800"/>
          <p14:tracePt t="18463" x="2751138" y="3405188"/>
          <p14:tracePt t="18480" x="2717800" y="3387725"/>
          <p14:tracePt t="18496" x="2674938" y="3344863"/>
          <p14:tracePt t="18513" x="2670175" y="3317875"/>
          <p14:tracePt t="18529" x="2652713" y="3286125"/>
          <p14:tracePt t="18546" x="2632075" y="3252788"/>
          <p14:tracePt t="18563" x="2571750" y="3144838"/>
          <p14:tracePt t="18580" x="2544763" y="3113088"/>
          <p14:tracePt t="18596" x="2486025" y="3025775"/>
          <p14:tracePt t="18613" x="2443163" y="2940050"/>
          <p14:tracePt t="18630" x="2432050" y="2906713"/>
          <p14:tracePt t="18646" x="2425700" y="2847975"/>
          <p14:tracePt t="18663" x="2425700" y="2798763"/>
          <p14:tracePt t="18679" x="2432050" y="2782888"/>
          <p14:tracePt t="18696" x="2481263" y="2728913"/>
          <p14:tracePt t="18713" x="2562225" y="2674938"/>
          <p14:tracePt t="18729" x="2643188" y="2632075"/>
          <p14:tracePt t="18746" x="2825750" y="2593975"/>
          <p14:tracePt t="18763" x="2989263" y="2571750"/>
          <p14:tracePt t="18779" x="3144838" y="2571750"/>
          <p14:tracePt t="18796" x="3324225" y="2566988"/>
          <p14:tracePt t="18813" x="3551238" y="2566988"/>
          <p14:tracePt t="18830" x="3648075" y="2566988"/>
          <p14:tracePt t="18846" x="3767138" y="2566988"/>
          <p14:tracePt t="18863" x="3848100" y="2582863"/>
          <p14:tracePt t="18880" x="3879850" y="2598738"/>
          <p14:tracePt t="18896" x="3994150" y="2663825"/>
          <p14:tracePt t="18913" x="4095750" y="2751138"/>
          <p14:tracePt t="18929" x="4129088" y="2778125"/>
          <p14:tracePt t="18946" x="4194175" y="2863850"/>
          <p14:tracePt t="18963" x="4241800" y="2955925"/>
          <p14:tracePt t="18980" x="4268788" y="3009900"/>
          <p14:tracePt t="18996" x="4291013" y="3052763"/>
          <p14:tracePt t="19013" x="4302125" y="3074988"/>
          <p14:tracePt t="19029" x="4302125" y="3097213"/>
          <p14:tracePt t="19046" x="4302125" y="3106738"/>
          <p14:tracePt t="19063" x="4302125" y="3117850"/>
          <p14:tracePt t="19693" x="4248150" y="3128963"/>
          <p14:tracePt t="19703" x="4144963" y="3151188"/>
          <p14:tracePt t="19713" x="4079875" y="3155950"/>
          <p14:tracePt t="19729" x="3998913" y="3167063"/>
          <p14:tracePt t="19746" x="3821113" y="3214688"/>
          <p14:tracePt t="19763" x="3587750" y="3306763"/>
          <p14:tracePt t="19779" x="3486150" y="3344863"/>
          <p14:tracePt t="19796" x="3128963" y="3486150"/>
          <p14:tracePt t="19830" x="2913063" y="3529013"/>
          <p14:tracePt t="19863" x="2778125" y="3529013"/>
          <p14:tracePt t="19896" x="2652713" y="3529013"/>
          <p14:tracePt t="19913" x="2571750" y="3529013"/>
          <p14:tracePt t="19930" x="2524125" y="3529013"/>
          <p14:tracePt t="19946" x="2501900" y="3529013"/>
          <p14:tracePt t="19963" x="2490788" y="3529013"/>
          <p14:tracePt t="19996" x="2486025" y="3533775"/>
          <p14:tracePt t="20013" x="2463800" y="3544888"/>
          <p14:tracePt t="20029" x="2459038" y="3544888"/>
          <p14:tracePt t="20046" x="2443163" y="3560763"/>
          <p14:tracePt t="20063" x="2436813" y="3567113"/>
          <p14:tracePt t="20433" x="2436813" y="3571875"/>
          <p14:tracePt t="20443" x="2454275" y="3598863"/>
          <p14:tracePt t="20454" x="2470150" y="3641725"/>
          <p14:tracePt t="20463" x="2486025" y="3675063"/>
          <p14:tracePt t="20479" x="2497138" y="3695700"/>
          <p14:tracePt t="20496" x="2528888" y="3756025"/>
          <p14:tracePt t="20530" x="2578100" y="3848100"/>
          <p14:tracePt t="20563" x="2724150" y="3960813"/>
          <p14:tracePt t="20596" x="2960688" y="4041775"/>
          <p14:tracePt t="20613" x="3106738" y="4102100"/>
          <p14:tracePt t="20630" x="3151188" y="4117975"/>
          <p14:tracePt t="20646" x="3243263" y="4187825"/>
          <p14:tracePt t="20663" x="3333750" y="4264025"/>
          <p14:tracePt t="20680" x="3378200" y="4291013"/>
          <p14:tracePt t="20696" x="3571875" y="4371975"/>
          <p14:tracePt t="20713" x="3717925" y="4421188"/>
          <p14:tracePt t="20729" x="3760788" y="4425950"/>
          <p14:tracePt t="20746" x="3832225" y="4452938"/>
          <p14:tracePt t="20763" x="3890963" y="4468813"/>
          <p14:tracePt t="20779" x="3944938" y="4475163"/>
          <p14:tracePt t="20796" x="4010025" y="4484688"/>
          <p14:tracePt t="20813" x="4140200" y="4484688"/>
          <p14:tracePt t="20829" x="4214813" y="4495800"/>
          <p14:tracePt t="20846" x="4302125" y="4502150"/>
          <p14:tracePt t="20863" x="4322763" y="4511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前置詞の後に来るのは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2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Thank you for (invite/inviting) me to the party.</a:t>
            </a:r>
          </a:p>
          <a:p>
            <a:pPr marL="0" indent="0">
              <a:buNone/>
            </a:pPr>
            <a:r>
              <a:rPr kumimoji="1" lang="en-US" altLang="ja-JP" sz="3600" dirty="0"/>
              <a:t>I’m interested in (teach/teaching) English.</a:t>
            </a:r>
          </a:p>
          <a:p>
            <a:pPr marL="0" indent="0">
              <a:buNone/>
            </a:pPr>
            <a:r>
              <a:rPr lang="en-US" altLang="ja-JP" sz="3600" dirty="0"/>
              <a:t>I look forward to (visit/visiting) you. </a:t>
            </a:r>
            <a:endParaRPr lang="ja-JP" altLang="ja-JP" sz="3600" dirty="0"/>
          </a:p>
          <a:p>
            <a:pPr marL="0" indent="0">
              <a:buNone/>
            </a:pPr>
            <a:r>
              <a:rPr lang="en-US" altLang="ja-JP" sz="3600" dirty="0"/>
              <a:t>I’m used to (teach/teaching) in English.</a:t>
            </a:r>
            <a:r>
              <a:rPr lang="ja-JP" altLang="ja-JP" sz="3600" dirty="0"/>
              <a:t>　</a:t>
            </a:r>
            <a:endParaRPr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I used to (teach/teaching) English.</a:t>
            </a:r>
          </a:p>
          <a:p>
            <a:pPr marL="0" indent="0">
              <a:buNone/>
            </a:pP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65735" y="653121"/>
            <a:ext cx="226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動名詞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338266" y="1877819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5977363" y="2553787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5661682" y="3170433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5017669" y="3772659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011889" y="4399466"/>
            <a:ext cx="410135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3D27FD5D-D174-454C-BB00-62B6A7AA01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6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32"/>
    </mc:Choice>
    <mc:Fallback xmlns="">
      <p:transition spd="slow" advTm="8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608" x="4313238" y="4479925"/>
          <p14:tracePt t="1722" x="4306888" y="4484688"/>
          <p14:tracePt t="1733" x="4291013" y="4506913"/>
          <p14:tracePt t="1743" x="4279900" y="4522788"/>
          <p14:tracePt t="1753" x="4264025" y="4533900"/>
          <p14:tracePt t="1766" x="4252913" y="4549775"/>
          <p14:tracePt t="1782" x="4198938" y="4572000"/>
          <p14:tracePt t="1799" x="4183063" y="4576763"/>
          <p14:tracePt t="1816" x="4160838" y="4576763"/>
          <p14:tracePt t="1849" x="4144963" y="4567238"/>
          <p14:tracePt t="1883" x="3956050" y="4306888"/>
          <p14:tracePt t="1916" x="3571875" y="3913188"/>
          <p14:tracePt t="1932" x="3378200" y="3722688"/>
          <p14:tracePt t="1949" x="3317875" y="3652838"/>
          <p14:tracePt t="1966" x="3178175" y="3441700"/>
          <p14:tracePt t="1982" x="3086100" y="3290888"/>
          <p14:tracePt t="1999" x="3005138" y="3151188"/>
          <p14:tracePt t="2016" x="2928938" y="3025775"/>
          <p14:tracePt t="2032" x="2847975" y="2874963"/>
          <p14:tracePt t="2049" x="2809875" y="2809875"/>
          <p14:tracePt t="2066" x="2755900" y="2717800"/>
          <p14:tracePt t="2083" x="2717800" y="2652713"/>
          <p14:tracePt t="2099" x="2701925" y="2632075"/>
          <p14:tracePt t="2116" x="2663825" y="2571750"/>
          <p14:tracePt t="2133" x="2616200" y="2490788"/>
          <p14:tracePt t="2149" x="2598738" y="2481263"/>
          <p14:tracePt t="2166" x="2535238" y="2405063"/>
          <p14:tracePt t="2182" x="2416175" y="2308225"/>
          <p14:tracePt t="2199" x="2362200" y="2270125"/>
          <p14:tracePt t="2216" x="2200275" y="2178050"/>
          <p14:tracePt t="2233" x="2112963" y="2128838"/>
          <p14:tracePt t="2249" x="2054225" y="2085975"/>
          <p14:tracePt t="2266" x="1989138" y="2036763"/>
          <p14:tracePt t="2282" x="1924050" y="2000250"/>
          <p14:tracePt t="2299" x="1881188" y="1966913"/>
          <p14:tracePt t="2316" x="1816100" y="1908175"/>
          <p14:tracePt t="2332" x="1773238" y="1870075"/>
          <p14:tracePt t="2349" x="1751013" y="1847850"/>
          <p14:tracePt t="2366" x="1685925" y="1809750"/>
          <p14:tracePt t="2382" x="1631950" y="1778000"/>
          <p14:tracePt t="2399" x="1616075" y="1766888"/>
          <p14:tracePt t="2416" x="1589088" y="1739900"/>
          <p14:tracePt t="2433" x="1566863" y="1719263"/>
          <p14:tracePt t="2449" x="1562100" y="1712913"/>
          <p14:tracePt t="2466" x="1546225" y="1701800"/>
          <p14:tracePt t="2482" x="1528763" y="1674813"/>
          <p14:tracePt t="2499" x="1508125" y="1663700"/>
          <p14:tracePt t="2516" x="1492250" y="1636713"/>
          <p14:tracePt t="2532" x="1470025" y="1609725"/>
          <p14:tracePt t="2549" x="1458913" y="1600200"/>
          <p14:tracePt t="2566" x="1438275" y="1577975"/>
          <p14:tracePt t="2583" x="1420813" y="1566863"/>
          <p14:tracePt t="2599" x="1420813" y="1562100"/>
          <p14:tracePt t="2616" x="1416050" y="1562100"/>
          <p14:tracePt t="2723" x="1416050" y="1555750"/>
          <p14:tracePt t="2903" x="1420813" y="1555750"/>
          <p14:tracePt t="2922" x="1427163" y="1555750"/>
          <p14:tracePt t="6246" x="2081213" y="2270125"/>
          <p14:tracePt t="6258" x="2162175" y="2290763"/>
          <p14:tracePt t="6266" x="2308225" y="2335213"/>
          <p14:tracePt t="6283" x="2490788" y="2393950"/>
          <p14:tracePt t="6299" x="2659063" y="2459038"/>
          <p14:tracePt t="6316" x="2771775" y="2513013"/>
          <p14:tracePt t="6332" x="2836863" y="2562225"/>
          <p14:tracePt t="6366" x="2843213" y="2582863"/>
          <p14:tracePt t="6399" x="2870200" y="2593975"/>
          <p14:tracePt t="6432" x="2998788" y="2632075"/>
          <p14:tracePt t="6449" x="3021013" y="2636838"/>
          <p14:tracePt t="6466" x="3070225" y="2643188"/>
          <p14:tracePt t="6483" x="3086100" y="2643188"/>
          <p14:tracePt t="6499" x="3090863" y="2643188"/>
          <p14:tracePt t="6516" x="3101975" y="2643188"/>
          <p14:tracePt t="6532" x="3113088" y="2625725"/>
          <p14:tracePt t="6549" x="3117850" y="2616200"/>
          <p14:tracePt t="6566" x="3155950" y="2578100"/>
          <p14:tracePt t="6582" x="3232150" y="2517775"/>
          <p14:tracePt t="6599" x="3302000" y="2474913"/>
          <p14:tracePt t="6616" x="3414713" y="2420938"/>
          <p14:tracePt t="6632" x="3490913" y="2393950"/>
          <p14:tracePt t="6649" x="3502025" y="2389188"/>
          <p14:tracePt t="6666" x="3513138" y="2382838"/>
          <p14:tracePt t="6682" x="3524250" y="2378075"/>
          <p14:tracePt t="6699" x="3529013" y="2371725"/>
          <p14:tracePt t="6732" x="3529013" y="2366963"/>
          <p14:tracePt t="7142" x="3529013" y="2362200"/>
          <p14:tracePt t="14196" x="3648075" y="2528888"/>
          <p14:tracePt t="14204" x="3652838" y="2540000"/>
          <p14:tracePt t="14216" x="3659188" y="2555875"/>
          <p14:tracePt t="14232" x="3668713" y="2562225"/>
          <p14:tracePt t="14249" x="3675063" y="2566988"/>
          <p14:tracePt t="14266" x="3675063" y="2571750"/>
          <p14:tracePt t="14344" x="3679825" y="2571750"/>
          <p14:tracePt t="14352" x="3686175" y="2571750"/>
          <p14:tracePt t="14382" x="3695700" y="2582863"/>
          <p14:tracePt t="14399" x="3695700" y="2589213"/>
          <p14:tracePt t="14416" x="3702050" y="2598738"/>
          <p14:tracePt t="14432" x="3702050" y="2609850"/>
          <p14:tracePt t="14449" x="3702050" y="2620963"/>
          <p14:tracePt t="14466" x="3706813" y="2643188"/>
          <p14:tracePt t="14482" x="3729038" y="2686050"/>
          <p14:tracePt t="14499" x="3744913" y="2706688"/>
          <p14:tracePt t="14516" x="3787775" y="2751138"/>
          <p14:tracePt t="14532" x="3841750" y="2809875"/>
          <p14:tracePt t="14549" x="3875088" y="2820988"/>
          <p14:tracePt t="14566" x="3971925" y="2870200"/>
          <p14:tracePt t="14582" x="4117975" y="2897188"/>
          <p14:tracePt t="14599" x="4183063" y="2897188"/>
          <p14:tracePt t="14616" x="4371975" y="2906713"/>
          <p14:tracePt t="14632" x="4502150" y="2917825"/>
          <p14:tracePt t="14649" x="4529138" y="2917825"/>
          <p14:tracePt t="14665" x="4583113" y="2917825"/>
          <p14:tracePt t="14682" x="4610100" y="2917825"/>
          <p14:tracePt t="14699" x="4614863" y="2917825"/>
          <p14:tracePt t="14716" x="4621213" y="2917825"/>
          <p14:tracePt t="14732" x="4625975" y="2917825"/>
          <p14:tracePt t="14749" x="4630738" y="2924175"/>
          <p14:tracePt t="14766" x="4641850" y="2928938"/>
          <p14:tracePt t="14782" x="4648200" y="2933700"/>
          <p14:tracePt t="15372" x="4648200" y="2924175"/>
          <p14:tracePt t="15412" x="4648200" y="2917825"/>
          <p14:tracePt t="20045" x="4068763" y="3059113"/>
          <p14:tracePt t="20053" x="3940175" y="3079750"/>
          <p14:tracePt t="20062" x="3852863" y="3090863"/>
          <p14:tracePt t="20072" x="3778250" y="3090863"/>
          <p14:tracePt t="20082" x="3675063" y="3101975"/>
          <p14:tracePt t="20099" x="3609975" y="3101975"/>
          <p14:tracePt t="20116" x="3459163" y="3113088"/>
          <p14:tracePt t="20132" x="3279775" y="3113088"/>
          <p14:tracePt t="20166" x="3187700" y="3124200"/>
          <p14:tracePt t="20199" x="3171825" y="3124200"/>
          <p14:tracePt t="20232" x="3140075" y="3128963"/>
          <p14:tracePt t="20249" x="3128963" y="3128963"/>
          <p14:tracePt t="20265" x="3101975" y="3133725"/>
          <p14:tracePt t="20282" x="3097213" y="3133725"/>
          <p14:tracePt t="20316" x="3097213" y="3140075"/>
          <p14:tracePt t="20352" x="3090863" y="3140075"/>
          <p14:tracePt t="20363" x="3086100" y="3144838"/>
          <p14:tracePt t="20372" x="3079750" y="3144838"/>
          <p14:tracePt t="20412" x="3079750" y="3151188"/>
          <p14:tracePt t="20422" x="3079750" y="3155950"/>
          <p14:tracePt t="20432" x="3079750" y="3178175"/>
          <p14:tracePt t="20449" x="3097213" y="3214688"/>
          <p14:tracePt t="20466" x="3151188" y="3275013"/>
          <p14:tracePt t="20482" x="3279775" y="3360738"/>
          <p14:tracePt t="20499" x="3344863" y="3398838"/>
          <p14:tracePt t="20516" x="3497263" y="3459163"/>
          <p14:tracePt t="20532" x="3614738" y="3486150"/>
          <p14:tracePt t="20549" x="3636963" y="3486150"/>
          <p14:tracePt t="20566" x="3648075" y="3486150"/>
          <p14:tracePt t="20683" x="3652838" y="3486150"/>
          <p14:tracePt t="20693" x="3659188" y="3486150"/>
          <p14:tracePt t="20702" x="3663950" y="3486150"/>
          <p14:tracePt t="20715" x="3668713" y="3486150"/>
          <p14:tracePt t="20733" x="3675063" y="3486150"/>
          <p14:tracePt t="20752" x="3679825" y="3486150"/>
          <p14:tracePt t="20772" x="3690938" y="3486150"/>
          <p14:tracePt t="20783" x="3713163" y="3486150"/>
          <p14:tracePt t="20799" x="3722688" y="3486150"/>
          <p14:tracePt t="20815" x="3778250" y="3486150"/>
          <p14:tracePt t="20832" x="3875088" y="3502025"/>
          <p14:tracePt t="20849" x="3895725" y="3502025"/>
          <p14:tracePt t="20866" x="3929063" y="3513138"/>
          <p14:tracePt t="21182" x="3933825" y="3513138"/>
          <p14:tracePt t="21192" x="3940175" y="3524250"/>
          <p14:tracePt t="21203" x="3944938" y="3533775"/>
          <p14:tracePt t="21215" x="3944938" y="3540125"/>
          <p14:tracePt t="21233" x="3944938" y="3571875"/>
          <p14:tracePt t="21249" x="3929063" y="3587750"/>
          <p14:tracePt t="21266" x="3895725" y="3614738"/>
          <p14:tracePt t="21282" x="3841750" y="3636963"/>
          <p14:tracePt t="21316" x="3778250" y="3659188"/>
          <p14:tracePt t="21349" x="3771900" y="3663950"/>
          <p14:tracePt t="21722" x="3767138" y="3663950"/>
          <p14:tracePt t="21732" x="3760788" y="3663950"/>
          <p14:tracePt t="22073" x="3751263" y="3675063"/>
          <p14:tracePt t="22083" x="3722688" y="3686175"/>
          <p14:tracePt t="22092" x="3713163" y="3690938"/>
          <p14:tracePt t="22103" x="3690938" y="3695700"/>
          <p14:tracePt t="22115" x="3668713" y="3695700"/>
          <p14:tracePt t="22132" x="3625850" y="3695700"/>
          <p14:tracePt t="22149" x="3598863" y="3686175"/>
          <p14:tracePt t="22182" x="3497263" y="3594100"/>
          <p14:tracePt t="22216" x="3448050" y="3486150"/>
          <p14:tracePt t="22249" x="3441700" y="3344863"/>
          <p14:tracePt t="22265" x="3441700" y="3252788"/>
          <p14:tracePt t="22282" x="3441700" y="3182938"/>
          <p14:tracePt t="22299" x="3459163" y="3155950"/>
          <p14:tracePt t="22315" x="3497263" y="3101975"/>
          <p14:tracePt t="22332" x="3551238" y="3063875"/>
          <p14:tracePt t="22349" x="3578225" y="3059113"/>
          <p14:tracePt t="22365" x="3636963" y="3032125"/>
          <p14:tracePt t="22382" x="3679825" y="3025775"/>
          <p14:tracePt t="22399" x="3702050" y="3025775"/>
          <p14:tracePt t="22415" x="3722688" y="3025775"/>
          <p14:tracePt t="22432" x="3756025" y="3032125"/>
          <p14:tracePt t="22449" x="3787775" y="3043238"/>
          <p14:tracePt t="22466" x="3848100" y="3070225"/>
          <p14:tracePt t="22482" x="3922713" y="3106738"/>
          <p14:tracePt t="22499" x="3956050" y="3140075"/>
          <p14:tracePt t="22516" x="3987800" y="3187700"/>
          <p14:tracePt t="22532" x="4005263" y="3248025"/>
          <p14:tracePt t="22549" x="4010025" y="3270250"/>
          <p14:tracePt t="22566" x="4010025" y="3344863"/>
          <p14:tracePt t="22582" x="4010025" y="3414713"/>
          <p14:tracePt t="22599" x="4010025" y="3432175"/>
          <p14:tracePt t="22616" x="3987800" y="3475038"/>
          <p14:tracePt t="22632" x="3971925" y="3506788"/>
          <p14:tracePt t="22649" x="3967163" y="3529013"/>
          <p14:tracePt t="22665" x="3956050" y="3544888"/>
          <p14:tracePt t="22682" x="3949700" y="3556000"/>
          <p14:tracePt t="22699" x="3944938" y="3560763"/>
          <p14:tracePt t="22715" x="3940175" y="3567113"/>
          <p14:tracePt t="22749" x="3940175" y="3571875"/>
          <p14:tracePt t="22765" x="3933825" y="3578225"/>
          <p14:tracePt t="24364" x="3922713" y="3578225"/>
          <p14:tracePt t="24382" x="3917950" y="3578225"/>
          <p14:tracePt t="28225" x="3740150" y="3652838"/>
          <p14:tracePt t="28233" x="3717925" y="3668713"/>
          <p14:tracePt t="28242" x="3686175" y="3690938"/>
          <p14:tracePt t="28254" x="3641725" y="3706813"/>
          <p14:tracePt t="28265" x="3609975" y="3722688"/>
          <p14:tracePt t="28282" x="3524250" y="3767138"/>
          <p14:tracePt t="28299" x="3497263" y="3771900"/>
          <p14:tracePt t="28315" x="3409950" y="3810000"/>
          <p14:tracePt t="28349" x="3324225" y="3836988"/>
          <p14:tracePt t="28382" x="3270250" y="3841750"/>
          <p14:tracePt t="28415" x="3221038" y="3848100"/>
          <p14:tracePt t="28432" x="3194050" y="3848100"/>
          <p14:tracePt t="28449" x="3171825" y="3848100"/>
          <p14:tracePt t="28465" x="3140075" y="3848100"/>
          <p14:tracePt t="28482" x="3101975" y="3848100"/>
          <p14:tracePt t="28499" x="3097213" y="3848100"/>
          <p14:tracePt t="28582" x="3090863" y="3848100"/>
          <p14:tracePt t="28593" x="3086100" y="3848100"/>
          <p14:tracePt t="28602" x="3079750" y="3841750"/>
          <p14:tracePt t="28615" x="3070225" y="3836988"/>
          <p14:tracePt t="28632" x="3048000" y="3832225"/>
          <p14:tracePt t="28649" x="3025775" y="3832225"/>
          <p14:tracePt t="28666" x="2994025" y="3832225"/>
          <p14:tracePt t="28682" x="2967038" y="3832225"/>
          <p14:tracePt t="28699" x="2955925" y="3832225"/>
          <p14:tracePt t="28716" x="2933700" y="3832225"/>
          <p14:tracePt t="28732" x="2886075" y="3832225"/>
          <p14:tracePt t="28749" x="2863850" y="3832225"/>
          <p14:tracePt t="28766" x="2825750" y="3832225"/>
          <p14:tracePt t="28782" x="2755900" y="3821113"/>
          <p14:tracePt t="28799" x="2735263" y="3821113"/>
          <p14:tracePt t="28815" x="2670175" y="3814763"/>
          <p14:tracePt t="28832" x="2598738" y="3814763"/>
          <p14:tracePt t="28849" x="2582863" y="3814763"/>
          <p14:tracePt t="28866" x="2551113" y="3814763"/>
          <p14:tracePt t="28882" x="2524125" y="3814763"/>
          <p14:tracePt t="28899" x="2508250" y="3814763"/>
          <p14:tracePt t="28915" x="2486025" y="3814763"/>
          <p14:tracePt t="28932" x="2474913" y="3814763"/>
          <p14:tracePt t="28949" x="2470150" y="3814763"/>
          <p14:tracePt t="28965" x="2463800" y="3814763"/>
          <p14:tracePt t="28999" x="2459038" y="3814763"/>
          <p14:tracePt t="29022" x="2454275" y="3814763"/>
          <p14:tracePt t="29042" x="2447925" y="3814763"/>
          <p14:tracePt t="29052" x="2436813" y="3814763"/>
          <p14:tracePt t="29072" x="2425700" y="3814763"/>
          <p14:tracePt t="29082" x="2420938" y="3814763"/>
          <p14:tracePt t="29099" x="2409825" y="3814763"/>
          <p14:tracePt t="29115" x="2378075" y="3814763"/>
          <p14:tracePt t="29132" x="2344738" y="3810000"/>
          <p14:tracePt t="29149" x="2312988" y="3798888"/>
          <p14:tracePt t="29165" x="2232025" y="3776663"/>
          <p14:tracePt t="29182" x="2171700" y="3749675"/>
          <p14:tracePt t="29199" x="2117725" y="3733800"/>
          <p14:tracePt t="29215" x="2063750" y="3706813"/>
          <p14:tracePt t="29232" x="1993900" y="3675063"/>
          <p14:tracePt t="29249" x="1978025" y="3663950"/>
          <p14:tracePt t="29266" x="1946275" y="3648075"/>
          <p14:tracePt t="29282" x="1939925" y="3641725"/>
          <p14:tracePt t="29316" x="1935163" y="3641725"/>
          <p14:tracePt t="29693" x="1946275" y="3641725"/>
          <p14:tracePt t="29704" x="2058988" y="3632200"/>
          <p14:tracePt t="29712" x="2254250" y="3636963"/>
          <p14:tracePt t="29722" x="2366963" y="3648075"/>
          <p14:tracePt t="29732" x="2490788" y="3659188"/>
          <p14:tracePt t="29749" x="2686050" y="3686175"/>
          <p14:tracePt t="29782" x="2960688" y="3722688"/>
          <p14:tracePt t="29816" x="3079750" y="3729038"/>
          <p14:tracePt t="29849" x="3194050" y="3729038"/>
          <p14:tracePt t="29865" x="3290888" y="3740150"/>
          <p14:tracePt t="29882" x="3344863" y="3744913"/>
          <p14:tracePt t="29899" x="3367088" y="3744913"/>
          <p14:tracePt t="29915" x="3398838" y="3756025"/>
          <p14:tracePt t="29932" x="3409950" y="3756025"/>
          <p14:tracePt t="29949" x="3414713" y="3756025"/>
          <p14:tracePt t="29965" x="3436938" y="3756025"/>
          <p14:tracePt t="29982" x="3486150" y="3756025"/>
          <p14:tracePt t="30000" x="3544888" y="3756025"/>
          <p14:tracePt t="30016" x="3659188" y="3756025"/>
          <p14:tracePt t="30032" x="3825875" y="3756025"/>
          <p14:tracePt t="30049" x="3913188" y="3756025"/>
          <p14:tracePt t="30066" x="3967163" y="3756025"/>
          <p14:tracePt t="30082" x="3971925" y="3756025"/>
          <p14:tracePt t="30132" x="3976688" y="3756025"/>
          <p14:tracePt t="30152" x="3983038" y="3756025"/>
          <p14:tracePt t="30162" x="3987800" y="3756025"/>
          <p14:tracePt t="30743" x="3998913" y="3756025"/>
          <p14:tracePt t="30753" x="4010025" y="3749675"/>
          <p14:tracePt t="30763" x="4021138" y="3740150"/>
          <p14:tracePt t="30773" x="4052888" y="3729038"/>
          <p14:tracePt t="30783" x="4086225" y="3713163"/>
          <p14:tracePt t="30799" x="4113213" y="3702050"/>
          <p14:tracePt t="30816" x="4210050" y="3686175"/>
          <p14:tracePt t="30849" x="4414838" y="3659188"/>
          <p14:tracePt t="30882" x="4794250" y="3641725"/>
          <p14:tracePt t="30915" x="5241925" y="3641725"/>
          <p14:tracePt t="30932" x="5410200" y="3641725"/>
          <p14:tracePt t="30949" x="5495925" y="3652838"/>
          <p14:tracePt t="30966" x="5556250" y="3668713"/>
          <p14:tracePt t="30982" x="5583238" y="3690938"/>
          <p14:tracePt t="30999" x="5599113" y="3695700"/>
          <p14:tracePt t="31016" x="5603875" y="3702050"/>
          <p14:tracePt t="31032" x="5626100" y="3717925"/>
          <p14:tracePt t="31049" x="5626100" y="3722688"/>
          <p14:tracePt t="31065" x="5626100" y="3729038"/>
          <p14:tracePt t="31082" x="5626100" y="3744913"/>
          <p14:tracePt t="31099" x="5610225" y="3760788"/>
          <p14:tracePt t="31115" x="5561013" y="3787775"/>
          <p14:tracePt t="31132" x="5484813" y="3821113"/>
          <p14:tracePt t="31149" x="5457825" y="3825875"/>
          <p14:tracePt t="31165" x="5338763" y="3836988"/>
          <p14:tracePt t="31182" x="5199063" y="3836988"/>
          <p14:tracePt t="31199" x="5084763" y="3832225"/>
          <p14:tracePt t="31215" x="4879975" y="3767138"/>
          <p14:tracePt t="31232" x="4679950" y="3695700"/>
          <p14:tracePt t="31249" x="4576763" y="3632200"/>
          <p14:tracePt t="31266" x="4452938" y="3544888"/>
          <p14:tracePt t="31282" x="4333875" y="3436938"/>
          <p14:tracePt t="31299" x="4306888" y="3394075"/>
          <p14:tracePt t="31315" x="4248150" y="3286125"/>
          <p14:tracePt t="31332" x="4230688" y="3167063"/>
          <p14:tracePt t="31349" x="4230688" y="3124200"/>
          <p14:tracePt t="31365" x="4241800" y="2994025"/>
          <p14:tracePt t="31382" x="4302125" y="2897188"/>
          <p14:tracePt t="31399" x="4333875" y="2852738"/>
          <p14:tracePt t="31416" x="4484688" y="2751138"/>
          <p14:tracePt t="31432" x="4648200" y="2690813"/>
          <p14:tracePt t="31449" x="4794250" y="2647950"/>
          <p14:tracePt t="31466" x="4949825" y="2625725"/>
          <p14:tracePt t="31482" x="5138738" y="2625725"/>
          <p14:tracePt t="31499" x="5253038" y="2625725"/>
          <p14:tracePt t="31515" x="5338763" y="2625725"/>
          <p14:tracePt t="31532" x="5473700" y="2647950"/>
          <p14:tracePt t="31549" x="5538788" y="2679700"/>
          <p14:tracePt t="31565" x="5727700" y="2782888"/>
          <p14:tracePt t="31582" x="5900738" y="2897188"/>
          <p14:tracePt t="31599" x="5949950" y="2940050"/>
          <p14:tracePt t="31615" x="6026150" y="3079750"/>
          <p14:tracePt t="31632" x="6035675" y="3155950"/>
          <p14:tracePt t="31649" x="6030913" y="3178175"/>
          <p14:tracePt t="31666" x="5992813" y="3241675"/>
          <p14:tracePt t="31682" x="5965825" y="3286125"/>
          <p14:tracePt t="31699" x="5945188" y="3297238"/>
          <p14:tracePt t="31716" x="5934075" y="3302000"/>
          <p14:tracePt t="31732" x="5927725" y="3306763"/>
          <p14:tracePt t="31843" x="5927725" y="3313113"/>
          <p14:tracePt t="31852" x="5922963" y="3313113"/>
          <p14:tracePt t="31862" x="5922963" y="3317875"/>
          <p14:tracePt t="32102" x="5918200" y="3317875"/>
          <p14:tracePt t="32142" x="5911850" y="3317875"/>
          <p14:tracePt t="36985" x="5484813" y="3551238"/>
          <p14:tracePt t="36992" x="5464175" y="3567113"/>
          <p14:tracePt t="37003" x="5392738" y="3621088"/>
          <p14:tracePt t="37016" x="5345113" y="3648075"/>
          <p14:tracePt t="37032" x="5237163" y="3702050"/>
          <p14:tracePt t="37049" x="5192713" y="3717925"/>
          <p14:tracePt t="37066" x="5068888" y="3756025"/>
          <p14:tracePt t="37099" x="4945063" y="3787775"/>
          <p14:tracePt t="37132" x="4837113" y="3776663"/>
          <p14:tracePt t="37166" x="4799013" y="3740150"/>
          <p14:tracePt t="37182" x="4787900" y="3717925"/>
          <p14:tracePt t="37199" x="4776788" y="3695700"/>
          <p14:tracePt t="37216" x="4772025" y="3668713"/>
          <p14:tracePt t="37232" x="4772025" y="3636963"/>
          <p14:tracePt t="37249" x="4772025" y="3621088"/>
          <p14:tracePt t="37266" x="4772025" y="3582988"/>
          <p14:tracePt t="37282" x="4803775" y="3529013"/>
          <p14:tracePt t="37299" x="4814888" y="3506788"/>
          <p14:tracePt t="37316" x="4879975" y="3459163"/>
          <p14:tracePt t="37332" x="4983163" y="3414713"/>
          <p14:tracePt t="37349" x="5026025" y="3398838"/>
          <p14:tracePt t="37365" x="5102225" y="3398838"/>
          <p14:tracePt t="37382" x="5129213" y="3398838"/>
          <p14:tracePt t="37399" x="5133975" y="3421063"/>
          <p14:tracePt t="37415" x="5138738" y="3452813"/>
          <p14:tracePt t="37432" x="5149850" y="3533775"/>
          <p14:tracePt t="37449" x="5149850" y="3571875"/>
          <p14:tracePt t="37466" x="5138738" y="3652838"/>
          <p14:tracePt t="37482" x="5106988" y="3695700"/>
          <p14:tracePt t="37499" x="5095875" y="3702050"/>
          <p14:tracePt t="37516" x="5064125" y="3717925"/>
          <p14:tracePt t="37532" x="4983163" y="3722688"/>
          <p14:tracePt t="37549" x="4956175" y="3722688"/>
          <p14:tracePt t="37566" x="4848225" y="3686175"/>
          <p14:tracePt t="37582" x="4783138" y="3641725"/>
          <p14:tracePt t="37599" x="4772025" y="3636963"/>
          <p14:tracePt t="37616" x="4765675" y="3609975"/>
          <p14:tracePt t="37632" x="4765675" y="3560763"/>
          <p14:tracePt t="37649" x="4783138" y="3517900"/>
          <p14:tracePt t="37665" x="4841875" y="3452813"/>
          <p14:tracePt t="37682" x="4960938" y="3367088"/>
          <p14:tracePt t="37699" x="5037138" y="3333750"/>
          <p14:tracePt t="37715" x="5138738" y="3333750"/>
          <p14:tracePt t="37732" x="5210175" y="3333750"/>
          <p14:tracePt t="37749" x="5226050" y="3344863"/>
          <p14:tracePt t="37766" x="5268913" y="3398838"/>
          <p14:tracePt t="37782" x="5295900" y="3459163"/>
          <p14:tracePt t="37799" x="5302250" y="3468688"/>
          <p14:tracePt t="37815" x="5302250" y="3502025"/>
          <p14:tracePt t="37832" x="5280025" y="3524250"/>
          <p14:tracePt t="37849" x="5257800" y="3529013"/>
          <p14:tracePt t="37865" x="5210175" y="3544888"/>
          <p14:tracePt t="37882" x="5149850" y="3544888"/>
          <p14:tracePt t="37899" x="5102225" y="3544888"/>
          <p14:tracePt t="37915" x="5053013" y="3533775"/>
          <p14:tracePt t="37932" x="5026025" y="3529013"/>
          <p14:tracePt t="38093" x="5014913" y="3529013"/>
          <p14:tracePt t="38102" x="5010150" y="3529013"/>
          <p14:tracePt t="38112" x="5003800" y="3533775"/>
          <p14:tracePt t="38122" x="4999038" y="3533775"/>
          <p14:tracePt t="38132" x="4992688" y="3540125"/>
          <p14:tracePt t="38149" x="4983163" y="3544888"/>
          <p14:tracePt t="38165" x="4956175" y="3567113"/>
          <p14:tracePt t="38182" x="4895850" y="3571875"/>
          <p14:tracePt t="38199" x="4868863" y="3571875"/>
          <p14:tracePt t="38216" x="4760913" y="3571875"/>
          <p14:tracePt t="38232" x="4594225" y="3571875"/>
          <p14:tracePt t="38249" x="4556125" y="3571875"/>
          <p14:tracePt t="38266" x="4441825" y="3567113"/>
          <p14:tracePt t="38282" x="4349750" y="3560763"/>
          <p14:tracePt t="38299" x="4318000" y="3560763"/>
          <p14:tracePt t="38316" x="4279900" y="3544888"/>
          <p14:tracePt t="38332" x="4275138" y="3544888"/>
          <p14:tracePt t="38463" x="4268788" y="3544888"/>
          <p14:tracePt t="38473" x="4248150" y="3560763"/>
          <p14:tracePt t="38483" x="4225925" y="3578225"/>
          <p14:tracePt t="38499" x="4214813" y="3594100"/>
          <p14:tracePt t="38515" x="4171950" y="3605213"/>
          <p14:tracePt t="38532" x="4113213" y="3614738"/>
          <p14:tracePt t="38549" x="4086225" y="3614738"/>
          <p14:tracePt t="38565" x="4010025" y="3614738"/>
          <p14:tracePt t="38582" x="3949700" y="3609975"/>
          <p14:tracePt t="38599" x="3913188" y="3605213"/>
          <p14:tracePt t="38615" x="3859213" y="3582988"/>
          <p14:tracePt t="38632" x="3825875" y="3544888"/>
          <p14:tracePt t="38649" x="3798888" y="3502025"/>
          <p14:tracePt t="38665" x="3751263" y="3436938"/>
          <p14:tracePt t="38682" x="3717925" y="3360738"/>
          <p14:tracePt t="38699" x="3706813" y="3340100"/>
          <p14:tracePt t="38715" x="3695700" y="3290888"/>
          <p14:tracePt t="38732" x="3695700" y="3241675"/>
          <p14:tracePt t="38749" x="3695700" y="3225800"/>
          <p14:tracePt t="38765" x="3722688" y="3194050"/>
          <p14:tracePt t="38782" x="3810000" y="3160713"/>
          <p14:tracePt t="38799" x="3832225" y="3144838"/>
          <p14:tracePt t="38816" x="3868738" y="3144838"/>
          <p14:tracePt t="38832" x="3890963" y="3144838"/>
          <p14:tracePt t="38849" x="3895725" y="3160713"/>
          <p14:tracePt t="38866" x="3913188" y="3232150"/>
          <p14:tracePt t="38882" x="3913188" y="3306763"/>
          <p14:tracePt t="38899" x="3917950" y="3367088"/>
          <p14:tracePt t="38915" x="3917950" y="3432175"/>
          <p14:tracePt t="38932" x="3917950" y="3502025"/>
          <p14:tracePt t="38949" x="3917950" y="3524250"/>
          <p14:tracePt t="38966" x="3895725" y="3567113"/>
          <p14:tracePt t="38982" x="3832225" y="3605213"/>
          <p14:tracePt t="38999" x="3810000" y="3614738"/>
          <p14:tracePt t="39015" x="3760788" y="3614738"/>
          <p14:tracePt t="39032" x="3702050" y="3598863"/>
          <p14:tracePt t="39049" x="3668713" y="3582988"/>
          <p14:tracePt t="39065" x="3605213" y="3544888"/>
          <p14:tracePt t="39082" x="3582988" y="3506788"/>
          <p14:tracePt t="39099" x="3578225" y="3479800"/>
          <p14:tracePt t="39115" x="3578225" y="3436938"/>
          <p14:tracePt t="39132" x="3594100" y="3387725"/>
          <p14:tracePt t="39149" x="3614738" y="3367088"/>
          <p14:tracePt t="39165" x="3641725" y="3340100"/>
          <p14:tracePt t="39182" x="3668713" y="3333750"/>
          <p14:tracePt t="39199" x="3679825" y="3333750"/>
          <p14:tracePt t="39215" x="3722688" y="3324225"/>
          <p14:tracePt t="39232" x="3778250" y="3328988"/>
          <p14:tracePt t="39249" x="3798888" y="3344863"/>
          <p14:tracePt t="39265" x="3863975" y="3371850"/>
          <p14:tracePt t="39282" x="3890963" y="3409950"/>
          <p14:tracePt t="39299" x="3895725" y="3436938"/>
          <p14:tracePt t="39316" x="3902075" y="3495675"/>
          <p14:tracePt t="39332" x="3902075" y="3529013"/>
          <p14:tracePt t="39349" x="3886200" y="3556000"/>
          <p14:tracePt t="39365" x="3859213" y="3594100"/>
          <p14:tracePt t="39383" x="3832225" y="3621088"/>
          <p14:tracePt t="39399" x="3810000" y="3625850"/>
          <p14:tracePt t="39415" x="3787775" y="3632200"/>
          <p14:tracePt t="39432" x="3771900" y="3632200"/>
          <p14:tracePt t="39449" x="3771900" y="3625850"/>
          <p14:tracePt t="39465" x="3760788" y="3609975"/>
          <p14:tracePt t="47794" x="3144838" y="3652838"/>
          <p14:tracePt t="47852" x="3144838" y="3659188"/>
          <p14:tracePt t="47862" x="3133725" y="3690938"/>
          <p14:tracePt t="47872" x="3124200" y="3744913"/>
          <p14:tracePt t="47882" x="3113088" y="3783013"/>
          <p14:tracePt t="47915" x="3086100" y="3922713"/>
          <p14:tracePt t="47949" x="3079750" y="3987800"/>
          <p14:tracePt t="47982" x="3063875" y="4021138"/>
          <p14:tracePt t="47999" x="3059113" y="4025900"/>
          <p14:tracePt t="48016" x="3052763" y="4037013"/>
          <p14:tracePt t="48032" x="3032125" y="4052888"/>
          <p14:tracePt t="48049" x="3021013" y="4064000"/>
          <p14:tracePt t="48065" x="2998788" y="4079875"/>
          <p14:tracePt t="48082" x="2978150" y="4086225"/>
          <p14:tracePt t="48098" x="2960688" y="4090988"/>
          <p14:tracePt t="48115" x="2933700" y="4106863"/>
          <p14:tracePt t="48132" x="2906713" y="4117975"/>
          <p14:tracePt t="48149" x="2886075" y="4133850"/>
          <p14:tracePt t="48165" x="2870200" y="4133850"/>
          <p14:tracePt t="48334" x="2874963" y="4133850"/>
          <p14:tracePt t="48344" x="2906713" y="4122738"/>
          <p14:tracePt t="48352" x="2928938" y="4122738"/>
          <p14:tracePt t="48365" x="2967038" y="4117975"/>
          <p14:tracePt t="48382" x="3079750" y="4117975"/>
          <p14:tracePt t="48398" x="3214688" y="4117975"/>
          <p14:tracePt t="48415" x="3448050" y="4133850"/>
          <p14:tracePt t="48432" x="3706813" y="4156075"/>
          <p14:tracePt t="48449" x="3798888" y="4160838"/>
          <p14:tracePt t="48465" x="4021138" y="4203700"/>
          <p14:tracePt t="48482" x="4176713" y="4275138"/>
          <p14:tracePt t="48499" x="4194175" y="4284663"/>
          <p14:tracePt t="48515" x="4194175" y="4313238"/>
          <p14:tracePt t="48532" x="4171950" y="4340225"/>
          <p14:tracePt t="48549" x="4149725" y="4349750"/>
          <p14:tracePt t="48565" x="4079875" y="4367213"/>
          <p14:tracePt t="48582" x="4025900" y="4367213"/>
          <p14:tracePt t="48599" x="3987800" y="4367213"/>
          <p14:tracePt t="48615" x="3944938" y="4367213"/>
          <p14:tracePt t="48632" x="3895725" y="4367213"/>
          <p14:tracePt t="48649" x="3848100" y="4367213"/>
          <p14:tracePt t="48665" x="3771900" y="4367213"/>
          <p14:tracePt t="48682" x="3652838" y="4356100"/>
          <p14:tracePt t="48699" x="3609975" y="4344988"/>
          <p14:tracePt t="48716" x="3529013" y="4322763"/>
          <p14:tracePt t="48732" x="3405188" y="4284663"/>
          <p14:tracePt t="48749" x="3367088" y="4279900"/>
          <p14:tracePt t="48765" x="3279775" y="4230688"/>
          <p14:tracePt t="48782" x="3205163" y="4198938"/>
          <p14:tracePt t="48799" x="3182938" y="4194175"/>
          <p14:tracePt t="48815" x="3133725" y="4183063"/>
          <p14:tracePt t="48832" x="3117850" y="4183063"/>
          <p14:tracePt t="48849" x="3097213" y="4183063"/>
          <p14:tracePt t="48865" x="3074988" y="4183063"/>
          <p14:tracePt t="48882" x="3059113" y="4183063"/>
          <p14:tracePt t="48899" x="3048000" y="4183063"/>
          <p14:tracePt t="48915" x="3036888" y="4183063"/>
          <p14:tracePt t="48932" x="3009900" y="4183063"/>
          <p14:tracePt t="48948" x="3005138" y="4183063"/>
          <p14:tracePt t="48966" x="2989263" y="4183063"/>
          <p14:tracePt t="48982" x="2982913" y="4183063"/>
          <p14:tracePt t="48999" x="2967038" y="4183063"/>
          <p14:tracePt t="49015" x="2944813" y="4187825"/>
          <p14:tracePt t="49032" x="2897188" y="4198938"/>
          <p14:tracePt t="49049" x="2874963" y="4203700"/>
          <p14:tracePt t="49065" x="2809875" y="4214813"/>
          <p14:tracePt t="49082" x="2767013" y="4214813"/>
          <p14:tracePt t="49098" x="2744788" y="4214813"/>
          <p14:tracePt t="49115" x="2728913" y="4214813"/>
          <p14:tracePt t="49152" x="2724150" y="4210050"/>
          <p14:tracePt t="49162" x="2713038" y="4203700"/>
          <p14:tracePt t="49172" x="2690813" y="4203700"/>
          <p14:tracePt t="49182" x="2686050" y="4198938"/>
          <p14:tracePt t="49199" x="2674938" y="4194175"/>
          <p14:tracePt t="49216" x="2643188" y="4176713"/>
          <p14:tracePt t="49232" x="2616200" y="4156075"/>
          <p14:tracePt t="49249" x="2609850" y="4156075"/>
          <p14:tracePt t="49266" x="2598738" y="4133850"/>
          <p14:tracePt t="49282" x="2589213" y="4106863"/>
          <p14:tracePt t="49299" x="2578100" y="4090988"/>
          <p14:tracePt t="49315" x="2566988" y="4037013"/>
          <p14:tracePt t="49332" x="2566988" y="4014788"/>
          <p14:tracePt t="49348" x="2566988" y="3987800"/>
          <p14:tracePt t="49365" x="2566988" y="3940175"/>
          <p14:tracePt t="49382" x="2616200" y="3879850"/>
          <p14:tracePt t="49399" x="2659063" y="3852863"/>
          <p14:tracePt t="49415" x="2686050" y="3836988"/>
          <p14:tracePt t="49432" x="2697163" y="3836988"/>
          <p14:tracePt t="49449" x="2697163" y="3832225"/>
          <p14:tracePt t="49466" x="2701925" y="3832225"/>
          <p14:tracePt t="49482" x="2713038" y="3841750"/>
          <p14:tracePt t="49499" x="2728913" y="3863975"/>
          <p14:tracePt t="49516" x="2778125" y="3929063"/>
          <p14:tracePt t="49532" x="2832100" y="4014788"/>
          <p14:tracePt t="49548" x="2847975" y="4048125"/>
          <p14:tracePt t="49565" x="2870200" y="4106863"/>
          <p14:tracePt t="49582" x="2874963" y="4149725"/>
          <p14:tracePt t="49599" x="2874963" y="4167188"/>
          <p14:tracePt t="49615" x="2874963" y="4176713"/>
          <p14:tracePt t="49632" x="2870200" y="4183063"/>
          <p14:tracePt t="49653" x="2863850" y="4183063"/>
          <p14:tracePt t="52224" x="2847975" y="4156075"/>
          <p14:tracePt t="52345" x="2847975" y="4149725"/>
          <p14:tracePt t="60415" x="2998788" y="4306888"/>
          <p14:tracePt t="60462" x="3005138" y="4306888"/>
          <p14:tracePt t="60486" x="3016250" y="4322763"/>
          <p14:tracePt t="60493" x="3048000" y="4344988"/>
          <p14:tracePt t="60504" x="3070225" y="4360863"/>
          <p14:tracePt t="60515" x="3090863" y="4367213"/>
          <p14:tracePt t="60549" x="3144838" y="4387850"/>
          <p14:tracePt t="60582" x="3275013" y="4425950"/>
          <p14:tracePt t="60615" x="3632200" y="4625975"/>
          <p14:tracePt t="60632" x="3998913" y="4895850"/>
          <p14:tracePt t="60648" x="4095750" y="4972050"/>
          <p14:tracePt t="60665" x="4198938" y="5064125"/>
          <p14:tracePt t="60682" x="4252913" y="5106988"/>
          <p14:tracePt t="60699" x="4302125" y="5111750"/>
          <p14:tracePt t="60715" x="4333875" y="5111750"/>
          <p14:tracePt t="60732" x="4340225" y="5111750"/>
          <p14:tracePt t="60822" x="4329113" y="5111750"/>
          <p14:tracePt t="60833" x="4306888" y="5118100"/>
          <p14:tracePt t="60843" x="4279900" y="5118100"/>
          <p14:tracePt t="60852" x="4230688" y="5118100"/>
          <p14:tracePt t="60865" x="4167188" y="5106988"/>
          <p14:tracePt t="60882" x="4106863" y="5080000"/>
          <p14:tracePt t="60899" x="3944938" y="4999038"/>
          <p14:tracePt t="60915" x="3810000" y="4902200"/>
          <p14:tracePt t="60932" x="3740150" y="4819650"/>
          <p14:tracePt t="60948" x="3686175" y="4749800"/>
          <p14:tracePt t="60965" x="3636963" y="4664075"/>
          <p14:tracePt t="60982" x="3598863" y="4529138"/>
          <p14:tracePt t="60999" x="3598863" y="4452938"/>
          <p14:tracePt t="61015" x="3587750" y="4313238"/>
          <p14:tracePt t="61032" x="3587750" y="4187825"/>
          <p14:tracePt t="61048" x="3587750" y="4144963"/>
          <p14:tracePt t="61065" x="3632200" y="4025900"/>
          <p14:tracePt t="61082" x="3675063" y="3976688"/>
          <p14:tracePt t="61099" x="3832225" y="3848100"/>
          <p14:tracePt t="61115" x="4025900" y="3749675"/>
          <p14:tracePt t="61132" x="4090988" y="3733800"/>
          <p14:tracePt t="61149" x="4333875" y="3722688"/>
          <p14:tracePt t="61165" x="4513263" y="3749675"/>
          <p14:tracePt t="61182" x="4587875" y="3776663"/>
          <p14:tracePt t="61198" x="4776788" y="3879850"/>
          <p14:tracePt t="61215" x="4922838" y="3949700"/>
          <p14:tracePt t="61232" x="5030788" y="4014788"/>
          <p14:tracePt t="61249" x="5133975" y="4095750"/>
          <p14:tracePt t="61265" x="5172075" y="4156075"/>
          <p14:tracePt t="61282" x="5172075" y="4187825"/>
          <p14:tracePt t="61298" x="5165725" y="4198938"/>
          <p14:tracePt t="61315" x="5138738" y="4237038"/>
          <p14:tracePt t="61332" x="5111750" y="4252913"/>
          <p14:tracePt t="61348" x="5102225" y="4264025"/>
          <p14:tracePt t="61895" x="5091113" y="4264025"/>
          <p14:tracePt t="61905" x="5041900" y="4264025"/>
          <p14:tracePt t="61915" x="5003800" y="4264025"/>
          <p14:tracePt t="61932" x="4949825" y="4264025"/>
          <p14:tracePt t="61948" x="4787900" y="4275138"/>
          <p14:tracePt t="61965" x="4598988" y="4275138"/>
          <p14:tracePt t="61982" x="4522788" y="4275138"/>
          <p14:tracePt t="62015" x="3821113" y="4295775"/>
          <p14:tracePt t="62049" x="3517900" y="4295775"/>
          <p14:tracePt t="62082" x="3387725" y="4284663"/>
          <p14:tracePt t="62098" x="3382963" y="4279900"/>
          <p14:tracePt t="62115" x="3371850" y="4264025"/>
          <p14:tracePt t="62132" x="3344863" y="4248150"/>
          <p14:tracePt t="62149" x="3333750" y="4248150"/>
          <p14:tracePt t="62165" x="3317875" y="4241800"/>
          <p14:tracePt t="62182" x="3290888" y="4241800"/>
          <p14:tracePt t="62198" x="3286125" y="4241800"/>
          <p14:tracePt t="62215" x="3275013" y="4241800"/>
          <p14:tracePt t="62232" x="3270250" y="4241800"/>
          <p14:tracePt t="62249" x="3232150" y="4241800"/>
          <p14:tracePt t="62265" x="3160713" y="4241800"/>
          <p14:tracePt t="62282" x="3133725" y="4241800"/>
          <p14:tracePt t="62299" x="2982913" y="4248150"/>
          <p14:tracePt t="62315" x="2859088" y="4257675"/>
          <p14:tracePt t="62332" x="2728913" y="4268788"/>
          <p14:tracePt t="62348" x="2701925" y="4268788"/>
          <p14:tracePt t="62365" x="2609850" y="4284663"/>
          <p14:tracePt t="62382" x="2562225" y="4295775"/>
          <p14:tracePt t="62398" x="2497138" y="4295775"/>
          <p14:tracePt t="62415" x="2393950" y="4275138"/>
          <p14:tracePt t="62432" x="2270125" y="4198938"/>
          <p14:tracePt t="62448" x="2232025" y="4149725"/>
          <p14:tracePt t="62465" x="2166938" y="4037013"/>
          <p14:tracePt t="62482" x="2162175" y="3987800"/>
          <p14:tracePt t="62499" x="2162175" y="3949700"/>
          <p14:tracePt t="62515" x="2182813" y="3902075"/>
          <p14:tracePt t="62532" x="2232025" y="3859213"/>
          <p14:tracePt t="62549" x="2259013" y="3848100"/>
          <p14:tracePt t="62565" x="2301875" y="3836988"/>
          <p14:tracePt t="62582" x="2378075" y="3832225"/>
          <p14:tracePt t="62598" x="2425700" y="3821113"/>
          <p14:tracePt t="62615" x="2555875" y="3814763"/>
          <p14:tracePt t="62632" x="2663825" y="3814763"/>
          <p14:tracePt t="62649" x="2679700" y="3832225"/>
          <p14:tracePt t="62665" x="2728913" y="3868738"/>
          <p14:tracePt t="62682" x="2740025" y="3890963"/>
          <p14:tracePt t="62699" x="2778125" y="3983038"/>
          <p14:tracePt t="62715" x="2782888" y="4059238"/>
          <p14:tracePt t="62732" x="2782888" y="4106863"/>
          <p14:tracePt t="62748" x="2782888" y="4133850"/>
          <p14:tracePt t="62765" x="2762250" y="4171950"/>
          <p14:tracePt t="62782" x="2751138" y="4176713"/>
          <p14:tracePt t="62799" x="2724150" y="4194175"/>
          <p14:tracePt t="62815" x="2686050" y="4194175"/>
          <p14:tracePt t="62832" x="2643188" y="4194175"/>
          <p14:tracePt t="62848" x="2636838" y="4187825"/>
          <p14:tracePt t="62865" x="2632075" y="4183063"/>
          <p14:tracePt t="62984" x="2632075" y="4176713"/>
          <p14:tracePt t="62992" x="2643188" y="4176713"/>
          <p14:tracePt t="63002" x="2647950" y="4171950"/>
          <p14:tracePt t="63022" x="2652713" y="4171950"/>
          <p14:tracePt t="63033" x="2659063" y="4171950"/>
          <p14:tracePt t="63623" x="2652713" y="4171950"/>
          <p14:tracePt t="68744" x="2789238" y="4210050"/>
          <p14:tracePt t="68753" x="2836863" y="4248150"/>
          <p14:tracePt t="68762" x="2870200" y="4264025"/>
          <p14:tracePt t="68772" x="2913063" y="4279900"/>
          <p14:tracePt t="68783" x="2955925" y="4306888"/>
          <p14:tracePt t="68799" x="2967038" y="4313238"/>
          <p14:tracePt t="68815" x="3009900" y="4322763"/>
          <p14:tracePt t="68849" x="3097213" y="4340225"/>
          <p14:tracePt t="68882" x="3198813" y="4344988"/>
          <p14:tracePt t="68915" x="3236913" y="4344988"/>
          <p14:tracePt t="68932" x="3252788" y="4344988"/>
          <p14:tracePt t="68948" x="3259138" y="4344988"/>
          <p14:tracePt t="68965" x="3279775" y="4344988"/>
          <p14:tracePt t="68982" x="3290888" y="4344988"/>
          <p14:tracePt t="68999" x="3297238" y="4344988"/>
          <p14:tracePt t="69015" x="3302000" y="4344988"/>
          <p14:tracePt t="69153" x="3297238" y="4360863"/>
          <p14:tracePt t="69162" x="3290888" y="4371975"/>
          <p14:tracePt t="69173" x="3286125" y="4383088"/>
          <p14:tracePt t="69183" x="3279775" y="4387850"/>
          <p14:tracePt t="69198" x="3275013" y="4394200"/>
          <p14:tracePt t="69215" x="3270250" y="4410075"/>
          <p14:tracePt t="69232" x="3243263" y="4448175"/>
          <p14:tracePt t="69249" x="3236913" y="4468813"/>
          <p14:tracePt t="69265" x="3178175" y="4549775"/>
          <p14:tracePt t="69282" x="3106738" y="4630738"/>
          <p14:tracePt t="69298" x="3070225" y="4664075"/>
          <p14:tracePt t="69316" x="2978150" y="4756150"/>
          <p14:tracePt t="69332" x="2843213" y="4837113"/>
          <p14:tracePt t="69348" x="2701925" y="4918075"/>
          <p14:tracePt t="69365" x="2447925" y="5030788"/>
          <p14:tracePt t="69382" x="2301875" y="5106988"/>
          <p14:tracePt t="69399" x="2135188" y="5156200"/>
          <p14:tracePt t="69415" x="2063750" y="5160963"/>
          <p14:tracePt t="69432" x="2036763" y="5160963"/>
          <p14:tracePt t="69448" x="2027238" y="5160963"/>
          <p14:tracePt t="69465" x="2005013" y="5138738"/>
          <p14:tracePt t="69482" x="1993900" y="5111750"/>
          <p14:tracePt t="73265" x="2193925" y="5165725"/>
          <p14:tracePt t="73272" x="2232025" y="5165725"/>
          <p14:tracePt t="73282" x="2270125" y="5165725"/>
          <p14:tracePt t="73299" x="2355850" y="5165725"/>
          <p14:tracePt t="73316" x="2447925" y="5165725"/>
          <p14:tracePt t="73332" x="2513013" y="5160963"/>
          <p14:tracePt t="73349" x="2540000" y="5160963"/>
          <p14:tracePt t="73365" x="2544763" y="51609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前置詞</a:t>
            </a:r>
            <a:r>
              <a:rPr kumimoji="1" lang="en-US" altLang="ja-JP" dirty="0"/>
              <a:t>+</a:t>
            </a:r>
            <a:r>
              <a:rPr kumimoji="1" lang="ja-JP" altLang="en-US" dirty="0"/>
              <a:t>名詞：接続詞</a:t>
            </a:r>
            <a:r>
              <a:rPr kumimoji="1" lang="en-US" altLang="ja-JP" dirty="0"/>
              <a:t>+</a:t>
            </a:r>
            <a:r>
              <a:rPr kumimoji="1" lang="ja-JP" altLang="en-US" dirty="0"/>
              <a:t>主語</a:t>
            </a:r>
            <a:r>
              <a:rPr kumimoji="1" lang="en-US" altLang="ja-JP" dirty="0"/>
              <a:t>+</a:t>
            </a:r>
            <a:r>
              <a:rPr kumimoji="1" lang="ja-JP" altLang="en-US" dirty="0"/>
              <a:t>動詞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It can be used </a:t>
            </a:r>
            <a:r>
              <a:rPr lang="en-US" altLang="ja-JP" b="1" i="1" dirty="0"/>
              <a:t>as</a:t>
            </a:r>
            <a:r>
              <a:rPr lang="en-US" altLang="ja-JP" dirty="0"/>
              <a:t> </a:t>
            </a:r>
            <a:r>
              <a:rPr lang="en-US" altLang="ja-JP" u="sng" dirty="0"/>
              <a:t>a knife</a:t>
            </a:r>
            <a:r>
              <a:rPr lang="en-US" altLang="ja-JP" dirty="0"/>
              <a:t>. 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She was trembling </a:t>
            </a:r>
            <a:r>
              <a:rPr lang="en-US" altLang="ja-JP" b="1" i="1" dirty="0"/>
              <a:t>as</a:t>
            </a:r>
            <a:r>
              <a:rPr lang="en-US" altLang="ja-JP" dirty="0"/>
              <a:t> </a:t>
            </a:r>
            <a:r>
              <a:rPr lang="en-US" altLang="ja-JP" u="sng" dirty="0"/>
              <a:t>she listened to the news</a:t>
            </a:r>
            <a:r>
              <a:rPr lang="en-US" altLang="ja-JP" dirty="0"/>
              <a:t>.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He went out a little </a:t>
            </a:r>
            <a:r>
              <a:rPr lang="en-US" altLang="ja-JP" b="1" i="1" dirty="0"/>
              <a:t>before</a:t>
            </a:r>
            <a:r>
              <a:rPr lang="en-US" altLang="ja-JP" dirty="0"/>
              <a:t> </a:t>
            </a:r>
            <a:r>
              <a:rPr lang="en-US" altLang="ja-JP" u="sng" dirty="0"/>
              <a:t>5</a:t>
            </a:r>
            <a:r>
              <a:rPr lang="en-US" altLang="ja-JP" dirty="0"/>
              <a:t>. 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Kiss me </a:t>
            </a:r>
            <a:r>
              <a:rPr lang="en-US" altLang="ja-JP" b="1" i="1" dirty="0"/>
              <a:t>before</a:t>
            </a:r>
            <a:r>
              <a:rPr lang="en-US" altLang="ja-JP" dirty="0"/>
              <a:t> </a:t>
            </a:r>
            <a:r>
              <a:rPr lang="en-US" altLang="ja-JP" u="sng" dirty="0"/>
              <a:t>we say good-bye</a:t>
            </a:r>
            <a:r>
              <a:rPr lang="en-US" altLang="ja-JP" dirty="0"/>
              <a:t>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6837" y="1825625"/>
            <a:ext cx="59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前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6837" y="2348845"/>
            <a:ext cx="59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接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6837" y="2819917"/>
            <a:ext cx="59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前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6837" y="3343137"/>
            <a:ext cx="59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接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3B95A9F3-82C2-49F1-8725-8C73BCBD5B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1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85"/>
    </mc:Choice>
    <mc:Fallback xmlns="">
      <p:transition spd="slow" advTm="9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582" x="2562225" y="5129213"/>
          <p14:tracePt t="2620" x="2566988" y="5129213"/>
          <p14:tracePt t="2629" x="2571750" y="5122863"/>
          <p14:tracePt t="2639" x="2578100" y="5118100"/>
          <p14:tracePt t="2652" x="2582863" y="5111750"/>
          <p14:tracePt t="2665" x="2582863" y="5106988"/>
          <p14:tracePt t="2682" x="2589213" y="5102225"/>
          <p14:tracePt t="2750" x="2589213" y="5095875"/>
          <p14:tracePt t="3459" x="2625725" y="5026025"/>
          <p14:tracePt t="3470" x="2652713" y="4972050"/>
          <p14:tracePt t="3480" x="2686050" y="4902200"/>
          <p14:tracePt t="3489" x="2751138" y="4765675"/>
          <p14:tracePt t="3501" x="2794000" y="4675188"/>
          <p14:tracePt t="3515" x="2836863" y="4556125"/>
          <p14:tracePt t="3532" x="2879725" y="4214813"/>
          <p14:tracePt t="3548" x="2906713" y="3976688"/>
          <p14:tracePt t="3582" x="2982913" y="3360738"/>
          <p14:tracePt t="3615" x="2982913" y="2998788"/>
          <p14:tracePt t="3648" x="3005138" y="2744788"/>
          <p14:tracePt t="3665" x="3016250" y="2706688"/>
          <p14:tracePt t="3682" x="3025775" y="2663825"/>
          <p14:tracePt t="3698" x="3032125" y="2636838"/>
          <p14:tracePt t="3716" x="3048000" y="2593975"/>
          <p14:tracePt t="3732" x="3048000" y="2571750"/>
          <p14:tracePt t="3748" x="3063875" y="2524125"/>
          <p14:tracePt t="3765" x="3090863" y="2436813"/>
          <p14:tracePt t="3782" x="3117850" y="2339975"/>
          <p14:tracePt t="3798" x="3124200" y="2290763"/>
          <p14:tracePt t="3815" x="3133725" y="2220913"/>
          <p14:tracePt t="3832" x="3133725" y="2151063"/>
          <p14:tracePt t="3849" x="3133725" y="2135188"/>
          <p14:tracePt t="3865" x="3133725" y="2101850"/>
          <p14:tracePt t="3882" x="3124200" y="2058988"/>
          <p14:tracePt t="3899" x="3124200" y="2054225"/>
          <p14:tracePt t="3915" x="3124200" y="2020888"/>
          <p14:tracePt t="3932" x="3124200" y="2000250"/>
          <p14:tracePt t="3949" x="3133725" y="1982788"/>
          <p14:tracePt t="3965" x="3140075" y="1973263"/>
          <p14:tracePt t="3982" x="3144838" y="1966913"/>
          <p14:tracePt t="3998" x="3144838" y="1962150"/>
          <p14:tracePt t="4015" x="3151188" y="1962150"/>
          <p14:tracePt t="4032" x="3155950" y="1944688"/>
          <p14:tracePt t="4048" x="3155950" y="1939925"/>
          <p14:tracePt t="4065" x="3155950" y="1917700"/>
          <p14:tracePt t="4082" x="3155950" y="1901825"/>
          <p14:tracePt t="4098" x="3155950" y="1897063"/>
          <p14:tracePt t="4115" x="3151188" y="1885950"/>
          <p14:tracePt t="4132" x="3128963" y="1881188"/>
          <p14:tracePt t="4148" x="3124200" y="1874838"/>
          <p14:tracePt t="4165" x="3117850" y="1870075"/>
          <p14:tracePt t="4182" x="3106738" y="1854200"/>
          <p14:tracePt t="4198" x="3097213" y="1843088"/>
          <p14:tracePt t="4216" x="3070225" y="1827213"/>
          <p14:tracePt t="4232" x="3043238" y="1800225"/>
          <p14:tracePt t="4249" x="3016250" y="1782763"/>
          <p14:tracePt t="4265" x="2989263" y="1778000"/>
          <p14:tracePt t="4282" x="2967038" y="1773238"/>
          <p14:tracePt t="4299" x="2960688" y="1773238"/>
          <p14:tracePt t="4315" x="2944813" y="1773238"/>
          <p14:tracePt t="4332" x="2933700" y="1773238"/>
          <p14:tracePt t="4348" x="2928938" y="1773238"/>
          <p14:tracePt t="4365" x="2906713" y="1773238"/>
          <p14:tracePt t="4382" x="2874963" y="1773238"/>
          <p14:tracePt t="4399" x="2863850" y="1773238"/>
          <p14:tracePt t="4415" x="2832100" y="1778000"/>
          <p14:tracePt t="4432" x="2805113" y="1782763"/>
          <p14:tracePt t="5150" x="2809875" y="1782763"/>
          <p14:tracePt t="6209" x="2816225" y="1782763"/>
          <p14:tracePt t="6219" x="2820988" y="1782763"/>
          <p14:tracePt t="6229" x="2836863" y="1782763"/>
          <p14:tracePt t="6239" x="2847975" y="1782763"/>
          <p14:tracePt t="6250" x="2870200" y="1782763"/>
          <p14:tracePt t="6265" x="2906713" y="1782763"/>
          <p14:tracePt t="6282" x="2998788" y="1793875"/>
          <p14:tracePt t="6315" x="3086100" y="1843088"/>
          <p14:tracePt t="6348" x="3133725" y="1928813"/>
          <p14:tracePt t="6382" x="3275013" y="2074863"/>
          <p14:tracePt t="6398" x="3297238" y="2097088"/>
          <p14:tracePt t="6415" x="3328988" y="2112963"/>
          <p14:tracePt t="6432" x="3333750" y="2117725"/>
          <p14:tracePt t="6519" x="3333750" y="2124075"/>
          <p14:tracePt t="6529" x="3340100" y="2128838"/>
          <p14:tracePt t="6540" x="3340100" y="2144713"/>
          <p14:tracePt t="6550" x="3351213" y="2155825"/>
          <p14:tracePt t="6565" x="3351213" y="2166938"/>
          <p14:tracePt t="6582" x="3355975" y="2171700"/>
          <p14:tracePt t="6598" x="3355975" y="2178050"/>
          <p14:tracePt t="6619" x="3360738" y="2178050"/>
          <p14:tracePt t="6769" x="3360738" y="2182813"/>
          <p14:tracePt t="6780" x="3367088" y="2182813"/>
          <p14:tracePt t="6840" x="3367088" y="2189163"/>
          <p14:tracePt t="6850" x="3371850" y="2193925"/>
          <p14:tracePt t="6859" x="3378200" y="2205038"/>
          <p14:tracePt t="6870" x="3387725" y="2220913"/>
          <p14:tracePt t="6882" x="3398838" y="2247900"/>
          <p14:tracePt t="6899" x="3414713" y="2270125"/>
          <p14:tracePt t="6915" x="3479800" y="2362200"/>
          <p14:tracePt t="6932" x="3540125" y="2436813"/>
          <p14:tracePt t="6949" x="3598863" y="2497138"/>
          <p14:tracePt t="6965" x="3756025" y="2632075"/>
          <p14:tracePt t="6982" x="3868738" y="2728913"/>
          <p14:tracePt t="6999" x="4037013" y="2852738"/>
          <p14:tracePt t="7015" x="4068763" y="2886075"/>
          <p14:tracePt t="7032" x="4156075" y="2967038"/>
          <p14:tracePt t="7048" x="4167188" y="2987675"/>
          <p14:tracePt t="7065" x="4203700" y="3052763"/>
          <p14:tracePt t="7082" x="4230688" y="3124200"/>
          <p14:tracePt t="7098" x="4241800" y="3133725"/>
          <p14:tracePt t="7115" x="4259263" y="3178175"/>
          <p14:tracePt t="7132" x="4275138" y="3205163"/>
          <p14:tracePt t="7149" x="4279900" y="3209925"/>
          <p14:tracePt t="7165" x="4291013" y="3214688"/>
          <p14:tracePt t="7182" x="4291013" y="3225800"/>
          <p14:tracePt t="7198" x="4295775" y="3232150"/>
          <p14:tracePt t="7215" x="4302125" y="3236913"/>
          <p14:tracePt t="7248" x="4306888" y="3236913"/>
          <p14:tracePt t="7349" x="4302125" y="3236913"/>
          <p14:tracePt t="7359" x="4302125" y="3232150"/>
          <p14:tracePt t="7409" x="4302125" y="3225800"/>
          <p14:tracePt t="7722" x="4302125" y="3236913"/>
          <p14:tracePt t="7731" x="4302125" y="3248025"/>
          <p14:tracePt t="7739" x="4302125" y="3270250"/>
          <p14:tracePt t="7750" x="4302125" y="3317875"/>
          <p14:tracePt t="7765" x="4302125" y="3367088"/>
          <p14:tracePt t="7782" x="4286250" y="3560763"/>
          <p14:tracePt t="7799" x="4275138" y="3636963"/>
          <p14:tracePt t="7832" x="4241800" y="4003675"/>
          <p14:tracePt t="7865" x="4237038" y="4102100"/>
          <p14:tracePt t="7898" x="4237038" y="4133850"/>
          <p14:tracePt t="8392" x="4230688" y="4133850"/>
          <p14:tracePt t="8412" x="4225925" y="4129088"/>
          <p14:tracePt t="8509" x="4225925" y="4122738"/>
          <p14:tracePt t="8539" x="4225925" y="4117975"/>
          <p14:tracePt t="8629" x="4225925" y="4113213"/>
          <p14:tracePt t="8739" x="4221163" y="4106863"/>
          <p14:tracePt t="8750" x="4221163" y="4102100"/>
          <p14:tracePt t="8759" x="4221163" y="4095750"/>
          <p14:tracePt t="8769" x="4221163" y="4090988"/>
          <p14:tracePt t="8789" x="4214813" y="4086225"/>
          <p14:tracePt t="8800" x="4214813" y="4079875"/>
          <p14:tracePt t="8829" x="4210050" y="4075113"/>
          <p14:tracePt t="8849" x="4210050" y="4068763"/>
          <p14:tracePt t="8859" x="4210050" y="4064000"/>
          <p14:tracePt t="8879" x="4210050" y="4059238"/>
          <p14:tracePt t="8889" x="4210050" y="4052888"/>
          <p14:tracePt t="8909" x="4203700" y="4048125"/>
          <p14:tracePt t="8929" x="4203700" y="4041775"/>
          <p14:tracePt t="8939" x="4203700" y="4037013"/>
          <p14:tracePt t="8959" x="4203700" y="4030663"/>
          <p14:tracePt t="8979" x="4203700" y="4025900"/>
          <p14:tracePt t="9009" x="4203700" y="4014788"/>
          <p14:tracePt t="9019" x="4203700" y="4010025"/>
          <p14:tracePt t="9029" x="4203700" y="4003675"/>
          <p14:tracePt t="9039" x="4203700" y="3998913"/>
          <p14:tracePt t="9049" x="4203700" y="3976688"/>
          <p14:tracePt t="9065" x="4203700" y="3971925"/>
          <p14:tracePt t="9082" x="4203700" y="3929063"/>
          <p14:tracePt t="9098" x="4203700" y="3913188"/>
          <p14:tracePt t="9115" x="4203700" y="3859213"/>
          <p14:tracePt t="9132" x="4214813" y="3749675"/>
          <p14:tracePt t="9148" x="4225925" y="3706813"/>
          <p14:tracePt t="9165" x="4252913" y="3556000"/>
          <p14:tracePt t="9182" x="4268788" y="3425825"/>
          <p14:tracePt t="9198" x="4291013" y="3324225"/>
          <p14:tracePt t="9215" x="4313238" y="3140075"/>
          <p14:tracePt t="9232" x="4333875" y="2967038"/>
          <p14:tracePt t="9249" x="4344988" y="2863850"/>
          <p14:tracePt t="9265" x="4371975" y="2744788"/>
          <p14:tracePt t="9282" x="4414838" y="2620963"/>
          <p14:tracePt t="9299" x="4441825" y="2578100"/>
          <p14:tracePt t="9315" x="4518025" y="2474913"/>
          <p14:tracePt t="9332" x="4572000" y="2371725"/>
          <p14:tracePt t="9348" x="4587875" y="2351088"/>
          <p14:tracePt t="9365" x="4614863" y="2308225"/>
          <p14:tracePt t="9382" x="4641850" y="2270125"/>
          <p14:tracePt t="9398" x="4652963" y="2254250"/>
          <p14:tracePt t="9415" x="4679950" y="2209800"/>
          <p14:tracePt t="9431" x="4706938" y="2182813"/>
          <p14:tracePt t="9448" x="4722813" y="2162175"/>
          <p14:tracePt t="9465" x="4733925" y="2135188"/>
          <p14:tracePt t="9482" x="4756150" y="2108200"/>
          <p14:tracePt t="9498" x="4765675" y="2090738"/>
          <p14:tracePt t="9515" x="4810125" y="2054225"/>
          <p14:tracePt t="9532" x="4857750" y="2005013"/>
          <p14:tracePt t="9548" x="4868863" y="1993900"/>
          <p14:tracePt t="9565" x="4891088" y="1962150"/>
          <p14:tracePt t="9582" x="4902200" y="1935163"/>
          <p14:tracePt t="9598" x="4906963" y="1928813"/>
          <p14:tracePt t="9616" x="4906963" y="1924050"/>
          <p14:tracePt t="10359" x="4906963" y="1917700"/>
          <p14:tracePt t="12640" x="5095875" y="1928813"/>
          <p14:tracePt t="14421" x="5095875" y="1924050"/>
          <p14:tracePt t="14431" x="5075238" y="1908175"/>
          <p14:tracePt t="14440" x="5041900" y="1897063"/>
          <p14:tracePt t="14450" x="5014913" y="1881188"/>
          <p14:tracePt t="14465" x="4972050" y="1858963"/>
          <p14:tracePt t="14482" x="4875213" y="1836738"/>
          <p14:tracePt t="14515" x="4695825" y="1762125"/>
          <p14:tracePt t="14548" x="4545013" y="1697038"/>
          <p14:tracePt t="14582" x="4210050" y="1627188"/>
          <p14:tracePt t="14598" x="4156075" y="1620838"/>
          <p14:tracePt t="14615" x="3987800" y="1577975"/>
          <p14:tracePt t="14631" x="3879850" y="1562100"/>
          <p14:tracePt t="14648" x="3848100" y="1546225"/>
          <p14:tracePt t="14665" x="3805238" y="1535113"/>
          <p14:tracePt t="14682" x="3767138" y="1535113"/>
          <p14:tracePt t="14699" x="3740150" y="1524000"/>
          <p14:tracePt t="14715" x="3690938" y="1519238"/>
          <p14:tracePt t="14732" x="3594100" y="1508125"/>
          <p14:tracePt t="14748" x="3544888" y="1508125"/>
          <p14:tracePt t="14765" x="3448050" y="1485900"/>
          <p14:tracePt t="14782" x="3378200" y="1470025"/>
          <p14:tracePt t="14799" x="3355975" y="1454150"/>
          <p14:tracePt t="14815" x="3333750" y="1454150"/>
          <p14:tracePt t="14831" x="3313113" y="1454150"/>
          <p14:tracePt t="14849" x="3302000" y="1454150"/>
          <p14:tracePt t="14865" x="3270250" y="1465263"/>
          <p14:tracePt t="14882" x="3221038" y="1474788"/>
          <p14:tracePt t="14898" x="3187700" y="1481138"/>
          <p14:tracePt t="14915" x="3113088" y="1481138"/>
          <p14:tracePt t="14932" x="3025775" y="1481138"/>
          <p14:tracePt t="14948" x="2951163" y="1481138"/>
          <p14:tracePt t="14965" x="2859088" y="1481138"/>
          <p14:tracePt t="14982" x="2755900" y="1481138"/>
          <p14:tracePt t="14998" x="2717800" y="1481138"/>
          <p14:tracePt t="15015" x="2674938" y="1481138"/>
          <p14:tracePt t="15032" x="2659063" y="1481138"/>
          <p14:tracePt t="15219" x="2643188" y="1497013"/>
          <p14:tracePt t="15230" x="2625725" y="1501775"/>
          <p14:tracePt t="15239" x="2605088" y="1508125"/>
          <p14:tracePt t="15250" x="2578100" y="1508125"/>
          <p14:tracePt t="15265" x="2555875" y="1508125"/>
          <p14:tracePt t="15282" x="2470150" y="1508125"/>
          <p14:tracePt t="15298" x="2443163" y="1508125"/>
          <p14:tracePt t="15315" x="2366963" y="1508125"/>
          <p14:tracePt t="15331" x="2290763" y="1508125"/>
          <p14:tracePt t="15348" x="2270125" y="1501775"/>
          <p14:tracePt t="15365" x="2193925" y="1501775"/>
          <p14:tracePt t="15381" x="2108200" y="1501775"/>
          <p14:tracePt t="15398" x="2085975" y="1501775"/>
          <p14:tracePt t="15415" x="2027238" y="1501775"/>
          <p14:tracePt t="15432" x="2000250" y="1501775"/>
          <p14:tracePt t="15448" x="1966913" y="1501775"/>
          <p14:tracePt t="15465" x="1917700" y="1485900"/>
          <p14:tracePt t="15482" x="1827213" y="1470025"/>
          <p14:tracePt t="15499" x="1773238" y="1458913"/>
          <p14:tracePt t="15515" x="1685925" y="1427163"/>
          <p14:tracePt t="15532" x="1631950" y="1404938"/>
          <p14:tracePt t="15548" x="1609725" y="1393825"/>
          <p14:tracePt t="15565" x="1566863" y="1366838"/>
          <p14:tracePt t="15582" x="1501775" y="1319213"/>
          <p14:tracePt t="15598" x="1481138" y="1301750"/>
          <p14:tracePt t="15615" x="1393825" y="1243013"/>
          <p14:tracePt t="15631" x="1312863" y="1173163"/>
          <p14:tracePt t="15648" x="1292225" y="1150938"/>
          <p14:tracePt t="15665" x="1243013" y="1096963"/>
          <p14:tracePt t="15682" x="1238250" y="1069975"/>
          <p14:tracePt t="15698" x="1238250" y="1054100"/>
          <p14:tracePt t="15715" x="1243013" y="1011238"/>
          <p14:tracePt t="15732" x="1296988" y="946150"/>
          <p14:tracePt t="15749" x="1366838" y="896938"/>
          <p14:tracePt t="15765" x="1465263" y="842963"/>
          <p14:tracePt t="15782" x="1566863" y="788988"/>
          <p14:tracePt t="15798" x="1604963" y="777875"/>
          <p14:tracePt t="15815" x="1681163" y="746125"/>
          <p14:tracePt t="15832" x="1728788" y="735013"/>
          <p14:tracePt t="15848" x="1746250" y="723900"/>
          <p14:tracePt t="15865" x="1766888" y="719138"/>
          <p14:tracePt t="15882" x="1820863" y="712788"/>
          <p14:tracePt t="15899" x="1885950" y="723900"/>
          <p14:tracePt t="15915" x="1989138" y="784225"/>
          <p14:tracePt t="15931" x="2063750" y="842963"/>
          <p14:tracePt t="15948" x="2117725" y="869950"/>
          <p14:tracePt t="15965" x="2171700" y="919163"/>
          <p14:tracePt t="15982" x="2232025" y="973138"/>
          <p14:tracePt t="15998" x="2263775" y="1004888"/>
          <p14:tracePt t="16015" x="2290763" y="1031875"/>
          <p14:tracePt t="16032" x="2290763" y="1042988"/>
          <p14:tracePt t="16272" x="2297113" y="1042988"/>
          <p14:tracePt t="16299" x="2301875" y="1042988"/>
          <p14:tracePt t="16319" x="2308225" y="1047750"/>
          <p14:tracePt t="16329" x="2312988" y="1054100"/>
          <p14:tracePt t="16340" x="2324100" y="1054100"/>
          <p14:tracePt t="16354" x="2328863" y="1058863"/>
          <p14:tracePt t="16365" x="2344738" y="1065213"/>
          <p14:tracePt t="16382" x="2378075" y="1074738"/>
          <p14:tracePt t="16398" x="2393950" y="1081088"/>
          <p14:tracePt t="16415" x="2459038" y="1101725"/>
          <p14:tracePt t="16432" x="2578100" y="1128713"/>
          <p14:tracePt t="16449" x="2679700" y="1150938"/>
          <p14:tracePt t="16465" x="2836863" y="1189038"/>
          <p14:tracePt t="16482" x="2982913" y="1231900"/>
          <p14:tracePt t="16499" x="3113088" y="1274763"/>
          <p14:tracePt t="16515" x="3236913" y="1328738"/>
          <p14:tracePt t="16532" x="3360738" y="1400175"/>
          <p14:tracePt t="16548" x="3387725" y="1416050"/>
          <p14:tracePt t="16565" x="3452813" y="1438275"/>
          <p14:tracePt t="16581" x="3497263" y="1454150"/>
          <p14:tracePt t="16598" x="3506788" y="1458913"/>
          <p14:tracePt t="16615" x="3529013" y="1470025"/>
          <p14:tracePt t="16631" x="3544888" y="1481138"/>
          <p14:tracePt t="16648" x="3551238" y="1485900"/>
          <p14:tracePt t="16665" x="3582988" y="1512888"/>
          <p14:tracePt t="16682" x="3609975" y="1535113"/>
          <p14:tracePt t="16698" x="3621088" y="1539875"/>
          <p14:tracePt t="16715" x="3632200" y="1546225"/>
          <p14:tracePt t="17390" x="3621088" y="1546225"/>
          <p14:tracePt t="17402" x="3609975" y="1546225"/>
          <p14:tracePt t="17415" x="3598863" y="1546225"/>
          <p14:tracePt t="17432" x="3567113" y="1550988"/>
          <p14:tracePt t="17449" x="3506788" y="1550988"/>
          <p14:tracePt t="17465" x="3479800" y="1550988"/>
          <p14:tracePt t="17481" x="3328988" y="1550988"/>
          <p14:tracePt t="17515" x="3097213" y="1508125"/>
          <p14:tracePt t="17548" x="2913063" y="1443038"/>
          <p14:tracePt t="17582" x="2809875" y="1319213"/>
          <p14:tracePt t="17599" x="2782888" y="1265238"/>
          <p14:tracePt t="17615" x="2740025" y="1177925"/>
          <p14:tracePt t="17631" x="2713038" y="1092200"/>
          <p14:tracePt t="17648" x="2708275" y="1042988"/>
          <p14:tracePt t="17665" x="2708275" y="984250"/>
          <p14:tracePt t="17682" x="2708275" y="908050"/>
          <p14:tracePt t="17698" x="2755900" y="793750"/>
          <p14:tracePt t="17716" x="2767013" y="766763"/>
          <p14:tracePt t="17732" x="2843213" y="654050"/>
          <p14:tracePt t="17748" x="2859088" y="631825"/>
          <p14:tracePt t="17765" x="2913063" y="593725"/>
          <p14:tracePt t="17782" x="2960688" y="561975"/>
          <p14:tracePt t="17798" x="2978150" y="557213"/>
          <p14:tracePt t="17815" x="3025775" y="550863"/>
          <p14:tracePt t="17832" x="3079750" y="550863"/>
          <p14:tracePt t="17849" x="3128963" y="550863"/>
          <p14:tracePt t="17865" x="3236913" y="577850"/>
          <p14:tracePt t="17882" x="3351213" y="631825"/>
          <p14:tracePt t="17899" x="3394075" y="669925"/>
          <p14:tracePt t="17916" x="3448050" y="719138"/>
          <p14:tracePt t="17931" x="3513138" y="804863"/>
          <p14:tracePt t="17948" x="3529013" y="827088"/>
          <p14:tracePt t="17965" x="3560763" y="908050"/>
          <p14:tracePt t="17981" x="3594100" y="1016000"/>
          <p14:tracePt t="17998" x="3605213" y="1047750"/>
          <p14:tracePt t="18015" x="3625850" y="1119188"/>
          <p14:tracePt t="18031" x="3632200" y="1162050"/>
          <p14:tracePt t="18048" x="3632200" y="1173163"/>
          <p14:tracePt t="18066" x="3632200" y="1184275"/>
          <p14:tracePt t="18399" x="3636963" y="1184275"/>
          <p14:tracePt t="18409" x="3641725" y="1184275"/>
          <p14:tracePt t="18430" x="3641725" y="1189038"/>
          <p14:tracePt t="18490" x="3648075" y="1189038"/>
          <p14:tracePt t="18519" x="3652838" y="1189038"/>
          <p14:tracePt t="18790" x="3690938" y="1193800"/>
          <p14:tracePt t="18801" x="3713163" y="1204913"/>
          <p14:tracePt t="18809" x="3740150" y="1211263"/>
          <p14:tracePt t="18819" x="3794125" y="1227138"/>
          <p14:tracePt t="18831" x="3836988" y="1243013"/>
          <p14:tracePt t="18848" x="3875088" y="1254125"/>
          <p14:tracePt t="18865" x="3998913" y="1281113"/>
          <p14:tracePt t="18898" x="4230688" y="1319213"/>
          <p14:tracePt t="18932" x="4576763" y="1377950"/>
          <p14:tracePt t="18965" x="4733925" y="1400175"/>
          <p14:tracePt t="18982" x="4783138" y="1404938"/>
          <p14:tracePt t="18999" x="4810125" y="1404938"/>
          <p14:tracePt t="19015" x="4837113" y="1409700"/>
          <p14:tracePt t="19129" x="4852988" y="1416050"/>
          <p14:tracePt t="19139" x="4857750" y="1416050"/>
          <p14:tracePt t="19150" x="4868863" y="1416050"/>
          <p14:tracePt t="19299" x="4852988" y="1416050"/>
          <p14:tracePt t="19310" x="4837113" y="1409700"/>
          <p14:tracePt t="19319" x="4803775" y="1393825"/>
          <p14:tracePt t="19332" x="4783138" y="1389063"/>
          <p14:tracePt t="19348" x="4756150" y="1373188"/>
          <p14:tracePt t="19365" x="4679950" y="1328738"/>
          <p14:tracePt t="19381" x="4614863" y="1274763"/>
          <p14:tracePt t="19398" x="4587875" y="1243013"/>
          <p14:tracePt t="19415" x="4479925" y="1101725"/>
          <p14:tracePt t="19432" x="4414838" y="989013"/>
          <p14:tracePt t="19449" x="4383088" y="912813"/>
          <p14:tracePt t="19465" x="4367213" y="869950"/>
          <p14:tracePt t="19481" x="4349750" y="831850"/>
          <p14:tracePt t="19498" x="4349750" y="811213"/>
          <p14:tracePt t="19515" x="4349750" y="762000"/>
          <p14:tracePt t="19532" x="4410075" y="712788"/>
          <p14:tracePt t="19548" x="4448175" y="681038"/>
          <p14:tracePt t="19565" x="4522788" y="647700"/>
          <p14:tracePt t="19582" x="4684713" y="577850"/>
          <p14:tracePt t="19598" x="4864100" y="523875"/>
          <p14:tracePt t="19615" x="4918075" y="519113"/>
          <p14:tracePt t="19632" x="5037138" y="492125"/>
          <p14:tracePt t="19648" x="5080000" y="481013"/>
          <p14:tracePt t="19665" x="5219700" y="454025"/>
          <p14:tracePt t="19682" x="5338763" y="438150"/>
          <p14:tracePt t="19698" x="5383213" y="438150"/>
          <p14:tracePt t="19715" x="5518150" y="438150"/>
          <p14:tracePt t="19733" x="5619750" y="438150"/>
          <p14:tracePt t="19749" x="5722938" y="438150"/>
          <p14:tracePt t="19765" x="5868988" y="469900"/>
          <p14:tracePt t="19781" x="5992813" y="534988"/>
          <p14:tracePt t="19798" x="6046788" y="584200"/>
          <p14:tracePt t="19815" x="6122988" y="665163"/>
          <p14:tracePt t="19832" x="6176963" y="762000"/>
          <p14:tracePt t="19848" x="6188075" y="804863"/>
          <p14:tracePt t="19865" x="6165850" y="885825"/>
          <p14:tracePt t="19882" x="6064250" y="973138"/>
          <p14:tracePt t="19898" x="6019800" y="1000125"/>
          <p14:tracePt t="19915" x="5837238" y="1038225"/>
          <p14:tracePt t="19931" x="5781675" y="1038225"/>
          <p14:tracePt t="19948" x="5776913" y="1038225"/>
          <p14:tracePt t="20349" x="5815013" y="1047750"/>
          <p14:tracePt t="20359" x="5857875" y="1065213"/>
          <p14:tracePt t="20369" x="5911850" y="1092200"/>
          <p14:tracePt t="20381" x="5945188" y="1108075"/>
          <p14:tracePt t="20416" x="6064250" y="1173163"/>
          <p14:tracePt t="20448" x="6122988" y="1211263"/>
          <p14:tracePt t="20482" x="6127750" y="1216025"/>
          <p14:tracePt t="20829" x="6122988" y="1220788"/>
          <p14:tracePt t="20909" x="6122988" y="1227138"/>
          <p14:tracePt t="20981" x="6127750" y="1227138"/>
          <p14:tracePt t="20989" x="6134100" y="1227138"/>
          <p14:tracePt t="21000" x="6138863" y="1227138"/>
          <p14:tracePt t="21031" x="6149975" y="1227138"/>
          <p14:tracePt t="21065" x="6165850" y="1231900"/>
          <p14:tracePt t="21098" x="6230938" y="1258888"/>
          <p14:tracePt t="21115" x="6296025" y="1285875"/>
          <p14:tracePt t="21131" x="6376988" y="1292225"/>
          <p14:tracePt t="21148" x="6462713" y="1292225"/>
          <p14:tracePt t="21165" x="6534150" y="1292225"/>
          <p14:tracePt t="21182" x="6565900" y="1285875"/>
          <p14:tracePt t="21198" x="6565900" y="1281113"/>
          <p14:tracePt t="21369" x="6561138" y="1281113"/>
          <p14:tracePt t="21400" x="6554788" y="1281113"/>
          <p14:tracePt t="21530" x="6565900" y="1285875"/>
          <p14:tracePt t="21540" x="6608763" y="1292225"/>
          <p14:tracePt t="21550" x="6635750" y="1292225"/>
          <p14:tracePt t="21565" x="6696075" y="1301750"/>
          <p14:tracePt t="21582" x="6788150" y="1308100"/>
          <p14:tracePt t="21598" x="6873875" y="1308100"/>
          <p14:tracePt t="21615" x="6988175" y="1308100"/>
          <p14:tracePt t="21632" x="7116763" y="1308100"/>
          <p14:tracePt t="21648" x="7165975" y="1308100"/>
          <p14:tracePt t="21665" x="7273925" y="1308100"/>
          <p14:tracePt t="21681" x="7350125" y="1308100"/>
          <p14:tracePt t="21698" x="7370763" y="1308100"/>
          <p14:tracePt t="21715" x="7388225" y="1308100"/>
          <p14:tracePt t="21732" x="7392988" y="1308100"/>
          <p14:tracePt t="22059" x="7388225" y="1308100"/>
          <p14:tracePt t="22089" x="7381875" y="1308100"/>
          <p14:tracePt t="22199" x="7377113" y="1308100"/>
          <p14:tracePt t="22404" x="7370763" y="1308100"/>
          <p14:tracePt t="22430" x="7366000" y="1308100"/>
          <p14:tracePt t="22450" x="7361238" y="1308100"/>
          <p14:tracePt t="22590" x="7361238" y="1312863"/>
          <p14:tracePt t="22600" x="7354888" y="1319213"/>
          <p14:tracePt t="22620" x="7350125" y="1319213"/>
          <p14:tracePt t="23719" x="7343775" y="1323975"/>
          <p14:tracePt t="23729" x="7327900" y="1339850"/>
          <p14:tracePt t="23739" x="7312025" y="1346200"/>
          <p14:tracePt t="23750" x="7300913" y="1350963"/>
          <p14:tracePt t="23765" x="7289800" y="1355725"/>
          <p14:tracePt t="23782" x="7269163" y="1362075"/>
          <p14:tracePt t="23798" x="7258050" y="1373188"/>
          <p14:tracePt t="23831" x="7165975" y="1377950"/>
          <p14:tracePt t="23865" x="7062788" y="1377950"/>
          <p14:tracePt t="23899" x="6977063" y="1377950"/>
          <p14:tracePt t="23915" x="6938963" y="1377950"/>
          <p14:tracePt t="23932" x="6862763" y="1377950"/>
          <p14:tracePt t="23948" x="6824663" y="1382713"/>
          <p14:tracePt t="23965" x="6669088" y="1404938"/>
          <p14:tracePt t="23982" x="6419850" y="1416050"/>
          <p14:tracePt t="23998" x="6318250" y="1416050"/>
          <p14:tracePt t="24015" x="6080125" y="1447800"/>
          <p14:tracePt t="24032" x="5830888" y="1492250"/>
          <p14:tracePt t="24048" x="5727700" y="1508125"/>
          <p14:tracePt t="24065" x="5392738" y="1577975"/>
          <p14:tracePt t="24081" x="5165725" y="1631950"/>
          <p14:tracePt t="24098" x="4960938" y="1681163"/>
          <p14:tracePt t="24115" x="4684713" y="1739900"/>
          <p14:tracePt t="24131" x="4425950" y="1773238"/>
          <p14:tracePt t="24148" x="4295775" y="1782763"/>
          <p14:tracePt t="24165" x="4144963" y="1793875"/>
          <p14:tracePt t="24182" x="3956050" y="1804988"/>
          <p14:tracePt t="24198" x="3868738" y="1804988"/>
          <p14:tracePt t="24215" x="3690938" y="1809750"/>
          <p14:tracePt t="24232" x="3486150" y="1854200"/>
          <p14:tracePt t="24248" x="3441700" y="1870075"/>
          <p14:tracePt t="24265" x="3297238" y="1928813"/>
          <p14:tracePt t="24282" x="3155950" y="2000250"/>
          <p14:tracePt t="24298" x="3117850" y="2016125"/>
          <p14:tracePt t="24315" x="3005138" y="2058988"/>
          <p14:tracePt t="24332" x="2944813" y="2090738"/>
          <p14:tracePt t="24349" x="2897188" y="2117725"/>
          <p14:tracePt t="24365" x="2809875" y="2162175"/>
          <p14:tracePt t="24382" x="2728913" y="2193925"/>
          <p14:tracePt t="24398" x="2670175" y="2227263"/>
          <p14:tracePt t="24415" x="2609850" y="2236788"/>
          <p14:tracePt t="24432" x="2551113" y="2263775"/>
          <p14:tracePt t="24448" x="2535238" y="2270125"/>
          <p14:tracePt t="24465" x="2513013" y="2270125"/>
          <p14:tracePt t="24481" x="2486025" y="2270125"/>
          <p14:tracePt t="24515" x="2474913" y="2270125"/>
          <p14:tracePt t="24531" x="2463800" y="2270125"/>
          <p14:tracePt t="24569" x="2459038" y="2274888"/>
          <p14:tracePt t="24582" x="2454275" y="2274888"/>
          <p14:tracePt t="24749" x="2459038" y="2281238"/>
          <p14:tracePt t="24759" x="2463800" y="2290763"/>
          <p14:tracePt t="24769" x="2470150" y="2297113"/>
          <p14:tracePt t="24782" x="2490788" y="2308225"/>
          <p14:tracePt t="24798" x="2501900" y="2312988"/>
          <p14:tracePt t="24815" x="2535238" y="2312988"/>
          <p14:tracePt t="24831" x="2544763" y="2312988"/>
          <p14:tracePt t="24848" x="2551113" y="2312988"/>
          <p14:tracePt t="24865" x="2562225" y="2312988"/>
          <p14:tracePt t="24881" x="2593975" y="2301875"/>
          <p14:tracePt t="24898" x="2609850" y="2301875"/>
          <p14:tracePt t="27120" x="3275013" y="2290763"/>
          <p14:tracePt t="27129" x="3351213" y="2270125"/>
          <p14:tracePt t="27139" x="3394075" y="2263775"/>
          <p14:tracePt t="27149" x="3432175" y="2254250"/>
          <p14:tracePt t="27165" x="3452813" y="2254250"/>
          <p14:tracePt t="27181" x="3459163" y="2254250"/>
          <p14:tracePt t="27199" x="3463925" y="2254250"/>
          <p14:tracePt t="27269" x="3468688" y="2254250"/>
          <p14:tracePt t="27280" x="3475038" y="2259013"/>
          <p14:tracePt t="27298" x="3497263" y="2281238"/>
          <p14:tracePt t="27315" x="3529013" y="2301875"/>
          <p14:tracePt t="27331" x="3556000" y="2317750"/>
          <p14:tracePt t="27389" x="3560763" y="2317750"/>
          <p14:tracePt t="27399" x="3567113" y="2317750"/>
          <p14:tracePt t="27409" x="3571875" y="2317750"/>
          <p14:tracePt t="27419" x="3578225" y="2317750"/>
          <p14:tracePt t="27439" x="3582988" y="2317750"/>
          <p14:tracePt t="27649" x="3578225" y="2317750"/>
          <p14:tracePt t="27750" x="3578225" y="2324100"/>
          <p14:tracePt t="27761" x="3571875" y="2324100"/>
          <p14:tracePt t="28000" x="3587750" y="2324100"/>
          <p14:tracePt t="28012" x="3625850" y="2324100"/>
          <p14:tracePt t="28021" x="3659188" y="2324100"/>
          <p14:tracePt t="28031" x="3706813" y="2312988"/>
          <p14:tracePt t="28048" x="3821113" y="2301875"/>
          <p14:tracePt t="28065" x="4052888" y="2290763"/>
          <p14:tracePt t="28098" x="4410075" y="2286000"/>
          <p14:tracePt t="28132" x="4587875" y="2263775"/>
          <p14:tracePt t="28165" x="4598988" y="2263775"/>
          <p14:tracePt t="28181" x="4603750" y="2263775"/>
          <p14:tracePt t="28198" x="4610100" y="2270125"/>
          <p14:tracePt t="28215" x="4614863" y="2274888"/>
          <p14:tracePt t="28232" x="4614863" y="2286000"/>
          <p14:tracePt t="28339" x="4603750" y="2286000"/>
          <p14:tracePt t="28349" x="4598988" y="2286000"/>
          <p14:tracePt t="28359" x="4587875" y="2286000"/>
          <p14:tracePt t="28369" x="4567238" y="2281238"/>
          <p14:tracePt t="28381" x="4549775" y="2263775"/>
          <p14:tracePt t="28398" x="4540250" y="2254250"/>
          <p14:tracePt t="28415" x="4484688" y="2205038"/>
          <p14:tracePt t="28432" x="4430713" y="2151063"/>
          <p14:tracePt t="28448" x="4410075" y="2128838"/>
          <p14:tracePt t="28465" x="4340225" y="2058988"/>
          <p14:tracePt t="28482" x="4313238" y="2009775"/>
          <p14:tracePt t="28498" x="4295775" y="1989138"/>
          <p14:tracePt t="28515" x="4268788" y="1944688"/>
          <p14:tracePt t="28532" x="4252913" y="1917700"/>
          <p14:tracePt t="28548" x="4237038" y="1874838"/>
          <p14:tracePt t="28565" x="4230688" y="1827213"/>
          <p14:tracePt t="28582" x="4230688" y="1773238"/>
          <p14:tracePt t="28598" x="4241800" y="1728788"/>
          <p14:tracePt t="28615" x="4275138" y="1681163"/>
          <p14:tracePt t="28632" x="4318000" y="1631950"/>
          <p14:tracePt t="28649" x="4371975" y="1589088"/>
          <p14:tracePt t="28665" x="4394200" y="1573213"/>
          <p14:tracePt t="28682" x="4468813" y="1528763"/>
          <p14:tracePt t="28698" x="4491038" y="1524000"/>
          <p14:tracePt t="28716" x="4594225" y="1497013"/>
          <p14:tracePt t="28731" x="4675188" y="1492250"/>
          <p14:tracePt t="28748" x="4691063" y="1492250"/>
          <p14:tracePt t="28765" x="4760913" y="1492250"/>
          <p14:tracePt t="28781" x="4821238" y="1501775"/>
          <p14:tracePt t="28798" x="4852988" y="1519238"/>
          <p14:tracePt t="28815" x="4891088" y="1550988"/>
          <p14:tracePt t="28832" x="4938713" y="1589088"/>
          <p14:tracePt t="28848" x="4960938" y="1609725"/>
          <p14:tracePt t="28865" x="4983163" y="1658938"/>
          <p14:tracePt t="28881" x="5003800" y="1708150"/>
          <p14:tracePt t="28898" x="5010150" y="1728788"/>
          <p14:tracePt t="28915" x="5019675" y="1766888"/>
          <p14:tracePt t="28932" x="5019675" y="1809750"/>
          <p14:tracePt t="28948" x="5019675" y="1820863"/>
          <p14:tracePt t="28965" x="5019675" y="1863725"/>
          <p14:tracePt t="28982" x="5019675" y="1917700"/>
          <p14:tracePt t="28998" x="5014913" y="1939925"/>
          <p14:tracePt t="29015" x="4992688" y="2009775"/>
          <p14:tracePt t="29031" x="4972050" y="2063750"/>
          <p14:tracePt t="29048" x="4956175" y="2090738"/>
          <p14:tracePt t="29065" x="4945063" y="2117725"/>
          <p14:tracePt t="29081" x="4918075" y="2151063"/>
          <p14:tracePt t="29098" x="4902200" y="2171700"/>
          <p14:tracePt t="29115" x="4864100" y="2220913"/>
          <p14:tracePt t="29131" x="4821238" y="2254250"/>
          <p14:tracePt t="29148" x="4810125" y="2270125"/>
          <p14:tracePt t="29165" x="4760913" y="2297113"/>
          <p14:tracePt t="29181" x="4718050" y="2328863"/>
          <p14:tracePt t="29198" x="4695825" y="2335213"/>
          <p14:tracePt t="29215" x="4625975" y="2355850"/>
          <p14:tracePt t="29232" x="4556125" y="2382838"/>
          <p14:tracePt t="29248" x="4491038" y="2398713"/>
          <p14:tracePt t="29265" x="4394200" y="2416175"/>
          <p14:tracePt t="29282" x="4344988" y="2416175"/>
          <p14:tracePt t="29298" x="4295775" y="2416175"/>
          <p14:tracePt t="29315" x="4241800" y="2416175"/>
          <p14:tracePt t="29332" x="4171950" y="2398713"/>
          <p14:tracePt t="29348" x="4122738" y="2382838"/>
          <p14:tracePt t="29365" x="4075113" y="2339975"/>
          <p14:tracePt t="29382" x="4037013" y="2290763"/>
          <p14:tracePt t="29398" x="4032250" y="2274888"/>
          <p14:tracePt t="29415" x="4010025" y="2220913"/>
          <p14:tracePt t="29431" x="3987800" y="2178050"/>
          <p14:tracePt t="29448" x="3987800" y="2155825"/>
          <p14:tracePt t="29465" x="3976688" y="2108200"/>
          <p14:tracePt t="29482" x="3976688" y="2054225"/>
          <p14:tracePt t="29498" x="3976688" y="2009775"/>
          <p14:tracePt t="29515" x="3987800" y="1935163"/>
          <p14:tracePt t="29532" x="4014788" y="1863725"/>
          <p14:tracePt t="29548" x="4041775" y="1804988"/>
          <p14:tracePt t="29565" x="4102100" y="1739900"/>
          <p14:tracePt t="29581" x="4214813" y="1654175"/>
          <p14:tracePt t="29598" x="4268788" y="1631950"/>
          <p14:tracePt t="29615" x="4414838" y="1604963"/>
          <p14:tracePt t="29632" x="4556125" y="1582738"/>
          <p14:tracePt t="29648" x="4594225" y="1582738"/>
          <p14:tracePt t="29665" x="4684713" y="1582738"/>
          <p14:tracePt t="29682" x="4745038" y="1604963"/>
          <p14:tracePt t="29698" x="4765675" y="1616075"/>
          <p14:tracePt t="29715" x="4830763" y="1674813"/>
          <p14:tracePt t="29731" x="4906963" y="1766888"/>
          <p14:tracePt t="29748" x="4933950" y="1809750"/>
          <p14:tracePt t="29765" x="4965700" y="1870075"/>
          <p14:tracePt t="29781" x="4987925" y="1924050"/>
          <p14:tracePt t="29798" x="4987925" y="1939925"/>
          <p14:tracePt t="29815" x="4987925" y="1966913"/>
          <p14:tracePt t="29831" x="4987925" y="1978025"/>
          <p14:tracePt t="29848" x="4987925" y="1982788"/>
          <p14:tracePt t="30619" x="4983163" y="1982788"/>
          <p14:tracePt t="30791" x="4976813" y="1978025"/>
          <p14:tracePt t="30805" x="4960938" y="1955800"/>
          <p14:tracePt t="30820" x="4949825" y="1951038"/>
          <p14:tracePt t="30839" x="4945063" y="1944688"/>
          <p14:tracePt t="30859" x="4938713" y="1944688"/>
          <p14:tracePt t="30893" x="4965700" y="1935163"/>
          <p14:tracePt t="30912" x="5138738" y="1912938"/>
          <p14:tracePt t="30921" x="5165725" y="1912938"/>
          <p14:tracePt t="30949" x="5172075" y="1912938"/>
          <p14:tracePt t="33632" x="5118100" y="1928813"/>
          <p14:tracePt t="33650" x="5064125" y="1951038"/>
          <p14:tracePt t="33659" x="4875213" y="2027238"/>
          <p14:tracePt t="33670" x="4783138" y="2054225"/>
          <p14:tracePt t="33682" x="4691063" y="2085975"/>
          <p14:tracePt t="33716" x="4129088" y="2220913"/>
          <p14:tracePt t="33748" x="3540125" y="2344738"/>
          <p14:tracePt t="33781" x="2967038" y="2481263"/>
          <p14:tracePt t="33798" x="2913063" y="2486025"/>
          <p14:tracePt t="33815" x="2852738" y="2501900"/>
          <p14:tracePt t="33832" x="2825750" y="2508250"/>
          <p14:tracePt t="33848" x="2816225" y="2508250"/>
          <p14:tracePt t="33865" x="2782888" y="2508250"/>
          <p14:tracePt t="33881" x="2751138" y="2508250"/>
          <p14:tracePt t="33898" x="2701925" y="2508250"/>
          <p14:tracePt t="33915" x="2652713" y="2528888"/>
          <p14:tracePt t="33932" x="2571750" y="2571750"/>
          <p14:tracePt t="33948" x="2501900" y="2620963"/>
          <p14:tracePt t="33965" x="2389188" y="2706688"/>
          <p14:tracePt t="33982" x="2236788" y="2782888"/>
          <p14:tracePt t="33998" x="2182813" y="2805113"/>
          <p14:tracePt t="34015" x="2047875" y="2843213"/>
          <p14:tracePt t="34031" x="1935163" y="2859088"/>
          <p14:tracePt t="34048" x="1901825" y="2870200"/>
          <p14:tracePt t="34065" x="1858963" y="2879725"/>
          <p14:tracePt t="34081" x="1854200" y="2879725"/>
          <p14:tracePt t="34098" x="1847850" y="2886075"/>
          <p14:tracePt t="34115" x="1843088" y="2886075"/>
          <p14:tracePt t="34131" x="1831975" y="2890838"/>
          <p14:tracePt t="34148" x="1827213" y="2890838"/>
          <p14:tracePt t="34165" x="1820863" y="2890838"/>
          <p14:tracePt t="34499" x="1820863" y="2886075"/>
          <p14:tracePt t="34510" x="1836738" y="2879725"/>
          <p14:tracePt t="34519" x="1854200" y="2874963"/>
          <p14:tracePt t="34531" x="1863725" y="2863850"/>
          <p14:tracePt t="34548" x="1885950" y="2859088"/>
          <p14:tracePt t="34565" x="1912938" y="2847975"/>
          <p14:tracePt t="34581" x="1946275" y="2832100"/>
          <p14:tracePt t="34615" x="2032000" y="2825750"/>
          <p14:tracePt t="34648" x="2151063" y="2816225"/>
          <p14:tracePt t="34681" x="2308225" y="2794000"/>
          <p14:tracePt t="34698" x="2335213" y="2782888"/>
          <p14:tracePt t="34715" x="2420938" y="2782888"/>
          <p14:tracePt t="34731" x="2501900" y="2778125"/>
          <p14:tracePt t="34748" x="2555875" y="2778125"/>
          <p14:tracePt t="34765" x="2620963" y="2778125"/>
          <p14:tracePt t="34782" x="2663825" y="2771775"/>
          <p14:tracePt t="34798" x="2690813" y="2762250"/>
          <p14:tracePt t="34815" x="2717800" y="2755900"/>
          <p14:tracePt t="34831" x="2751138" y="2751138"/>
          <p14:tracePt t="34848" x="2767013" y="2751138"/>
          <p14:tracePt t="34865" x="2816225" y="2751138"/>
          <p14:tracePt t="34881" x="2897188" y="2744788"/>
          <p14:tracePt t="34898" x="2924175" y="2744788"/>
          <p14:tracePt t="34915" x="2982913" y="2744788"/>
          <p14:tracePt t="34931" x="3059113" y="2744788"/>
          <p14:tracePt t="34948" x="3086100" y="2733675"/>
          <p14:tracePt t="34965" x="3167063" y="2728913"/>
          <p14:tracePt t="34982" x="3252788" y="2717800"/>
          <p14:tracePt t="34998" x="3306763" y="2713038"/>
          <p14:tracePt t="35015" x="3371850" y="2713038"/>
          <p14:tracePt t="35032" x="3425825" y="2701925"/>
          <p14:tracePt t="35048" x="3459163" y="2701925"/>
          <p14:tracePt t="35065" x="3490913" y="2701925"/>
          <p14:tracePt t="35082" x="3524250" y="2697163"/>
          <p14:tracePt t="35098" x="3544888" y="2690813"/>
          <p14:tracePt t="35115" x="3578225" y="2690813"/>
          <p14:tracePt t="35132" x="3609975" y="2679700"/>
          <p14:tracePt t="35148" x="3614738" y="2679700"/>
          <p14:tracePt t="35165" x="3632200" y="2674938"/>
          <p14:tracePt t="35182" x="3641725" y="2674938"/>
          <p14:tracePt t="35198" x="3648075" y="2674938"/>
          <p14:tracePt t="35215" x="3652838" y="2674938"/>
          <p14:tracePt t="35231" x="3652838" y="2670175"/>
          <p14:tracePt t="35265" x="3659188" y="2670175"/>
          <p14:tracePt t="35289" x="3663950" y="2670175"/>
          <p14:tracePt t="35309" x="3668713" y="2670175"/>
          <p14:tracePt t="35319" x="3679825" y="2670175"/>
          <p14:tracePt t="35331" x="3686175" y="2670175"/>
          <p14:tracePt t="35348" x="3690938" y="2670175"/>
          <p14:tracePt t="35365" x="3722688" y="2670175"/>
          <p14:tracePt t="35382" x="3744913" y="2670175"/>
          <p14:tracePt t="35398" x="3756025" y="2679700"/>
          <p14:tracePt t="35431" x="3767138" y="2679700"/>
          <p14:tracePt t="35590" x="3771900" y="2679700"/>
          <p14:tracePt t="35599" x="3778250" y="2686050"/>
          <p14:tracePt t="35619" x="3783013" y="2690813"/>
          <p14:tracePt t="35639" x="3787775" y="2690813"/>
          <p14:tracePt t="35649" x="3787775" y="2697163"/>
          <p14:tracePt t="35659" x="3794125" y="2697163"/>
          <p14:tracePt t="35689" x="3794125" y="2701925"/>
          <p14:tracePt t="35699" x="3798888" y="2701925"/>
          <p14:tracePt t="35709" x="3805238" y="2706688"/>
          <p14:tracePt t="35719" x="3805238" y="2713038"/>
          <p14:tracePt t="35739" x="3810000" y="2717800"/>
          <p14:tracePt t="35750" x="3810000" y="2724150"/>
          <p14:tracePt t="35765" x="3814763" y="2728913"/>
          <p14:tracePt t="35782" x="3825875" y="2728913"/>
          <p14:tracePt t="35798" x="3832225" y="2733675"/>
          <p14:tracePt t="35815" x="3836988" y="2740025"/>
          <p14:tracePt t="35831" x="3841750" y="2740025"/>
          <p14:tracePt t="35848" x="3848100" y="2740025"/>
          <p14:tracePt t="35865" x="3852863" y="2740025"/>
          <p14:tracePt t="35881" x="3859213" y="2740025"/>
          <p14:tracePt t="35898" x="3863975" y="2740025"/>
          <p14:tracePt t="35919" x="3868738" y="2740025"/>
          <p14:tracePt t="35949" x="3875088" y="2740025"/>
          <p14:tracePt t="36110" x="3879850" y="2733675"/>
          <p14:tracePt t="36121" x="3886200" y="2733675"/>
          <p14:tracePt t="36132" x="3902075" y="2728913"/>
          <p14:tracePt t="36148" x="3913188" y="2728913"/>
          <p14:tracePt t="36165" x="3933825" y="2728913"/>
          <p14:tracePt t="36182" x="3967163" y="2728913"/>
          <p14:tracePt t="36198" x="3983038" y="2728913"/>
          <p14:tracePt t="36215" x="4025900" y="2728913"/>
          <p14:tracePt t="36231" x="4068763" y="2728913"/>
          <p14:tracePt t="36248" x="4106863" y="2717800"/>
          <p14:tracePt t="36265" x="4167188" y="2717800"/>
          <p14:tracePt t="36281" x="4230688" y="2717800"/>
          <p14:tracePt t="36298" x="4279900" y="2713038"/>
          <p14:tracePt t="36315" x="4340225" y="2713038"/>
          <p14:tracePt t="36331" x="4414838" y="2701925"/>
          <p14:tracePt t="36348" x="4448175" y="2697163"/>
          <p14:tracePt t="36365" x="4506913" y="2686050"/>
          <p14:tracePt t="36381" x="4540250" y="2674938"/>
          <p14:tracePt t="36398" x="4545013" y="2670175"/>
          <p14:tracePt t="36549" x="4540250" y="2670175"/>
          <p14:tracePt t="36559" x="4533900" y="2670175"/>
          <p14:tracePt t="36569" x="4529138" y="2659063"/>
          <p14:tracePt t="36582" x="4529138" y="2652713"/>
          <p14:tracePt t="36609" x="4522788" y="2652713"/>
          <p14:tracePt t="38452" x="4567238" y="2652713"/>
          <p14:tracePt t="38459" x="4583113" y="2652713"/>
          <p14:tracePt t="38469" x="4614863" y="2652713"/>
          <p14:tracePt t="38482" x="4630738" y="2686050"/>
          <p14:tracePt t="38515" x="4691063" y="2762250"/>
          <p14:tracePt t="38548" x="4711700" y="2782888"/>
          <p14:tracePt t="38600" x="4711700" y="2789238"/>
          <p14:tracePt t="38615" x="4706938" y="2794000"/>
          <p14:tracePt t="38631" x="4691063" y="2794000"/>
          <p14:tracePt t="38649" x="4679950" y="2794000"/>
          <p14:tracePt t="38909" x="4691063" y="2798763"/>
          <p14:tracePt t="38919" x="4702175" y="2798763"/>
          <p14:tracePt t="38930" x="4794250" y="2809875"/>
          <p14:tracePt t="38939" x="4857750" y="2809875"/>
          <p14:tracePt t="38949" x="4933950" y="2809875"/>
          <p14:tracePt t="38965" x="5160963" y="2809875"/>
          <p14:tracePt t="38982" x="5291138" y="2805113"/>
          <p14:tracePt t="38998" x="5356225" y="2794000"/>
          <p14:tracePt t="39015" x="5372100" y="2794000"/>
          <p14:tracePt t="39561" x="5365750" y="2794000"/>
          <p14:tracePt t="39569" x="5334000" y="2794000"/>
          <p14:tracePt t="39581" x="5291138" y="2789238"/>
          <p14:tracePt t="39598" x="5264150" y="2789238"/>
          <p14:tracePt t="39615" x="5165725" y="2789238"/>
          <p14:tracePt t="39632" x="5080000" y="2789238"/>
          <p14:tracePt t="39648" x="5053013" y="2789238"/>
          <p14:tracePt t="39682" x="4956175" y="2762250"/>
          <p14:tracePt t="39715" x="4884738" y="2701925"/>
          <p14:tracePt t="39748" x="4868863" y="2663825"/>
          <p14:tracePt t="39765" x="4868863" y="2652713"/>
          <p14:tracePt t="39889" x="4875213" y="2643188"/>
          <p14:tracePt t="39900" x="4922838" y="2625725"/>
          <p14:tracePt t="39909" x="5014913" y="2609850"/>
          <p14:tracePt t="39919" x="5102225" y="2589213"/>
          <p14:tracePt t="39932" x="5257800" y="2589213"/>
          <p14:tracePt t="39948" x="5646738" y="2571750"/>
          <p14:tracePt t="39965" x="6365875" y="2571750"/>
          <p14:tracePt t="39981" x="6907213" y="2598738"/>
          <p14:tracePt t="39998" x="7031038" y="2609850"/>
          <p14:tracePt t="40015" x="7073900" y="2620963"/>
          <p14:tracePt t="40049" x="7046913" y="2620963"/>
          <p14:tracePt t="40060" x="7035800" y="2620963"/>
          <p14:tracePt t="40069" x="7024688" y="2609850"/>
          <p14:tracePt t="40081" x="7004050" y="2598738"/>
          <p14:tracePt t="40098" x="6988175" y="2593975"/>
          <p14:tracePt t="40115" x="6981825" y="2589213"/>
          <p14:tracePt t="40131" x="6981825" y="2582863"/>
          <p14:tracePt t="40629" x="6977063" y="2582863"/>
          <p14:tracePt t="40659" x="6970713" y="2582863"/>
          <p14:tracePt t="40721" x="6965950" y="2582863"/>
          <p14:tracePt t="40739" x="6961188" y="2582863"/>
          <p14:tracePt t="40749" x="6954838" y="2589213"/>
          <p14:tracePt t="40760" x="6950075" y="2589213"/>
          <p14:tracePt t="40781" x="6916738" y="2593975"/>
          <p14:tracePt t="40815" x="6781800" y="2609850"/>
          <p14:tracePt t="40831" x="6565900" y="2620963"/>
          <p14:tracePt t="40848" x="6381750" y="2620963"/>
          <p14:tracePt t="40865" x="6035675" y="2643188"/>
          <p14:tracePt t="40881" x="5788025" y="2643188"/>
          <p14:tracePt t="40898" x="5561013" y="2643188"/>
          <p14:tracePt t="40915" x="5295900" y="2663825"/>
          <p14:tracePt t="40931" x="4803775" y="2679700"/>
          <p14:tracePt t="40948" x="4652963" y="2679700"/>
          <p14:tracePt t="40965" x="4187825" y="2706688"/>
          <p14:tracePt t="40981" x="3875088" y="2728913"/>
          <p14:tracePt t="40998" x="3794125" y="2740025"/>
          <p14:tracePt t="41015" x="3632200" y="2751138"/>
          <p14:tracePt t="41031" x="3551238" y="2751138"/>
          <p14:tracePt t="41048" x="3540125" y="2751138"/>
          <p14:tracePt t="41189" x="3544888" y="2740025"/>
          <p14:tracePt t="41199" x="3560763" y="2728913"/>
          <p14:tracePt t="41209" x="3571875" y="2717800"/>
          <p14:tracePt t="41219" x="3594100" y="2706688"/>
          <p14:tracePt t="41231" x="3605213" y="2701925"/>
          <p14:tracePt t="41248" x="3621088" y="2701925"/>
          <p14:tracePt t="41265" x="3675063" y="2697163"/>
          <p14:tracePt t="41281" x="3733800" y="2697163"/>
          <p14:tracePt t="41298" x="3756025" y="2697163"/>
          <p14:tracePt t="41315" x="3825875" y="2686050"/>
          <p14:tracePt t="41331" x="3902075" y="2670175"/>
          <p14:tracePt t="41348" x="3944938" y="2652713"/>
          <p14:tracePt t="41365" x="4005263" y="2632075"/>
          <p14:tracePt t="41381" x="4014788" y="2625725"/>
          <p14:tracePt t="41398" x="4021138" y="2625725"/>
          <p14:tracePt t="41501" x="4025900" y="2625725"/>
          <p14:tracePt t="41512" x="4025900" y="2632075"/>
          <p14:tracePt t="41521" x="4032250" y="2643188"/>
          <p14:tracePt t="41531" x="4032250" y="2652713"/>
          <p14:tracePt t="41548" x="4032250" y="2659063"/>
          <p14:tracePt t="41565" x="4032250" y="2670175"/>
          <p14:tracePt t="41581" x="4021138" y="2686050"/>
          <p14:tracePt t="41598" x="3987800" y="2690813"/>
          <p14:tracePt t="41615" x="3949700" y="2686050"/>
          <p14:tracePt t="41631" x="3859213" y="2632075"/>
          <p14:tracePt t="41648" x="3767138" y="2571750"/>
          <p14:tracePt t="41665" x="3675063" y="2474913"/>
          <p14:tracePt t="41681" x="3625850" y="2378075"/>
          <p14:tracePt t="41698" x="3625850" y="2339975"/>
          <p14:tracePt t="41715" x="3663950" y="2297113"/>
          <p14:tracePt t="41731" x="3778250" y="2247900"/>
          <p14:tracePt t="41748" x="3841750" y="2243138"/>
          <p14:tracePt t="41765" x="4059238" y="2220913"/>
          <p14:tracePt t="41782" x="4210050" y="2209800"/>
          <p14:tracePt t="41798" x="4248150" y="2209800"/>
          <p14:tracePt t="41815" x="4306888" y="2209800"/>
          <p14:tracePt t="41831" x="4349750" y="2247900"/>
          <p14:tracePt t="41848" x="4376738" y="2290763"/>
          <p14:tracePt t="41865" x="4410075" y="2366963"/>
          <p14:tracePt t="41881" x="4430713" y="2436813"/>
          <p14:tracePt t="41898" x="4441825" y="2501900"/>
          <p14:tracePt t="41915" x="4448175" y="2551113"/>
          <p14:tracePt t="41931" x="4448175" y="2609850"/>
          <p14:tracePt t="41949" x="4437063" y="2647950"/>
          <p14:tracePt t="41965" x="4430713" y="2652713"/>
          <p14:tracePt t="41981" x="4421188" y="2663825"/>
          <p14:tracePt t="41998" x="4414838" y="2663825"/>
          <p14:tracePt t="42120" x="4410075" y="2663825"/>
          <p14:tracePt t="42159" x="4403725" y="2663825"/>
          <p14:tracePt t="42689" x="4403725" y="2670175"/>
          <p14:tracePt t="45321" x="4387850" y="2562225"/>
          <p14:tracePt t="45329" x="4371975" y="2540000"/>
          <p14:tracePt t="45340" x="4360863" y="2517775"/>
          <p14:tracePt t="45350" x="4318000" y="2486025"/>
          <p14:tracePt t="45365" x="4295775" y="2463800"/>
          <p14:tracePt t="45382" x="4183063" y="2409825"/>
          <p14:tracePt t="45398" x="4149725" y="2393950"/>
          <p14:tracePt t="45432" x="4052888" y="2355850"/>
          <p14:tracePt t="45465" x="3960813" y="2317750"/>
          <p14:tracePt t="45498" x="3868738" y="2297113"/>
          <p14:tracePt t="45515" x="3852863" y="2286000"/>
          <p14:tracePt t="45531" x="3825875" y="2286000"/>
          <p14:tracePt t="45548" x="3814763" y="2286000"/>
          <p14:tracePt t="45565" x="3787775" y="2286000"/>
          <p14:tracePt t="45581" x="3783013" y="2286000"/>
          <p14:tracePt t="45598" x="3778250" y="2286000"/>
          <p14:tracePt t="45713" x="3771900" y="2286000"/>
          <p14:tracePt t="45739" x="3760788" y="2286000"/>
          <p14:tracePt t="45749" x="3756025" y="2290763"/>
          <p14:tracePt t="45760" x="3740150" y="2290763"/>
          <p14:tracePt t="45769" x="3713163" y="2290763"/>
          <p14:tracePt t="45781" x="3690938" y="2286000"/>
          <p14:tracePt t="45798" x="3636963" y="2270125"/>
          <p14:tracePt t="45815" x="3578225" y="2243138"/>
          <p14:tracePt t="45831" x="3502025" y="2209800"/>
          <p14:tracePt t="45848" x="3479800" y="2205038"/>
          <p14:tracePt t="45865" x="3452813" y="2182813"/>
          <p14:tracePt t="45881" x="3441700" y="2171700"/>
          <p14:tracePt t="45898" x="3441700" y="2166938"/>
          <p14:tracePt t="45915" x="3441700" y="2155825"/>
          <p14:tracePt t="45931" x="3441700" y="2144713"/>
          <p14:tracePt t="45948" x="3441700" y="2139950"/>
          <p14:tracePt t="45965" x="3441700" y="2117725"/>
          <p14:tracePt t="45982" x="3448050" y="2101850"/>
          <p14:tracePt t="45998" x="3463925" y="2081213"/>
          <p14:tracePt t="46015" x="3506788" y="2058988"/>
          <p14:tracePt t="46031" x="3560763" y="2032000"/>
          <p14:tracePt t="46048" x="3587750" y="2027238"/>
          <p14:tracePt t="46065" x="3614738" y="2020888"/>
          <p14:tracePt t="46081" x="3625850" y="2020888"/>
          <p14:tracePt t="46189" x="3625850" y="2016125"/>
          <p14:tracePt t="46799" x="3636963" y="2027238"/>
          <p14:tracePt t="46809" x="3652838" y="2032000"/>
          <p14:tracePt t="46819" x="3675063" y="2047875"/>
          <p14:tracePt t="46831" x="3686175" y="2054225"/>
          <p14:tracePt t="46848" x="3706813" y="2070100"/>
          <p14:tracePt t="46865" x="3756025" y="2097088"/>
          <p14:tracePt t="46881" x="3810000" y="2128838"/>
          <p14:tracePt t="46898" x="3832225" y="2139950"/>
          <p14:tracePt t="46932" x="3949700" y="2178050"/>
          <p14:tracePt t="46965" x="4102100" y="2205038"/>
          <p14:tracePt t="46998" x="4210050" y="2254250"/>
          <p14:tracePt t="47015" x="4252913" y="2274888"/>
          <p14:tracePt t="47031" x="4286250" y="2297113"/>
          <p14:tracePt t="47048" x="4302125" y="2312988"/>
          <p14:tracePt t="47065" x="4329113" y="2324100"/>
          <p14:tracePt t="47081" x="4340225" y="2335213"/>
          <p14:tracePt t="47098" x="4344988" y="2335213"/>
          <p14:tracePt t="47115" x="4344988" y="2339975"/>
          <p14:tracePt t="47132" x="4344988" y="2344738"/>
          <p14:tracePt t="47230" x="4322763" y="2351088"/>
          <p14:tracePt t="47239" x="4313238" y="2351088"/>
          <p14:tracePt t="47249" x="4286250" y="2351088"/>
          <p14:tracePt t="47265" x="4264025" y="2355850"/>
          <p14:tracePt t="47281" x="4221163" y="2355850"/>
          <p14:tracePt t="47298" x="4203700" y="2355850"/>
          <p14:tracePt t="47315" x="4171950" y="2355850"/>
          <p14:tracePt t="47331" x="4156075" y="2355850"/>
          <p14:tracePt t="47348" x="4133850" y="2335213"/>
          <p14:tracePt t="47365" x="4086225" y="2281238"/>
          <p14:tracePt t="47381" x="4037013" y="2216150"/>
          <p14:tracePt t="47398" x="3998913" y="2171700"/>
          <p14:tracePt t="47415" x="3971925" y="2128838"/>
          <p14:tracePt t="47431" x="3929063" y="2054225"/>
          <p14:tracePt t="47448" x="3922713" y="2036763"/>
          <p14:tracePt t="47465" x="3917950" y="1966913"/>
          <p14:tracePt t="47481" x="3906838" y="1917700"/>
          <p14:tracePt t="47498" x="3906838" y="1901825"/>
          <p14:tracePt t="47515" x="3940175" y="1854200"/>
          <p14:tracePt t="47531" x="3994150" y="1816100"/>
          <p14:tracePt t="47548" x="4025900" y="1800225"/>
          <p14:tracePt t="47565" x="4133850" y="1762125"/>
          <p14:tracePt t="47581" x="4214813" y="1755775"/>
          <p14:tracePt t="47598" x="4264025" y="1746250"/>
          <p14:tracePt t="47615" x="4313238" y="1746250"/>
          <p14:tracePt t="47631" x="4383088" y="1751013"/>
          <p14:tracePt t="47648" x="4414838" y="1773238"/>
          <p14:tracePt t="47665" x="4479925" y="1809750"/>
          <p14:tracePt t="47681" x="4556125" y="1854200"/>
          <p14:tracePt t="47698" x="4576763" y="1874838"/>
          <p14:tracePt t="47715" x="4657725" y="1955800"/>
          <p14:tracePt t="47731" x="4733925" y="2047875"/>
          <p14:tracePt t="47748" x="4745038" y="2070100"/>
          <p14:tracePt t="47765" x="4776788" y="2139950"/>
          <p14:tracePt t="47781" x="4783138" y="2178050"/>
          <p14:tracePt t="47798" x="4783138" y="2193925"/>
          <p14:tracePt t="47815" x="4772025" y="2232025"/>
          <p14:tracePt t="47831" x="4749800" y="2259013"/>
          <p14:tracePt t="47848" x="4718050" y="2286000"/>
          <p14:tracePt t="47865" x="4675188" y="2308225"/>
          <p14:tracePt t="47881" x="4625975" y="2328863"/>
          <p14:tracePt t="47898" x="4594225" y="2335213"/>
          <p14:tracePt t="47915" x="4567238" y="2335213"/>
          <p14:tracePt t="47931" x="4556125" y="2339975"/>
          <p14:tracePt t="47965" x="4549775" y="2339975"/>
          <p14:tracePt t="48959" x="4518025" y="2339975"/>
          <p14:tracePt t="48969" x="4452938" y="2339975"/>
          <p14:tracePt t="48980" x="4376738" y="2339975"/>
          <p14:tracePt t="48998" x="4252913" y="2339975"/>
          <p14:tracePt t="49031" x="3848100" y="2351088"/>
          <p14:tracePt t="49048" x="3744913" y="2362200"/>
          <p14:tracePt t="49065" x="3468688" y="2371725"/>
          <p14:tracePt t="49081" x="3252788" y="2371725"/>
          <p14:tracePt t="49098" x="3178175" y="2371725"/>
          <p14:tracePt t="49114" x="2928938" y="2366963"/>
          <p14:tracePt t="49131" x="2724150" y="2355850"/>
          <p14:tracePt t="49148" x="2647950" y="2355850"/>
          <p14:tracePt t="49165" x="2447925" y="2355850"/>
          <p14:tracePt t="49182" x="2297113" y="2351088"/>
          <p14:tracePt t="49198" x="2182813" y="2351088"/>
          <p14:tracePt t="49215" x="2063750" y="2339975"/>
          <p14:tracePt t="49231" x="1993900" y="2335213"/>
          <p14:tracePt t="49248" x="1966913" y="2324100"/>
          <p14:tracePt t="49264" x="1946275" y="2312988"/>
          <p14:tracePt t="49281" x="1924050" y="2308225"/>
          <p14:tracePt t="49300" x="1912938" y="2308225"/>
          <p14:tracePt t="49315" x="1863725" y="2308225"/>
          <p14:tracePt t="49331" x="1793875" y="2308225"/>
          <p14:tracePt t="49348" x="1773238" y="2308225"/>
          <p14:tracePt t="49365" x="1685925" y="2308225"/>
          <p14:tracePt t="49381" x="1620838" y="2308225"/>
          <p14:tracePt t="49398" x="1589088" y="2308225"/>
          <p14:tracePt t="49415" x="1577975" y="2308225"/>
          <p14:tracePt t="49432" x="1550988" y="2308225"/>
          <p14:tracePt t="49448" x="1539875" y="2301875"/>
          <p14:tracePt t="49465" x="1524000" y="2301875"/>
          <p14:tracePt t="49482" x="1512888" y="2301875"/>
          <p14:tracePt t="49669" x="1512888" y="2297113"/>
          <p14:tracePt t="49699" x="1519238" y="2297113"/>
          <p14:tracePt t="49739" x="1524000" y="2297113"/>
          <p14:tracePt t="49759" x="1528763" y="2297113"/>
          <p14:tracePt t="49769" x="1539875" y="2297113"/>
          <p14:tracePt t="49779" x="1546225" y="2297113"/>
          <p14:tracePt t="49789" x="1555750" y="2297113"/>
          <p14:tracePt t="49800" x="1566863" y="2297113"/>
          <p14:tracePt t="49815" x="1582738" y="2297113"/>
          <p14:tracePt t="49831" x="1636713" y="2297113"/>
          <p14:tracePt t="49848" x="1658938" y="2297113"/>
          <p14:tracePt t="49865" x="1708150" y="2297113"/>
          <p14:tracePt t="49881" x="1755775" y="2297113"/>
          <p14:tracePt t="49898" x="1782763" y="2297113"/>
          <p14:tracePt t="49915" x="1924050" y="2297113"/>
          <p14:tracePt t="49931" x="2074863" y="2290763"/>
          <p14:tracePt t="49948" x="2216150" y="2281238"/>
          <p14:tracePt t="49965" x="2432050" y="2263775"/>
          <p14:tracePt t="49981" x="2582863" y="2254250"/>
          <p14:tracePt t="49998" x="2697163" y="2243138"/>
          <p14:tracePt t="50015" x="2825750" y="2232025"/>
          <p14:tracePt t="50031" x="3025775" y="2232025"/>
          <p14:tracePt t="50048" x="3113088" y="2232025"/>
          <p14:tracePt t="50064" x="3382963" y="2232025"/>
          <p14:tracePt t="50081" x="3760788" y="2236788"/>
          <p14:tracePt t="50098" x="3848100" y="2236788"/>
          <p14:tracePt t="50115" x="4059238" y="2236788"/>
          <p14:tracePt t="50131" x="4160838" y="2236788"/>
          <p14:tracePt t="50148" x="4203700" y="2236788"/>
          <p14:tracePt t="50165" x="4279900" y="2236788"/>
          <p14:tracePt t="50182" x="4333875" y="2236788"/>
          <p14:tracePt t="50198" x="4394200" y="2236788"/>
          <p14:tracePt t="50215" x="4448175" y="2247900"/>
          <p14:tracePt t="50231" x="4484688" y="2254250"/>
          <p14:tracePt t="50248" x="4495800" y="2270125"/>
          <p14:tracePt t="50265" x="4502150" y="2274888"/>
          <p14:tracePt t="50298" x="4506913" y="2274888"/>
          <p14:tracePt t="50315" x="4513263" y="2281238"/>
          <p14:tracePt t="50331" x="4513263" y="2290763"/>
          <p14:tracePt t="50348" x="4518025" y="2297113"/>
          <p14:tracePt t="50365" x="4518025" y="2317750"/>
          <p14:tracePt t="50381" x="4518025" y="2328863"/>
          <p14:tracePt t="50398" x="4513263" y="2335213"/>
          <p14:tracePt t="50415" x="4479925" y="2344738"/>
          <p14:tracePt t="50431" x="4421188" y="2362200"/>
          <p14:tracePt t="50448" x="4367213" y="2366963"/>
          <p14:tracePt t="50465" x="4279900" y="2378075"/>
          <p14:tracePt t="50481" x="4203700" y="2378075"/>
          <p14:tracePt t="50498" x="4140200" y="2378075"/>
          <p14:tracePt t="50515" x="4075113" y="2378075"/>
          <p14:tracePt t="50531" x="4014788" y="2378075"/>
          <p14:tracePt t="50548" x="4005263" y="2378075"/>
          <p14:tracePt t="50565" x="3967163" y="2378075"/>
          <p14:tracePt t="50581" x="3906838" y="2344738"/>
          <p14:tracePt t="50598" x="3886200" y="2328863"/>
          <p14:tracePt t="50615" x="3825875" y="2281238"/>
          <p14:tracePt t="50631" x="3771900" y="2227263"/>
          <p14:tracePt t="50648" x="3756025" y="2205038"/>
          <p14:tracePt t="50665" x="3717925" y="2151063"/>
          <p14:tracePt t="50681" x="3690938" y="2101850"/>
          <p14:tracePt t="50698" x="3663950" y="2058988"/>
          <p14:tracePt t="50715" x="3632200" y="2005013"/>
          <p14:tracePt t="50731" x="3621088" y="1966913"/>
          <p14:tracePt t="50748" x="3621088" y="1944688"/>
          <p14:tracePt t="50765" x="3621088" y="1917700"/>
          <p14:tracePt t="50781" x="3632200" y="1885950"/>
          <p14:tracePt t="50798" x="3648075" y="1881188"/>
          <p14:tracePt t="50815" x="3702050" y="1843088"/>
          <p14:tracePt t="50831" x="3814763" y="1778000"/>
          <p14:tracePt t="50848" x="3852863" y="1762125"/>
          <p14:tracePt t="50865" x="3987800" y="1719263"/>
          <p14:tracePt t="50881" x="4106863" y="1690688"/>
          <p14:tracePt t="50898" x="4149725" y="1685925"/>
          <p14:tracePt t="50915" x="4225925" y="1685925"/>
          <p14:tracePt t="50931" x="4313238" y="1685925"/>
          <p14:tracePt t="50948" x="4367213" y="1685925"/>
          <p14:tracePt t="50965" x="4441825" y="1685925"/>
          <p14:tracePt t="50982" x="4484688" y="1690688"/>
          <p14:tracePt t="50998" x="4513263" y="1701800"/>
          <p14:tracePt t="51015" x="4545013" y="1719263"/>
          <p14:tracePt t="51031" x="4587875" y="1755775"/>
          <p14:tracePt t="51048" x="4603750" y="1773238"/>
          <p14:tracePt t="51065" x="4657725" y="1827213"/>
          <p14:tracePt t="51081" x="4711700" y="1935163"/>
          <p14:tracePt t="51098" x="4729163" y="1966913"/>
          <p14:tracePt t="51114" x="4765675" y="2043113"/>
          <p14:tracePt t="51131" x="4776788" y="2085975"/>
          <p14:tracePt t="51148" x="4776788" y="2097088"/>
          <p14:tracePt t="51165" x="4765675" y="2112963"/>
          <p14:tracePt t="51181" x="4733925" y="2135188"/>
          <p14:tracePt t="51198" x="4702175" y="2144713"/>
          <p14:tracePt t="51215" x="4652963" y="2166938"/>
          <p14:tracePt t="51231" x="4625975" y="2171700"/>
          <p14:tracePt t="51248" x="4603750" y="2178050"/>
          <p14:tracePt t="51265" x="4587875" y="2189163"/>
          <p14:tracePt t="51281" x="4572000" y="2198688"/>
          <p14:tracePt t="51298" x="4567238" y="2205038"/>
          <p14:tracePt t="51315" x="4560888" y="2205038"/>
          <p14:tracePt t="51349" x="4556125" y="2209800"/>
          <p14:tracePt t="51370" x="4556125" y="2216150"/>
          <p14:tracePt t="51389" x="4549775" y="2216150"/>
          <p14:tracePt t="51399" x="4549775" y="2220913"/>
          <p14:tracePt t="51409" x="4549775" y="2227263"/>
          <p14:tracePt t="51449" x="4549775" y="2232025"/>
          <p14:tracePt t="51919" x="4549775" y="2236788"/>
          <p14:tracePt t="51930" x="4549775" y="2243138"/>
          <p14:tracePt t="51969" x="4549775" y="2247900"/>
          <p14:tracePt t="52039" x="4556125" y="2247900"/>
          <p14:tracePt t="52059" x="4560888" y="2259013"/>
          <p14:tracePt t="52070" x="4567238" y="2263775"/>
          <p14:tracePt t="52079" x="4572000" y="2263775"/>
          <p14:tracePt t="52098" x="4576763" y="2263775"/>
          <p14:tracePt t="52159" x="4583113" y="2259013"/>
          <p14:tracePt t="52169" x="4583113" y="2254250"/>
          <p14:tracePt t="52199" x="4583113" y="2247900"/>
          <p14:tracePt t="52359" x="4583113" y="2254250"/>
          <p14:tracePt t="52370" x="4583113" y="2259013"/>
          <p14:tracePt t="52399" x="4583113" y="2263775"/>
          <p14:tracePt t="52419" x="4583113" y="2270125"/>
          <p14:tracePt t="53540" x="4583113" y="2263775"/>
          <p14:tracePt t="53550" x="4576763" y="2263775"/>
          <p14:tracePt t="53570" x="4572000" y="2263775"/>
          <p14:tracePt t="53599" x="4572000" y="2259013"/>
          <p14:tracePt t="53739" x="4572000" y="2263775"/>
          <p14:tracePt t="53749" x="4572000" y="2301875"/>
          <p14:tracePt t="53760" x="4576763" y="2366963"/>
          <p14:tracePt t="53781" x="4598988" y="2443163"/>
          <p14:tracePt t="53814" x="4614863" y="2535238"/>
          <p14:tracePt t="53831" x="4621213" y="2555875"/>
          <p14:tracePt t="53848" x="4621213" y="2562225"/>
          <p14:tracePt t="53881" x="4621213" y="2566988"/>
          <p14:tracePt t="53900" x="4621213" y="2571750"/>
          <p14:tracePt t="53915" x="4621213" y="2578100"/>
          <p14:tracePt t="53931" x="4625975" y="2589213"/>
          <p14:tracePt t="53948" x="4625975" y="2593975"/>
          <p14:tracePt t="53965" x="4625975" y="2609850"/>
          <p14:tracePt t="53981" x="4625975" y="2616200"/>
          <p14:tracePt t="53998" x="4630738" y="2616200"/>
          <p14:tracePt t="54015" x="4637088" y="2616200"/>
          <p14:tracePt t="54031" x="4641850" y="2616200"/>
          <p14:tracePt t="54048" x="4648200" y="2616200"/>
          <p14:tracePt t="54065" x="4652963" y="2609850"/>
          <p14:tracePt t="54169" x="4648200" y="2609850"/>
          <p14:tracePt t="54199" x="4641850" y="2609850"/>
          <p14:tracePt t="54209" x="4641850" y="2616200"/>
          <p14:tracePt t="54219" x="4637088" y="2620963"/>
          <p14:tracePt t="54231" x="4637088" y="2625725"/>
          <p14:tracePt t="54248" x="4637088" y="2632075"/>
          <p14:tracePt t="54264" x="4637088" y="2643188"/>
          <p14:tracePt t="54359" x="4637088" y="2652713"/>
          <p14:tracePt t="54369" x="4657725" y="2659063"/>
          <p14:tracePt t="54379" x="4679950" y="2663825"/>
          <p14:tracePt t="54389" x="4706938" y="2674938"/>
          <p14:tracePt t="54399" x="4772025" y="2679700"/>
          <p14:tracePt t="54415" x="4814888" y="2679700"/>
          <p14:tracePt t="54431" x="4965700" y="2690813"/>
          <p14:tracePt t="54448" x="5095875" y="2690813"/>
          <p14:tracePt t="54465" x="5192713" y="2690813"/>
          <p14:tracePt t="54482" x="5349875" y="2686050"/>
          <p14:tracePt t="54498" x="5426075" y="2686050"/>
          <p14:tracePt t="54515" x="5527675" y="2686050"/>
          <p14:tracePt t="54531" x="5583238" y="2679700"/>
          <p14:tracePt t="54548" x="5637213" y="2679700"/>
          <p14:tracePt t="54564" x="5691188" y="2679700"/>
          <p14:tracePt t="54581" x="5761038" y="2670175"/>
          <p14:tracePt t="54598" x="5788025" y="2670175"/>
          <p14:tracePt t="54614" x="5826125" y="2663825"/>
          <p14:tracePt t="54631" x="5868988" y="2663825"/>
          <p14:tracePt t="54649" x="5907088" y="2663825"/>
          <p14:tracePt t="54665" x="5922963" y="2663825"/>
          <p14:tracePt t="54681" x="5954713" y="2659063"/>
          <p14:tracePt t="54698" x="5965825" y="2659063"/>
          <p14:tracePt t="54715" x="5988050" y="2659063"/>
          <p14:tracePt t="54731" x="6015038" y="2659063"/>
          <p14:tracePt t="54748" x="6019800" y="2659063"/>
          <p14:tracePt t="54765" x="6030913" y="2659063"/>
          <p14:tracePt t="54781" x="6042025" y="2659063"/>
          <p14:tracePt t="54799" x="6046788" y="2659063"/>
          <p14:tracePt t="54815" x="6064250" y="2659063"/>
          <p14:tracePt t="54831" x="6080125" y="2659063"/>
          <p14:tracePt t="54848" x="6084888" y="2659063"/>
          <p14:tracePt t="54865" x="6091238" y="2652713"/>
          <p14:tracePt t="54881" x="6096000" y="2652713"/>
          <p14:tracePt t="54898" x="6100763" y="2652713"/>
          <p14:tracePt t="54915" x="6111875" y="2652713"/>
          <p14:tracePt t="54932" x="6138863" y="2652713"/>
          <p14:tracePt t="54948" x="6145213" y="2652713"/>
          <p14:tracePt t="54964" x="6154738" y="2652713"/>
          <p14:tracePt t="54982" x="6165850" y="2652713"/>
          <p14:tracePt t="54998" x="6172200" y="2652713"/>
          <p14:tracePt t="55015" x="6181725" y="2652713"/>
          <p14:tracePt t="55031" x="6199188" y="2652713"/>
          <p14:tracePt t="55048" x="6203950" y="2652713"/>
          <p14:tracePt t="55065" x="6215063" y="2652713"/>
          <p14:tracePt t="55081" x="6242050" y="2652713"/>
          <p14:tracePt t="55098" x="6246813" y="2652713"/>
          <p14:tracePt t="55115" x="6262688" y="2652713"/>
          <p14:tracePt t="55131" x="6280150" y="2652713"/>
          <p14:tracePt t="55148" x="6284913" y="2652713"/>
          <p14:tracePt t="55165" x="6307138" y="2652713"/>
          <p14:tracePt t="55181" x="6334125" y="2652713"/>
          <p14:tracePt t="55198" x="6345238" y="2647950"/>
          <p14:tracePt t="55215" x="6388100" y="2647950"/>
          <p14:tracePt t="55231" x="6419850" y="2647950"/>
          <p14:tracePt t="55248" x="6430963" y="2647950"/>
          <p14:tracePt t="55265" x="6469063" y="2647950"/>
          <p14:tracePt t="55281" x="6500813" y="2647950"/>
          <p14:tracePt t="55298" x="6523038" y="2647950"/>
          <p14:tracePt t="55315" x="6550025" y="2647950"/>
          <p14:tracePt t="55331" x="6565900" y="2647950"/>
          <p14:tracePt t="55348" x="6570663" y="2647950"/>
          <p14:tracePt t="55365" x="6581775" y="2647950"/>
          <p14:tracePt t="55381" x="6592888" y="2647950"/>
          <p14:tracePt t="55398" x="6615113" y="2647950"/>
          <p14:tracePt t="55414" x="6630988" y="2647950"/>
          <p14:tracePt t="55432" x="6642100" y="2647950"/>
          <p14:tracePt t="55448" x="6646863" y="2647950"/>
          <p14:tracePt t="56491" x="6642100" y="2647950"/>
          <p14:tracePt t="56503" x="6635750" y="2647950"/>
          <p14:tracePt t="56549" x="6608763" y="2647950"/>
          <p14:tracePt t="56559" x="6588125" y="2652713"/>
          <p14:tracePt t="56569" x="6538913" y="2670175"/>
          <p14:tracePt t="56581" x="6446838" y="2690813"/>
          <p14:tracePt t="56615" x="6118225" y="2744788"/>
          <p14:tracePt t="56648" x="5684838" y="2751138"/>
          <p14:tracePt t="56681" x="5484813" y="2751138"/>
          <p14:tracePt t="56698" x="5446713" y="2751138"/>
          <p14:tracePt t="56715" x="5387975" y="2751138"/>
          <p14:tracePt t="56731" x="5322888" y="2751138"/>
          <p14:tracePt t="56748" x="5273675" y="2751138"/>
          <p14:tracePt t="56764" x="5226050" y="2751138"/>
          <p14:tracePt t="56781" x="5192713" y="2751138"/>
          <p14:tracePt t="56798" x="5187950" y="2744788"/>
          <p14:tracePt t="56815" x="5183188" y="2744788"/>
          <p14:tracePt t="56831" x="5172075" y="2744788"/>
          <p14:tracePt t="56879" x="5165725" y="2744788"/>
          <p14:tracePt t="56909" x="5160963" y="2751138"/>
          <p14:tracePt t="56919" x="5160963" y="2755900"/>
          <p14:tracePt t="56930" x="5149850" y="2755900"/>
          <p14:tracePt t="56939" x="5129213" y="2762250"/>
          <p14:tracePt t="56949" x="5106988" y="2762250"/>
          <p14:tracePt t="56965" x="5068888" y="2762250"/>
          <p14:tracePt t="56982" x="5014913" y="2762250"/>
          <p14:tracePt t="56998" x="4965700" y="2762250"/>
          <p14:tracePt t="57015" x="4922838" y="2762250"/>
          <p14:tracePt t="57031" x="4902200" y="2762250"/>
          <p14:tracePt t="57048" x="4891088" y="2762250"/>
          <p14:tracePt t="57064" x="4848225" y="2762250"/>
          <p14:tracePt t="57081" x="4794250" y="2762250"/>
          <p14:tracePt t="57098" x="4787900" y="2762250"/>
          <p14:tracePt t="57114" x="4783138" y="2762250"/>
          <p14:tracePt t="57462" x="4803775" y="2762250"/>
          <p14:tracePt t="57473" x="4864100" y="2762250"/>
          <p14:tracePt t="57481" x="4938713" y="2762250"/>
          <p14:tracePt t="57498" x="5165725" y="2762250"/>
          <p14:tracePt t="57514" x="5356225" y="2762250"/>
          <p14:tracePt t="57531" x="5603875" y="2755900"/>
          <p14:tracePt t="57548" x="5630863" y="2751138"/>
          <p14:tracePt t="57581" x="5657850" y="2751138"/>
          <p14:tracePt t="57615" x="5664200" y="2751138"/>
          <p14:tracePt t="59069" x="5668963" y="2751138"/>
          <p14:tracePt t="59089" x="5684838" y="2751138"/>
          <p14:tracePt t="59100" x="5722938" y="2751138"/>
          <p14:tracePt t="59109" x="5749925" y="2751138"/>
          <p14:tracePt t="59120" x="5772150" y="2751138"/>
          <p14:tracePt t="59131" x="5799138" y="2751138"/>
          <p14:tracePt t="59148" x="5819775" y="2751138"/>
          <p14:tracePt t="59181" x="5830888" y="2751138"/>
          <p14:tracePt t="59469" x="5803900" y="2762250"/>
          <p14:tracePt t="59481" x="5781675" y="2767013"/>
          <p14:tracePt t="59489" x="5754688" y="2782888"/>
          <p14:tracePt t="59499" x="5722938" y="2794000"/>
          <p14:tracePt t="59514" x="5695950" y="2805113"/>
          <p14:tracePt t="59531" x="5588000" y="2816225"/>
          <p14:tracePt t="59548" x="5549900" y="2816225"/>
          <p14:tracePt t="59564" x="5419725" y="2816225"/>
          <p14:tracePt t="59581" x="5302250" y="2782888"/>
          <p14:tracePt t="59598" x="5268913" y="2767013"/>
          <p14:tracePt t="59614" x="5192713" y="2717800"/>
          <p14:tracePt t="59631" x="5156200" y="2674938"/>
          <p14:tracePt t="59648" x="5149850" y="2652713"/>
          <p14:tracePt t="59665" x="5133975" y="2571750"/>
          <p14:tracePt t="59681" x="5129213" y="2501900"/>
          <p14:tracePt t="59698" x="5129213" y="2447925"/>
          <p14:tracePt t="59715" x="5129213" y="2405063"/>
          <p14:tracePt t="59731" x="5129213" y="2335213"/>
          <p14:tracePt t="59748" x="5133975" y="2301875"/>
          <p14:tracePt t="59764" x="5172075" y="2270125"/>
          <p14:tracePt t="59781" x="5237163" y="2227263"/>
          <p14:tracePt t="59798" x="5264150" y="2220913"/>
          <p14:tracePt t="59814" x="5372100" y="2205038"/>
          <p14:tracePt t="59831" x="5549900" y="2205038"/>
          <p14:tracePt t="59848" x="5610225" y="2205038"/>
          <p14:tracePt t="59864" x="5846763" y="2205038"/>
          <p14:tracePt t="59881" x="6015038" y="2216150"/>
          <p14:tracePt t="59898" x="6069013" y="2227263"/>
          <p14:tracePt t="59915" x="6176963" y="2254250"/>
          <p14:tracePt t="59931" x="6215063" y="2297113"/>
          <p14:tracePt t="59948" x="6226175" y="2312988"/>
          <p14:tracePt t="59965" x="6230938" y="2324100"/>
          <p14:tracePt t="59981" x="6230938" y="2344738"/>
          <p14:tracePt t="59998" x="6226175" y="2362200"/>
          <p14:tracePt t="60014" x="6219825" y="2371725"/>
          <p14:tracePt t="60031" x="6215063" y="2382838"/>
          <p14:tracePt t="60489" x="6257925" y="2382838"/>
          <p14:tracePt t="60500" x="6296025" y="2382838"/>
          <p14:tracePt t="60510" x="6323013" y="2393950"/>
          <p14:tracePt t="60519" x="6361113" y="2393950"/>
          <p14:tracePt t="60531" x="6381750" y="2393950"/>
          <p14:tracePt t="60548" x="6408738" y="2393950"/>
          <p14:tracePt t="60564" x="6446838" y="2398713"/>
          <p14:tracePt t="60598" x="6446838" y="2405063"/>
          <p14:tracePt t="61189" x="6446838" y="2436813"/>
          <p14:tracePt t="61200" x="6446838" y="2463800"/>
          <p14:tracePt t="61209" x="6442075" y="2508250"/>
          <p14:tracePt t="61219" x="6442075" y="2544763"/>
          <p14:tracePt t="61231" x="6442075" y="2571750"/>
          <p14:tracePt t="61248" x="6442075" y="2620963"/>
          <p14:tracePt t="61264" x="6442075" y="2674938"/>
          <p14:tracePt t="61298" x="6403975" y="2767013"/>
          <p14:tracePt t="61299" x="6365875" y="2825750"/>
          <p14:tracePt t="61331" x="6230938" y="2924175"/>
          <p14:tracePt t="61364" x="6118225" y="2967038"/>
          <p14:tracePt t="61381" x="6035675" y="2971800"/>
          <p14:tracePt t="61398" x="6008688" y="2971800"/>
          <p14:tracePt t="61415" x="5922963" y="2971800"/>
          <p14:tracePt t="61431" x="5864225" y="2971800"/>
          <p14:tracePt t="61448" x="5819775" y="2955925"/>
          <p14:tracePt t="61465" x="5772150" y="2924175"/>
          <p14:tracePt t="61482" x="5727700" y="2917825"/>
          <p14:tracePt t="61498" x="5718175" y="2906713"/>
          <p14:tracePt t="61515" x="5695950" y="2890838"/>
          <p14:tracePt t="61531" x="5664200" y="2859088"/>
          <p14:tracePt t="61548" x="5653088" y="2852738"/>
          <p14:tracePt t="61564" x="5614988" y="2809875"/>
          <p14:tracePt t="61581" x="5588000" y="2771775"/>
          <p14:tracePt t="61598" x="5583238" y="2762250"/>
          <p14:tracePt t="61615" x="5583238" y="2740025"/>
          <p14:tracePt t="61631" x="5583238" y="2686050"/>
          <p14:tracePt t="61648" x="5583238" y="2670175"/>
          <p14:tracePt t="61665" x="5583238" y="2620963"/>
          <p14:tracePt t="61681" x="5583238" y="2578100"/>
          <p14:tracePt t="61698" x="5599113" y="2540000"/>
          <p14:tracePt t="61714" x="5637213" y="2497138"/>
          <p14:tracePt t="61731" x="5684838" y="2463800"/>
          <p14:tracePt t="61748" x="5718175" y="2447925"/>
          <p14:tracePt t="61765" x="5765800" y="2443163"/>
          <p14:tracePt t="61781" x="5853113" y="2443163"/>
          <p14:tracePt t="61798" x="5880100" y="2443163"/>
          <p14:tracePt t="61815" x="5922963" y="2443163"/>
          <p14:tracePt t="61940" x="5922963" y="2436813"/>
          <p14:tracePt t="61959" x="5918200" y="2436813"/>
          <p14:tracePt t="62049" x="5911850" y="2436813"/>
          <p14:tracePt t="62069" x="5900738" y="2432050"/>
          <p14:tracePt t="62079" x="5891213" y="2432050"/>
          <p14:tracePt t="62089" x="5884863" y="2425700"/>
          <p14:tracePt t="62099" x="5873750" y="2425700"/>
          <p14:tracePt t="62114" x="5853113" y="2425700"/>
          <p14:tracePt t="62131" x="5781675" y="2425700"/>
          <p14:tracePt t="62148" x="5745163" y="2425700"/>
          <p14:tracePt t="62164" x="5592763" y="2425700"/>
          <p14:tracePt t="62181" x="5392738" y="2425700"/>
          <p14:tracePt t="62198" x="5165725" y="2425700"/>
          <p14:tracePt t="62215" x="4787900" y="2436813"/>
          <p14:tracePt t="62231" x="4318000" y="2447925"/>
          <p14:tracePt t="62248" x="4064000" y="2447925"/>
          <p14:tracePt t="62264" x="3848100" y="2447925"/>
          <p14:tracePt t="62281" x="3668713" y="2459038"/>
          <p14:tracePt t="62298" x="3641725" y="2463800"/>
          <p14:tracePt t="62315" x="3582988" y="2463800"/>
          <p14:tracePt t="62331" x="3567113" y="2463800"/>
          <p14:tracePt t="62379" x="3567113" y="2481263"/>
          <p14:tracePt t="62389" x="3560763" y="2481263"/>
          <p14:tracePt t="62399" x="3560763" y="2486025"/>
          <p14:tracePt t="62414" x="3556000" y="2486025"/>
          <p14:tracePt t="62439" x="3551238" y="2486025"/>
          <p14:tracePt t="62480" x="3533775" y="2490788"/>
          <p14:tracePt t="62489" x="3524250" y="2490788"/>
          <p14:tracePt t="62500" x="3502025" y="2497138"/>
          <p14:tracePt t="62515" x="3475038" y="2497138"/>
          <p14:tracePt t="62531" x="3355975" y="2501900"/>
          <p14:tracePt t="62548" x="3290888" y="2513013"/>
          <p14:tracePt t="62564" x="3101975" y="2513013"/>
          <p14:tracePt t="62581" x="2960688" y="2513013"/>
          <p14:tracePt t="62598" x="2933700" y="2513013"/>
          <p14:tracePt t="62615" x="2863850" y="2517775"/>
          <p14:tracePt t="62631" x="2843213" y="2517775"/>
          <p14:tracePt t="62648" x="2836863" y="2517775"/>
          <p14:tracePt t="62830" x="2852738" y="2517775"/>
          <p14:tracePt t="62839" x="2879725" y="2517775"/>
          <p14:tracePt t="62849" x="2960688" y="2513013"/>
          <p14:tracePt t="62864" x="3025775" y="2513013"/>
          <p14:tracePt t="62881" x="3263900" y="2513013"/>
          <p14:tracePt t="62898" x="3367088" y="2513013"/>
          <p14:tracePt t="62915" x="3506788" y="2517775"/>
          <p14:tracePt t="62931" x="3540125" y="2517775"/>
          <p14:tracePt t="63481" x="3560763" y="2524125"/>
          <p14:tracePt t="63490" x="3598863" y="2524125"/>
          <p14:tracePt t="63502" x="3636963" y="2524125"/>
          <p14:tracePt t="63515" x="3722688" y="2524125"/>
          <p14:tracePt t="63531" x="3956050" y="2535238"/>
          <p14:tracePt t="63548" x="4187825" y="2535238"/>
          <p14:tracePt t="63564" x="4513263" y="2535238"/>
          <p14:tracePt t="63581" x="4760913" y="2535238"/>
          <p14:tracePt t="63615" x="5183188" y="2535238"/>
          <p14:tracePt t="63648" x="5522913" y="2540000"/>
          <p14:tracePt t="63681" x="5722938" y="2566988"/>
          <p14:tracePt t="63698" x="5738813" y="2578100"/>
          <p14:tracePt t="63715" x="5754688" y="2582863"/>
          <p14:tracePt t="63731" x="5761038" y="2589213"/>
          <p14:tracePt t="63748" x="5765800" y="2589213"/>
          <p14:tracePt t="63781" x="5776913" y="2589213"/>
          <p14:tracePt t="63879" x="5781675" y="2589213"/>
          <p14:tracePt t="63890" x="5792788" y="2589213"/>
          <p14:tracePt t="63899" x="5810250" y="2598738"/>
          <p14:tracePt t="63915" x="5819775" y="2598738"/>
          <p14:tracePt t="63931" x="5826125" y="2598738"/>
          <p14:tracePt t="63948" x="5837238" y="2598738"/>
          <p14:tracePt t="63964" x="5868988" y="2598738"/>
          <p14:tracePt t="63982" x="5965825" y="2625725"/>
          <p14:tracePt t="63998" x="6003925" y="2632075"/>
          <p14:tracePt t="64014" x="6084888" y="2643188"/>
          <p14:tracePt t="64031" x="6127750" y="2663825"/>
          <p14:tracePt t="64440" x="6111875" y="2663825"/>
          <p14:tracePt t="64449" x="6096000" y="2663825"/>
          <p14:tracePt t="69631" x="5965825" y="2686050"/>
          <p14:tracePt t="69640" x="5965825" y="2697163"/>
          <p14:tracePt t="69650" x="5965825" y="2713038"/>
          <p14:tracePt t="69665" x="5965825" y="2740025"/>
          <p14:tracePt t="69681" x="5949950" y="2886075"/>
          <p14:tracePt t="69698" x="5938838" y="2960688"/>
          <p14:tracePt t="69715" x="5895975" y="3070225"/>
          <p14:tracePt t="69731" x="5695950" y="3155950"/>
          <p14:tracePt t="69765" x="5230813" y="3187700"/>
          <p14:tracePt t="69798" x="4956175" y="3187700"/>
          <p14:tracePt t="69800" x="4922838" y="3182938"/>
          <p14:tracePt t="69831" x="4826000" y="3182938"/>
          <p14:tracePt t="69848" x="4776788" y="3182938"/>
          <p14:tracePt t="69864" x="4711700" y="3182938"/>
          <p14:tracePt t="69881" x="4679950" y="3194050"/>
          <p14:tracePt t="69898" x="4652963" y="3198813"/>
          <p14:tracePt t="69914" x="4625975" y="3205163"/>
          <p14:tracePt t="69931" x="4610100" y="3209925"/>
          <p14:tracePt t="69948" x="4603750" y="3209925"/>
          <p14:tracePt t="70129" x="4594225" y="3221038"/>
          <p14:tracePt t="70139" x="4549775" y="3225800"/>
          <p14:tracePt t="70149" x="4522788" y="3241675"/>
          <p14:tracePt t="70165" x="4468813" y="3248025"/>
          <p14:tracePt t="70181" x="4302125" y="3290888"/>
          <p14:tracePt t="70198" x="4221163" y="3302000"/>
          <p14:tracePt t="70215" x="4005263" y="3317875"/>
          <p14:tracePt t="70231" x="3663950" y="3344863"/>
          <p14:tracePt t="70248" x="3571875" y="3344863"/>
          <p14:tracePt t="70264" x="3328988" y="3344863"/>
          <p14:tracePt t="70281" x="3133725" y="3355975"/>
          <p14:tracePt t="70298" x="3086100" y="3355975"/>
          <p14:tracePt t="70314" x="2998788" y="3355975"/>
          <p14:tracePt t="70331" x="2967038" y="3355975"/>
          <p14:tracePt t="70348" x="2955925" y="3355975"/>
          <p14:tracePt t="70365" x="2951163" y="3355975"/>
          <p14:tracePt t="70430" x="2944813" y="3355975"/>
          <p14:tracePt t="70439" x="2940050" y="3355975"/>
          <p14:tracePt t="70449" x="2933700" y="3344863"/>
          <p14:tracePt t="70465" x="2928938" y="3344863"/>
          <p14:tracePt t="70482" x="2901950" y="3333750"/>
          <p14:tracePt t="70498" x="2897188" y="3328988"/>
          <p14:tracePt t="70514" x="2890838" y="3328988"/>
          <p14:tracePt t="70579" x="2886075" y="3328988"/>
          <p14:tracePt t="70719" x="2886075" y="3324225"/>
          <p14:tracePt t="70780" x="2890838" y="3324225"/>
          <p14:tracePt t="70819" x="2890838" y="3317875"/>
          <p14:tracePt t="70859" x="2897188" y="3317875"/>
          <p14:tracePt t="70869" x="2901950" y="3317875"/>
          <p14:tracePt t="70899" x="2906713" y="3317875"/>
          <p14:tracePt t="70909" x="2913063" y="3313113"/>
          <p14:tracePt t="70959" x="2917825" y="3313113"/>
          <p14:tracePt t="70970" x="2924175" y="3313113"/>
          <p14:tracePt t="70981" x="2933700" y="3313113"/>
          <p14:tracePt t="70989" x="2951163" y="3306763"/>
          <p14:tracePt t="70999" x="2960688" y="3306763"/>
          <p14:tracePt t="71016" x="2971800" y="3302000"/>
          <p14:tracePt t="71031" x="3005138" y="3302000"/>
          <p14:tracePt t="71048" x="3016250" y="3302000"/>
          <p14:tracePt t="71064" x="3043238" y="3297238"/>
          <p14:tracePt t="71081" x="3086100" y="3297238"/>
          <p14:tracePt t="71098" x="3101975" y="3297238"/>
          <p14:tracePt t="71114" x="3144838" y="3297238"/>
          <p14:tracePt t="71131" x="3178175" y="3297238"/>
          <p14:tracePt t="71148" x="3187700" y="3297238"/>
          <p14:tracePt t="71165" x="3221038" y="3297238"/>
          <p14:tracePt t="71181" x="3270250" y="3297238"/>
          <p14:tracePt t="71198" x="3297238" y="3297238"/>
          <p14:tracePt t="71214" x="3367088" y="3297238"/>
          <p14:tracePt t="71231" x="3414713" y="3297238"/>
          <p14:tracePt t="71248" x="3463925" y="3297238"/>
          <p14:tracePt t="71265" x="3517900" y="3297238"/>
          <p14:tracePt t="71281" x="3587750" y="3297238"/>
          <p14:tracePt t="71298" x="3614738" y="3297238"/>
          <p14:tracePt t="71314" x="3690938" y="3286125"/>
          <p14:tracePt t="71331" x="3767138" y="3286125"/>
          <p14:tracePt t="71348" x="3798888" y="3286125"/>
          <p14:tracePt t="71364" x="3886200" y="3286125"/>
          <p14:tracePt t="71381" x="3998913" y="3286125"/>
          <p14:tracePt t="71398" x="4064000" y="3286125"/>
          <p14:tracePt t="71415" x="4113213" y="3286125"/>
          <p14:tracePt t="71431" x="4167188" y="3286125"/>
          <p14:tracePt t="71448" x="4198938" y="3286125"/>
          <p14:tracePt t="71464" x="4237038" y="3286125"/>
          <p14:tracePt t="71481" x="4279900" y="3279775"/>
          <p14:tracePt t="71498" x="4329113" y="3270250"/>
          <p14:tracePt t="71514" x="4394200" y="3270250"/>
          <p14:tracePt t="71531" x="4484688" y="3252788"/>
          <p14:tracePt t="71548" x="4540250" y="3252788"/>
          <p14:tracePt t="71565" x="4598988" y="3252788"/>
          <p14:tracePt t="71581" x="4630738" y="3248025"/>
          <p14:tracePt t="71598" x="4641850" y="3248025"/>
          <p14:tracePt t="71615" x="4668838" y="3248025"/>
          <p14:tracePt t="71631" x="4691063" y="3241675"/>
          <p14:tracePt t="71648" x="4706938" y="3241675"/>
          <p14:tracePt t="71665" x="4733925" y="3241675"/>
          <p14:tracePt t="71681" x="4783138" y="3241675"/>
          <p14:tracePt t="71698" x="4803775" y="3241675"/>
          <p14:tracePt t="71715" x="4830763" y="3241675"/>
          <p14:tracePt t="71731" x="4841875" y="3241675"/>
          <p14:tracePt t="71748" x="4848225" y="3241675"/>
          <p14:tracePt t="71764" x="4864100" y="3236913"/>
          <p14:tracePt t="71781" x="4895850" y="3236913"/>
          <p14:tracePt t="71798" x="4918075" y="3232150"/>
          <p14:tracePt t="71815" x="4949825" y="3232150"/>
          <p14:tracePt t="71831" x="4972050" y="3232150"/>
          <p14:tracePt t="71848" x="4976813" y="3232150"/>
          <p14:tracePt t="71865" x="4992688" y="3232150"/>
          <p14:tracePt t="71881" x="5019675" y="3232150"/>
          <p14:tracePt t="71898" x="5041900" y="3232150"/>
          <p14:tracePt t="71915" x="5064125" y="3232150"/>
          <p14:tracePt t="71931" x="5106988" y="3221038"/>
          <p14:tracePt t="71948" x="5133975" y="3221038"/>
          <p14:tracePt t="71965" x="5172075" y="3221038"/>
          <p14:tracePt t="71982" x="5199063" y="3221038"/>
          <p14:tracePt t="71998" x="5210175" y="3221038"/>
          <p14:tracePt t="72014" x="5219700" y="3221038"/>
          <p14:tracePt t="72031" x="5241925" y="3221038"/>
          <p14:tracePt t="72048" x="5257800" y="3221038"/>
          <p14:tracePt t="72064" x="5273675" y="3221038"/>
          <p14:tracePt t="72081" x="5284788" y="3221038"/>
          <p14:tracePt t="72098" x="5291138" y="3221038"/>
          <p14:tracePt t="72114" x="5302250" y="3221038"/>
          <p14:tracePt t="72131" x="5318125" y="3221038"/>
          <p14:tracePt t="72148" x="5322888" y="3221038"/>
          <p14:tracePt t="72164" x="5329238" y="3221038"/>
          <p14:tracePt t="73499" x="5349875" y="3214688"/>
          <p14:tracePt t="73509" x="5387975" y="3209925"/>
          <p14:tracePt t="73519" x="5414963" y="3198813"/>
          <p14:tracePt t="73531" x="5426075" y="3198813"/>
          <p14:tracePt t="73548" x="5430838" y="3198813"/>
          <p14:tracePt t="78871" x="5565775" y="3333750"/>
          <p14:tracePt t="78889" x="5549900" y="3324225"/>
          <p14:tracePt t="78899" x="5500688" y="3317875"/>
          <p14:tracePt t="78909" x="5446713" y="3317875"/>
          <p14:tracePt t="78931" x="5307013" y="3317875"/>
          <p14:tracePt t="78964" x="5138738" y="3495675"/>
          <p14:tracePt t="78981" x="4987925" y="3695700"/>
          <p14:tracePt t="78998" x="4918075" y="3756025"/>
          <p14:tracePt t="79014" x="4722813" y="3886200"/>
          <p14:tracePt t="79031" x="4610100" y="3971925"/>
          <p14:tracePt t="79048" x="4576763" y="3994150"/>
          <p14:tracePt t="79064" x="4502150" y="4052888"/>
          <p14:tracePt t="79081" x="4410075" y="4117975"/>
          <p14:tracePt t="79098" x="4349750" y="4167188"/>
          <p14:tracePt t="79114" x="4264025" y="4225925"/>
          <p14:tracePt t="79131" x="4214813" y="4268788"/>
          <p14:tracePt t="79148" x="4194175" y="4275138"/>
          <p14:tracePt t="79165" x="4183063" y="4279900"/>
          <p14:tracePt t="79181" x="4149725" y="4295775"/>
          <p14:tracePt t="79198" x="4140200" y="4313238"/>
          <p14:tracePt t="79214" x="4090988" y="4318000"/>
          <p14:tracePt t="79231" x="4059238" y="4322763"/>
          <p14:tracePt t="79248" x="4041775" y="4322763"/>
          <p14:tracePt t="79264" x="4032250" y="4322763"/>
          <p14:tracePt t="79298" x="4032250" y="4329113"/>
          <p14:tracePt t="79319" x="4025900" y="4329113"/>
          <p14:tracePt t="79331" x="4021138" y="4329113"/>
          <p14:tracePt t="79348" x="4014788" y="4329113"/>
          <p14:tracePt t="79369" x="4010025" y="4329113"/>
          <p14:tracePt t="79499" x="4010025" y="4322763"/>
          <p14:tracePt t="79509" x="4010025" y="4313238"/>
          <p14:tracePt t="79519" x="4021138" y="4302125"/>
          <p14:tracePt t="79531" x="4021138" y="4291013"/>
          <p14:tracePt t="79548" x="4025900" y="4275138"/>
          <p14:tracePt t="79564" x="4032250" y="4264025"/>
          <p14:tracePt t="79581" x="4032250" y="4252913"/>
          <p14:tracePt t="79614" x="4037013" y="4248150"/>
          <p14:tracePt t="79631" x="4052888" y="4248150"/>
          <p14:tracePt t="79648" x="4068763" y="4241800"/>
          <p14:tracePt t="79664" x="4079875" y="4237038"/>
          <p14:tracePt t="79681" x="4106863" y="4230688"/>
          <p14:tracePt t="79698" x="4129088" y="4225925"/>
          <p14:tracePt t="79715" x="4149725" y="4214813"/>
          <p14:tracePt t="79731" x="4167188" y="4214813"/>
          <p14:tracePt t="79748" x="4171950" y="4214813"/>
          <p14:tracePt t="79764" x="4198938" y="4214813"/>
          <p14:tracePt t="79781" x="4248150" y="4214813"/>
          <p14:tracePt t="79798" x="4259263" y="4214813"/>
          <p14:tracePt t="79814" x="4279900" y="4210050"/>
          <p14:tracePt t="79831" x="4286250" y="4210050"/>
          <p14:tracePt t="80799" x="4264025" y="4210050"/>
          <p14:tracePt t="80809" x="4225925" y="4210050"/>
          <p14:tracePt t="80819" x="4187825" y="4210050"/>
          <p14:tracePt t="80831" x="4160838" y="4210050"/>
          <p14:tracePt t="80848" x="4149725" y="4214813"/>
          <p14:tracePt t="80864" x="4133850" y="4221163"/>
          <p14:tracePt t="80900" x="4140200" y="4221163"/>
          <p14:tracePt t="80929" x="4133850" y="4221163"/>
          <p14:tracePt t="81570" x="4140200" y="4214813"/>
          <p14:tracePt t="81580" x="4149725" y="4214813"/>
          <p14:tracePt t="81590" x="4156075" y="4210050"/>
          <p14:tracePt t="81600" x="4171950" y="4203700"/>
          <p14:tracePt t="81614" x="4176713" y="4187825"/>
          <p14:tracePt t="81631" x="4221163" y="4160838"/>
          <p14:tracePt t="81648" x="4230688" y="4149725"/>
          <p14:tracePt t="81681" x="4259263" y="4113213"/>
          <p14:tracePt t="81717" x="4264025" y="4095750"/>
          <p14:tracePt t="81748" x="4275138" y="4086225"/>
          <p14:tracePt t="81920" x="4275138" y="4079875"/>
          <p14:tracePt t="82210" x="4268788" y="4079875"/>
          <p14:tracePt t="82219" x="4248150" y="4079875"/>
          <p14:tracePt t="82231" x="4225925" y="4079875"/>
          <p14:tracePt t="82248" x="4214813" y="4079875"/>
          <p14:tracePt t="82264" x="4194175" y="4079875"/>
          <p14:tracePt t="82281" x="4171950" y="4079875"/>
          <p14:tracePt t="82298" x="4160838" y="4079875"/>
          <p14:tracePt t="82331" x="4113213" y="4095750"/>
          <p14:tracePt t="82364" x="4041775" y="4117975"/>
          <p14:tracePt t="82398" x="3987800" y="4140200"/>
          <p14:tracePt t="82415" x="3960813" y="4144963"/>
          <p14:tracePt t="82431" x="3913188" y="4160838"/>
          <p14:tracePt t="82448" x="3863975" y="4183063"/>
          <p14:tracePt t="82464" x="3841750" y="4194175"/>
          <p14:tracePt t="82481" x="3771900" y="4221163"/>
          <p14:tracePt t="82498" x="3756025" y="4225925"/>
          <p14:tracePt t="82514" x="3722688" y="4237038"/>
          <p14:tracePt t="82531" x="3706813" y="4241800"/>
          <p14:tracePt t="82548" x="3702050" y="4248150"/>
          <p14:tracePt t="82564" x="3686175" y="4257675"/>
          <p14:tracePt t="82581" x="3659188" y="4264025"/>
          <p14:tracePt t="82598" x="3648075" y="4275138"/>
          <p14:tracePt t="82614" x="3621088" y="4291013"/>
          <p14:tracePt t="82631" x="3587750" y="4295775"/>
          <p14:tracePt t="82648" x="3578225" y="4302125"/>
          <p14:tracePt t="82664" x="3551238" y="4306888"/>
          <p14:tracePt t="82681" x="3540125" y="4313238"/>
          <p14:tracePt t="82719" x="3533775" y="4313238"/>
          <p14:tracePt t="82731" x="3529013" y="4313238"/>
          <p14:tracePt t="82748" x="3524250" y="4313238"/>
          <p14:tracePt t="82764" x="3517900" y="4313238"/>
          <p14:tracePt t="82781" x="3513138" y="4313238"/>
          <p14:tracePt t="82798" x="3506788" y="4313238"/>
          <p14:tracePt t="82814" x="3502025" y="4313238"/>
          <p14:tracePt t="82831" x="3497263" y="4313238"/>
          <p14:tracePt t="82848" x="3490913" y="4313238"/>
          <p14:tracePt t="82864" x="3486150" y="4313238"/>
          <p14:tracePt t="82881" x="3475038" y="4306888"/>
          <p14:tracePt t="82898" x="3475038" y="4302125"/>
          <p14:tracePt t="82915" x="3468688" y="4295775"/>
          <p14:tracePt t="82931" x="3459163" y="4284663"/>
          <p14:tracePt t="82948" x="3459163" y="4279900"/>
          <p14:tracePt t="82964" x="3452813" y="4275138"/>
          <p14:tracePt t="82981" x="3448050" y="4275138"/>
          <p14:tracePt t="82999" x="3441700" y="4268788"/>
          <p14:tracePt t="83039" x="3441700" y="4264025"/>
          <p14:tracePt t="83049" x="3436938" y="4264025"/>
          <p14:tracePt t="83059" x="3432175" y="4257675"/>
          <p14:tracePt t="83069" x="3425825" y="4252913"/>
          <p14:tracePt t="83081" x="3421063" y="4252913"/>
          <p14:tracePt t="83098" x="3414713" y="4248150"/>
          <p14:tracePt t="83114" x="3409950" y="4241800"/>
          <p14:tracePt t="83484" x="3398838" y="4241800"/>
          <p14:tracePt t="83494" x="3378200" y="4241800"/>
          <p14:tracePt t="83501" x="3371850" y="4241800"/>
          <p14:tracePt t="83514" x="3367088" y="4241800"/>
          <p14:tracePt t="83531" x="3360738" y="4237038"/>
          <p14:tracePt t="83564" x="3344863" y="4237038"/>
          <p14:tracePt t="83598" x="3333750" y="4237038"/>
          <p14:tracePt t="83631" x="3324225" y="4230688"/>
          <p14:tracePt t="83679" x="3317875" y="4230688"/>
          <p14:tracePt t="83689" x="3313113" y="4230688"/>
          <p14:tracePt t="83699" x="3306763" y="4230688"/>
          <p14:tracePt t="83715" x="3290888" y="4225925"/>
          <p14:tracePt t="83731" x="3279775" y="4221163"/>
          <p14:tracePt t="83748" x="3263900" y="4214813"/>
          <p14:tracePt t="83764" x="3252788" y="4203700"/>
          <p14:tracePt t="83781" x="3248025" y="4187825"/>
          <p14:tracePt t="83798" x="3248025" y="4176713"/>
          <p14:tracePt t="83814" x="3243263" y="4156075"/>
          <p14:tracePt t="83831" x="3243263" y="4149725"/>
          <p14:tracePt t="83848" x="3243263" y="4144963"/>
          <p14:tracePt t="83864" x="3243263" y="4140200"/>
          <p14:tracePt t="83881" x="3243263" y="4129088"/>
          <p14:tracePt t="83898" x="3236913" y="4113213"/>
          <p14:tracePt t="83931" x="3243263" y="4090988"/>
          <p14:tracePt t="83948" x="3243263" y="4075113"/>
          <p14:tracePt t="83964" x="3243263" y="4059238"/>
          <p14:tracePt t="83981" x="3243263" y="4041775"/>
          <p14:tracePt t="83998" x="3243263" y="4030663"/>
          <p14:tracePt t="84014" x="3236913" y="4014788"/>
          <p14:tracePt t="84031" x="3236913" y="3998913"/>
          <p14:tracePt t="84048" x="3225800" y="3983038"/>
          <p14:tracePt t="84064" x="3225800" y="3967163"/>
          <p14:tracePt t="84081" x="3221038" y="3949700"/>
          <p14:tracePt t="84098" x="3221038" y="3944938"/>
          <p14:tracePt t="84114" x="3221038" y="3933825"/>
          <p14:tracePt t="84131" x="3221038" y="3929063"/>
          <p14:tracePt t="84148" x="3221038" y="3922713"/>
          <p14:tracePt t="84200" x="3221038" y="3917950"/>
          <p14:tracePt t="84219" x="3214688" y="3917950"/>
          <p14:tracePt t="84239" x="3214688" y="3913188"/>
          <p14:tracePt t="84280" x="3209925" y="3906838"/>
          <p14:tracePt t="84369" x="3221038" y="3902075"/>
          <p14:tracePt t="84379" x="3243263" y="3895725"/>
          <p14:tracePt t="84389" x="3259138" y="3886200"/>
          <p14:tracePt t="84400" x="3297238" y="3879850"/>
          <p14:tracePt t="84415" x="3324225" y="3875088"/>
          <p14:tracePt t="84431" x="3409950" y="3875088"/>
          <p14:tracePt t="84448" x="3436938" y="3875088"/>
          <p14:tracePt t="84464" x="3517900" y="3875088"/>
          <p14:tracePt t="84481" x="3556000" y="3875088"/>
          <p14:tracePt t="84498" x="3578225" y="3890963"/>
          <p14:tracePt t="84514" x="3609975" y="3902075"/>
          <p14:tracePt t="84531" x="3632200" y="3922713"/>
          <p14:tracePt t="84548" x="3663950" y="3933825"/>
          <p14:tracePt t="84564" x="3713163" y="3949700"/>
          <p14:tracePt t="84581" x="3744913" y="3956050"/>
          <p14:tracePt t="84649" x="3751263" y="3956050"/>
          <p14:tracePt t="84659" x="3756025" y="3956050"/>
          <p14:tracePt t="84679" x="3760788" y="3956050"/>
          <p14:tracePt t="84749" x="3760788" y="3949700"/>
          <p14:tracePt t="84760" x="3767138" y="3944938"/>
          <p14:tracePt t="84769" x="3771900" y="3944938"/>
          <p14:tracePt t="84781" x="3778250" y="3944938"/>
          <p14:tracePt t="84798" x="3778250" y="3940175"/>
          <p14:tracePt t="84814" x="3787775" y="3933825"/>
          <p14:tracePt t="84831" x="3798888" y="3922713"/>
          <p14:tracePt t="84848" x="3805238" y="3917950"/>
          <p14:tracePt t="84864" x="3810000" y="3906838"/>
          <p14:tracePt t="84881" x="3814763" y="3902075"/>
          <p14:tracePt t="84919" x="3814763" y="3895725"/>
          <p14:tracePt t="84931" x="3814763" y="3886200"/>
          <p14:tracePt t="84948" x="3814763" y="3879850"/>
          <p14:tracePt t="84964" x="3821113" y="3863975"/>
          <p14:tracePt t="84981" x="3821113" y="3859213"/>
          <p14:tracePt t="84998" x="3821113" y="3852863"/>
          <p14:tracePt t="85014" x="3821113" y="3848100"/>
          <p14:tracePt t="85031" x="3814763" y="3848100"/>
          <p14:tracePt t="85048" x="3810000" y="3848100"/>
          <p14:tracePt t="85064" x="3798888" y="3848100"/>
          <p14:tracePt t="85081" x="3794125" y="3848100"/>
          <p14:tracePt t="85114" x="3787775" y="3848100"/>
          <p14:tracePt t="85131" x="3783013" y="3848100"/>
          <p14:tracePt t="85148" x="3771900" y="3848100"/>
          <p14:tracePt t="85165" x="3760788" y="3848100"/>
          <p14:tracePt t="85181" x="3751263" y="3848100"/>
          <p14:tracePt t="85198" x="3744913" y="3848100"/>
          <p14:tracePt t="85214" x="3740150" y="3848100"/>
          <p14:tracePt t="85310" x="3744913" y="3848100"/>
          <p14:tracePt t="85319" x="3767138" y="3848100"/>
          <p14:tracePt t="85329" x="3794125" y="3848100"/>
          <p14:tracePt t="85341" x="3852863" y="3848100"/>
          <p14:tracePt t="85349" x="3956050" y="3859213"/>
          <p14:tracePt t="85364" x="4032250" y="3859213"/>
          <p14:tracePt t="85381" x="4210050" y="3868738"/>
          <p14:tracePt t="85398" x="4248150" y="3868738"/>
          <p14:tracePt t="85415" x="4333875" y="3868738"/>
          <p14:tracePt t="85431" x="4340225" y="3868738"/>
          <p14:tracePt t="85640" x="4322763" y="3879850"/>
          <p14:tracePt t="85650" x="4295775" y="3895725"/>
          <p14:tracePt t="85664" x="4275138" y="3913188"/>
          <p14:tracePt t="85681" x="4248150" y="3940175"/>
          <p14:tracePt t="85698" x="4241800" y="3949700"/>
          <p14:tracePt t="85715" x="4225925" y="3976688"/>
          <p14:tracePt t="85749" x="4225925" y="39830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前置詞を無視せず、</a:t>
            </a:r>
            <a:r>
              <a:rPr lang="en-US" altLang="ja-JP" dirty="0"/>
              <a:t>3</a:t>
            </a:r>
            <a:r>
              <a:rPr lang="ja-JP" altLang="en-US" dirty="0"/>
              <a:t>用法の区別を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8456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Last night, I ate my son at a restaurant.</a:t>
            </a:r>
          </a:p>
          <a:p>
            <a:pPr marL="0" indent="0">
              <a:buNone/>
            </a:pPr>
            <a:r>
              <a:rPr lang="en-US" altLang="ja-JP" dirty="0"/>
              <a:t>Last night, I ate with my son at a restaurant.</a:t>
            </a:r>
          </a:p>
          <a:p>
            <a:pPr marL="0" indent="0">
              <a:buNone/>
            </a:pPr>
            <a:r>
              <a:rPr kumimoji="1" lang="en-US" altLang="ja-JP" dirty="0"/>
              <a:t>I teach English.</a:t>
            </a:r>
          </a:p>
          <a:p>
            <a:pPr marL="0" indent="0">
              <a:buNone/>
            </a:pPr>
            <a:r>
              <a:rPr lang="en-US" altLang="ja-JP" dirty="0"/>
              <a:t>I teach in English.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EB6E700-9BD6-4A2C-8FE9-1DB80C5D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96"/>
    </mc:Choice>
    <mc:Fallback xmlns="">
      <p:transition spd="slow" advTm="10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5" x="4237038" y="3983038"/>
          <p14:tracePt t="1734" x="4241800" y="3983038"/>
          <p14:tracePt t="1753" x="4252913" y="3971925"/>
          <p14:tracePt t="1764" x="4259263" y="3967163"/>
          <p14:tracePt t="1774" x="4264025" y="3960813"/>
          <p14:tracePt t="1783" x="4264025" y="3949700"/>
          <p14:tracePt t="1795" x="4268788" y="3944938"/>
          <p14:tracePt t="1828" x="4275138" y="3933825"/>
          <p14:tracePt t="1862" x="4275138" y="3922713"/>
          <p14:tracePt t="1895" x="4275138" y="3879850"/>
          <p14:tracePt t="1912" x="4275138" y="3875088"/>
          <p14:tracePt t="1928" x="4275138" y="3863975"/>
          <p14:tracePt t="1945" x="4275138" y="3859213"/>
          <p14:tracePt t="1962" x="4268788" y="3852863"/>
          <p14:tracePt t="1995" x="4259263" y="3848100"/>
          <p14:tracePt t="2011" x="4252913" y="3841750"/>
          <p14:tracePt t="2028" x="4237038" y="3836988"/>
          <p14:tracePt t="2045" x="4210050" y="3810000"/>
          <p14:tracePt t="2062" x="4194175" y="3794125"/>
          <p14:tracePt t="2078" x="4149725" y="3744913"/>
          <p14:tracePt t="2095" x="4102100" y="3679825"/>
          <p14:tracePt t="2112" x="4075113" y="3648075"/>
          <p14:tracePt t="2128" x="3998913" y="3533775"/>
          <p14:tracePt t="2146" x="3922713" y="3394075"/>
          <p14:tracePt t="2163" x="3863975" y="3236913"/>
          <p14:tracePt t="2179" x="3798888" y="3128963"/>
          <p14:tracePt t="2195" x="3717925" y="2967038"/>
          <p14:tracePt t="2212" x="3641725" y="2863850"/>
          <p14:tracePt t="2228" x="3571875" y="2782888"/>
          <p14:tracePt t="2245" x="3490913" y="2690813"/>
          <p14:tracePt t="2262" x="3468688" y="2659063"/>
          <p14:tracePt t="2278" x="3409950" y="2605088"/>
          <p14:tracePt t="2295" x="3351213" y="2535238"/>
          <p14:tracePt t="2312" x="3328988" y="2501900"/>
          <p14:tracePt t="2328" x="3248025" y="2420938"/>
          <p14:tracePt t="2345" x="3171825" y="2339975"/>
          <p14:tracePt t="2361" x="3151188" y="2317750"/>
          <p14:tracePt t="2378" x="3074988" y="2270125"/>
          <p14:tracePt t="2395" x="3032125" y="2247900"/>
          <p14:tracePt t="2412" x="3021013" y="2243138"/>
          <p14:tracePt t="2429" x="2989263" y="2227263"/>
          <p14:tracePt t="2445" x="2960688" y="2209800"/>
          <p14:tracePt t="2462" x="2928938" y="2182813"/>
          <p14:tracePt t="2478" x="2890838" y="2139950"/>
          <p14:tracePt t="2495" x="2825750" y="2085975"/>
          <p14:tracePt t="2512" x="2778125" y="2036763"/>
          <p14:tracePt t="2528" x="2697163" y="1955800"/>
          <p14:tracePt t="2545" x="2625725" y="1863725"/>
          <p14:tracePt t="2562" x="2609850" y="1843088"/>
          <p14:tracePt t="2578" x="2571750" y="1762125"/>
          <p14:tracePt t="2595" x="2517775" y="1685925"/>
          <p14:tracePt t="2612" x="2490788" y="1654175"/>
          <p14:tracePt t="2629" x="2436813" y="1600200"/>
          <p14:tracePt t="2645" x="2405063" y="1573213"/>
          <p14:tracePt t="2662" x="2393950" y="1555750"/>
          <p14:tracePt t="2678" x="2378075" y="1539875"/>
          <p14:tracePt t="2695" x="2371725" y="1528763"/>
          <p14:tracePt t="2744" x="2366963" y="1528763"/>
          <p14:tracePt t="2754" x="2362200" y="1528763"/>
          <p14:tracePt t="2763" x="2351088" y="1528763"/>
          <p14:tracePt t="2783" x="2339975" y="1528763"/>
          <p14:tracePt t="2795" x="2324100" y="1528763"/>
          <p14:tracePt t="2812" x="2312988" y="1528763"/>
          <p14:tracePt t="2828" x="2254250" y="1528763"/>
          <p14:tracePt t="2845" x="2189163" y="1528763"/>
          <p14:tracePt t="2861" x="2144713" y="1528763"/>
          <p14:tracePt t="2879" x="2016125" y="1546225"/>
          <p14:tracePt t="2895" x="1924050" y="1555750"/>
          <p14:tracePt t="2912" x="1885950" y="1555750"/>
          <p14:tracePt t="2928" x="1800225" y="1555750"/>
          <p14:tracePt t="2945" x="1739900" y="1562100"/>
          <p14:tracePt t="2962" x="1712913" y="1562100"/>
          <p14:tracePt t="2978" x="1663700" y="1562100"/>
          <p14:tracePt t="2995" x="1577975" y="1562100"/>
          <p14:tracePt t="3012" x="1501775" y="1562100"/>
          <p14:tracePt t="3028" x="1373188" y="1546225"/>
          <p14:tracePt t="3045" x="1254125" y="1535113"/>
          <p14:tracePt t="3061" x="1227138" y="1528763"/>
          <p14:tracePt t="3078" x="1150938" y="1524000"/>
          <p14:tracePt t="3095" x="1119188" y="1501775"/>
          <p14:tracePt t="3112" x="1108075" y="1497013"/>
          <p14:tracePt t="3129" x="1069975" y="1474788"/>
          <p14:tracePt t="3145" x="1027113" y="1447800"/>
          <p14:tracePt t="3162" x="1016000" y="1438275"/>
          <p14:tracePt t="3178" x="993775" y="1400175"/>
          <p14:tracePt t="3195" x="993775" y="1373188"/>
          <p14:tracePt t="3212" x="977900" y="1339850"/>
          <p14:tracePt t="3228" x="973138" y="1301750"/>
          <p14:tracePt t="3245" x="957263" y="1247775"/>
          <p14:tracePt t="3261" x="950913" y="1220788"/>
          <p14:tracePt t="3278" x="950913" y="1177925"/>
          <p14:tracePt t="3295" x="950913" y="1139825"/>
          <p14:tracePt t="3311" x="950913" y="1119188"/>
          <p14:tracePt t="3328" x="1011238" y="1042988"/>
          <p14:tracePt t="3345" x="1101725" y="950913"/>
          <p14:tracePt t="3362" x="1146175" y="923925"/>
          <p14:tracePt t="3378" x="1274763" y="847725"/>
          <p14:tracePt t="3395" x="1443038" y="777875"/>
          <p14:tracePt t="3412" x="1562100" y="735013"/>
          <p14:tracePt t="3428" x="1766888" y="685800"/>
          <p14:tracePt t="3445" x="1935163" y="642938"/>
          <p14:tracePt t="3461" x="2063750" y="631825"/>
          <p14:tracePt t="3478" x="2155825" y="627063"/>
          <p14:tracePt t="3495" x="2247900" y="627063"/>
          <p14:tracePt t="3512" x="2301875" y="627063"/>
          <p14:tracePt t="3528" x="2389188" y="665163"/>
          <p14:tracePt t="3545" x="2490788" y="708025"/>
          <p14:tracePt t="3562" x="2528888" y="712788"/>
          <p14:tracePt t="3578" x="2643188" y="762000"/>
          <p14:tracePt t="3595" x="2728913" y="804863"/>
          <p14:tracePt t="3612" x="2740025" y="827088"/>
          <p14:tracePt t="3628" x="2762250" y="854075"/>
          <p14:tracePt t="3645" x="2762250" y="874713"/>
          <p14:tracePt t="3662" x="2762250" y="896938"/>
          <p14:tracePt t="3678" x="2735263" y="923925"/>
          <p14:tracePt t="3696" x="2724150" y="930275"/>
          <p14:tracePt t="3712" x="2708275" y="935038"/>
          <p14:tracePt t="3728" x="2701925" y="935038"/>
          <p14:tracePt t="3762" x="2697163" y="935038"/>
          <p14:tracePt t="3778" x="2690813" y="935038"/>
          <p14:tracePt t="3795" x="2686050" y="935038"/>
          <p14:tracePt t="3812" x="2679700" y="935038"/>
          <p14:tracePt t="3863" x="2697163" y="930275"/>
          <p14:tracePt t="3873" x="2708275" y="930275"/>
          <p14:tracePt t="9406" x="3279775" y="1355725"/>
          <p14:tracePt t="9414" x="3279775" y="1362075"/>
          <p14:tracePt t="9423" x="3286125" y="1366838"/>
          <p14:tracePt t="9433" x="3290888" y="1377950"/>
          <p14:tracePt t="9445" x="3297238" y="1377950"/>
          <p14:tracePt t="9462" x="3302000" y="1382713"/>
          <p14:tracePt t="9478" x="3306763" y="1389063"/>
          <p14:tracePt t="11658" x="3317875" y="1416050"/>
          <p14:tracePt t="11724" x="3317875" y="1420813"/>
          <p14:tracePt t="11734" x="3317875" y="1427163"/>
          <p14:tracePt t="11744" x="3313113" y="1431925"/>
          <p14:tracePt t="11755" x="3306763" y="1438275"/>
          <p14:tracePt t="11778" x="3297238" y="1438275"/>
          <p14:tracePt t="11812" x="3297238" y="1443038"/>
          <p14:tracePt t="11973" x="3297238" y="1447800"/>
          <p14:tracePt t="11993" x="3297238" y="1454150"/>
          <p14:tracePt t="12035" x="3297238" y="1458913"/>
          <p14:tracePt t="12574" x="3302000" y="1458913"/>
          <p14:tracePt t="12583" x="3306763" y="1458913"/>
          <p14:tracePt t="12604" x="3313113" y="1458913"/>
          <p14:tracePt t="12614" x="3317875" y="1458913"/>
          <p14:tracePt t="12633" x="3324225" y="1458913"/>
          <p14:tracePt t="12643" x="3328988" y="1458913"/>
          <p14:tracePt t="12653" x="3333750" y="1454150"/>
          <p14:tracePt t="12695" x="3340100" y="1454150"/>
          <p14:tracePt t="12763" x="3344863" y="1447800"/>
          <p14:tracePt t="12783" x="3351213" y="1447800"/>
          <p14:tracePt t="12813" x="3355975" y="1447800"/>
          <p14:tracePt t="12913" x="3360738" y="1447800"/>
          <p14:tracePt t="13574" x="3360738" y="1454150"/>
          <p14:tracePt t="13593" x="3360738" y="1458913"/>
          <p14:tracePt t="13603" x="3360738" y="1465263"/>
          <p14:tracePt t="13623" x="3355975" y="1474788"/>
          <p14:tracePt t="13633" x="3355975" y="1481138"/>
          <p14:tracePt t="13643" x="3355975" y="1485900"/>
          <p14:tracePt t="13653" x="3355975" y="1492250"/>
          <p14:tracePt t="13678" x="3351213" y="1501775"/>
          <p14:tracePt t="13711" x="3351213" y="1512888"/>
          <p14:tracePt t="13745" x="3351213" y="1524000"/>
          <p14:tracePt t="13844" x="3351213" y="1528763"/>
          <p14:tracePt t="13855" x="3351213" y="1535113"/>
          <p14:tracePt t="13864" x="3344863" y="1539875"/>
          <p14:tracePt t="13878" x="3344863" y="1546225"/>
          <p14:tracePt t="13895" x="3340100" y="1550988"/>
          <p14:tracePt t="13911" x="3340100" y="1555750"/>
          <p14:tracePt t="13928" x="3340100" y="1562100"/>
          <p14:tracePt t="13962" x="3333750" y="1562100"/>
          <p14:tracePt t="13978" x="3333750" y="1573213"/>
          <p14:tracePt t="14023" x="3328988" y="1573213"/>
          <p14:tracePt t="14253" x="3328988" y="1577975"/>
          <p14:tracePt t="14603" x="3333750" y="1577975"/>
          <p14:tracePt t="14624" x="3344863" y="1577975"/>
          <p14:tracePt t="14633" x="3360738" y="1577975"/>
          <p14:tracePt t="14644" x="3387725" y="1577975"/>
          <p14:tracePt t="14654" x="3398838" y="1573213"/>
          <p14:tracePt t="14663" x="3432175" y="1562100"/>
          <p14:tracePt t="14678" x="3441700" y="1555750"/>
          <p14:tracePt t="14695" x="3468688" y="1550988"/>
          <p14:tracePt t="16273" x="3475038" y="1550988"/>
          <p14:tracePt t="16283" x="3497263" y="1550988"/>
          <p14:tracePt t="16294" x="3594100" y="1550988"/>
          <p14:tracePt t="16303" x="3675063" y="1550988"/>
          <p14:tracePt t="16313" x="3751263" y="1555750"/>
          <p14:tracePt t="16328" x="3976688" y="1555750"/>
          <p14:tracePt t="16345" x="4167188" y="1555750"/>
          <p14:tracePt t="16379" x="4614863" y="1555750"/>
          <p14:tracePt t="16411" x="5064125" y="1550988"/>
          <p14:tracePt t="16445" x="5453063" y="1539875"/>
          <p14:tracePt t="16461" x="5545138" y="1539875"/>
          <p14:tracePt t="16478" x="5707063" y="1539875"/>
          <p14:tracePt t="16495" x="5799138" y="1539875"/>
          <p14:tracePt t="16512" x="5837238" y="1539875"/>
          <p14:tracePt t="16528" x="5976938" y="1539875"/>
          <p14:tracePt t="16545" x="6165850" y="1539875"/>
          <p14:tracePt t="16562" x="6242050" y="1539875"/>
          <p14:tracePt t="16578" x="6403975" y="1539875"/>
          <p14:tracePt t="16595" x="6554788" y="1539875"/>
          <p14:tracePt t="16612" x="6684963" y="1539875"/>
          <p14:tracePt t="16628" x="6846888" y="1539875"/>
          <p14:tracePt t="16645" x="7046913" y="1539875"/>
          <p14:tracePt t="16662" x="7188200" y="1539875"/>
          <p14:tracePt t="16678" x="7408863" y="1539875"/>
          <p14:tracePt t="16695" x="7624763" y="1539875"/>
          <p14:tracePt t="16711" x="7700963" y="1539875"/>
          <p14:tracePt t="16728" x="7900988" y="1528763"/>
          <p14:tracePt t="16745" x="8094663" y="1508125"/>
          <p14:tracePt t="16761" x="8159750" y="1497013"/>
          <p14:tracePt t="16778" x="8328025" y="1481138"/>
          <p14:tracePt t="16795" x="8516938" y="1447800"/>
          <p14:tracePt t="16811" x="8582025" y="1438275"/>
          <p14:tracePt t="16828" x="8867775" y="1393825"/>
          <p14:tracePt t="16845" x="9110663" y="1339850"/>
          <p14:tracePt t="16861" x="9332913" y="1292225"/>
          <p14:tracePt t="16878" x="9555163" y="1238250"/>
          <p14:tracePt t="16895" x="9786938" y="1135063"/>
          <p14:tracePt t="16912" x="9890125" y="1085850"/>
          <p14:tracePt t="16928" x="10013950" y="1016000"/>
          <p14:tracePt t="16945" x="10121900" y="923925"/>
          <p14:tracePt t="16961" x="10153650" y="892175"/>
          <p14:tracePt t="16978" x="10218738" y="831850"/>
          <p14:tracePt t="16995" x="10240963" y="793750"/>
          <p14:tracePt t="17012" x="10245725" y="784225"/>
          <p14:tracePt t="17028" x="10245725" y="750888"/>
          <p14:tracePt t="17045" x="10245725" y="712788"/>
          <p14:tracePt t="17061" x="10240963" y="692150"/>
          <p14:tracePt t="17078" x="10213975" y="665163"/>
          <p14:tracePt t="17095" x="10153650" y="647700"/>
          <p14:tracePt t="17111" x="10090150" y="627063"/>
          <p14:tracePt t="17128" x="9948863" y="620713"/>
          <p14:tracePt t="17145" x="9678988" y="611188"/>
          <p14:tracePt t="17161" x="9467850" y="611188"/>
          <p14:tracePt t="17178" x="9117013" y="593725"/>
          <p14:tracePt t="17195" x="8820150" y="573088"/>
          <p14:tracePt t="17211" x="8732838" y="573088"/>
          <p14:tracePt t="17228" x="8505825" y="573088"/>
          <p14:tracePt t="17245" x="8258175" y="561975"/>
          <p14:tracePt t="17262" x="8166100" y="561975"/>
          <p14:tracePt t="17278" x="7840663" y="566738"/>
          <p14:tracePt t="17295" x="7516813" y="593725"/>
          <p14:tracePt t="17311" x="7278688" y="604838"/>
          <p14:tracePt t="17328" x="6923088" y="631825"/>
          <p14:tracePt t="17345" x="6680200" y="647700"/>
          <p14:tracePt t="17361" x="6523038" y="676275"/>
          <p14:tracePt t="17378" x="6365875" y="703263"/>
          <p14:tracePt t="17395" x="6154738" y="773113"/>
          <p14:tracePt t="17412" x="6080125" y="804863"/>
          <p14:tracePt t="17428" x="5781675" y="935038"/>
          <p14:tracePt t="17445" x="5473700" y="1101725"/>
          <p14:tracePt t="17462" x="5392738" y="1150938"/>
          <p14:tracePt t="17478" x="5268913" y="1243013"/>
          <p14:tracePt t="17495" x="5264150" y="1281113"/>
          <p14:tracePt t="17511" x="5264150" y="1292225"/>
          <p14:tracePt t="17528" x="5318125" y="1335088"/>
          <p14:tracePt t="17545" x="5473700" y="1373188"/>
          <p14:tracePt t="17561" x="5603875" y="1404938"/>
          <p14:tracePt t="17578" x="5810250" y="1431925"/>
          <p14:tracePt t="17595" x="5961063" y="1443038"/>
          <p14:tracePt t="17611" x="6096000" y="1443038"/>
          <p14:tracePt t="17628" x="6273800" y="1443038"/>
          <p14:tracePt t="17645" x="6538913" y="1443038"/>
          <p14:tracePt t="17661" x="6662738" y="1443038"/>
          <p14:tracePt t="17678" x="7031038" y="1443038"/>
          <p14:tracePt t="17695" x="7512050" y="1443038"/>
          <p14:tracePt t="17711" x="7624763" y="1443038"/>
          <p14:tracePt t="17728" x="7847013" y="1443038"/>
          <p14:tracePt t="17745" x="8024813" y="1443038"/>
          <p14:tracePt t="17762" x="8089900" y="1443038"/>
          <p14:tracePt t="17778" x="8251825" y="1443038"/>
          <p14:tracePt t="17795" x="8332788" y="1438275"/>
          <p14:tracePt t="17812" x="8359775" y="1431925"/>
          <p14:tracePt t="17828" x="8366125" y="1427163"/>
          <p14:tracePt t="17915" x="8359775" y="1427163"/>
          <p14:tracePt t="18034" x="8355013" y="1427163"/>
          <p14:tracePt t="18124" x="8348663" y="1431925"/>
          <p14:tracePt t="18133" x="8343900" y="1431925"/>
          <p14:tracePt t="18144" x="8339138" y="1438275"/>
          <p14:tracePt t="18154" x="8332788" y="1438275"/>
          <p14:tracePt t="19064" x="8328025" y="1438275"/>
          <p14:tracePt t="19084" x="8328025" y="1443038"/>
          <p14:tracePt t="19574" x="8321675" y="1443038"/>
          <p14:tracePt t="19737" x="8321675" y="1447800"/>
          <p14:tracePt t="20215" x="8316913" y="1447800"/>
          <p14:tracePt t="20233" x="8312150" y="1447800"/>
          <p14:tracePt t="20254" x="8305800" y="1454150"/>
          <p14:tracePt t="20264" x="8301038" y="1454150"/>
          <p14:tracePt t="20283" x="8294688" y="1454150"/>
          <p14:tracePt t="20294" x="8289925" y="1454150"/>
          <p14:tracePt t="20304" x="8285163" y="1454150"/>
          <p14:tracePt t="20323" x="8278813" y="1458913"/>
          <p14:tracePt t="46845" x="8101013" y="1924050"/>
          <p14:tracePt t="47003" x="8089900" y="1928813"/>
          <p14:tracePt t="47014" x="8051800" y="1939925"/>
          <p14:tracePt t="47024" x="7950200" y="1939925"/>
          <p14:tracePt t="47034" x="7874000" y="1939925"/>
          <p14:tracePt t="47044" x="7678738" y="1917700"/>
          <p14:tracePt t="47061" x="7550150" y="1897063"/>
          <p14:tracePt t="47078" x="6954838" y="1809750"/>
          <p14:tracePt t="47111" x="6430963" y="1793875"/>
          <p14:tracePt t="47145" x="5599113" y="1928813"/>
          <p14:tracePt t="47178" x="4376738" y="2398713"/>
          <p14:tracePt t="47195" x="3733800" y="2701925"/>
          <p14:tracePt t="47211" x="3614738" y="2744788"/>
          <p14:tracePt t="47228" x="3313113" y="2852738"/>
          <p14:tracePt t="47244" x="3063875" y="2978150"/>
          <p14:tracePt t="47261" x="2982913" y="3021013"/>
          <p14:tracePt t="47278" x="2870200" y="3063875"/>
          <p14:tracePt t="47294" x="2771775" y="3101975"/>
          <p14:tracePt t="47311" x="2740025" y="3117850"/>
          <p14:tracePt t="47328" x="2571750" y="3144838"/>
          <p14:tracePt t="47344" x="2393950" y="3171825"/>
          <p14:tracePt t="47361" x="2247900" y="3209925"/>
          <p14:tracePt t="47378" x="2090738" y="3248025"/>
          <p14:tracePt t="47395" x="1973263" y="3286125"/>
          <p14:tracePt t="47411" x="1939925" y="3302000"/>
          <p14:tracePt t="47445" x="1951038" y="3286125"/>
          <p14:tracePt t="47461" x="1973263" y="3263900"/>
          <p14:tracePt t="47478" x="2074863" y="3182938"/>
          <p14:tracePt t="47494" x="2166938" y="3106738"/>
          <p14:tracePt t="47511" x="2205038" y="3074988"/>
          <p14:tracePt t="47528" x="2290763" y="2998788"/>
          <p14:tracePt t="47545" x="2393950" y="2913063"/>
          <p14:tracePt t="47561" x="2425700" y="2890838"/>
          <p14:tracePt t="47578" x="2517775" y="2825750"/>
          <p14:tracePt t="47595" x="2593975" y="2789238"/>
          <p14:tracePt t="47611" x="2674938" y="2744788"/>
          <p14:tracePt t="47628" x="2798763" y="2690813"/>
          <p14:tracePt t="47645" x="2955925" y="2632075"/>
          <p14:tracePt t="47662" x="3036888" y="2589213"/>
          <p14:tracePt t="47678" x="3097213" y="2555875"/>
          <p14:tracePt t="47695" x="3113088" y="2544763"/>
          <p14:tracePt t="47711" x="3117850" y="2535238"/>
          <p14:tracePt t="47728" x="3140075" y="2513013"/>
          <p14:tracePt t="47745" x="3160713" y="2490788"/>
          <p14:tracePt t="47761" x="3167063" y="2486025"/>
          <p14:tracePt t="47843" x="3178175" y="2474913"/>
          <p14:tracePt t="47853" x="3198813" y="2452688"/>
          <p14:tracePt t="47863" x="3205163" y="2447925"/>
          <p14:tracePt t="47878" x="3209925" y="2443163"/>
          <p14:tracePt t="47895" x="3209925" y="2436813"/>
          <p14:tracePt t="47993" x="3214688" y="2432050"/>
          <p14:tracePt t="48006" x="3214688" y="2420938"/>
          <p14:tracePt t="48016" x="3221038" y="2416175"/>
          <p14:tracePt t="48028" x="3225800" y="2409825"/>
          <p14:tracePt t="48045" x="3236913" y="2405063"/>
          <p14:tracePt t="48061" x="3243263" y="2405063"/>
          <p14:tracePt t="48078" x="3252788" y="2393950"/>
          <p14:tracePt t="48095" x="3279775" y="2371725"/>
          <p14:tracePt t="48111" x="3317875" y="2355850"/>
          <p14:tracePt t="48128" x="3360738" y="2344738"/>
          <p14:tracePt t="48144" x="3394075" y="2328863"/>
          <p14:tracePt t="48178" x="3394075" y="2324100"/>
          <p14:tracePt t="48325" x="3387725" y="2324100"/>
          <p14:tracePt t="48334" x="3371850" y="2324100"/>
          <p14:tracePt t="48345" x="3360738" y="2324100"/>
          <p14:tracePt t="48354" x="3340100" y="2317750"/>
          <p14:tracePt t="48364" x="3317875" y="2308225"/>
          <p14:tracePt t="48378" x="3313113" y="2297113"/>
          <p14:tracePt t="48395" x="3286125" y="2263775"/>
          <p14:tracePt t="48411" x="3279775" y="2247900"/>
          <p14:tracePt t="48428" x="3279775" y="2236788"/>
          <p14:tracePt t="48464" x="3279775" y="2232025"/>
          <p14:tracePt t="48475" x="3286125" y="2227263"/>
          <p14:tracePt t="48484" x="3306763" y="2220913"/>
          <p14:tracePt t="48494" x="3355975" y="2220913"/>
          <p14:tracePt t="48511" x="3394075" y="2220913"/>
          <p14:tracePt t="48528" x="3506788" y="2220913"/>
          <p14:tracePt t="48545" x="3605213" y="2236788"/>
          <p14:tracePt t="48561" x="3648075" y="2259013"/>
          <p14:tracePt t="48578" x="3686175" y="2263775"/>
          <p14:tracePt t="48594" x="3690938" y="2270125"/>
          <p14:tracePt t="48873" x="3686175" y="2270125"/>
          <p14:tracePt t="48894" x="3686175" y="2274888"/>
          <p14:tracePt t="48903" x="3675063" y="2281238"/>
          <p14:tracePt t="48913" x="3663950" y="2281238"/>
          <p14:tracePt t="48928" x="3641725" y="2281238"/>
          <p14:tracePt t="48944" x="3587750" y="2286000"/>
          <p14:tracePt t="48961" x="3551238" y="2286000"/>
          <p14:tracePt t="48978" x="3452813" y="2297113"/>
          <p14:tracePt t="48994" x="3378200" y="2301875"/>
          <p14:tracePt t="49011" x="3355975" y="2301875"/>
          <p14:tracePt t="49028" x="3270250" y="2312988"/>
          <p14:tracePt t="49044" x="3205163" y="2312988"/>
          <p14:tracePt t="49061" x="3178175" y="2312988"/>
          <p14:tracePt t="49078" x="3086100" y="2317750"/>
          <p14:tracePt t="49095" x="3009900" y="2317750"/>
          <p14:tracePt t="49111" x="2971800" y="2317750"/>
          <p14:tracePt t="49128" x="2955925" y="2317750"/>
          <p14:tracePt t="49145" x="2951163" y="2317750"/>
          <p14:tracePt t="49178" x="2940050" y="2317750"/>
          <p14:tracePt t="49195" x="2901950" y="2312988"/>
          <p14:tracePt t="49211" x="2886075" y="2297113"/>
          <p14:tracePt t="49228" x="2847975" y="2270125"/>
          <p14:tracePt t="49245" x="2836863" y="2227263"/>
          <p14:tracePt t="49261" x="2836863" y="2216150"/>
          <p14:tracePt t="49278" x="2836863" y="2166938"/>
          <p14:tracePt t="49295" x="2836863" y="2128838"/>
          <p14:tracePt t="49311" x="2843213" y="2112963"/>
          <p14:tracePt t="49328" x="2859088" y="2090738"/>
          <p14:tracePt t="49344" x="2870200" y="2081213"/>
          <p14:tracePt t="49361" x="2879725" y="2070100"/>
          <p14:tracePt t="49378" x="2906713" y="2058988"/>
          <p14:tracePt t="49395" x="2917825" y="2054225"/>
          <p14:tracePt t="49513" x="2913063" y="2054225"/>
          <p14:tracePt t="49523" x="2906713" y="2054225"/>
          <p14:tracePt t="49533" x="2901950" y="2058988"/>
          <p14:tracePt t="49555" x="2901950" y="2063750"/>
          <p14:tracePt t="49564" x="2901950" y="2074863"/>
          <p14:tracePt t="49578" x="2924175" y="2090738"/>
          <p14:tracePt t="49595" x="2967038" y="2101850"/>
          <p14:tracePt t="49611" x="3043238" y="2124075"/>
          <p14:tracePt t="49628" x="3151188" y="2139950"/>
          <p14:tracePt t="49645" x="3340100" y="2171700"/>
          <p14:tracePt t="49661" x="3502025" y="2193925"/>
          <p14:tracePt t="49678" x="3767138" y="2254250"/>
          <p14:tracePt t="49695" x="3933825" y="2290763"/>
          <p14:tracePt t="49711" x="3967163" y="2297113"/>
          <p14:tracePt t="49728" x="3983038" y="2301875"/>
          <p14:tracePt t="49763" x="3987800" y="2301875"/>
          <p14:tracePt t="49778" x="3994150" y="2301875"/>
          <p14:tracePt t="49795" x="3998913" y="2301875"/>
          <p14:tracePt t="49883" x="4010025" y="2312988"/>
          <p14:tracePt t="49893" x="4010025" y="2317750"/>
          <p14:tracePt t="50074" x="4014788" y="2317750"/>
          <p14:tracePt t="50093" x="4021138" y="2317750"/>
          <p14:tracePt t="50503" x="4025900" y="2317750"/>
          <p14:tracePt t="50556" x="4037013" y="2317750"/>
          <p14:tracePt t="50573" x="4041775" y="2317750"/>
          <p14:tracePt t="54086" x="3794125" y="2409825"/>
          <p14:tracePt t="54094" x="3740150" y="2436813"/>
          <p14:tracePt t="54104" x="3717925" y="2452688"/>
          <p14:tracePt t="54115" x="3663950" y="2497138"/>
          <p14:tracePt t="54128" x="3632200" y="2528888"/>
          <p14:tracePt t="54144" x="3540125" y="2609850"/>
          <p14:tracePt t="54162" x="3517900" y="2632075"/>
          <p14:tracePt t="54178" x="3475038" y="2663825"/>
          <p14:tracePt t="54211" x="3463925" y="2670175"/>
          <p14:tracePt t="54244" x="3448050" y="2690813"/>
          <p14:tracePt t="54278" x="3441700" y="2690813"/>
          <p14:tracePt t="54294" x="3441700" y="2697163"/>
          <p14:tracePt t="54684" x="3441700" y="2701925"/>
          <p14:tracePt t="54694" x="3448050" y="2701925"/>
          <p14:tracePt t="55195" x="3452813" y="2701925"/>
          <p14:tracePt t="57146" x="3448050" y="2701925"/>
          <p14:tracePt t="57168" x="3441700" y="2701925"/>
          <p14:tracePt t="57304" x="3436938" y="2701925"/>
          <p14:tracePt t="57314" x="3432175" y="2701925"/>
          <p14:tracePt t="57323" x="3432175" y="2706688"/>
          <p14:tracePt t="57634" x="3441700" y="2706688"/>
          <p14:tracePt t="57644" x="3448050" y="2706688"/>
          <p14:tracePt t="57654" x="3452813" y="2701925"/>
          <p14:tracePt t="57665" x="3463925" y="2701925"/>
          <p14:tracePt t="57695" x="3463925" y="2697163"/>
          <p14:tracePt t="58574" x="3468688" y="2697163"/>
          <p14:tracePt t="58593" x="3479800" y="2697163"/>
          <p14:tracePt t="58614" x="3497263" y="2697163"/>
          <p14:tracePt t="58623" x="3502025" y="2697163"/>
          <p14:tracePt t="58633" x="3506788" y="2697163"/>
          <p14:tracePt t="58645" x="3513138" y="2697163"/>
          <p14:tracePt t="58678" x="3517900" y="2706688"/>
          <p14:tracePt t="58711" x="3524250" y="2706688"/>
          <p14:tracePt t="58744" x="3544888" y="2706688"/>
          <p14:tracePt t="58761" x="3544888" y="2713038"/>
          <p14:tracePt t="58778" x="3556000" y="2713038"/>
          <p14:tracePt t="58794" x="3567113" y="2713038"/>
          <p14:tracePt t="58811" x="3578225" y="2713038"/>
          <p14:tracePt t="58828" x="3587750" y="2713038"/>
          <p14:tracePt t="58844" x="3598863" y="2713038"/>
          <p14:tracePt t="59974" x="3605213" y="2713038"/>
          <p14:tracePt t="59983" x="3609975" y="2713038"/>
          <p14:tracePt t="60003" x="3614738" y="2713038"/>
          <p14:tracePt t="60014" x="3621088" y="2713038"/>
          <p14:tracePt t="60043" x="3625850" y="2713038"/>
          <p14:tracePt t="60064" x="3632200" y="2713038"/>
          <p14:tracePt t="60084" x="3636963" y="2713038"/>
          <p14:tracePt t="60944" x="3636963" y="2717800"/>
          <p14:tracePt t="60964" x="3636963" y="2728913"/>
          <p14:tracePt t="60973" x="3632200" y="2733675"/>
          <p14:tracePt t="60983" x="3625850" y="2740025"/>
          <p14:tracePt t="60995" x="3621088" y="2744788"/>
          <p14:tracePt t="61011" x="3598863" y="2751138"/>
          <p14:tracePt t="61028" x="3571875" y="2771775"/>
          <p14:tracePt t="61061" x="3502025" y="2798763"/>
          <p14:tracePt t="61094" x="3441700" y="2820988"/>
          <p14:tracePt t="61128" x="3414713" y="2820988"/>
          <p14:tracePt t="61144" x="3387725" y="2809875"/>
          <p14:tracePt t="61161" x="3378200" y="2805113"/>
          <p14:tracePt t="61178" x="3333750" y="2778125"/>
          <p14:tracePt t="61195" x="3306763" y="2751138"/>
          <p14:tracePt t="61211" x="3306763" y="2744788"/>
          <p14:tracePt t="61228" x="3302000" y="2724150"/>
          <p14:tracePt t="61245" x="3302000" y="2701925"/>
          <p14:tracePt t="61261" x="3302000" y="2690813"/>
          <p14:tracePt t="61278" x="3306763" y="2663825"/>
          <p14:tracePt t="61294" x="3328988" y="2636838"/>
          <p14:tracePt t="61311" x="3360738" y="2625725"/>
          <p14:tracePt t="61328" x="3421063" y="2609850"/>
          <p14:tracePt t="61344" x="3463925" y="2598738"/>
          <p14:tracePt t="61361" x="3468688" y="2598738"/>
          <p14:tracePt t="61378" x="3479800" y="2598738"/>
          <p14:tracePt t="61394" x="3490913" y="2605088"/>
          <p14:tracePt t="61411" x="3490913" y="2609850"/>
          <p14:tracePt t="61427" x="3502025" y="2625725"/>
          <p14:tracePt t="61445" x="3513138" y="2647950"/>
          <p14:tracePt t="61461" x="3517900" y="2647950"/>
          <p14:tracePt t="61478" x="3524250" y="2652713"/>
          <p14:tracePt t="61814" x="3533775" y="2652713"/>
          <p14:tracePt t="61823" x="3556000" y="2652713"/>
          <p14:tracePt t="61833" x="3582988" y="2652713"/>
          <p14:tracePt t="61844" x="3621088" y="2652713"/>
          <p14:tracePt t="61861" x="3652838" y="2659063"/>
          <p14:tracePt t="61878" x="3722688" y="2659063"/>
          <p14:tracePt t="61895" x="3760788" y="2663825"/>
          <p14:tracePt t="61911" x="3767138" y="2663825"/>
          <p14:tracePt t="61928" x="3778250" y="2663825"/>
          <p14:tracePt t="62024" x="3778250" y="2670175"/>
          <p14:tracePt t="62033" x="3778250" y="2674938"/>
          <p14:tracePt t="62053" x="3778250" y="2679700"/>
          <p14:tracePt t="62063" x="3783013" y="2679700"/>
          <p14:tracePt t="62073" x="3783013" y="2686050"/>
          <p14:tracePt t="62103" x="3783013" y="2690813"/>
          <p14:tracePt t="62123" x="3783013" y="2697163"/>
          <p14:tracePt t="62144" x="3787775" y="2697163"/>
          <p14:tracePt t="62153" x="3787775" y="2701925"/>
          <p14:tracePt t="62714" x="3787775" y="2706688"/>
          <p14:tracePt t="65266" x="3902075" y="2825750"/>
          <p14:tracePt t="65273" x="3902075" y="2832100"/>
          <p14:tracePt t="65284" x="3902075" y="2836863"/>
          <p14:tracePt t="65353" x="3902075" y="2843213"/>
          <p14:tracePt t="65363" x="3906838" y="2847975"/>
          <p14:tracePt t="65373" x="3906838" y="2852738"/>
          <p14:tracePt t="65383" x="3906838" y="2859088"/>
          <p14:tracePt t="65412" x="3913188" y="2859088"/>
          <p14:tracePt t="66003" x="3895725" y="2870200"/>
          <p14:tracePt t="66014" x="3886200" y="2874963"/>
          <p14:tracePt t="66023" x="3852863" y="2890838"/>
          <p14:tracePt t="66034" x="3832225" y="2897188"/>
          <p14:tracePt t="66044" x="3805238" y="2913063"/>
          <p14:tracePt t="66061" x="3760788" y="2928938"/>
          <p14:tracePt t="66078" x="3706813" y="2955925"/>
          <p14:tracePt t="66111" x="3636963" y="2978150"/>
          <p14:tracePt t="66144" x="3513138" y="3005138"/>
          <p14:tracePt t="66178" x="3286125" y="3025775"/>
          <p14:tracePt t="66195" x="3097213" y="3036888"/>
          <p14:tracePt t="66211" x="3043238" y="3043238"/>
          <p14:tracePt t="66228" x="2890838" y="3043238"/>
          <p14:tracePt t="66244" x="2771775" y="3052763"/>
          <p14:tracePt t="66261" x="2728913" y="3059113"/>
          <p14:tracePt t="66277" x="2551113" y="3079750"/>
          <p14:tracePt t="66294" x="2398713" y="3101975"/>
          <p14:tracePt t="66311" x="2270125" y="3113088"/>
          <p14:tracePt t="66328" x="2155825" y="3128963"/>
          <p14:tracePt t="66344" x="2047875" y="3144838"/>
          <p14:tracePt t="66361" x="2009775" y="3155950"/>
          <p14:tracePt t="66378" x="1951038" y="3155950"/>
          <p14:tracePt t="66395" x="1908175" y="3160713"/>
          <p14:tracePt t="66411" x="1897063" y="3160713"/>
          <p14:tracePt t="66428" x="1870075" y="3167063"/>
          <p14:tracePt t="66444" x="1820863" y="3167063"/>
          <p14:tracePt t="66461" x="1804988" y="3167063"/>
          <p14:tracePt t="66477" x="1735138" y="3178175"/>
          <p14:tracePt t="66495" x="1685925" y="3178175"/>
          <p14:tracePt t="66511" x="1674813" y="3178175"/>
          <p14:tracePt t="66528" x="1663700" y="3178175"/>
          <p14:tracePt t="66544" x="1658938" y="3178175"/>
          <p14:tracePt t="66561" x="1647825" y="3178175"/>
          <p14:tracePt t="66577" x="1636713" y="3178175"/>
          <p14:tracePt t="66594" x="1609725" y="3178175"/>
          <p14:tracePt t="66611" x="1593850" y="3178175"/>
          <p14:tracePt t="66628" x="1582738" y="3178175"/>
          <p14:tracePt t="66644" x="1577975" y="3178175"/>
          <p14:tracePt t="66661" x="1573213" y="3182938"/>
          <p14:tracePt t="66678" x="1566863" y="3182938"/>
          <p14:tracePt t="67043" x="1577975" y="3182938"/>
          <p14:tracePt t="67054" x="1593850" y="3182938"/>
          <p14:tracePt t="67064" x="1600200" y="3182938"/>
          <p14:tracePt t="67077" x="1604963" y="3182938"/>
          <p14:tracePt t="67454" x="1609725" y="3182938"/>
          <p14:tracePt t="68085" x="1609725" y="3194050"/>
          <p14:tracePt t="68094" x="1600200" y="3214688"/>
          <p14:tracePt t="68104" x="1600200" y="3225800"/>
          <p14:tracePt t="68115" x="1593850" y="3248025"/>
          <p14:tracePt t="68127" x="1593850" y="3275013"/>
          <p14:tracePt t="68144" x="1593850" y="3302000"/>
          <p14:tracePt t="68161" x="1593850" y="3328988"/>
          <p14:tracePt t="68178" x="1582738" y="3360738"/>
          <p14:tracePt t="68211" x="1582738" y="3432175"/>
          <p14:tracePt t="68244" x="1582738" y="3517900"/>
          <p14:tracePt t="68278" x="1573213" y="3587750"/>
          <p14:tracePt t="68294" x="1555750" y="3636963"/>
          <p14:tracePt t="68311" x="1550988" y="3652838"/>
          <p14:tracePt t="68328" x="1539875" y="3668713"/>
          <p14:tracePt t="68344" x="1535113" y="3679825"/>
          <p14:tracePt t="68383" x="1528763" y="3686175"/>
          <p14:tracePt t="68394" x="1528763" y="3690938"/>
          <p14:tracePt t="68413" x="1524000" y="3690938"/>
          <p14:tracePt t="68428" x="1519238" y="3695700"/>
          <p14:tracePt t="68445" x="1519238" y="3706813"/>
          <p14:tracePt t="68461" x="1512888" y="3713163"/>
          <p14:tracePt t="68478" x="1512888" y="3717925"/>
          <p14:tracePt t="68494" x="1512888" y="3722688"/>
          <p14:tracePt t="68511" x="1508125" y="3729038"/>
          <p14:tracePt t="68528" x="1508125" y="3740150"/>
          <p14:tracePt t="68544" x="1508125" y="3749675"/>
          <p14:tracePt t="68561" x="1508125" y="3756025"/>
          <p14:tracePt t="68578" x="1519238" y="3756025"/>
          <p14:tracePt t="68594" x="1535113" y="3756025"/>
          <p14:tracePt t="68611" x="1539875" y="3756025"/>
          <p14:tracePt t="68628" x="1546225" y="3756025"/>
          <p14:tracePt t="68664" x="1550988" y="3756025"/>
          <p14:tracePt t="68703" x="1555750" y="3756025"/>
          <p14:tracePt t="68764" x="1555750" y="3749675"/>
          <p14:tracePt t="68794" x="1562100" y="3749675"/>
          <p14:tracePt t="68804" x="1562100" y="3744913"/>
          <p14:tracePt t="68814" x="1566863" y="3744913"/>
          <p14:tracePt t="68827" x="1577975" y="3740150"/>
          <p14:tracePt t="68844" x="1589088" y="3740150"/>
          <p14:tracePt t="68861" x="1593850" y="3740150"/>
          <p14:tracePt t="68877" x="1604963" y="3740150"/>
          <p14:tracePt t="68894" x="1616075" y="3740150"/>
          <p14:tracePt t="68911" x="1620838" y="3740150"/>
          <p14:tracePt t="68928" x="1631950" y="3733800"/>
          <p14:tracePt t="68983" x="1636713" y="3733800"/>
          <p14:tracePt t="69004" x="1636713" y="3729038"/>
          <p14:tracePt t="69014" x="1636713" y="3722688"/>
          <p14:tracePt t="69033" x="1643063" y="3722688"/>
          <p14:tracePt t="69043" x="1643063" y="3717925"/>
          <p14:tracePt t="69084" x="1643063" y="3713163"/>
          <p14:tracePt t="69123" x="1643063" y="3706813"/>
          <p14:tracePt t="69173" x="1643063" y="3702050"/>
          <p14:tracePt t="69213" x="1643063" y="3695700"/>
          <p14:tracePt t="69414" x="1647825" y="3695700"/>
          <p14:tracePt t="69424" x="1654175" y="3695700"/>
          <p14:tracePt t="69444" x="1658938" y="3702050"/>
          <p14:tracePt t="69464" x="1658938" y="3706813"/>
          <p14:tracePt t="69474" x="1658938" y="3713163"/>
          <p14:tracePt t="69533" x="1670050" y="3713163"/>
          <p14:tracePt t="69543" x="1708150" y="3713163"/>
          <p14:tracePt t="69555" x="1735138" y="3713163"/>
          <p14:tracePt t="69578" x="1836738" y="3706813"/>
          <p14:tracePt t="69595" x="1966913" y="3706813"/>
          <p14:tracePt t="69611" x="2016125" y="3706813"/>
          <p14:tracePt t="69628" x="2243138" y="3706813"/>
          <p14:tracePt t="69645" x="2409825" y="3706813"/>
          <p14:tracePt t="69662" x="2524125" y="3706813"/>
          <p14:tracePt t="69678" x="2605088" y="3702050"/>
          <p14:tracePt t="69694" x="2686050" y="3690938"/>
          <p14:tracePt t="69711" x="2735263" y="3690938"/>
          <p14:tracePt t="69728" x="2782888" y="3686175"/>
          <p14:tracePt t="69744" x="2852738" y="3668713"/>
          <p14:tracePt t="69761" x="2879725" y="3663950"/>
          <p14:tracePt t="69778" x="2960688" y="3648075"/>
          <p14:tracePt t="69794" x="3043238" y="3641725"/>
          <p14:tracePt t="69811" x="3059113" y="3641725"/>
          <p14:tracePt t="69828" x="3151188" y="3632200"/>
          <p14:tracePt t="69844" x="3182938" y="3625850"/>
          <p14:tracePt t="69861" x="3194050" y="3625850"/>
          <p14:tracePt t="69878" x="3214688" y="3621088"/>
          <p14:tracePt t="69894" x="3248025" y="3614738"/>
          <p14:tracePt t="69911" x="3279775" y="3605213"/>
          <p14:tracePt t="69928" x="3317875" y="3598863"/>
          <p14:tracePt t="69944" x="3340100" y="3598863"/>
          <p14:tracePt t="69983" x="3340100" y="3594100"/>
          <p14:tracePt t="70864" x="3333750" y="3587750"/>
          <p14:tracePt t="70876" x="3333750" y="3582988"/>
          <p14:tracePt t="72695" x="3333750" y="3578225"/>
          <p14:tracePt t="72714" x="3328988" y="3578225"/>
          <p14:tracePt t="72724" x="3328988" y="3571875"/>
          <p14:tracePt t="73147" x="3328988" y="3567113"/>
          <p14:tracePt t="73154" x="3328988" y="3560763"/>
          <p14:tracePt t="73173" x="3328988" y="3556000"/>
          <p14:tracePt t="73183" x="3328988" y="3551238"/>
          <p14:tracePt t="73203" x="3328988" y="3544888"/>
          <p14:tracePt t="73214" x="3328988" y="3540125"/>
          <p14:tracePt t="73228" x="3324225" y="3540125"/>
          <p14:tracePt t="73244" x="3324225" y="3529013"/>
          <p14:tracePt t="73277" x="3313113" y="3502025"/>
          <p14:tracePt t="73311" x="3286125" y="3468688"/>
          <p14:tracePt t="73344" x="3187700" y="3448050"/>
          <p14:tracePt t="73361" x="3144838" y="3448050"/>
          <p14:tracePt t="73378" x="3021013" y="3436938"/>
          <p14:tracePt t="73395" x="2843213" y="3436938"/>
          <p14:tracePt t="73411" x="2798763" y="3432175"/>
          <p14:tracePt t="73428" x="2697163" y="3432175"/>
          <p14:tracePt t="73444" x="2605088" y="3432175"/>
          <p14:tracePt t="73461" x="2551113" y="3432175"/>
          <p14:tracePt t="73478" x="2398713" y="3421063"/>
          <p14:tracePt t="73494" x="2301875" y="3405188"/>
          <p14:tracePt t="73511" x="2236788" y="3394075"/>
          <p14:tracePt t="73528" x="2178050" y="3378200"/>
          <p14:tracePt t="73544" x="2128838" y="3367088"/>
          <p14:tracePt t="73561" x="2090738" y="3355975"/>
          <p14:tracePt t="73577" x="2047875" y="3333750"/>
          <p14:tracePt t="73594" x="1973263" y="3328988"/>
          <p14:tracePt t="73611" x="1951038" y="3328988"/>
          <p14:tracePt t="73628" x="1890713" y="3317875"/>
          <p14:tracePt t="73644" x="1843088" y="3313113"/>
          <p14:tracePt t="73662" x="1831975" y="3313113"/>
          <p14:tracePt t="73679" x="1804988" y="3302000"/>
          <p14:tracePt t="73696" x="1789113" y="3290888"/>
          <p14:tracePt t="73711" x="1782763" y="3286125"/>
          <p14:tracePt t="73727" x="1782763" y="3270250"/>
          <p14:tracePt t="73744" x="1782763" y="3263900"/>
          <p14:tracePt t="73761" x="1782763" y="3259138"/>
          <p14:tracePt t="73778" x="1782763" y="3252788"/>
          <p14:tracePt t="73794" x="1782763" y="3248025"/>
          <p14:tracePt t="73811" x="1778000" y="3248025"/>
          <p14:tracePt t="73828" x="1778000" y="3241675"/>
          <p14:tracePt t="73844" x="1773238" y="3236913"/>
          <p14:tracePt t="73861" x="1766888" y="3236913"/>
          <p14:tracePt t="73878" x="1751013" y="3232150"/>
          <p14:tracePt t="73894" x="1739900" y="3232150"/>
          <p14:tracePt t="74054" x="1746250" y="3232150"/>
          <p14:tracePt t="74073" x="1751013" y="3232150"/>
          <p14:tracePt t="74154" x="1773238" y="3232150"/>
          <p14:tracePt t="74164" x="1820863" y="3221038"/>
          <p14:tracePt t="74175" x="1854200" y="3214688"/>
          <p14:tracePt t="74184" x="1881188" y="3214688"/>
          <p14:tracePt t="74195" x="1939925" y="3205163"/>
          <p14:tracePt t="74211" x="1966913" y="3205163"/>
          <p14:tracePt t="74227" x="2000250" y="3205163"/>
          <p14:tracePt t="74244" x="2005013" y="3205163"/>
          <p14:tracePt t="74344" x="2005013" y="3209925"/>
          <p14:tracePt t="74415" x="2000250" y="3209925"/>
          <p14:tracePt t="74433" x="1993900" y="3214688"/>
          <p14:tracePt t="74493" x="1989138" y="3214688"/>
          <p14:tracePt t="74504" x="1978025" y="3214688"/>
          <p14:tracePt t="74514" x="1973263" y="3214688"/>
          <p14:tracePt t="74528" x="1966913" y="3214688"/>
          <p14:tracePt t="74544" x="1955800" y="3198813"/>
          <p14:tracePt t="74561" x="1951038" y="3182938"/>
          <p14:tracePt t="74578" x="1951038" y="3151188"/>
          <p14:tracePt t="74594" x="1946275" y="3124200"/>
          <p14:tracePt t="74611" x="1946275" y="3113088"/>
          <p14:tracePt t="74628" x="1946275" y="3086100"/>
          <p14:tracePt t="74645" x="1951038" y="3070225"/>
          <p14:tracePt t="74661" x="1955800" y="3063875"/>
          <p14:tracePt t="74677" x="1962150" y="3052763"/>
          <p14:tracePt t="74835" x="1962150" y="3086100"/>
          <p14:tracePt t="74844" x="1962150" y="3140075"/>
          <p14:tracePt t="74853" x="1962150" y="3167063"/>
          <p14:tracePt t="74864" x="1928813" y="3221038"/>
          <p14:tracePt t="74879" x="1890713" y="3290888"/>
          <p14:tracePt t="74894" x="1816100" y="3414713"/>
          <p14:tracePt t="74911" x="1789113" y="3463925"/>
          <p14:tracePt t="74928" x="1746250" y="3560763"/>
          <p14:tracePt t="74944" x="1735138" y="3587750"/>
          <p14:tracePt t="74983" x="1755775" y="3578225"/>
          <p14:tracePt t="74994" x="1762125" y="3571875"/>
          <p14:tracePt t="75011" x="1782763" y="3540125"/>
          <p14:tracePt t="75028" x="1804988" y="3452813"/>
          <p14:tracePt t="75044" x="1804988" y="3394075"/>
          <p14:tracePt t="75061" x="1804988" y="3387725"/>
          <p14:tracePt t="75078" x="1804988" y="3378200"/>
          <p14:tracePt t="75133" x="1809750" y="3378200"/>
          <p14:tracePt t="75144" x="1836738" y="3421063"/>
          <p14:tracePt t="75153" x="1858963" y="3459163"/>
          <p14:tracePt t="75163" x="1885950" y="3513138"/>
          <p14:tracePt t="75178" x="1939925" y="3614738"/>
          <p14:tracePt t="75195" x="2043113" y="3776663"/>
          <p14:tracePt t="75211" x="2135188" y="3922713"/>
          <p14:tracePt t="75227" x="2220913" y="4014788"/>
          <p14:tracePt t="75244" x="2232025" y="4025900"/>
          <p14:tracePt t="75284" x="2232025" y="4021138"/>
          <p14:tracePt t="75294" x="2220913" y="3998913"/>
          <p14:tracePt t="75311" x="2205038" y="3976688"/>
          <p14:tracePt t="75328" x="2155825" y="3902075"/>
          <p14:tracePt t="75344" x="2101850" y="3805238"/>
          <p14:tracePt t="75361" x="2085975" y="3783013"/>
          <p14:tracePt t="75377" x="2085975" y="3695700"/>
          <p14:tracePt t="75394" x="2097088" y="3641725"/>
          <p14:tracePt t="75411" x="2112963" y="3625850"/>
          <p14:tracePt t="75428" x="2155825" y="3594100"/>
          <p14:tracePt t="75444" x="2166938" y="3594100"/>
          <p14:tracePt t="75523" x="2171700" y="3587750"/>
          <p14:tracePt t="75533" x="2178050" y="3582988"/>
          <p14:tracePt t="75543" x="2182813" y="3578225"/>
          <p14:tracePt t="75555" x="2189163" y="3571875"/>
          <p14:tracePt t="75564" x="2193925" y="3556000"/>
          <p14:tracePt t="75578" x="2193925" y="3533775"/>
          <p14:tracePt t="75594" x="2193925" y="3486150"/>
          <p14:tracePt t="75611" x="2193925" y="3475038"/>
          <p14:tracePt t="75628" x="2155825" y="3432175"/>
          <p14:tracePt t="75644" x="2124075" y="3394075"/>
          <p14:tracePt t="75661" x="2112963" y="3382963"/>
          <p14:tracePt t="75678" x="2101850" y="3367088"/>
          <p14:tracePt t="75694" x="2097088" y="3344863"/>
          <p14:tracePt t="75711" x="2085975" y="3333750"/>
          <p14:tracePt t="75728" x="2058988" y="3317875"/>
          <p14:tracePt t="75744" x="2027238" y="3306763"/>
          <p14:tracePt t="75794" x="2027238" y="3324225"/>
          <p14:tracePt t="75804" x="2054225" y="3371850"/>
          <p14:tracePt t="75813" x="2081213" y="3432175"/>
          <p14:tracePt t="75828" x="2097088" y="3463925"/>
          <p14:tracePt t="75844" x="2124075" y="3513138"/>
          <p14:tracePt t="75861" x="2124075" y="3517900"/>
          <p14:tracePt t="75914" x="2101850" y="3495675"/>
          <p14:tracePt t="75924" x="2081213" y="3475038"/>
          <p14:tracePt t="75934" x="2047875" y="3448050"/>
          <p14:tracePt t="75944" x="2027238" y="3425825"/>
          <p14:tracePt t="75961" x="1982788" y="3398838"/>
          <p14:tracePt t="75978" x="1924050" y="3344863"/>
          <p14:tracePt t="75995" x="1874838" y="3279775"/>
          <p14:tracePt t="76011" x="1858963" y="3236913"/>
          <p14:tracePt t="76028" x="1836738" y="3178175"/>
          <p14:tracePt t="76044" x="1827213" y="3106738"/>
          <p14:tracePt t="76061" x="1827213" y="3086100"/>
          <p14:tracePt t="76077" x="1843088" y="3025775"/>
          <p14:tracePt t="76094" x="1897063" y="2951163"/>
          <p14:tracePt t="76111" x="1917700" y="2928938"/>
          <p14:tracePt t="76128" x="2054225" y="2847975"/>
          <p14:tracePt t="76144" x="2247900" y="2789238"/>
          <p14:tracePt t="76161" x="2328863" y="2771775"/>
          <p14:tracePt t="76178" x="2517775" y="2762250"/>
          <p14:tracePt t="76195" x="2582863" y="2762250"/>
          <p14:tracePt t="76211" x="2625725" y="2762250"/>
          <p14:tracePt t="76227" x="2670175" y="2782888"/>
          <p14:tracePt t="76244" x="2740025" y="2863850"/>
          <p14:tracePt t="76261" x="2789238" y="2933700"/>
          <p14:tracePt t="76277" x="2847975" y="3009900"/>
          <p14:tracePt t="76294" x="2890838" y="3106738"/>
          <p14:tracePt t="76311" x="2901950" y="3140075"/>
          <p14:tracePt t="76328" x="2901950" y="3209925"/>
          <p14:tracePt t="76344" x="2886075" y="3241675"/>
          <p14:tracePt t="76361" x="2870200" y="3259138"/>
          <p14:tracePt t="76377" x="2859088" y="3263900"/>
          <p14:tracePt t="76394" x="2847975" y="3263900"/>
          <p14:tracePt t="76411" x="2843213" y="3263900"/>
          <p14:tracePt t="76428" x="2836863" y="3263900"/>
          <p14:tracePt t="77034" x="2825750" y="3263900"/>
          <p14:tracePt t="77043" x="2816225" y="3259138"/>
          <p14:tracePt t="77053" x="2789238" y="3248025"/>
          <p14:tracePt t="77064" x="2744788" y="3241675"/>
          <p14:tracePt t="77077" x="2717800" y="3241675"/>
          <p14:tracePt t="77094" x="2636838" y="3225800"/>
          <p14:tracePt t="77111" x="2625725" y="3225800"/>
          <p14:tracePt t="77144" x="2620963" y="3209925"/>
          <p14:tracePt t="77178" x="2616200" y="3205163"/>
          <p14:tracePt t="77684" x="2609850" y="3205163"/>
          <p14:tracePt t="77695" x="2593975" y="3198813"/>
          <p14:tracePt t="77704" x="2571750" y="3194050"/>
          <p14:tracePt t="77714" x="2551113" y="3194050"/>
          <p14:tracePt t="77728" x="2459038" y="3182938"/>
          <p14:tracePt t="77744" x="2232025" y="3182938"/>
          <p14:tracePt t="77761" x="2074863" y="3182938"/>
          <p14:tracePt t="77794" x="1804988" y="3182938"/>
          <p14:tracePt t="77828" x="1793875" y="3182938"/>
          <p14:tracePt t="77878" x="1789113" y="3182938"/>
          <p14:tracePt t="77895" x="1782763" y="3182938"/>
          <p14:tracePt t="77911" x="1782763" y="3187700"/>
          <p14:tracePt t="77928" x="1778000" y="3194050"/>
          <p14:tracePt t="79393" x="1782763" y="3194050"/>
          <p14:tracePt t="79403" x="1793875" y="3194050"/>
          <p14:tracePt t="79414" x="1804988" y="3198813"/>
          <p14:tracePt t="79427" x="1809750" y="3205163"/>
          <p14:tracePt t="79524" x="1816100" y="3205163"/>
          <p14:tracePt t="79543" x="1816100" y="3209925"/>
          <p14:tracePt t="79584" x="1820863" y="3214688"/>
          <p14:tracePt t="79593" x="1827213" y="3214688"/>
          <p14:tracePt t="79603" x="1847850" y="3214688"/>
          <p14:tracePt t="79628" x="1897063" y="3214688"/>
          <p14:tracePt t="79644" x="1917700" y="3221038"/>
          <p14:tracePt t="79661" x="1924050" y="3221038"/>
          <p14:tracePt t="79824" x="1908175" y="3221038"/>
          <p14:tracePt t="79834" x="1885950" y="3221038"/>
          <p14:tracePt t="79844" x="1874838" y="3221038"/>
          <p14:tracePt t="79854" x="1854200" y="3214688"/>
          <p14:tracePt t="79864" x="1831975" y="3194050"/>
          <p14:tracePt t="79878" x="1809750" y="3178175"/>
          <p14:tracePt t="79894" x="1778000" y="3151188"/>
          <p14:tracePt t="79911" x="1766888" y="3140075"/>
          <p14:tracePt t="79928" x="1755775" y="3113088"/>
          <p14:tracePt t="79945" x="1755775" y="3101975"/>
          <p14:tracePt t="79977" x="1766888" y="3074988"/>
          <p14:tracePt t="79994" x="1789113" y="3052763"/>
          <p14:tracePt t="80011" x="1836738" y="3048000"/>
          <p14:tracePt t="80027" x="1881188" y="3036888"/>
          <p14:tracePt t="80044" x="1908175" y="3052763"/>
          <p14:tracePt t="80078" x="1912938" y="3063875"/>
          <p14:tracePt t="80094" x="1912938" y="3086100"/>
          <p14:tracePt t="80111" x="1912938" y="3090863"/>
          <p14:tracePt t="80128" x="1908175" y="3113088"/>
          <p14:tracePt t="80203" x="1901825" y="3113088"/>
          <p14:tracePt t="80213" x="1897063" y="3117850"/>
          <p14:tracePt t="80223" x="1890713" y="3117850"/>
          <p14:tracePt t="80414" x="1890713" y="3124200"/>
          <p14:tracePt t="80423" x="1890713" y="3133725"/>
          <p14:tracePt t="80433" x="1890713" y="3140075"/>
          <p14:tracePt t="80444" x="1897063" y="3151188"/>
          <p14:tracePt t="80513" x="1897063" y="3155950"/>
          <p14:tracePt t="80524" x="1901825" y="3167063"/>
          <p14:tracePt t="80533" x="1908175" y="3171825"/>
          <p14:tracePt t="80561" x="1912938" y="3178175"/>
          <p14:tracePt t="80594" x="1912938" y="3182938"/>
          <p14:tracePt t="80696" x="1901825" y="3182938"/>
          <p14:tracePt t="80705" x="1885950" y="3187700"/>
          <p14:tracePt t="80774" x="1885950" y="3194050"/>
          <p14:tracePt t="80784" x="1908175" y="3198813"/>
          <p14:tracePt t="80793" x="1912938" y="3205163"/>
          <p14:tracePt t="80803" x="1917700" y="3209925"/>
          <p14:tracePt t="80813" x="1928813" y="3214688"/>
          <p14:tracePt t="80828" x="1935163" y="3214688"/>
          <p14:tracePt t="80844" x="1939925" y="3214688"/>
          <p14:tracePt t="80861" x="1946275" y="3214688"/>
          <p14:tracePt t="80883" x="1951038" y="3214688"/>
          <p14:tracePt t="81174" x="1955800" y="3214688"/>
          <p14:tracePt t="81184" x="1962150" y="3221038"/>
          <p14:tracePt t="81195" x="1966913" y="3225800"/>
          <p14:tracePt t="81204" x="1978025" y="3225800"/>
          <p14:tracePt t="81214" x="1982788" y="3225800"/>
          <p14:tracePt t="81228" x="1993900" y="3225800"/>
          <p14:tracePt t="81244" x="2009775" y="3236913"/>
          <p14:tracePt t="81261" x="2016125" y="3236913"/>
          <p14:tracePt t="81294" x="2058988" y="3236913"/>
          <p14:tracePt t="81327" x="2081213" y="3236913"/>
          <p14:tracePt t="81361" x="2097088" y="3236913"/>
          <p14:tracePt t="81377" x="2108200" y="3236913"/>
          <p14:tracePt t="81395" x="2124075" y="3236913"/>
          <p14:tracePt t="81411" x="2128838" y="3236913"/>
          <p14:tracePt t="81427" x="2151063" y="3225800"/>
          <p14:tracePt t="81444" x="2166938" y="3225800"/>
          <p14:tracePt t="81461" x="2171700" y="3225800"/>
          <p14:tracePt t="81478" x="2182813" y="3225800"/>
          <p14:tracePt t="82214" x="2178050" y="3236913"/>
          <p14:tracePt t="82223" x="2166938" y="3241675"/>
          <p14:tracePt t="82233" x="2151063" y="3252788"/>
          <p14:tracePt t="82244" x="2128838" y="3275013"/>
          <p14:tracePt t="82261" x="2108200" y="3306763"/>
          <p14:tracePt t="82278" x="2009775" y="3425825"/>
          <p14:tracePt t="82294" x="1912938" y="3529013"/>
          <p14:tracePt t="82327" x="1800225" y="3648075"/>
          <p14:tracePt t="82361" x="1735138" y="3679825"/>
          <p14:tracePt t="82394" x="1631950" y="3733800"/>
          <p14:tracePt t="82411" x="1609725" y="3740150"/>
          <p14:tracePt t="82428" x="1573213" y="3760788"/>
          <p14:tracePt t="82444" x="1555750" y="3767138"/>
          <p14:tracePt t="82461" x="1550988" y="3767138"/>
          <p14:tracePt t="82478" x="1539875" y="3767138"/>
          <p14:tracePt t="82494" x="1528763" y="3767138"/>
          <p14:tracePt t="82511" x="1524000" y="3771900"/>
          <p14:tracePt t="82527" x="1508125" y="3783013"/>
          <p14:tracePt t="82544" x="1485900" y="3794125"/>
          <p14:tracePt t="82561" x="1470025" y="3810000"/>
          <p14:tracePt t="82578" x="1443038" y="3836988"/>
          <p14:tracePt t="82594" x="1427163" y="3841750"/>
          <p14:tracePt t="82611" x="1416050" y="3848100"/>
          <p14:tracePt t="82824" x="1420813" y="3848100"/>
          <p14:tracePt t="82874" x="1427163" y="3848100"/>
          <p14:tracePt t="82884" x="1431925" y="3848100"/>
          <p14:tracePt t="82913" x="1438275" y="3848100"/>
          <p14:tracePt t="83103" x="1454150" y="3848100"/>
          <p14:tracePt t="83114" x="1492250" y="3848100"/>
          <p14:tracePt t="83123" x="1524000" y="3836988"/>
          <p14:tracePt t="83134" x="1589088" y="3832225"/>
          <p14:tracePt t="83144" x="1616075" y="3821113"/>
          <p14:tracePt t="83161" x="1643063" y="3821113"/>
          <p14:tracePt t="83178" x="1724025" y="3814763"/>
          <p14:tracePt t="83195" x="1762125" y="3814763"/>
          <p14:tracePt t="83211" x="1766888" y="3814763"/>
          <p14:tracePt t="83228" x="1773238" y="3814763"/>
          <p14:tracePt t="83244" x="1778000" y="3814763"/>
          <p14:tracePt t="83284" x="1782763" y="3814763"/>
          <p14:tracePt t="83393" x="1800225" y="3814763"/>
          <p14:tracePt t="83403" x="1858963" y="3814763"/>
          <p14:tracePt t="83414" x="1939925" y="3825875"/>
          <p14:tracePt t="83427" x="1978025" y="3836988"/>
          <p14:tracePt t="83444" x="2047875" y="3852863"/>
          <p14:tracePt t="83461" x="2063750" y="3859213"/>
          <p14:tracePt t="83477" x="2085975" y="3868738"/>
          <p14:tracePt t="83511" x="2090738" y="3868738"/>
          <p14:tracePt t="84747" x="2117725" y="3868738"/>
          <p14:tracePt t="84759" x="2166938" y="3868738"/>
          <p14:tracePt t="84766" x="2216150" y="3868738"/>
          <p14:tracePt t="84777" x="2243138" y="3868738"/>
          <p14:tracePt t="84794" x="2351088" y="3879850"/>
          <p14:tracePt t="84811" x="2416175" y="3879850"/>
          <p14:tracePt t="84828" x="2670175" y="3890963"/>
          <p14:tracePt t="84844" x="2805113" y="3890963"/>
          <p14:tracePt t="84878" x="2843213" y="3906838"/>
          <p14:tracePt t="84911" x="2832100" y="3922713"/>
          <p14:tracePt t="84944" x="2782888" y="3949700"/>
          <p14:tracePt t="84961" x="2755900" y="3949700"/>
          <p14:tracePt t="84977" x="2697163" y="3917950"/>
          <p14:tracePt t="84994" x="2643188" y="3841750"/>
          <p14:tracePt t="85011" x="2616200" y="3798888"/>
          <p14:tracePt t="85028" x="2566988" y="3686175"/>
          <p14:tracePt t="85044" x="2562225" y="3652838"/>
          <p14:tracePt t="85061" x="2562225" y="3648075"/>
          <p14:tracePt t="85077" x="2562225" y="3636963"/>
          <p14:tracePt t="85094" x="2593975" y="3614738"/>
          <p14:tracePt t="85111" x="2636838" y="3598863"/>
          <p14:tracePt t="85127" x="2789238" y="3582988"/>
          <p14:tracePt t="85144" x="2917825" y="3560763"/>
          <p14:tracePt t="85161" x="3009900" y="3560763"/>
          <p14:tracePt t="85177" x="3070225" y="3560763"/>
          <p14:tracePt t="85194" x="3086100" y="3578225"/>
          <p14:tracePt t="85211" x="3097213" y="3598863"/>
          <p14:tracePt t="85228" x="3097213" y="3652838"/>
          <p14:tracePt t="85245" x="3097213" y="3729038"/>
          <p14:tracePt t="85261" x="3090863" y="3760788"/>
          <p14:tracePt t="85278" x="3070225" y="3814763"/>
          <p14:tracePt t="85294" x="3025775" y="3841750"/>
          <p14:tracePt t="85311" x="3005138" y="3841750"/>
          <p14:tracePt t="85328" x="2928938" y="3841750"/>
          <p14:tracePt t="85344" x="2843213" y="3841750"/>
          <p14:tracePt t="85361" x="2809875" y="3825875"/>
          <p14:tracePt t="85378" x="2717800" y="3740150"/>
          <p14:tracePt t="85394" x="2690813" y="3702050"/>
          <p14:tracePt t="85411" x="2674938" y="3668713"/>
          <p14:tracePt t="85428" x="2674938" y="3652838"/>
          <p14:tracePt t="85444" x="2686050" y="3621088"/>
          <p14:tracePt t="85461" x="2713038" y="3605213"/>
          <p14:tracePt t="85477" x="2794000" y="3582988"/>
          <p14:tracePt t="85494" x="3048000" y="3582988"/>
          <p14:tracePt t="85512" x="3144838" y="3582988"/>
          <p14:tracePt t="85528" x="3259138" y="3605213"/>
          <p14:tracePt t="85544" x="3275013" y="3636963"/>
          <p14:tracePt t="85561" x="3275013" y="3659188"/>
          <p14:tracePt t="85578" x="3263900" y="3713163"/>
          <p14:tracePt t="85594" x="3225800" y="3767138"/>
          <p14:tracePt t="85611" x="3194050" y="3794125"/>
          <p14:tracePt t="85628" x="3090863" y="3836988"/>
          <p14:tracePt t="85645" x="3016250" y="3841750"/>
          <p14:tracePt t="85661" x="2960688" y="3841750"/>
          <p14:tracePt t="85678" x="2928938" y="3836988"/>
          <p14:tracePt t="85695" x="2913063" y="3787775"/>
          <p14:tracePt t="85711" x="2913063" y="3729038"/>
          <p14:tracePt t="85727" x="2924175" y="3659188"/>
          <p14:tracePt t="85744" x="2971800" y="3594100"/>
          <p14:tracePt t="85761" x="3005138" y="3567113"/>
          <p14:tracePt t="85778" x="3090863" y="3544888"/>
          <p14:tracePt t="85794" x="3124200" y="3544888"/>
          <p14:tracePt t="85828" x="3124200" y="3594100"/>
          <p14:tracePt t="85844" x="3113088" y="3686175"/>
          <p14:tracePt t="85861" x="3101975" y="3702050"/>
          <p14:tracePt t="85877" x="3063875" y="3756025"/>
          <p14:tracePt t="85894" x="3043238" y="3771900"/>
          <p14:tracePt t="85911" x="3009900" y="3776663"/>
          <p14:tracePt t="85928" x="2960688" y="3783013"/>
          <p14:tracePt t="85944" x="2906713" y="3749675"/>
          <p14:tracePt t="85961" x="2874963" y="3717925"/>
          <p14:tracePt t="85977" x="2859088" y="3675063"/>
          <p14:tracePt t="85994" x="2852738" y="3641725"/>
          <p14:tracePt t="86011" x="2852738" y="3632200"/>
          <p14:tracePt t="86027" x="2897188" y="3594100"/>
          <p14:tracePt t="86044" x="3005138" y="3571875"/>
          <p14:tracePt t="86061" x="3043238" y="3571875"/>
          <p14:tracePt t="86078" x="3101975" y="3571875"/>
          <p14:tracePt t="86094" x="3101975" y="3587750"/>
          <p14:tracePt t="86111" x="3101975" y="3598863"/>
          <p14:tracePt t="86128" x="3097213" y="3648075"/>
          <p14:tracePt t="86144" x="3079750" y="3686175"/>
          <p14:tracePt t="86161" x="3059113" y="3706813"/>
          <p14:tracePt t="86178" x="3016250" y="3722688"/>
          <p14:tracePt t="86194" x="2971800" y="3733800"/>
          <p14:tracePt t="86211" x="2955925" y="3733800"/>
          <p14:tracePt t="86227" x="2933700" y="3729038"/>
          <p14:tracePt t="86244" x="2924175" y="3702050"/>
          <p14:tracePt t="86261" x="2924175" y="3695700"/>
          <p14:tracePt t="86277" x="2924175" y="3690938"/>
          <p14:tracePt t="86294" x="2924175" y="3686175"/>
          <p14:tracePt t="86311" x="2928938" y="3679825"/>
          <p14:tracePt t="86413" x="2906713" y="3679825"/>
          <p14:tracePt t="86423" x="2836863" y="3702050"/>
          <p14:tracePt t="86433" x="2713038" y="3713163"/>
          <p14:tracePt t="86444" x="2598738" y="3722688"/>
          <p14:tracePt t="86461" x="2351088" y="3722688"/>
          <p14:tracePt t="86478" x="2081213" y="3722688"/>
          <p14:tracePt t="86494" x="1778000" y="3722688"/>
          <p14:tracePt t="86511" x="1739900" y="3722688"/>
          <p14:tracePt t="86528" x="1674813" y="3717925"/>
          <p14:tracePt t="86544" x="1663700" y="3713163"/>
          <p14:tracePt t="86561" x="1663700" y="3706813"/>
          <p14:tracePt t="86577" x="1658938" y="3702050"/>
          <p14:tracePt t="86594" x="1643063" y="3690938"/>
          <p14:tracePt t="86611" x="1636713" y="3686175"/>
          <p14:tracePt t="86627" x="1631950" y="3668713"/>
          <p14:tracePt t="86644" x="1631950" y="3663950"/>
          <p14:tracePt t="86661" x="1631950" y="3659188"/>
          <p14:tracePt t="86734" x="1616075" y="3659188"/>
          <p14:tracePt t="86743" x="1600200" y="3659188"/>
          <p14:tracePt t="86754" x="1582738" y="3659188"/>
          <p14:tracePt t="86763" x="1555750" y="3659188"/>
          <p14:tracePt t="86777" x="1535113" y="3652838"/>
          <p14:tracePt t="86794" x="1339850" y="3614738"/>
          <p14:tracePt t="86811" x="1265238" y="3587750"/>
          <p14:tracePt t="86828" x="1092200" y="3551238"/>
          <p14:tracePt t="86844" x="1058863" y="3533775"/>
          <p14:tracePt t="86883" x="1085850" y="3529013"/>
          <p14:tracePt t="86894" x="1146175" y="3529013"/>
          <p14:tracePt t="86911" x="1285875" y="3533775"/>
          <p14:tracePt t="86928" x="1528763" y="3567113"/>
          <p14:tracePt t="86944" x="1593850" y="3582988"/>
          <p14:tracePt t="87034" x="1577975" y="3587750"/>
          <p14:tracePt t="87044" x="1528763" y="3598863"/>
          <p14:tracePt t="87054" x="1501775" y="3605213"/>
          <p14:tracePt t="87063" x="1447800" y="3605213"/>
          <p14:tracePt t="87078" x="1420813" y="3609975"/>
          <p14:tracePt t="87094" x="1409700" y="3609975"/>
          <p14:tracePt t="87134" x="1416050" y="3609975"/>
          <p14:tracePt t="87144" x="1443038" y="3609975"/>
          <p14:tracePt t="87153" x="1501775" y="3609975"/>
          <p14:tracePt t="87163" x="1550988" y="3609975"/>
          <p14:tracePt t="87177" x="1643063" y="3609975"/>
          <p14:tracePt t="87195" x="1681163" y="3609975"/>
          <p14:tracePt t="87255" x="1681163" y="3614738"/>
          <p14:tracePt t="87314" x="1670050" y="3621088"/>
          <p14:tracePt t="87324" x="1663700" y="3625850"/>
          <p14:tracePt t="87335" x="1658938" y="3625850"/>
          <p14:tracePt t="87349" x="1654175" y="3632200"/>
          <p14:tracePt t="87361" x="1643063" y="3636963"/>
          <p14:tracePt t="87378" x="1600200" y="3648075"/>
          <p14:tracePt t="87394" x="1524000" y="3648075"/>
          <p14:tracePt t="87411" x="1458913" y="3648075"/>
          <p14:tracePt t="87427" x="1400175" y="3641725"/>
          <p14:tracePt t="87464" x="1416050" y="3636963"/>
          <p14:tracePt t="87477" x="1508125" y="3636963"/>
          <p14:tracePt t="87494" x="1746250" y="3636963"/>
          <p14:tracePt t="87511" x="1820863" y="3641725"/>
          <p14:tracePt t="87528" x="1935163" y="3668713"/>
          <p14:tracePt t="87544" x="1939925" y="3668713"/>
          <p14:tracePt t="87561" x="1939925" y="3675063"/>
          <p14:tracePt t="87577" x="1897063" y="3686175"/>
          <p14:tracePt t="87594" x="1858963" y="3686175"/>
          <p14:tracePt t="87611" x="1836738" y="3686175"/>
          <p14:tracePt t="87627" x="1816100" y="3686175"/>
          <p14:tracePt t="87694" x="1820863" y="3686175"/>
          <p14:tracePt t="87713" x="1827213" y="3686175"/>
          <p14:tracePt t="87724" x="1836738" y="3686175"/>
          <p14:tracePt t="87734" x="1847850" y="3686175"/>
          <p14:tracePt t="87744" x="1863725" y="3695700"/>
          <p14:tracePt t="87761" x="1890713" y="3706813"/>
          <p14:tracePt t="87778" x="2027238" y="3767138"/>
          <p14:tracePt t="87794" x="2263775" y="3863975"/>
          <p14:tracePt t="87811" x="2355850" y="3906838"/>
          <p14:tracePt t="87827" x="2513013" y="3994150"/>
          <p14:tracePt t="87844" x="2524125" y="4003675"/>
          <p14:tracePt t="87904" x="2513013" y="4003675"/>
          <p14:tracePt t="87923" x="2508250" y="4003675"/>
          <p14:tracePt t="87933" x="2501900" y="4003675"/>
          <p14:tracePt t="87943" x="2497138" y="4003675"/>
          <p14:tracePt t="87954" x="2490788" y="4010025"/>
          <p14:tracePt t="87963" x="2486025" y="4010025"/>
          <p14:tracePt t="87977" x="2481263" y="4010025"/>
          <p14:tracePt t="87994" x="2463800" y="4010025"/>
          <p14:tracePt t="88011" x="2454275" y="4010025"/>
          <p14:tracePt t="88028" x="2425700" y="4010025"/>
          <p14:tracePt t="88044" x="2378075" y="4010025"/>
          <p14:tracePt t="88061" x="2351088" y="4010025"/>
          <p14:tracePt t="88078" x="2263775" y="3998913"/>
          <p14:tracePt t="88094" x="2171700" y="3976688"/>
          <p14:tracePt t="88111" x="2155825" y="3971925"/>
          <p14:tracePt t="88127" x="2101850" y="3944938"/>
          <p14:tracePt t="88144" x="2043113" y="3875088"/>
          <p14:tracePt t="88161" x="1993900" y="3821113"/>
          <p14:tracePt t="88178" x="1951038" y="3733800"/>
          <p14:tracePt t="88194" x="1924050" y="3679825"/>
          <p14:tracePt t="88211" x="1897063" y="3636963"/>
          <p14:tracePt t="88228" x="1885950" y="3605213"/>
          <p14:tracePt t="88244" x="1870075" y="3560763"/>
          <p14:tracePt t="88261" x="1863725" y="3540125"/>
          <p14:tracePt t="88277" x="1858963" y="3506788"/>
          <p14:tracePt t="88294" x="1858963" y="3475038"/>
          <p14:tracePt t="88311" x="1858963" y="3463925"/>
          <p14:tracePt t="88327" x="1863725" y="3432175"/>
          <p14:tracePt t="88344" x="1885950" y="3405188"/>
          <p14:tracePt t="88361" x="1890713" y="3394075"/>
          <p14:tracePt t="88377" x="1924050" y="3360738"/>
          <p14:tracePt t="88394" x="1955800" y="3328988"/>
          <p14:tracePt t="88411" x="1973263" y="3313113"/>
          <p14:tracePt t="88428" x="2009775" y="3297238"/>
          <p14:tracePt t="88444" x="2027238" y="3279775"/>
          <p14:tracePt t="88461" x="2047875" y="3275013"/>
          <p14:tracePt t="88477" x="2063750" y="3275013"/>
          <p14:tracePt t="88494" x="2081213" y="3275013"/>
          <p14:tracePt t="88511" x="2085975" y="3279775"/>
          <p14:tracePt t="88527" x="2097088" y="3313113"/>
          <p14:tracePt t="88544" x="2128838" y="3355975"/>
          <p14:tracePt t="88561" x="2139950" y="3378200"/>
          <p14:tracePt t="88578" x="2171700" y="3421063"/>
          <p14:tracePt t="88594" x="2178050" y="3463925"/>
          <p14:tracePt t="88611" x="2182813" y="3486150"/>
          <p14:tracePt t="88628" x="2193925" y="3544888"/>
          <p14:tracePt t="88644" x="2193925" y="3598863"/>
          <p14:tracePt t="88661" x="2200275" y="3621088"/>
          <p14:tracePt t="88678" x="2205038" y="3668713"/>
          <p14:tracePt t="88694" x="2220913" y="3702050"/>
          <p14:tracePt t="88711" x="2232025" y="3717925"/>
          <p14:tracePt t="88728" x="2232025" y="3749675"/>
          <p14:tracePt t="88744" x="2232025" y="3787775"/>
          <p14:tracePt t="88761" x="2232025" y="3821113"/>
          <p14:tracePt t="88777" x="2232025" y="3859213"/>
          <p14:tracePt t="88794" x="2232025" y="3886200"/>
          <p14:tracePt t="88811" x="2232025" y="3890963"/>
          <p14:tracePt t="88827" x="2227263" y="3895725"/>
          <p14:tracePt t="88844" x="2227263" y="3902075"/>
          <p14:tracePt t="88956" x="2227263" y="3906838"/>
          <p14:tracePt t="89004" x="2227263" y="3913188"/>
          <p14:tracePt t="89474" x="2232025" y="3917950"/>
          <p14:tracePt t="89484" x="2236788" y="3917950"/>
          <p14:tracePt t="90055" x="2227263" y="3902075"/>
          <p14:tracePt t="90065" x="2205038" y="3890963"/>
          <p14:tracePt t="90073" x="2189163" y="3868738"/>
          <p14:tracePt t="90083" x="2151063" y="3841750"/>
          <p14:tracePt t="90094" x="2135188" y="3821113"/>
          <p14:tracePt t="90127" x="2101850" y="3783013"/>
          <p14:tracePt t="90161" x="2081213" y="3733800"/>
          <p14:tracePt t="90194" x="2054225" y="3668713"/>
          <p14:tracePt t="90211" x="2047875" y="3659188"/>
          <p14:tracePt t="90228" x="2020888" y="3621088"/>
          <p14:tracePt t="90244" x="2020888" y="3587750"/>
          <p14:tracePt t="90261" x="2016125" y="3578225"/>
          <p14:tracePt t="90278" x="2016125" y="3551238"/>
          <p14:tracePt t="90294" x="2016125" y="3517900"/>
          <p14:tracePt t="90311" x="2020888" y="3506788"/>
          <p14:tracePt t="90328" x="2032000" y="3479800"/>
          <p14:tracePt t="90344" x="2058988" y="3452813"/>
          <p14:tracePt t="90361" x="2081213" y="3436938"/>
          <p14:tracePt t="90378" x="2124075" y="3409950"/>
          <p14:tracePt t="90394" x="2178050" y="3382963"/>
          <p14:tracePt t="90411" x="2205038" y="3367088"/>
          <p14:tracePt t="90428" x="2259013" y="3333750"/>
          <p14:tracePt t="90444" x="2312988" y="3306763"/>
          <p14:tracePt t="90461" x="2335213" y="3297238"/>
          <p14:tracePt t="90477" x="2382838" y="3275013"/>
          <p14:tracePt t="90494" x="2398713" y="3270250"/>
          <p14:tracePt t="90511" x="2416175" y="3263900"/>
          <p14:tracePt t="90527" x="2436813" y="3259138"/>
          <p14:tracePt t="90544" x="2497138" y="3241675"/>
          <p14:tracePt t="90561" x="2535238" y="3236913"/>
          <p14:tracePt t="90577" x="2616200" y="3225800"/>
          <p14:tracePt t="90594" x="2717800" y="3221038"/>
          <p14:tracePt t="90611" x="2751138" y="3221038"/>
          <p14:tracePt t="90627" x="2809875" y="3221038"/>
          <p14:tracePt t="90644" x="2843213" y="3221038"/>
          <p14:tracePt t="90661" x="2852738" y="3221038"/>
          <p14:tracePt t="90678" x="2901950" y="3221038"/>
          <p14:tracePt t="90694" x="2978150" y="3225800"/>
          <p14:tracePt t="90711" x="3016250" y="3225800"/>
          <p14:tracePt t="90728" x="3090863" y="3252788"/>
          <p14:tracePt t="90744" x="3117850" y="3270250"/>
          <p14:tracePt t="90761" x="3124200" y="3275013"/>
          <p14:tracePt t="90777" x="3133725" y="3297238"/>
          <p14:tracePt t="90794" x="3151188" y="3324225"/>
          <p14:tracePt t="90811" x="3178175" y="3351213"/>
          <p14:tracePt t="90827" x="3214688" y="3382963"/>
          <p14:tracePt t="90844" x="3263900" y="3425825"/>
          <p14:tracePt t="90861" x="3275013" y="3436938"/>
          <p14:tracePt t="90877" x="3290888" y="3463925"/>
          <p14:tracePt t="90894" x="3290888" y="3490913"/>
          <p14:tracePt t="90911" x="3290888" y="3495675"/>
          <p14:tracePt t="90928" x="3297238" y="3513138"/>
          <p14:tracePt t="90944" x="3302000" y="3533775"/>
          <p14:tracePt t="90961" x="3302000" y="3540125"/>
          <p14:tracePt t="90977" x="3306763" y="3582988"/>
          <p14:tracePt t="90994" x="3306763" y="3621088"/>
          <p14:tracePt t="91011" x="3306763" y="3648075"/>
          <p14:tracePt t="91027" x="3306763" y="3679825"/>
          <p14:tracePt t="91044" x="3306763" y="3702050"/>
          <p14:tracePt t="91061" x="3306763" y="3713163"/>
          <p14:tracePt t="91078" x="3306763" y="3722688"/>
          <p14:tracePt t="91094" x="3297238" y="3740150"/>
          <p14:tracePt t="91111" x="3297238" y="3749675"/>
          <p14:tracePt t="91127" x="3270250" y="3776663"/>
          <p14:tracePt t="91144" x="3243263" y="3805238"/>
          <p14:tracePt t="91161" x="3232150" y="3805238"/>
          <p14:tracePt t="91177" x="3187700" y="3825875"/>
          <p14:tracePt t="91194" x="3117850" y="3841750"/>
          <p14:tracePt t="91211" x="3097213" y="3848100"/>
          <p14:tracePt t="91228" x="3005138" y="3863975"/>
          <p14:tracePt t="91244" x="2933700" y="3879850"/>
          <p14:tracePt t="91261" x="2863850" y="3902075"/>
          <p14:tracePt t="91277" x="2771775" y="3917950"/>
          <p14:tracePt t="91294" x="2690813" y="3933825"/>
          <p14:tracePt t="91311" x="2647950" y="3940175"/>
          <p14:tracePt t="91327" x="2598738" y="3940175"/>
          <p14:tracePt t="91344" x="2528888" y="3956050"/>
          <p14:tracePt t="91361" x="2513013" y="3956050"/>
          <p14:tracePt t="91377" x="2459038" y="3960813"/>
          <p14:tracePt t="91394" x="2436813" y="3960813"/>
          <p14:tracePt t="91411" x="2432050" y="3960813"/>
          <p14:tracePt t="91428" x="2398713" y="3956050"/>
          <p14:tracePt t="91444" x="2355850" y="3933825"/>
          <p14:tracePt t="91461" x="2328863" y="3929063"/>
          <p14:tracePt t="91477" x="2254250" y="3886200"/>
          <p14:tracePt t="91494" x="2205038" y="3868738"/>
          <p14:tracePt t="91511" x="2171700" y="3852863"/>
          <p14:tracePt t="91528" x="2139950" y="3825875"/>
          <p14:tracePt t="91544" x="2108200" y="3787775"/>
          <p14:tracePt t="91561" x="2090738" y="3767138"/>
          <p14:tracePt t="91578" x="2070100" y="3733800"/>
          <p14:tracePt t="91594" x="2058988" y="3702050"/>
          <p14:tracePt t="91611" x="2047875" y="3679825"/>
          <p14:tracePt t="91628" x="2043113" y="3652838"/>
          <p14:tracePt t="91644" x="2043113" y="3614738"/>
          <p14:tracePt t="91662" x="2043113" y="3598863"/>
          <p14:tracePt t="91678" x="2036763" y="3551238"/>
          <p14:tracePt t="91694" x="2036763" y="3513138"/>
          <p14:tracePt t="91711" x="2036763" y="3502025"/>
          <p14:tracePt t="91727" x="2070100" y="3448050"/>
          <p14:tracePt t="91744" x="2101850" y="3414713"/>
          <p14:tracePt t="91761" x="2135188" y="3382963"/>
          <p14:tracePt t="91777" x="2178050" y="3355975"/>
          <p14:tracePt t="91794" x="2193925" y="3340100"/>
          <p14:tracePt t="91811" x="2209800" y="3333750"/>
          <p14:tracePt t="91827" x="2220913" y="3328988"/>
          <p14:tracePt t="91844" x="2254250" y="3313113"/>
          <p14:tracePt t="91861" x="2281238" y="3313113"/>
          <p14:tracePt t="91877" x="2355850" y="3306763"/>
          <p14:tracePt t="91894" x="2459038" y="3306763"/>
          <p14:tracePt t="91911" x="2481263" y="3306763"/>
          <p14:tracePt t="91928" x="2535238" y="3306763"/>
          <p14:tracePt t="91944" x="2582863" y="3306763"/>
          <p14:tracePt t="91961" x="2616200" y="3297238"/>
          <p14:tracePt t="91977" x="2717800" y="3297238"/>
          <p14:tracePt t="91994" x="2820988" y="3297238"/>
          <p14:tracePt t="92011" x="2870200" y="3297238"/>
          <p14:tracePt t="92027" x="2928938" y="3306763"/>
          <p14:tracePt t="92044" x="2944813" y="3313113"/>
          <p14:tracePt t="92061" x="2951163" y="3317875"/>
          <p14:tracePt t="92077" x="2989263" y="3333750"/>
          <p14:tracePt t="92094" x="3070225" y="3355975"/>
          <p14:tracePt t="92111" x="3097213" y="3360738"/>
          <p14:tracePt t="92128" x="3182938" y="3378200"/>
          <p14:tracePt t="92144" x="3232150" y="3398838"/>
          <p14:tracePt t="92161" x="3252788" y="3409950"/>
          <p14:tracePt t="92177" x="3297238" y="3432175"/>
          <p14:tracePt t="92195" x="3328988" y="3459163"/>
          <p14:tracePt t="92211" x="3333750" y="3468688"/>
          <p14:tracePt t="92227" x="3340100" y="3490913"/>
          <p14:tracePt t="92244" x="3351213" y="3517900"/>
          <p14:tracePt t="92261" x="3351213" y="3529013"/>
          <p14:tracePt t="92277" x="3351213" y="3560763"/>
          <p14:tracePt t="92294" x="3351213" y="3587750"/>
          <p14:tracePt t="92311" x="3351213" y="3598863"/>
          <p14:tracePt t="92327" x="3355975" y="3614738"/>
          <p14:tracePt t="92344" x="3355975" y="3632200"/>
          <p14:tracePt t="92361" x="3355975" y="3641725"/>
          <p14:tracePt t="92378" x="3344863" y="3663950"/>
          <p14:tracePt t="92394" x="3306763" y="3695700"/>
          <p14:tracePt t="92411" x="3286125" y="3702050"/>
          <p14:tracePt t="92427" x="3236913" y="3733800"/>
          <p14:tracePt t="92444" x="3182938" y="3744913"/>
          <p14:tracePt t="92461" x="3171825" y="3749675"/>
          <p14:tracePt t="92478" x="3128963" y="3767138"/>
          <p14:tracePt t="92494" x="3079750" y="3783013"/>
          <p14:tracePt t="92511" x="3025775" y="3798888"/>
          <p14:tracePt t="92527" x="2928938" y="3825875"/>
          <p14:tracePt t="92544" x="2886075" y="3848100"/>
          <p14:tracePt t="92561" x="2847975" y="3863975"/>
          <p14:tracePt t="92577" x="2798763" y="3875088"/>
          <p14:tracePt t="92594" x="2713038" y="3886200"/>
          <p14:tracePt t="92611" x="2679700" y="3890963"/>
          <p14:tracePt t="92627" x="2589213" y="3890963"/>
          <p14:tracePt t="92644" x="2508250" y="3902075"/>
          <p14:tracePt t="92661" x="2470150" y="3902075"/>
          <p14:tracePt t="92678" x="2344738" y="3902075"/>
          <p14:tracePt t="92694" x="2254250" y="3902075"/>
          <p14:tracePt t="92711" x="2227263" y="3895725"/>
          <p14:tracePt t="92727" x="2182813" y="3868738"/>
          <p14:tracePt t="92744" x="2144713" y="3848100"/>
          <p14:tracePt t="92761" x="2117725" y="3832225"/>
          <p14:tracePt t="92777" x="2063750" y="3805238"/>
          <p14:tracePt t="92794" x="2032000" y="3783013"/>
          <p14:tracePt t="92811" x="2009775" y="3760788"/>
          <p14:tracePt t="92828" x="1989138" y="3733800"/>
          <p14:tracePt t="92844" x="1982788" y="3695700"/>
          <p14:tracePt t="92861" x="1978025" y="3679825"/>
          <p14:tracePt t="92877" x="1978025" y="3632200"/>
          <p14:tracePt t="92894" x="1978025" y="3567113"/>
          <p14:tracePt t="92911" x="1978025" y="3544888"/>
          <p14:tracePt t="92928" x="2009775" y="3486150"/>
          <p14:tracePt t="92944" x="2063750" y="3432175"/>
          <p14:tracePt t="92961" x="2074863" y="3414713"/>
          <p14:tracePt t="92977" x="2151063" y="3378200"/>
          <p14:tracePt t="92994" x="2308225" y="3328988"/>
          <p14:tracePt t="93011" x="2420938" y="3306763"/>
          <p14:tracePt t="93028" x="2647950" y="3297238"/>
          <p14:tracePt t="93044" x="2778125" y="3286125"/>
          <p14:tracePt t="93061" x="2863850" y="3275013"/>
          <p14:tracePt t="93077" x="2933700" y="3275013"/>
          <p14:tracePt t="93094" x="3021013" y="3275013"/>
          <p14:tracePt t="93111" x="3052763" y="3275013"/>
          <p14:tracePt t="93127" x="3155950" y="3275013"/>
          <p14:tracePt t="93144" x="3290888" y="3302000"/>
          <p14:tracePt t="93161" x="3324225" y="3317875"/>
          <p14:tracePt t="93177" x="3398838" y="3355975"/>
          <p14:tracePt t="93194" x="3436938" y="3409950"/>
          <p14:tracePt t="93211" x="3448050" y="3425825"/>
          <p14:tracePt t="93228" x="3463925" y="3463925"/>
          <p14:tracePt t="93244" x="3490913" y="3506788"/>
          <p14:tracePt t="93261" x="3502025" y="3551238"/>
          <p14:tracePt t="93277" x="3506788" y="3609975"/>
          <p14:tracePt t="93294" x="3506788" y="3641725"/>
          <p14:tracePt t="93311" x="3506788" y="3652838"/>
          <p14:tracePt t="93328" x="3506788" y="3659188"/>
          <p14:tracePt t="93361" x="3506788" y="3663950"/>
          <p14:tracePt t="94284" x="3502025" y="3663950"/>
          <p14:tracePt t="94294" x="3497263" y="3668713"/>
          <p14:tracePt t="94303" x="3479800" y="3686175"/>
          <p14:tracePt t="94314" x="3475038" y="3690938"/>
          <p14:tracePt t="94328" x="3463925" y="3702050"/>
          <p14:tracePt t="94344" x="3452813" y="3717925"/>
          <p14:tracePt t="94378" x="3448050" y="3717925"/>
          <p14:tracePt t="95183" x="3421063" y="3717925"/>
          <p14:tracePt t="95194" x="3394075" y="3717925"/>
          <p14:tracePt t="95204" x="3344863" y="3717925"/>
          <p14:tracePt t="95214" x="3155950" y="3717925"/>
          <p14:tracePt t="95227" x="3063875" y="3717925"/>
          <p14:tracePt t="95244" x="2679700" y="3733800"/>
          <p14:tracePt t="95261" x="2566988" y="3733800"/>
          <p14:tracePt t="95294" x="2371725" y="3733800"/>
          <p14:tracePt t="95327" x="2366963" y="3733800"/>
          <p14:tracePt t="95362" x="2344738" y="3722688"/>
          <p14:tracePt t="95379" x="2328863" y="3702050"/>
          <p14:tracePt t="95394" x="2301875" y="3690938"/>
          <p14:tracePt t="95411" x="2297113" y="3690938"/>
          <p14:tracePt t="95428" x="2286000" y="3690938"/>
          <p14:tracePt t="95444" x="2232025" y="3679825"/>
          <p14:tracePt t="95461" x="2151063" y="3679825"/>
          <p14:tracePt t="95478" x="1978025" y="3675063"/>
          <p14:tracePt t="95494" x="1800225" y="3663950"/>
          <p14:tracePt t="95511" x="1724025" y="3652838"/>
          <p14:tracePt t="95527" x="1663700" y="3652838"/>
          <p14:tracePt t="95544" x="1636713" y="3652838"/>
          <p14:tracePt t="95561" x="1631950" y="3652838"/>
          <p14:tracePt t="95577" x="1609725" y="3652838"/>
          <p14:tracePt t="95594" x="1577975" y="3652838"/>
          <p14:tracePt t="95611" x="1573213" y="3652838"/>
          <p14:tracePt t="95628" x="1550988" y="3652838"/>
          <p14:tracePt t="95684" x="1546225" y="3652838"/>
          <p14:tracePt t="95754" x="1539875" y="3652838"/>
          <p14:tracePt t="95853" x="1535113" y="3652838"/>
          <p14:tracePt t="95873" x="1528763" y="3652838"/>
          <p14:tracePt t="95883" x="1524000" y="3652838"/>
          <p14:tracePt t="96114" x="1519238" y="3652838"/>
          <p14:tracePt t="96144" x="1512888" y="3652838"/>
          <p14:tracePt t="96476" x="1508125" y="3652838"/>
          <p14:tracePt t="96485" x="1501775" y="3652838"/>
          <p14:tracePt t="96497" x="1497013" y="3652838"/>
          <p14:tracePt t="96511" x="1492250" y="3652838"/>
          <p14:tracePt t="96527" x="1485900" y="3648075"/>
          <p14:tracePt t="96544" x="1481138" y="3648075"/>
          <p14:tracePt t="96561" x="1474788" y="3648075"/>
          <p14:tracePt t="97953" x="1485900" y="3648075"/>
          <p14:tracePt t="97964" x="1492250" y="3648075"/>
          <p14:tracePt t="97974" x="1501775" y="3648075"/>
          <p14:tracePt t="97983" x="1519238" y="3648075"/>
          <p14:tracePt t="97994" x="1535113" y="3648075"/>
          <p14:tracePt t="98011" x="1539875" y="3648075"/>
          <p14:tracePt t="98028" x="1562100" y="3641725"/>
          <p14:tracePt t="98061" x="1593850" y="3641725"/>
          <p14:tracePt t="98094" x="1616075" y="3641725"/>
          <p14:tracePt t="98128" x="1620838" y="3641725"/>
          <p14:tracePt t="98444" x="1627188" y="3641725"/>
          <p14:tracePt t="98584" x="1636713" y="3641725"/>
          <p14:tracePt t="98593" x="1643063" y="3641725"/>
          <p14:tracePt t="98603" x="1647825" y="3641725"/>
          <p14:tracePt t="98615" x="1654175" y="3641725"/>
          <p14:tracePt t="98627" x="1658938" y="3636963"/>
          <p14:tracePt t="98644" x="1681163" y="3636963"/>
          <p14:tracePt t="98661" x="1685925" y="3632200"/>
          <p14:tracePt t="98694" x="1800225" y="3621088"/>
          <p14:tracePt t="98728" x="2020888" y="3587750"/>
          <p14:tracePt t="98761" x="2328863" y="3556000"/>
          <p14:tracePt t="98777" x="2501900" y="3544888"/>
          <p14:tracePt t="98794" x="2589213" y="3544888"/>
          <p14:tracePt t="98811" x="2609850" y="3544888"/>
          <p14:tracePt t="98827" x="2659063" y="3544888"/>
          <p14:tracePt t="98844" x="2744788" y="3533775"/>
          <p14:tracePt t="98861" x="2782888" y="3533775"/>
          <p14:tracePt t="98877" x="2951163" y="3524250"/>
          <p14:tracePt t="98894" x="3113088" y="3524250"/>
          <p14:tracePt t="98911" x="3167063" y="3517900"/>
          <p14:tracePt t="98927" x="3306763" y="3517900"/>
          <p14:tracePt t="98944" x="3398838" y="3506788"/>
          <p14:tracePt t="98961" x="3459163" y="3506788"/>
          <p14:tracePt t="98977" x="3540125" y="3506788"/>
          <p14:tracePt t="98994" x="3641725" y="3506788"/>
          <p14:tracePt t="99011" x="3690938" y="3506788"/>
          <p14:tracePt t="99027" x="3778250" y="3506788"/>
          <p14:tracePt t="99044" x="3841750" y="3506788"/>
          <p14:tracePt t="99061" x="3863975" y="3506788"/>
          <p14:tracePt t="99077" x="3895725" y="3506788"/>
          <p14:tracePt t="99094" x="3922713" y="3506788"/>
          <p14:tracePt t="99111" x="3933825" y="3506788"/>
          <p14:tracePt t="99127" x="3967163" y="3506788"/>
          <p14:tracePt t="99144" x="3998913" y="3506788"/>
          <p14:tracePt t="99161" x="4005263" y="3506788"/>
          <p14:tracePt t="99177" x="4014788" y="3506788"/>
          <p14:tracePt t="99194" x="4021138" y="3506788"/>
          <p14:tracePt t="99211" x="4025900" y="3506788"/>
          <p14:tracePt t="99684" x="4025900" y="3502025"/>
          <p14:tracePt t="99694" x="4032250" y="3502025"/>
          <p14:tracePt t="99703" x="4037013" y="3502025"/>
          <p14:tracePt t="99724" x="4048125" y="3495675"/>
          <p14:tracePt t="99733" x="4052888" y="3495675"/>
          <p14:tracePt t="99744" x="4059238" y="3495675"/>
          <p14:tracePt t="99761" x="4064000" y="3490913"/>
          <p14:tracePt t="100613" x="4075113" y="3513138"/>
          <p14:tracePt t="100623" x="4095750" y="3533775"/>
          <p14:tracePt t="100633" x="4122738" y="3567113"/>
          <p14:tracePt t="100644" x="4156075" y="3598863"/>
          <p14:tracePt t="100661" x="4167188" y="3621088"/>
          <p14:tracePt t="100677" x="4221163" y="3668713"/>
          <p14:tracePt t="100694" x="4279900" y="3686175"/>
          <p14:tracePt t="100711" x="4291013" y="3686175"/>
          <p14:tracePt t="100744" x="4295775" y="3686175"/>
          <p14:tracePt t="100893" x="4302125" y="3686175"/>
          <p14:tracePt t="100913" x="4306888" y="3686175"/>
          <p14:tracePt t="100934" x="4306888" y="3690938"/>
          <p14:tracePt t="103954" x="6399213" y="2090738"/>
          <p14:tracePt t="103965" x="6788150" y="1773238"/>
          <p14:tracePt t="103973" x="6896100" y="1697038"/>
          <p14:tracePt t="103983" x="6988175" y="1636713"/>
          <p14:tracePt t="103994" x="7035800" y="1600200"/>
          <p14:tracePt t="104010" x="7062788" y="1582738"/>
          <p14:tracePt t="104027" x="7073900" y="1573213"/>
          <p14:tracePt t="104060" x="7143750" y="1535113"/>
          <p14:tracePt t="104094" x="7327900" y="1454150"/>
          <p14:tracePt t="104127" x="7354888" y="1454150"/>
          <p14:tracePt t="104163" x="7354888" y="1447800"/>
          <p14:tracePt t="104178" x="7354888" y="1443038"/>
          <p14:tracePt t="104194" x="7361238" y="1438275"/>
          <p14:tracePt t="104227" x="7361238" y="1431925"/>
          <p14:tracePt t="104254" x="7361238" y="1447800"/>
          <p14:tracePt t="104264" x="7350125" y="1458913"/>
          <p14:tracePt t="104278" x="7350125" y="1465263"/>
          <p14:tracePt t="104294" x="7343775" y="1497013"/>
          <p14:tracePt t="104311" x="7343775" y="1501775"/>
          <p14:tracePt t="104328" x="7339013" y="1508125"/>
          <p14:tracePt t="104344" x="7339013" y="1512888"/>
          <p14:tracePt t="104361" x="7339013" y="1519238"/>
          <p14:tracePt t="104377" x="7323138" y="1539875"/>
          <p14:tracePt t="104394" x="7300913" y="1562100"/>
          <p14:tracePt t="104410" x="7296150" y="1577975"/>
          <p14:tracePt t="104428" x="7269163" y="1627188"/>
          <p14:tracePt t="104444" x="7235825" y="1681163"/>
          <p14:tracePt t="104461" x="7224713" y="1697038"/>
          <p14:tracePt t="104477" x="7197725" y="1724025"/>
          <p14:tracePt t="104494" x="7170738" y="1739900"/>
          <p14:tracePt t="104510" x="7143750" y="1755775"/>
          <p14:tracePt t="104527" x="7100888" y="1782763"/>
          <p14:tracePt t="104544" x="7008813" y="1800225"/>
          <p14:tracePt t="104561" x="6954838" y="1800225"/>
          <p14:tracePt t="104578" x="6777038" y="1809750"/>
          <p14:tracePt t="104595" x="6538913" y="1820863"/>
          <p14:tracePt t="104611" x="6462713" y="1820863"/>
          <p14:tracePt t="104628" x="6296025" y="1816100"/>
          <p14:tracePt t="104644" x="6188075" y="1800225"/>
          <p14:tracePt t="104661" x="6149975" y="1793875"/>
          <p14:tracePt t="104677" x="6035675" y="1746250"/>
          <p14:tracePt t="104694" x="5900738" y="1685925"/>
          <p14:tracePt t="104711" x="5830888" y="1636713"/>
          <p14:tracePt t="104727" x="5738813" y="1555750"/>
          <p14:tracePt t="104744" x="5691188" y="1485900"/>
          <p14:tracePt t="104760" x="5664200" y="1431925"/>
          <p14:tracePt t="104777" x="5630863" y="1355725"/>
          <p14:tracePt t="104794" x="5599113" y="1285875"/>
          <p14:tracePt t="104811" x="5592763" y="1254125"/>
          <p14:tracePt t="104827" x="5556250" y="1155700"/>
          <p14:tracePt t="104844" x="5538788" y="1054100"/>
          <p14:tracePt t="104860" x="5538788" y="1027113"/>
          <p14:tracePt t="104877" x="5538788" y="946150"/>
          <p14:tracePt t="104896" x="5603875" y="858838"/>
          <p14:tracePt t="104912" x="5637213" y="831850"/>
          <p14:tracePt t="104928" x="5738813" y="762000"/>
          <p14:tracePt t="104944" x="5891213" y="681038"/>
          <p14:tracePt t="104961" x="6003925" y="638175"/>
          <p14:tracePt t="104977" x="6208713" y="557213"/>
          <p14:tracePt t="104994" x="6354763" y="508000"/>
          <p14:tracePt t="105011" x="6480175" y="476250"/>
          <p14:tracePt t="105027" x="6630988" y="465138"/>
          <p14:tracePt t="105044" x="6835775" y="442913"/>
          <p14:tracePt t="105061" x="6923088" y="442913"/>
          <p14:tracePt t="105077" x="7165975" y="442913"/>
          <p14:tracePt t="105094" x="7442200" y="449263"/>
          <p14:tracePt t="105110" x="7516813" y="449263"/>
          <p14:tracePt t="105127" x="7705725" y="458788"/>
          <p14:tracePt t="105144" x="7858125" y="469900"/>
          <p14:tracePt t="105161" x="7912100" y="481013"/>
          <p14:tracePt t="105177" x="8123238" y="508000"/>
          <p14:tracePt t="105194" x="8289925" y="539750"/>
          <p14:tracePt t="105211" x="8413750" y="573088"/>
          <p14:tracePt t="105227" x="8609013" y="631825"/>
          <p14:tracePt t="105244" x="8755063" y="681038"/>
          <p14:tracePt t="105261" x="8856663" y="723900"/>
          <p14:tracePt t="105277" x="9009063" y="804863"/>
          <p14:tracePt t="105294" x="9132888" y="869950"/>
          <p14:tracePt t="105311" x="9166225" y="896938"/>
          <p14:tracePt t="105327" x="9247188" y="957263"/>
          <p14:tracePt t="105344" x="9310688" y="1016000"/>
          <p14:tracePt t="105360" x="9317038" y="1020763"/>
          <p14:tracePt t="105378" x="9328150" y="1042988"/>
          <p14:tracePt t="105394" x="9328150" y="1054100"/>
          <p14:tracePt t="105428" x="9321800" y="1054100"/>
          <p14:tracePt t="105444" x="9317038" y="1054100"/>
          <p14:tracePt t="105463" x="9310688" y="1054100"/>
          <p14:tracePt t="105494" x="9305925" y="1054100"/>
          <p14:tracePt t="105504" x="9301163" y="1054100"/>
          <p14:tracePt t="105513" x="9294813" y="1054100"/>
          <p14:tracePt t="105527" x="9290050" y="1054100"/>
          <p14:tracePt t="105544" x="9267825" y="1047750"/>
          <p14:tracePt t="105561" x="9263063" y="1047750"/>
          <p14:tracePt t="105577" x="9256713" y="1047750"/>
          <p14:tracePt t="105594" x="9251950" y="1047750"/>
          <p14:tracePt t="105627" x="9240838" y="1047750"/>
          <p14:tracePt t="105644" x="9224963" y="1047750"/>
          <p14:tracePt t="105661" x="9220200" y="1054100"/>
          <p14:tracePt t="105677" x="9182100" y="1123950"/>
          <p14:tracePt t="105694" x="9182100" y="11350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主語に前置詞なし</a:t>
            </a:r>
            <a:br>
              <a:rPr lang="en-US" altLang="ja-JP" dirty="0"/>
            </a:br>
            <a:r>
              <a:rPr lang="ja-JP" altLang="en-US" dirty="0"/>
              <a:t>（前置詞なしの名詞＋</a:t>
            </a:r>
            <a:r>
              <a:rPr lang="en-US" altLang="ja-JP" dirty="0"/>
              <a:t>SV</a:t>
            </a:r>
            <a:r>
              <a:rPr lang="ja-JP" altLang="en-US" dirty="0"/>
              <a:t>は？）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3852505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文を完成しなさい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Of all the students I have taught,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Last Christmas </a:t>
            </a:r>
          </a:p>
          <a:p>
            <a:pPr marL="0" indent="0">
              <a:buNone/>
            </a:pPr>
            <a:r>
              <a:rPr lang="en-US" altLang="ja-JP" dirty="0"/>
              <a:t>Last Christmas </a:t>
            </a:r>
          </a:p>
          <a:p>
            <a:pPr marL="0" indent="0">
              <a:buNone/>
            </a:pPr>
            <a:r>
              <a:rPr kumimoji="1" lang="en-US" altLang="ja-JP" dirty="0"/>
              <a:t>The very next day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77046" y="2281073"/>
            <a:ext cx="5295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she is the smartest.</a:t>
            </a:r>
          </a:p>
          <a:p>
            <a:r>
              <a:rPr lang="ja-JP" altLang="en-US" sz="2800" b="1" dirty="0"/>
              <a:t>主語＋動詞の文が続く</a:t>
            </a:r>
            <a:endParaRPr lang="en-US" altLang="ja-JP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8200" y="5139801"/>
            <a:ext cx="776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部分の意味は、全体との関係で決まる。</a:t>
            </a:r>
            <a:endParaRPr lang="en-US" altLang="ja-JP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73411" y="3304203"/>
            <a:ext cx="226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was cold. </a:t>
            </a:r>
            <a:endParaRPr lang="en-US" altLang="ja-JP" sz="2800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73412" y="3827423"/>
            <a:ext cx="3132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I gave you my heart. </a:t>
            </a:r>
            <a:r>
              <a:rPr lang="ja-JP" altLang="en-US" sz="2800" dirty="0"/>
              <a:t>　</a:t>
            </a:r>
            <a:endParaRPr lang="en-US" altLang="ja-JP" sz="28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92335" y="4318101"/>
            <a:ext cx="307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you threw it away.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54912" y="3351310"/>
            <a:ext cx="6018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　</a:t>
            </a:r>
            <a:r>
              <a:rPr lang="en-US" altLang="ja-JP" sz="2800" dirty="0">
                <a:solidFill>
                  <a:srgbClr val="0070C0"/>
                </a:solidFill>
              </a:rPr>
              <a:t>Last Christmas </a:t>
            </a:r>
            <a:r>
              <a:rPr lang="ja-JP" altLang="en-US" sz="2800" dirty="0">
                <a:solidFill>
                  <a:srgbClr val="0070C0"/>
                </a:solidFill>
              </a:rPr>
              <a:t>は主語</a:t>
            </a:r>
            <a:endParaRPr lang="en-US" altLang="ja-JP" sz="2800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05818" y="3783169"/>
            <a:ext cx="349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Last Christmas </a:t>
            </a:r>
            <a:r>
              <a:rPr lang="ja-JP" altLang="en-US" sz="2800" dirty="0">
                <a:solidFill>
                  <a:srgbClr val="0070C0"/>
                </a:solidFill>
              </a:rPr>
              <a:t>は副詞</a:t>
            </a:r>
            <a:endParaRPr lang="en-US" altLang="ja-JP" sz="2800" dirty="0">
              <a:solidFill>
                <a:srgbClr val="0070C0"/>
              </a:solidFill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1413518E-3295-4CE0-8416-D26C12DFA4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29"/>
    </mc:Choice>
    <mc:Fallback xmlns="">
      <p:transition spd="slow" advTm="15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992" x="7858125" y="1312863"/>
          <p14:tracePt t="2999" x="7716838" y="1312863"/>
          <p14:tracePt t="3014" x="7300913" y="1328738"/>
          <p14:tracePt t="3031" x="6961188" y="1328738"/>
          <p14:tracePt t="3047" x="6307138" y="1346200"/>
          <p14:tracePt t="3064" x="6172200" y="1346200"/>
          <p14:tracePt t="3080" x="5664200" y="1335088"/>
          <p14:tracePt t="3114" x="5387975" y="1323975"/>
          <p14:tracePt t="3147" x="5214938" y="1301750"/>
          <p14:tracePt t="3180" x="5084763" y="1231900"/>
          <p14:tracePt t="3197" x="4992688" y="1162050"/>
          <p14:tracePt t="3214" x="4965700" y="1128713"/>
          <p14:tracePt t="3231" x="4868863" y="1074738"/>
          <p14:tracePt t="3247" x="4760913" y="1038225"/>
          <p14:tracePt t="3264" x="4718050" y="1038225"/>
          <p14:tracePt t="3281" x="4625975" y="1020763"/>
          <p14:tracePt t="3297" x="4549775" y="1020763"/>
          <p14:tracePt t="3314" x="4513263" y="1020763"/>
          <p14:tracePt t="3331" x="4484688" y="1011238"/>
          <p14:tracePt t="3347" x="4475163" y="1011238"/>
          <p14:tracePt t="3381" x="4452938" y="1011238"/>
          <p14:tracePt t="3397" x="4403725" y="1011238"/>
          <p14:tracePt t="3414" x="4383088" y="1011238"/>
          <p14:tracePt t="3430" x="4318000" y="1016000"/>
          <p14:tracePt t="3447" x="4259263" y="1020763"/>
          <p14:tracePt t="3464" x="4241800" y="1027113"/>
          <p14:tracePt t="3480" x="4225925" y="1031875"/>
          <p14:tracePt t="3497" x="4221163" y="1038225"/>
          <p14:tracePt t="3516" x="4210050" y="1038225"/>
          <p14:tracePt t="3531" x="4198938" y="1047750"/>
          <p14:tracePt t="3547" x="4160838" y="1058863"/>
          <p14:tracePt t="3564" x="4133850" y="1065213"/>
          <p14:tracePt t="3580" x="4113213" y="1074738"/>
          <p14:tracePt t="3597" x="4086225" y="1081088"/>
          <p14:tracePt t="3614" x="4064000" y="1081088"/>
          <p14:tracePt t="3631" x="4032250" y="1085850"/>
          <p14:tracePt t="3647" x="3987800" y="1101725"/>
          <p14:tracePt t="3664" x="3971925" y="1101725"/>
          <p14:tracePt t="3681" x="3933825" y="1112838"/>
          <p14:tracePt t="3698" x="3913188" y="1128713"/>
          <p14:tracePt t="3714" x="3895725" y="1135063"/>
          <p14:tracePt t="3730" x="3863975" y="1139825"/>
          <p14:tracePt t="3747" x="3848100" y="1139825"/>
          <p14:tracePt t="3764" x="3841750" y="1139825"/>
          <p14:tracePt t="3817" x="3836988" y="1139825"/>
          <p14:tracePt t="3827" x="3825875" y="1139825"/>
          <p14:tracePt t="3838" x="3821113" y="1139825"/>
          <p14:tracePt t="3847" x="3814763" y="1139825"/>
          <p14:tracePt t="3864" x="3805238" y="1139825"/>
          <p14:tracePt t="3880" x="3798888" y="1139825"/>
          <p14:tracePt t="3897" x="3794125" y="1139825"/>
          <p14:tracePt t="3998" x="3787775" y="1139825"/>
          <p14:tracePt t="4006" x="3778250" y="1139825"/>
          <p14:tracePt t="4036" x="3771900" y="1139825"/>
          <p14:tracePt t="4047" x="3767138" y="1139825"/>
          <p14:tracePt t="4058" x="3756025" y="1139825"/>
          <p14:tracePt t="4067" x="3740150" y="1139825"/>
          <p14:tracePt t="4081" x="3717925" y="1123950"/>
          <p14:tracePt t="4097" x="3695700" y="1119188"/>
          <p14:tracePt t="4114" x="3679825" y="1112838"/>
          <p14:tracePt t="4130" x="3668713" y="1108075"/>
          <p14:tracePt t="4147" x="3652838" y="1101725"/>
          <p14:tracePt t="4164" x="3648075" y="1096963"/>
          <p14:tracePt t="4181" x="3636963" y="1092200"/>
          <p14:tracePt t="4198" x="3625850" y="1085850"/>
          <p14:tracePt t="4214" x="3614738" y="1085850"/>
          <p14:tracePt t="4231" x="3598863" y="1085850"/>
          <p14:tracePt t="4247" x="3587750" y="1085850"/>
          <p14:tracePt t="4307" x="3582988" y="1081088"/>
          <p14:tracePt t="4317" x="3582988" y="1074738"/>
          <p14:tracePt t="4327" x="3578225" y="1074738"/>
          <p14:tracePt t="6147" x="3594100" y="1074738"/>
          <p14:tracePt t="6157" x="3605213" y="1074738"/>
          <p14:tracePt t="6167" x="3625850" y="1074738"/>
          <p14:tracePt t="6181" x="3652838" y="1074738"/>
          <p14:tracePt t="6197" x="3713163" y="1065213"/>
          <p14:tracePt t="6214" x="3760788" y="1065213"/>
          <p14:tracePt t="6230" x="3821113" y="1058863"/>
          <p14:tracePt t="6264" x="3868738" y="1058863"/>
          <p14:tracePt t="6297" x="3875088" y="1058863"/>
          <p14:tracePt t="6330" x="3886200" y="1058863"/>
          <p14:tracePt t="10738" x="3848100" y="1323975"/>
          <p14:tracePt t="10747" x="3832225" y="1346200"/>
          <p14:tracePt t="10757" x="3810000" y="1377950"/>
          <p14:tracePt t="10768" x="3794125" y="1400175"/>
          <p14:tracePt t="10781" x="3783013" y="1409700"/>
          <p14:tracePt t="10797" x="3729038" y="1465263"/>
          <p14:tracePt t="10814" x="3713163" y="1474788"/>
          <p14:tracePt t="10847" x="3663950" y="1508125"/>
          <p14:tracePt t="10880" x="3632200" y="1535113"/>
          <p14:tracePt t="10914" x="3621088" y="1546225"/>
          <p14:tracePt t="10947" x="3614738" y="1550988"/>
          <p14:tracePt t="10998" x="3621088" y="1550988"/>
          <p14:tracePt t="11087" x="3625850" y="1550988"/>
          <p14:tracePt t="11097" x="3632200" y="1550988"/>
          <p14:tracePt t="11127" x="3636963" y="1550988"/>
          <p14:tracePt t="11207" x="3641725" y="1550988"/>
          <p14:tracePt t="11217" x="3641725" y="1546225"/>
          <p14:tracePt t="11237" x="3648075" y="1546225"/>
          <p14:tracePt t="11247" x="3648075" y="1539875"/>
          <p14:tracePt t="11278" x="3652838" y="1539875"/>
          <p14:tracePt t="11368" x="3659188" y="1539875"/>
          <p14:tracePt t="11387" x="3668713" y="1539875"/>
          <p14:tracePt t="11396" x="3690938" y="1539875"/>
          <p14:tracePt t="11406" x="3695700" y="1539875"/>
          <p14:tracePt t="11416" x="3706813" y="1539875"/>
          <p14:tracePt t="11431" x="3713163" y="1539875"/>
          <p14:tracePt t="11447" x="3717925" y="1539875"/>
          <p14:tracePt t="11464" x="3729038" y="1539875"/>
          <p14:tracePt t="11481" x="3740150" y="1539875"/>
          <p14:tracePt t="11497" x="3756025" y="1546225"/>
          <p14:tracePt t="11514" x="3767138" y="1546225"/>
          <p14:tracePt t="11530" x="3771900" y="1546225"/>
          <p14:tracePt t="11587" x="3778250" y="1546225"/>
          <p14:tracePt t="12317" x="3778250" y="1539875"/>
          <p14:tracePt t="12327" x="3771900" y="1539875"/>
          <p14:tracePt t="13567" x="3767138" y="1539875"/>
          <p14:tracePt t="13577" x="3760788" y="1539875"/>
          <p14:tracePt t="13587" x="3740150" y="1546225"/>
          <p14:tracePt t="13597" x="3733800" y="1550988"/>
          <p14:tracePt t="13630" x="3675063" y="1582738"/>
          <p14:tracePt t="13664" x="3551238" y="1690688"/>
          <p14:tracePt t="13697" x="3243263" y="1944688"/>
          <p14:tracePt t="13714" x="3187700" y="1982788"/>
          <p14:tracePt t="13731" x="2998788" y="2108200"/>
          <p14:tracePt t="13747" x="2751138" y="2312988"/>
          <p14:tracePt t="13764" x="2643188" y="2389188"/>
          <p14:tracePt t="13781" x="2371725" y="2598738"/>
          <p14:tracePt t="13797" x="2247900" y="2728913"/>
          <p14:tracePt t="13814" x="2178050" y="2816225"/>
          <p14:tracePt t="13830" x="2135188" y="2901950"/>
          <p14:tracePt t="13847" x="2128838" y="2940050"/>
          <p14:tracePt t="13864" x="2128838" y="2955925"/>
          <p14:tracePt t="13880" x="2128838" y="2960688"/>
          <p14:tracePt t="13897" x="2128838" y="2967038"/>
          <p14:tracePt t="13914" x="2124075" y="2967038"/>
          <p14:tracePt t="13931" x="2117725" y="2971800"/>
          <p14:tracePt t="13947" x="2117725" y="2978150"/>
          <p14:tracePt t="14037" x="2112963" y="2978150"/>
          <p14:tracePt t="14047" x="2085975" y="2978150"/>
          <p14:tracePt t="14058" x="2036763" y="2971800"/>
          <p14:tracePt t="14067" x="1993900" y="2967038"/>
          <p14:tracePt t="14080" x="1939925" y="2933700"/>
          <p14:tracePt t="14097" x="1854200" y="2901950"/>
          <p14:tracePt t="14114" x="1809750" y="2874963"/>
          <p14:tracePt t="14131" x="1782763" y="2863850"/>
          <p14:tracePt t="14147" x="1773238" y="2843213"/>
          <p14:tracePt t="14164" x="1766888" y="2832100"/>
          <p14:tracePt t="14181" x="1755775" y="2816225"/>
          <p14:tracePt t="14197" x="1751013" y="2789238"/>
          <p14:tracePt t="14214" x="1751013" y="2778125"/>
          <p14:tracePt t="14230" x="1751013" y="2744788"/>
          <p14:tracePt t="14247" x="1773238" y="2690813"/>
          <p14:tracePt t="14264" x="1789113" y="2670175"/>
          <p14:tracePt t="14280" x="1843088" y="2625725"/>
          <p14:tracePt t="14297" x="1870075" y="2605088"/>
          <p14:tracePt t="14314" x="1890713" y="2598738"/>
          <p14:tracePt t="14331" x="1912938" y="2593975"/>
          <p14:tracePt t="14347" x="1962150" y="2578100"/>
          <p14:tracePt t="14364" x="2032000" y="2578100"/>
          <p14:tracePt t="14380" x="2182813" y="2578100"/>
          <p14:tracePt t="14397" x="2409825" y="2578100"/>
          <p14:tracePt t="14414" x="2486025" y="2578100"/>
          <p14:tracePt t="14431" x="2566988" y="2578100"/>
          <p14:tracePt t="14447" x="2593975" y="2598738"/>
          <p14:tracePt t="14464" x="2598738" y="2605088"/>
          <p14:tracePt t="14516" x="2605088" y="2605088"/>
          <p14:tracePt t="14827" x="2605088" y="2616200"/>
          <p14:tracePt t="14837" x="2524125" y="2679700"/>
          <p14:tracePt t="14847" x="2382838" y="2751138"/>
          <p14:tracePt t="14856" x="2308225" y="2789238"/>
          <p14:tracePt t="14868" x="2227263" y="2820988"/>
          <p14:tracePt t="14880" x="2112963" y="2836863"/>
          <p14:tracePt t="14897" x="1955800" y="2859088"/>
          <p14:tracePt t="14930" x="1863725" y="2859088"/>
          <p14:tracePt t="14964" x="1827213" y="2836863"/>
          <p14:tracePt t="14997" x="1766888" y="2778125"/>
          <p14:tracePt t="15014" x="1739900" y="2755900"/>
          <p14:tracePt t="15030" x="1681163" y="2663825"/>
          <p14:tracePt t="15047" x="1643063" y="2578100"/>
          <p14:tracePt t="15064" x="1636713" y="2551113"/>
          <p14:tracePt t="15081" x="1636713" y="2513013"/>
          <p14:tracePt t="15097" x="1654175" y="2447925"/>
          <p14:tracePt t="15114" x="1674813" y="2425700"/>
          <p14:tracePt t="15130" x="1728788" y="2351088"/>
          <p14:tracePt t="15147" x="1773238" y="2274888"/>
          <p14:tracePt t="15164" x="1816100" y="2227263"/>
          <p14:tracePt t="15181" x="1897063" y="2166938"/>
          <p14:tracePt t="15197" x="1946275" y="2139950"/>
          <p14:tracePt t="15214" x="2005013" y="2112963"/>
          <p14:tracePt t="15230" x="2063750" y="2085975"/>
          <p14:tracePt t="15247" x="2108200" y="2081213"/>
          <p14:tracePt t="15307" x="2108200" y="2097088"/>
          <p14:tracePt t="15317" x="2097088" y="2124075"/>
          <p14:tracePt t="15327" x="2085975" y="2139950"/>
          <p14:tracePt t="15338" x="2070100" y="2162175"/>
          <p14:tracePt t="15347" x="2036763" y="2209800"/>
          <p14:tracePt t="15364" x="2000250" y="2254250"/>
          <p14:tracePt t="15380" x="1863725" y="2409825"/>
          <p14:tracePt t="15397" x="1701800" y="2540000"/>
          <p14:tracePt t="15414" x="1593850" y="2605088"/>
          <p14:tracePt t="15431" x="1497013" y="2670175"/>
          <p14:tracePt t="15447" x="1454150" y="2686050"/>
          <p14:tracePt t="15464" x="1431925" y="2690813"/>
          <p14:tracePt t="15480" x="1420813" y="2701925"/>
          <p14:tracePt t="15497" x="1400175" y="2706688"/>
          <p14:tracePt t="15514" x="1382713" y="2713038"/>
          <p14:tracePt t="15530" x="1366838" y="2717800"/>
          <p14:tracePt t="15547" x="1355725" y="2717800"/>
          <p14:tracePt t="15564" x="1350963" y="2717800"/>
          <p14:tracePt t="15581" x="1335088" y="2717800"/>
          <p14:tracePt t="15597" x="1301750" y="2728913"/>
          <p14:tracePt t="15614" x="1285875" y="2728913"/>
          <p14:tracePt t="15630" x="1265238" y="2733675"/>
          <p14:tracePt t="15647" x="1231900" y="2740025"/>
          <p14:tracePt t="15664" x="1211263" y="2744788"/>
          <p14:tracePt t="15680" x="1173163" y="2744788"/>
          <p14:tracePt t="15697" x="1146175" y="2755900"/>
          <p14:tracePt t="15714" x="1119188" y="2755900"/>
          <p14:tracePt t="15730" x="1092200" y="2767013"/>
          <p14:tracePt t="15747" x="1058863" y="2771775"/>
          <p14:tracePt t="15764" x="1047750" y="2771775"/>
          <p14:tracePt t="15780" x="1020763" y="2782888"/>
          <p14:tracePt t="15797" x="1011238" y="2789238"/>
          <p14:tracePt t="15814" x="1004888" y="2789238"/>
          <p14:tracePt t="15831" x="1004888" y="2794000"/>
          <p14:tracePt t="15967" x="1011238" y="2794000"/>
          <p14:tracePt t="15987" x="1016000" y="2794000"/>
          <p14:tracePt t="15998" x="1020763" y="2794000"/>
          <p14:tracePt t="16027" x="1027113" y="2794000"/>
          <p14:tracePt t="16206" x="1031875" y="2794000"/>
          <p14:tracePt t="16216" x="1042988" y="2794000"/>
          <p14:tracePt t="16226" x="1058863" y="2794000"/>
          <p14:tracePt t="16237" x="1069975" y="2794000"/>
          <p14:tracePt t="16247" x="1081088" y="2794000"/>
          <p14:tracePt t="16264" x="1092200" y="2794000"/>
          <p14:tracePt t="16280" x="1119188" y="2794000"/>
          <p14:tracePt t="16297" x="1150938" y="2794000"/>
          <p14:tracePt t="16314" x="1200150" y="2805113"/>
          <p14:tracePt t="16330" x="1227138" y="2805113"/>
          <p14:tracePt t="16347" x="1292225" y="2805113"/>
          <p14:tracePt t="16364" x="1319213" y="2805113"/>
          <p14:tracePt t="16380" x="1409700" y="2805113"/>
          <p14:tracePt t="16397" x="1474788" y="2798763"/>
          <p14:tracePt t="16414" x="1497013" y="2798763"/>
          <p14:tracePt t="16431" x="1582738" y="2798763"/>
          <p14:tracePt t="16447" x="1724025" y="2798763"/>
          <p14:tracePt t="16464" x="1789113" y="2798763"/>
          <p14:tracePt t="16480" x="1901825" y="2798763"/>
          <p14:tracePt t="16497" x="1935163" y="2798763"/>
          <p14:tracePt t="16514" x="1946275" y="2798763"/>
          <p14:tracePt t="16531" x="1955800" y="2798763"/>
          <p14:tracePt t="16547" x="1993900" y="2794000"/>
          <p14:tracePt t="16564" x="2027238" y="2794000"/>
          <p14:tracePt t="16580" x="2081213" y="2794000"/>
          <p14:tracePt t="16597" x="2155825" y="2789238"/>
          <p14:tracePt t="16614" x="2189163" y="2789238"/>
          <p14:tracePt t="16630" x="2236788" y="2789238"/>
          <p14:tracePt t="16687" x="2243138" y="2789238"/>
          <p14:tracePt t="16698" x="2247900" y="2789238"/>
          <p14:tracePt t="16707" x="2259013" y="2789238"/>
          <p14:tracePt t="16717" x="2270125" y="2789238"/>
          <p14:tracePt t="16730" x="2297113" y="2789238"/>
          <p14:tracePt t="16747" x="2324100" y="2789238"/>
          <p14:tracePt t="16764" x="2328863" y="2789238"/>
          <p14:tracePt t="16780" x="2335213" y="2789238"/>
          <p14:tracePt t="16797" x="2339975" y="2789238"/>
          <p14:tracePt t="16814" x="2351088" y="2789238"/>
          <p14:tracePt t="16830" x="2382838" y="2789238"/>
          <p14:tracePt t="16847" x="2420938" y="2789238"/>
          <p14:tracePt t="16864" x="2454275" y="2794000"/>
          <p14:tracePt t="16880" x="2513013" y="2794000"/>
          <p14:tracePt t="16897" x="2535238" y="2798763"/>
          <p14:tracePt t="16914" x="2540000" y="2798763"/>
          <p14:tracePt t="16930" x="2551113" y="2798763"/>
          <p14:tracePt t="16947" x="2578100" y="2805113"/>
          <p14:tracePt t="16964" x="2589213" y="2805113"/>
          <p14:tracePt t="16981" x="2659063" y="2805113"/>
          <p14:tracePt t="16997" x="2735263" y="2805113"/>
          <p14:tracePt t="17014" x="2798763" y="2805113"/>
          <p14:tracePt t="17030" x="2863850" y="2805113"/>
          <p14:tracePt t="17047" x="2928938" y="2805113"/>
          <p14:tracePt t="17064" x="2967038" y="2805113"/>
          <p14:tracePt t="17080" x="3036888" y="2805113"/>
          <p14:tracePt t="17097" x="3113088" y="2805113"/>
          <p14:tracePt t="17114" x="3151188" y="2805113"/>
          <p14:tracePt t="17131" x="3275013" y="2805113"/>
          <p14:tracePt t="17147" x="3432175" y="2805113"/>
          <p14:tracePt t="17164" x="3468688" y="2805113"/>
          <p14:tracePt t="17180" x="3533775" y="2805113"/>
          <p14:tracePt t="17197" x="3560763" y="2816225"/>
          <p14:tracePt t="17214" x="3567113" y="2820988"/>
          <p14:tracePt t="17230" x="3582988" y="2825750"/>
          <p14:tracePt t="17247" x="3632200" y="2825750"/>
          <p14:tracePt t="17264" x="3679825" y="2825750"/>
          <p14:tracePt t="17280" x="3756025" y="2825750"/>
          <p14:tracePt t="17297" x="3863975" y="2832100"/>
          <p14:tracePt t="17314" x="3913188" y="2832100"/>
          <p14:tracePt t="17330" x="3940175" y="2832100"/>
          <p14:tracePt t="17347" x="3971925" y="2832100"/>
          <p14:tracePt t="17364" x="3976688" y="2832100"/>
          <p14:tracePt t="17380" x="4014788" y="2832100"/>
          <p14:tracePt t="17397" x="4090988" y="2843213"/>
          <p14:tracePt t="17414" x="4129088" y="2843213"/>
          <p14:tracePt t="17431" x="4214813" y="2859088"/>
          <p14:tracePt t="17447" x="4225925" y="2863850"/>
          <p14:tracePt t="18417" x="4221163" y="2863850"/>
          <p14:tracePt t="18427" x="4198938" y="2870200"/>
          <p14:tracePt t="18437" x="4176713" y="2874963"/>
          <p14:tracePt t="18447" x="4117975" y="2874963"/>
          <p14:tracePt t="18464" x="4090988" y="2879725"/>
          <p14:tracePt t="18481" x="3895725" y="2901950"/>
          <p14:tracePt t="18497" x="3668713" y="2924175"/>
          <p14:tracePt t="18531" x="3387725" y="2951163"/>
          <p14:tracePt t="18564" x="3171825" y="2994025"/>
          <p14:tracePt t="18597" x="2744788" y="3052763"/>
          <p14:tracePt t="18614" x="2605088" y="3063875"/>
          <p14:tracePt t="18630" x="2481263" y="3074988"/>
          <p14:tracePt t="18647" x="2463800" y="3074988"/>
          <p14:tracePt t="18687" x="2447925" y="3079750"/>
          <p14:tracePt t="18698" x="2409825" y="3097213"/>
          <p14:tracePt t="18714" x="2382838" y="3101975"/>
          <p14:tracePt t="18730" x="2227263" y="3113088"/>
          <p14:tracePt t="18747" x="2054225" y="3113088"/>
          <p14:tracePt t="18764" x="1989138" y="3113088"/>
          <p14:tracePt t="18780" x="1939925" y="3113088"/>
          <p14:tracePt t="18797" x="1908175" y="3113088"/>
          <p14:tracePt t="18814" x="1870075" y="3101975"/>
          <p14:tracePt t="18830" x="1809750" y="3097213"/>
          <p14:tracePt t="18847" x="1719263" y="3086100"/>
          <p14:tracePt t="18864" x="1670050" y="3079750"/>
          <p14:tracePt t="18880" x="1627188" y="3059113"/>
          <p14:tracePt t="18897" x="1609725" y="3032125"/>
          <p14:tracePt t="18914" x="1609725" y="3021013"/>
          <p14:tracePt t="18930" x="1600200" y="2994025"/>
          <p14:tracePt t="18947" x="1573213" y="2967038"/>
          <p14:tracePt t="18964" x="1562100" y="2951163"/>
          <p14:tracePt t="18980" x="1535113" y="2917825"/>
          <p14:tracePt t="18997" x="1512888" y="2886075"/>
          <p14:tracePt t="19013" x="1508125" y="2863850"/>
          <p14:tracePt t="19030" x="1497013" y="2832100"/>
          <p14:tracePt t="19047" x="1481138" y="2789238"/>
          <p14:tracePt t="19064" x="1474788" y="2762250"/>
          <p14:tracePt t="19081" x="1458913" y="2717800"/>
          <p14:tracePt t="19097" x="1458913" y="2674938"/>
          <p14:tracePt t="19114" x="1458913" y="2647950"/>
          <p14:tracePt t="19130" x="1470025" y="2616200"/>
          <p14:tracePt t="19147" x="1497013" y="2555875"/>
          <p14:tracePt t="19164" x="1512888" y="2540000"/>
          <p14:tracePt t="19181" x="1566863" y="2497138"/>
          <p14:tracePt t="19197" x="1627188" y="2459038"/>
          <p14:tracePt t="19214" x="1647825" y="2443163"/>
          <p14:tracePt t="19231" x="1755775" y="2389188"/>
          <p14:tracePt t="19247" x="1897063" y="2335213"/>
          <p14:tracePt t="19264" x="1973263" y="2312988"/>
          <p14:tracePt t="19280" x="2101850" y="2301875"/>
          <p14:tracePt t="19297" x="2193925" y="2297113"/>
          <p14:tracePt t="19313" x="2281238" y="2297113"/>
          <p14:tracePt t="19330" x="2371725" y="2297113"/>
          <p14:tracePt t="19347" x="2535238" y="2297113"/>
          <p14:tracePt t="19364" x="2647950" y="2301875"/>
          <p14:tracePt t="19380" x="2816225" y="2328863"/>
          <p14:tracePt t="19397" x="2928938" y="2382838"/>
          <p14:tracePt t="19414" x="2960688" y="2393950"/>
          <p14:tracePt t="19431" x="3025775" y="2425700"/>
          <p14:tracePt t="19447" x="3074988" y="2463800"/>
          <p14:tracePt t="19464" x="3097213" y="2474913"/>
          <p14:tracePt t="19480" x="3198813" y="2551113"/>
          <p14:tracePt t="19497" x="3302000" y="2625725"/>
          <p14:tracePt t="19514" x="3344863" y="2652713"/>
          <p14:tracePt t="19530" x="3387725" y="2697163"/>
          <p14:tracePt t="19547" x="3405188" y="2706688"/>
          <p14:tracePt t="19564" x="3414713" y="2717800"/>
          <p14:tracePt t="19580" x="3421063" y="2724150"/>
          <p14:tracePt t="19597" x="3425825" y="2733675"/>
          <p14:tracePt t="19614" x="3425825" y="2744788"/>
          <p14:tracePt t="19630" x="3432175" y="2771775"/>
          <p14:tracePt t="19647" x="3432175" y="2789238"/>
          <p14:tracePt t="19664" x="3432175" y="2794000"/>
          <p14:tracePt t="19680" x="3432175" y="2809875"/>
          <p14:tracePt t="19714" x="3432175" y="2816225"/>
          <p14:tracePt t="19787" x="3432175" y="2820988"/>
          <p14:tracePt t="19817" x="3432175" y="2825750"/>
          <p14:tracePt t="21367" x="3436938" y="2825750"/>
          <p14:tracePt t="21376" x="3448050" y="2825750"/>
          <p14:tracePt t="21387" x="3468688" y="2825750"/>
          <p14:tracePt t="21397" x="3479800" y="2825750"/>
          <p14:tracePt t="21414" x="3486150" y="2820988"/>
          <p14:tracePt t="21431" x="3497263" y="2820988"/>
          <p14:tracePt t="21447" x="3502025" y="2820988"/>
          <p14:tracePt t="21481" x="3502025" y="2816225"/>
          <p14:tracePt t="36403" x="4210050" y="2820988"/>
          <p14:tracePt t="36410" x="4225925" y="2820988"/>
          <p14:tracePt t="36419" x="4230688" y="2820988"/>
          <p14:tracePt t="36447" x="4237038" y="2820988"/>
          <p14:tracePt t="36457" x="4241800" y="2820988"/>
          <p14:tracePt t="36468" x="4264025" y="2809875"/>
          <p14:tracePt t="36480" x="4275138" y="2805113"/>
          <p14:tracePt t="36513" x="4344988" y="2782888"/>
          <p14:tracePt t="36547" x="4349750" y="2782888"/>
          <p14:tracePt t="36688" x="4344988" y="2782888"/>
          <p14:tracePt t="36699" x="4340225" y="2782888"/>
          <p14:tracePt t="36707" x="4333875" y="2782888"/>
          <p14:tracePt t="36717" x="4322763" y="2782888"/>
          <p14:tracePt t="36737" x="4318000" y="2782888"/>
          <p14:tracePt t="36817" x="4313238" y="2782888"/>
          <p14:tracePt t="36826" x="4295775" y="2782888"/>
          <p14:tracePt t="36837" x="4279900" y="2782888"/>
          <p14:tracePt t="36847" x="4268788" y="2782888"/>
          <p14:tracePt t="36864" x="4248150" y="2782888"/>
          <p14:tracePt t="36880" x="4225925" y="2782888"/>
          <p14:tracePt t="36897" x="4194175" y="2782888"/>
          <p14:tracePt t="36914" x="4167188" y="2782888"/>
          <p14:tracePt t="36930" x="4140200" y="2782888"/>
          <p14:tracePt t="36947" x="4090988" y="2782888"/>
          <p14:tracePt t="36963" x="4064000" y="2782888"/>
          <p14:tracePt t="36980" x="3976688" y="2789238"/>
          <p14:tracePt t="36997" x="3879850" y="2805113"/>
          <p14:tracePt t="37014" x="3841750" y="2809875"/>
          <p14:tracePt t="37031" x="3733800" y="2832100"/>
          <p14:tracePt t="37047" x="3578225" y="2859088"/>
          <p14:tracePt t="37064" x="3524250" y="2870200"/>
          <p14:tracePt t="37080" x="3394075" y="2886075"/>
          <p14:tracePt t="37097" x="3317875" y="2897188"/>
          <p14:tracePt t="37113" x="3263900" y="2901950"/>
          <p14:tracePt t="37130" x="3205163" y="2917825"/>
          <p14:tracePt t="37147" x="3124200" y="2933700"/>
          <p14:tracePt t="37164" x="3070225" y="2951163"/>
          <p14:tracePt t="37180" x="2994025" y="2967038"/>
          <p14:tracePt t="37197" x="2951163" y="2978150"/>
          <p14:tracePt t="37214" x="2944813" y="2978150"/>
          <p14:tracePt t="37230" x="2940050" y="2978150"/>
          <p14:tracePt t="37317" x="2933700" y="2978150"/>
          <p14:tracePt t="37327" x="2924175" y="2982913"/>
          <p14:tracePt t="37338" x="2913063" y="2987675"/>
          <p14:tracePt t="37347" x="2897188" y="2994025"/>
          <p14:tracePt t="37363" x="2870200" y="2994025"/>
          <p14:tracePt t="37380" x="2825750" y="3009900"/>
          <p14:tracePt t="37397" x="2762250" y="3025775"/>
          <p14:tracePt t="37414" x="2713038" y="3043238"/>
          <p14:tracePt t="37431" x="2625725" y="3059113"/>
          <p14:tracePt t="37447" x="2535238" y="3074988"/>
          <p14:tracePt t="37464" x="2490788" y="3079750"/>
          <p14:tracePt t="37480" x="2389188" y="3079750"/>
          <p14:tracePt t="37497" x="2286000" y="3079750"/>
          <p14:tracePt t="37514" x="2247900" y="3079750"/>
          <p14:tracePt t="37530" x="2171700" y="3079750"/>
          <p14:tracePt t="37547" x="2097088" y="3048000"/>
          <p14:tracePt t="37564" x="2085975" y="3032125"/>
          <p14:tracePt t="37580" x="2058988" y="2998788"/>
          <p14:tracePt t="37597" x="2047875" y="2971800"/>
          <p14:tracePt t="37614" x="2047875" y="2944813"/>
          <p14:tracePt t="37630" x="2047875" y="2917825"/>
          <p14:tracePt t="37647" x="2058988" y="2897188"/>
          <p14:tracePt t="37664" x="2063750" y="2890838"/>
          <p14:tracePt t="37680" x="2081213" y="2874963"/>
          <p14:tracePt t="37697" x="2090738" y="2870200"/>
          <p14:tracePt t="37730" x="2097088" y="2870200"/>
          <p14:tracePt t="37776" x="2108200" y="2879725"/>
          <p14:tracePt t="37786" x="2112963" y="2890838"/>
          <p14:tracePt t="37796" x="2128838" y="2924175"/>
          <p14:tracePt t="37807" x="2144713" y="2933700"/>
          <p14:tracePt t="37816" x="2155825" y="2951163"/>
          <p14:tracePt t="37830" x="2182813" y="2978150"/>
          <p14:tracePt t="37847" x="2200275" y="3005138"/>
          <p14:tracePt t="37864" x="2216150" y="3021013"/>
          <p14:tracePt t="37880" x="2220913" y="3032125"/>
          <p14:tracePt t="37897" x="2227263" y="3043238"/>
          <p14:tracePt t="38077" x="2227263" y="3048000"/>
          <p14:tracePt t="38097" x="2205038" y="3048000"/>
          <p14:tracePt t="38106" x="2166938" y="3048000"/>
          <p14:tracePt t="38117" x="2139950" y="3048000"/>
          <p14:tracePt t="38130" x="2112963" y="3048000"/>
          <p14:tracePt t="38147" x="2027238" y="3043238"/>
          <p14:tracePt t="38163" x="1962150" y="3043238"/>
          <p14:tracePt t="38181" x="1890713" y="3036888"/>
          <p14:tracePt t="38197" x="1820863" y="3032125"/>
          <p14:tracePt t="38214" x="1804988" y="3032125"/>
          <p14:tracePt t="38230" x="1762125" y="3032125"/>
          <p14:tracePt t="38247" x="1728788" y="3021013"/>
          <p14:tracePt t="38264" x="1719263" y="3021013"/>
          <p14:tracePt t="38280" x="1692275" y="3021013"/>
          <p14:tracePt t="38297" x="1681163" y="3021013"/>
          <p14:tracePt t="38314" x="1674813" y="3021013"/>
          <p14:tracePt t="38330" x="1654175" y="3032125"/>
          <p14:tracePt t="38347" x="1627188" y="3048000"/>
          <p14:tracePt t="38364" x="1604963" y="3052763"/>
          <p14:tracePt t="38380" x="1555750" y="3059113"/>
          <p14:tracePt t="38397" x="1497013" y="3070225"/>
          <p14:tracePt t="38413" x="1438275" y="3070225"/>
          <p14:tracePt t="38431" x="1377950" y="3070225"/>
          <p14:tracePt t="38447" x="1292225" y="3048000"/>
          <p14:tracePt t="38464" x="1258888" y="3032125"/>
          <p14:tracePt t="38480" x="1173163" y="2987675"/>
          <p14:tracePt t="38497" x="1128713" y="2955925"/>
          <p14:tracePt t="38514" x="1112838" y="2940050"/>
          <p14:tracePt t="38530" x="1096963" y="2906713"/>
          <p14:tracePt t="38547" x="1081088" y="2863850"/>
          <p14:tracePt t="38564" x="1074738" y="2852738"/>
          <p14:tracePt t="38580" x="1069975" y="2820988"/>
          <p14:tracePt t="38597" x="1069975" y="2794000"/>
          <p14:tracePt t="38614" x="1069975" y="2771775"/>
          <p14:tracePt t="38630" x="1069975" y="2740025"/>
          <p14:tracePt t="38647" x="1065213" y="2717800"/>
          <p14:tracePt t="38663" x="1065213" y="2701925"/>
          <p14:tracePt t="38680" x="1065213" y="2690813"/>
          <p14:tracePt t="38697" x="1058863" y="2679700"/>
          <p14:tracePt t="38714" x="1058863" y="2674938"/>
          <p14:tracePt t="38730" x="1058863" y="2647950"/>
          <p14:tracePt t="38747" x="1058863" y="2598738"/>
          <p14:tracePt t="38763" x="1058863" y="2582863"/>
          <p14:tracePt t="38780" x="1058863" y="2535238"/>
          <p14:tracePt t="38797" x="1058863" y="2497138"/>
          <p14:tracePt t="38813" x="1058863" y="2486025"/>
          <p14:tracePt t="38830" x="1058863" y="2459038"/>
          <p14:tracePt t="38847" x="1058863" y="2436813"/>
          <p14:tracePt t="38863" x="1069975" y="2436813"/>
          <p14:tracePt t="38880" x="1069975" y="2432050"/>
          <p14:tracePt t="38897" x="1074738" y="2425700"/>
          <p14:tracePt t="38914" x="1085850" y="2425700"/>
          <p14:tracePt t="38930" x="1096963" y="2425700"/>
          <p14:tracePt t="38947" x="1119188" y="2459038"/>
          <p14:tracePt t="38964" x="1123950" y="2486025"/>
          <p14:tracePt t="38980" x="1146175" y="2582863"/>
          <p14:tracePt t="38997" x="1150938" y="2706688"/>
          <p14:tracePt t="39014" x="1150938" y="2733675"/>
          <p14:tracePt t="39030" x="1150938" y="2809875"/>
          <p14:tracePt t="39047" x="1150938" y="2843213"/>
          <p14:tracePt t="39064" x="1150938" y="2847975"/>
          <p14:tracePt t="39080" x="1146175" y="2852738"/>
          <p14:tracePt t="39097" x="1139825" y="2852738"/>
          <p14:tracePt t="39113" x="1128713" y="2852738"/>
          <p14:tracePt t="39130" x="1092200" y="2852738"/>
          <p14:tracePt t="39147" x="1038225" y="2832100"/>
          <p14:tracePt t="39164" x="993775" y="2805113"/>
          <p14:tracePt t="39180" x="935038" y="2755900"/>
          <p14:tracePt t="39197" x="912813" y="2713038"/>
          <p14:tracePt t="39213" x="912813" y="2701925"/>
          <p14:tracePt t="39230" x="912813" y="2643188"/>
          <p14:tracePt t="39247" x="962025" y="2555875"/>
          <p14:tracePt t="39263" x="993775" y="2524125"/>
          <p14:tracePt t="39280" x="1112838" y="2416175"/>
          <p14:tracePt t="39297" x="1200150" y="2371725"/>
          <p14:tracePt t="39314" x="1220788" y="2362200"/>
          <p14:tracePt t="39330" x="1243013" y="2362200"/>
          <p14:tracePt t="39347" x="1265238" y="2371725"/>
          <p14:tracePt t="39363" x="1270000" y="2398713"/>
          <p14:tracePt t="39380" x="1296988" y="2486025"/>
          <p14:tracePt t="39397" x="1335088" y="2562225"/>
          <p14:tracePt t="39414" x="1409700" y="2652713"/>
          <p14:tracePt t="39431" x="1620838" y="2832100"/>
          <p14:tracePt t="39447" x="2000250" y="3155950"/>
          <p14:tracePt t="39464" x="2070100" y="3214688"/>
          <p14:tracePt t="39480" x="2162175" y="3270250"/>
          <p14:tracePt t="39497" x="2171700" y="3270250"/>
          <p14:tracePt t="39516" x="2166938" y="3241675"/>
          <p14:tracePt t="39530" x="2155825" y="3232150"/>
          <p14:tracePt t="39548" x="2128838" y="3205163"/>
          <p14:tracePt t="39564" x="2112963" y="3198813"/>
          <p14:tracePt t="39580" x="2074863" y="3182938"/>
          <p14:tracePt t="39597" x="2009775" y="3151188"/>
          <p14:tracePt t="39614" x="1955800" y="3133725"/>
          <p14:tracePt t="39630" x="1881188" y="3074988"/>
          <p14:tracePt t="39647" x="1820863" y="3016250"/>
          <p14:tracePt t="39664" x="1793875" y="2971800"/>
          <p14:tracePt t="39680" x="1762125" y="2906713"/>
          <p14:tracePt t="39697" x="1746250" y="2816225"/>
          <p14:tracePt t="39714" x="1739900" y="2762250"/>
          <p14:tracePt t="39730" x="1728788" y="2679700"/>
          <p14:tracePt t="39747" x="1724025" y="2605088"/>
          <p14:tracePt t="39764" x="1724025" y="2562225"/>
          <p14:tracePt t="39780" x="1755775" y="2463800"/>
          <p14:tracePt t="39797" x="1836738" y="2308225"/>
          <p14:tracePt t="39813" x="1874838" y="2236788"/>
          <p14:tracePt t="39830" x="1989138" y="2074863"/>
          <p14:tracePt t="39847" x="2144713" y="1928813"/>
          <p14:tracePt t="39863" x="2247900" y="1854200"/>
          <p14:tracePt t="39880" x="2425700" y="1724025"/>
          <p14:tracePt t="39897" x="2636838" y="1589088"/>
          <p14:tracePt t="39914" x="2794000" y="1501775"/>
          <p14:tracePt t="39930" x="2967038" y="1420813"/>
          <p14:tracePt t="39947" x="3167063" y="1350963"/>
          <p14:tracePt t="39963" x="3279775" y="1328738"/>
          <p14:tracePt t="39980" x="3463925" y="1296988"/>
          <p14:tracePt t="39997" x="3598863" y="1296988"/>
          <p14:tracePt t="40013" x="3641725" y="1296988"/>
          <p14:tracePt t="40030" x="3783013" y="1301750"/>
          <p14:tracePt t="40047" x="3971925" y="1335088"/>
          <p14:tracePt t="40063" x="4052888" y="1350963"/>
          <p14:tracePt t="40080" x="4291013" y="1373188"/>
          <p14:tracePt t="40097" x="4457700" y="1393825"/>
          <p14:tracePt t="40113" x="4513263" y="1400175"/>
          <p14:tracePt t="40130" x="4679950" y="1443038"/>
          <p14:tracePt t="40147" x="4787900" y="1485900"/>
          <p14:tracePt t="40164" x="4868863" y="1539875"/>
          <p14:tracePt t="40180" x="4960938" y="1600200"/>
          <p14:tracePt t="40197" x="5041900" y="1681163"/>
          <p14:tracePt t="40213" x="5068888" y="1751013"/>
          <p14:tracePt t="40230" x="5095875" y="1831975"/>
          <p14:tracePt t="40247" x="5122863" y="1951038"/>
          <p14:tracePt t="40263" x="5122863" y="1993900"/>
          <p14:tracePt t="40280" x="5145088" y="2135188"/>
          <p14:tracePt t="40297" x="5149850" y="2301875"/>
          <p14:tracePt t="40313" x="5149850" y="2351088"/>
          <p14:tracePt t="40330" x="5149850" y="2481263"/>
          <p14:tracePt t="40347" x="5133975" y="2555875"/>
          <p14:tracePt t="40363" x="5118100" y="2589213"/>
          <p14:tracePt t="40380" x="5068888" y="2663825"/>
          <p14:tracePt t="40397" x="4987925" y="2724150"/>
          <p14:tracePt t="40414" x="4895850" y="2782888"/>
          <p14:tracePt t="40430" x="4760913" y="2852738"/>
          <p14:tracePt t="40447" x="4572000" y="2944813"/>
          <p14:tracePt t="40464" x="4468813" y="2998788"/>
          <p14:tracePt t="40480" x="4344988" y="3048000"/>
          <p14:tracePt t="40497" x="4221163" y="3097213"/>
          <p14:tracePt t="40514" x="4194175" y="3101975"/>
          <p14:tracePt t="40530" x="4160838" y="3117850"/>
          <p14:tracePt t="40547" x="4140200" y="3124200"/>
          <p14:tracePt t="40564" x="4133850" y="3124200"/>
          <p14:tracePt t="40580" x="4129088" y="3124200"/>
          <p14:tracePt t="40618" x="4122738" y="3124200"/>
          <p14:tracePt t="40637" x="4117975" y="3124200"/>
          <p14:tracePt t="40657" x="4113213" y="3124200"/>
          <p14:tracePt t="40677" x="4106863" y="3128963"/>
          <p14:tracePt t="40697" x="4102100" y="3128963"/>
          <p14:tracePt t="40727" x="4095750" y="3128963"/>
          <p14:tracePt t="40747" x="4090988" y="3128963"/>
          <p14:tracePt t="40767" x="4086225" y="3128963"/>
          <p14:tracePt t="40816" x="4079875" y="3128963"/>
          <p14:tracePt t="41138" x="4079875" y="3117850"/>
          <p14:tracePt t="41147" x="4102100" y="3086100"/>
          <p14:tracePt t="41157" x="4113213" y="3079750"/>
          <p14:tracePt t="41167" x="4129088" y="3063875"/>
          <p14:tracePt t="41180" x="4149725" y="3036888"/>
          <p14:tracePt t="41197" x="4187825" y="2998788"/>
          <p14:tracePt t="41213" x="4203700" y="2982913"/>
          <p14:tracePt t="41230" x="4225925" y="2971800"/>
          <p14:tracePt t="41264" x="4268788" y="2933700"/>
          <p14:tracePt t="41297" x="4279900" y="2924175"/>
          <p14:tracePt t="41367" x="4279900" y="2906713"/>
          <p14:tracePt t="41377" x="4241800" y="2890838"/>
          <p14:tracePt t="41387" x="4221163" y="2886075"/>
          <p14:tracePt t="41397" x="4194175" y="2879725"/>
          <p14:tracePt t="41414" x="4171950" y="2863850"/>
          <p14:tracePt t="41430" x="4113213" y="2843213"/>
          <p14:tracePt t="41447" x="4086225" y="2832100"/>
          <p14:tracePt t="41463" x="4079875" y="2825750"/>
          <p14:tracePt t="41480" x="4075113" y="2820988"/>
          <p14:tracePt t="41497" x="4068763" y="2820988"/>
          <p14:tracePt t="41526" x="4068763" y="2816225"/>
          <p14:tracePt t="41548" x="4068763" y="2809875"/>
          <p14:tracePt t="41707" x="4095750" y="2794000"/>
          <p14:tracePt t="41717" x="4113213" y="2794000"/>
          <p14:tracePt t="41727" x="4156075" y="2789238"/>
          <p14:tracePt t="41737" x="4214813" y="2789238"/>
          <p14:tracePt t="41747" x="4268788" y="2789238"/>
          <p14:tracePt t="41763" x="4356100" y="2778125"/>
          <p14:tracePt t="41780" x="4448175" y="2778125"/>
          <p14:tracePt t="41797" x="4491038" y="2778125"/>
          <p14:tracePt t="41813" x="4495800" y="2778125"/>
          <p14:tracePt t="41830" x="4506913" y="2778125"/>
          <p14:tracePt t="41847" x="4529138" y="2778125"/>
          <p14:tracePt t="41863" x="4540250" y="2778125"/>
          <p14:tracePt t="41880" x="4610100" y="2767013"/>
          <p14:tracePt t="41897" x="4641850" y="2767013"/>
          <p14:tracePt t="42030" x="4648200" y="2767013"/>
          <p14:tracePt t="42041" x="4657725" y="2767013"/>
          <p14:tracePt t="42047" x="4664075" y="2762250"/>
          <p14:tracePt t="42063" x="4675188" y="2762250"/>
          <p14:tracePt t="42080" x="4691063" y="2762250"/>
          <p14:tracePt t="42097" x="4706938" y="2762250"/>
          <p14:tracePt t="42114" x="4711700" y="2762250"/>
          <p14:tracePt t="42130" x="4718050" y="2762250"/>
          <p14:tracePt t="42147" x="4733925" y="2762250"/>
          <p14:tracePt t="42164" x="4738688" y="2762250"/>
          <p14:tracePt t="42180" x="4745038" y="2755900"/>
          <p14:tracePt t="42347" x="4729163" y="2755900"/>
          <p14:tracePt t="42357" x="4722813" y="2755900"/>
          <p14:tracePt t="42367" x="4702175" y="2762250"/>
          <p14:tracePt t="42380" x="4684713" y="2762250"/>
          <p14:tracePt t="42397" x="4641850" y="2767013"/>
          <p14:tracePt t="42414" x="4637088" y="2767013"/>
          <p14:tracePt t="42431" x="4625975" y="2771775"/>
          <p14:tracePt t="42447" x="4621213" y="2771775"/>
          <p14:tracePt t="42463" x="4610100" y="2771775"/>
          <p14:tracePt t="42480" x="4576763" y="2782888"/>
          <p14:tracePt t="42497" x="4522788" y="2798763"/>
          <p14:tracePt t="42514" x="4484688" y="2805113"/>
          <p14:tracePt t="42530" x="4425950" y="2816225"/>
          <p14:tracePt t="42547" x="4376738" y="2825750"/>
          <p14:tracePt t="42564" x="4356100" y="2836863"/>
          <p14:tracePt t="42580" x="4306888" y="2847975"/>
          <p14:tracePt t="42597" x="4225925" y="2874963"/>
          <p14:tracePt t="42613" x="4183063" y="2879725"/>
          <p14:tracePt t="42630" x="4075113" y="2906713"/>
          <p14:tracePt t="42647" x="3971925" y="2928938"/>
          <p14:tracePt t="42664" x="3940175" y="2933700"/>
          <p14:tracePt t="42680" x="3863975" y="2944813"/>
          <p14:tracePt t="42697" x="3814763" y="2951163"/>
          <p14:tracePt t="42713" x="3787775" y="2955925"/>
          <p14:tracePt t="42730" x="3756025" y="2960688"/>
          <p14:tracePt t="42747" x="3729038" y="2971800"/>
          <p14:tracePt t="42763" x="3690938" y="2971800"/>
          <p14:tracePt t="42780" x="3632200" y="2978150"/>
          <p14:tracePt t="42797" x="3571875" y="2982913"/>
          <p14:tracePt t="42813" x="3556000" y="2982913"/>
          <p14:tracePt t="42830" x="3497263" y="2994025"/>
          <p14:tracePt t="42847" x="3441700" y="2994025"/>
          <p14:tracePt t="42863" x="3409950" y="2994025"/>
          <p14:tracePt t="42880" x="3351213" y="2998788"/>
          <p14:tracePt t="42897" x="3302000" y="2998788"/>
          <p14:tracePt t="42914" x="3275013" y="2998788"/>
          <p14:tracePt t="42930" x="3194050" y="3009900"/>
          <p14:tracePt t="42947" x="3113088" y="3016250"/>
          <p14:tracePt t="42964" x="3063875" y="3016250"/>
          <p14:tracePt t="42980" x="2994025" y="3021013"/>
          <p14:tracePt t="42997" x="2944813" y="3021013"/>
          <p14:tracePt t="43013" x="2928938" y="3021013"/>
          <p14:tracePt t="43030" x="2917825" y="3021013"/>
          <p14:tracePt t="43047" x="2901950" y="3021013"/>
          <p14:tracePt t="43064" x="2897188" y="3021013"/>
          <p14:tracePt t="43080" x="2879725" y="3021013"/>
          <p14:tracePt t="43097" x="2859088" y="3021013"/>
          <p14:tracePt t="43113" x="2852738" y="3021013"/>
          <p14:tracePt t="43130" x="2847975" y="3021013"/>
          <p14:tracePt t="43147" x="2832100" y="3021013"/>
          <p14:tracePt t="43163" x="2832100" y="3016250"/>
          <p14:tracePt t="43180" x="2820988" y="3016250"/>
          <p14:tracePt t="43197" x="2809875" y="3016250"/>
          <p14:tracePt t="43230" x="2798763" y="3016250"/>
          <p14:tracePt t="43247" x="2789238" y="3016250"/>
          <p14:tracePt t="43263" x="2782888" y="3016250"/>
          <p14:tracePt t="43280" x="2771775" y="3016250"/>
          <p14:tracePt t="43297" x="2755900" y="3016250"/>
          <p14:tracePt t="43313" x="2744788" y="3016250"/>
          <p14:tracePt t="43330" x="2713038" y="3016250"/>
          <p14:tracePt t="43347" x="2679700" y="3009900"/>
          <p14:tracePt t="43363" x="2670175" y="3009900"/>
          <p14:tracePt t="43380" x="2625725" y="3005138"/>
          <p14:tracePt t="43397" x="2593975" y="3005138"/>
          <p14:tracePt t="43414" x="2582863" y="2994025"/>
          <p14:tracePt t="43430" x="2535238" y="2994025"/>
          <p14:tracePt t="43447" x="2490788" y="2987675"/>
          <p14:tracePt t="43463" x="2486025" y="2982913"/>
          <p14:tracePt t="43480" x="2436813" y="2971800"/>
          <p14:tracePt t="43497" x="2420938" y="2960688"/>
          <p14:tracePt t="43513" x="2398713" y="2951163"/>
          <p14:tracePt t="43530" x="2366963" y="2940050"/>
          <p14:tracePt t="43548" x="2317750" y="2924175"/>
          <p14:tracePt t="43564" x="2290763" y="2917825"/>
          <p14:tracePt t="43580" x="2254250" y="2897188"/>
          <p14:tracePt t="43597" x="2220913" y="2886075"/>
          <p14:tracePt t="43613" x="2216150" y="2879725"/>
          <p14:tracePt t="43630" x="2205038" y="2859088"/>
          <p14:tracePt t="43647" x="2193925" y="2836863"/>
          <p14:tracePt t="43664" x="2189163" y="2832100"/>
          <p14:tracePt t="43680" x="2166938" y="2794000"/>
          <p14:tracePt t="43697" x="2162175" y="2733675"/>
          <p14:tracePt t="43713" x="2162175" y="2713038"/>
          <p14:tracePt t="43730" x="2162175" y="2625725"/>
          <p14:tracePt t="43747" x="2189163" y="2566988"/>
          <p14:tracePt t="43764" x="2227263" y="2508250"/>
          <p14:tracePt t="43780" x="2274888" y="2416175"/>
          <p14:tracePt t="43797" x="2324100" y="2362200"/>
          <p14:tracePt t="43814" x="2344738" y="2335213"/>
          <p14:tracePt t="43830" x="2382838" y="2312988"/>
          <p14:tracePt t="43847" x="2454275" y="2270125"/>
          <p14:tracePt t="43863" x="2497138" y="2254250"/>
          <p14:tracePt t="43880" x="2652713" y="2193925"/>
          <p14:tracePt t="43897" x="2836863" y="2155825"/>
          <p14:tracePt t="43914" x="2863850" y="2155825"/>
          <p14:tracePt t="43930" x="2913063" y="2155825"/>
          <p14:tracePt t="43947" x="2924175" y="2155825"/>
          <p14:tracePt t="43963" x="2928938" y="2155825"/>
          <p14:tracePt t="43980" x="2960688" y="2162175"/>
          <p14:tracePt t="43997" x="2978150" y="2166938"/>
          <p14:tracePt t="44013" x="2994025" y="2182813"/>
          <p14:tracePt t="44030" x="3005138" y="2193925"/>
          <p14:tracePt t="44064" x="3005138" y="2198688"/>
          <p14:tracePt t="44117" x="3016250" y="2205038"/>
          <p14:tracePt t="44137" x="3021013" y="2205038"/>
          <p14:tracePt t="44147" x="3025775" y="2205038"/>
          <p14:tracePt t="44188" x="3032125" y="2205038"/>
          <p14:tracePt t="44197" x="3036888" y="2205038"/>
          <p14:tracePt t="44207" x="3043238" y="2205038"/>
          <p14:tracePt t="44216" x="3052763" y="2205038"/>
          <p14:tracePt t="44230" x="3063875" y="2205038"/>
          <p14:tracePt t="44247" x="3097213" y="2205038"/>
          <p14:tracePt t="44263" x="3117850" y="2205038"/>
          <p14:tracePt t="44280" x="3155950" y="2205038"/>
          <p14:tracePt t="44297" x="3178175" y="2205038"/>
          <p14:tracePt t="44314" x="3194050" y="2216150"/>
          <p14:tracePt t="44330" x="3221038" y="2220913"/>
          <p14:tracePt t="44347" x="3236913" y="2236788"/>
          <p14:tracePt t="44363" x="3243263" y="2243138"/>
          <p14:tracePt t="44380" x="3279775" y="2247900"/>
          <p14:tracePt t="44397" x="3328988" y="2270125"/>
          <p14:tracePt t="44414" x="3344863" y="2270125"/>
          <p14:tracePt t="44430" x="3360738" y="2281238"/>
          <p14:tracePt t="44447" x="3378200" y="2290763"/>
          <p14:tracePt t="44464" x="3394075" y="2297113"/>
          <p14:tracePt t="44480" x="3425825" y="2317750"/>
          <p14:tracePt t="44497" x="3486150" y="2351088"/>
          <p14:tracePt t="44514" x="3517900" y="2366963"/>
          <p14:tracePt t="44530" x="3594100" y="2409825"/>
          <p14:tracePt t="44547" x="3686175" y="2416175"/>
          <p14:tracePt t="44563" x="3810000" y="2425700"/>
          <p14:tracePt t="44580" x="4014788" y="2425700"/>
          <p14:tracePt t="44597" x="4306888" y="2447925"/>
          <p14:tracePt t="44613" x="4383088" y="2447925"/>
          <p14:tracePt t="44630" x="4560888" y="2470150"/>
          <p14:tracePt t="44647" x="4691063" y="2470150"/>
          <p14:tracePt t="44664" x="4738688" y="2470150"/>
          <p14:tracePt t="44680" x="4945063" y="2481263"/>
          <p14:tracePt t="44697" x="5237163" y="2501900"/>
          <p14:tracePt t="44713" x="5338763" y="2501900"/>
          <p14:tracePt t="44730" x="5538788" y="2513013"/>
          <p14:tracePt t="44747" x="5680075" y="2513013"/>
          <p14:tracePt t="44764" x="5734050" y="2513013"/>
          <p14:tracePt t="44780" x="5819775" y="2513013"/>
          <p14:tracePt t="44797" x="5880100" y="2513013"/>
          <p14:tracePt t="44813" x="5927725" y="2513013"/>
          <p14:tracePt t="44830" x="5976938" y="2517775"/>
          <p14:tracePt t="44847" x="6035675" y="2524125"/>
          <p14:tracePt t="44863" x="6057900" y="2535238"/>
          <p14:tracePt t="44880" x="6091238" y="2544763"/>
          <p14:tracePt t="44897" x="6107113" y="2555875"/>
          <p14:tracePt t="44914" x="6107113" y="2562225"/>
          <p14:tracePt t="44930" x="6118225" y="2566988"/>
          <p14:tracePt t="44947" x="6134100" y="2571750"/>
          <p14:tracePt t="44980" x="6138863" y="2578100"/>
          <p14:tracePt t="44997" x="6138863" y="2582863"/>
          <p14:tracePt t="45017" x="6138863" y="2589213"/>
          <p14:tracePt t="45030" x="6138863" y="2593975"/>
          <p14:tracePt t="45047" x="6138863" y="2598738"/>
          <p14:tracePt t="45064" x="6138863" y="2605088"/>
          <p14:tracePt t="45081" x="6138863" y="2609850"/>
          <p14:tracePt t="45648" x="6145213" y="2609850"/>
          <p14:tracePt t="45668" x="6149975" y="2609850"/>
          <p14:tracePt t="45747" x="6172200" y="2609850"/>
          <p14:tracePt t="45757" x="6181725" y="2609850"/>
          <p14:tracePt t="45768" x="6192838" y="2605088"/>
          <p14:tracePt t="45780" x="6242050" y="2605088"/>
          <p14:tracePt t="45814" x="6388100" y="2609850"/>
          <p14:tracePt t="45847" x="6592888" y="2616200"/>
          <p14:tracePt t="45880" x="6761163" y="2616200"/>
          <p14:tracePt t="45897" x="6873875" y="2625725"/>
          <p14:tracePt t="45914" x="6938963" y="2636838"/>
          <p14:tracePt t="45931" x="7107238" y="2643188"/>
          <p14:tracePt t="45947" x="7197725" y="2652713"/>
          <p14:tracePt t="45963" x="7219950" y="2652713"/>
          <p14:tracePt t="45980" x="7246938" y="2652713"/>
          <p14:tracePt t="46038" x="7251700" y="2652713"/>
          <p14:tracePt t="46956" x="7246938" y="2652713"/>
          <p14:tracePt t="46976" x="7242175" y="2652713"/>
          <p14:tracePt t="46986" x="7235825" y="2652713"/>
          <p14:tracePt t="47087" x="7231063" y="2652713"/>
          <p14:tracePt t="47407" x="7224713" y="2652713"/>
          <p14:tracePt t="47427" x="7219950" y="2652713"/>
          <p14:tracePt t="47437" x="7215188" y="2652713"/>
          <p14:tracePt t="47457" x="7208838" y="2652713"/>
          <p14:tracePt t="47487" x="7204075" y="2652713"/>
          <p14:tracePt t="52469" x="7269163" y="2809875"/>
          <p14:tracePt t="52477" x="7273925" y="2816225"/>
          <p14:tracePt t="52487" x="7278688" y="2816225"/>
          <p14:tracePt t="52507" x="7278688" y="2820988"/>
          <p14:tracePt t="52546" x="7278688" y="2825750"/>
          <p14:tracePt t="52699" x="7278688" y="2832100"/>
          <p14:tracePt t="52707" x="7262813" y="2832100"/>
          <p14:tracePt t="52717" x="7242175" y="2836863"/>
          <p14:tracePt t="52747" x="7177088" y="2859088"/>
          <p14:tracePt t="52763" x="7170738" y="2863850"/>
          <p14:tracePt t="52780" x="7134225" y="2874963"/>
          <p14:tracePt t="52797" x="7089775" y="2890838"/>
          <p14:tracePt t="52814" x="7078663" y="2890838"/>
          <p14:tracePt t="52830" x="7031038" y="2913063"/>
          <p14:tracePt t="52847" x="6961188" y="2928938"/>
          <p14:tracePt t="52863" x="6869113" y="2951163"/>
          <p14:tracePt t="52880" x="6689725" y="2987675"/>
          <p14:tracePt t="52897" x="6516688" y="3052763"/>
          <p14:tracePt t="52914" x="6350000" y="3097213"/>
          <p14:tracePt t="52930" x="6165850" y="3160713"/>
          <p14:tracePt t="52947" x="5781675" y="3286125"/>
          <p14:tracePt t="52964" x="5603875" y="3340100"/>
          <p14:tracePt t="52980" x="5064125" y="3495675"/>
          <p14:tracePt t="52997" x="4637088" y="3648075"/>
          <p14:tracePt t="53013" x="4572000" y="3679825"/>
          <p14:tracePt t="53030" x="4479925" y="3733800"/>
          <p14:tracePt t="53047" x="4383088" y="3787775"/>
          <p14:tracePt t="53063" x="4349750" y="3805238"/>
          <p14:tracePt t="53080" x="4183063" y="3852863"/>
          <p14:tracePt t="53097" x="3998913" y="3890963"/>
          <p14:tracePt t="53113" x="3895725" y="3913188"/>
          <p14:tracePt t="53130" x="3805238" y="3929063"/>
          <p14:tracePt t="53147" x="3787775" y="3929063"/>
          <p14:tracePt t="53164" x="3783013" y="3929063"/>
          <p14:tracePt t="53180" x="3771900" y="3933825"/>
          <p14:tracePt t="53197" x="3740150" y="3944938"/>
          <p14:tracePt t="53214" x="3722688" y="3956050"/>
          <p14:tracePt t="53230" x="3675063" y="3960813"/>
          <p14:tracePt t="53247" x="3621088" y="3967163"/>
          <p14:tracePt t="53263" x="3609975" y="3967163"/>
          <p14:tracePt t="53280" x="3582988" y="3967163"/>
          <p14:tracePt t="53297" x="3567113" y="3967163"/>
          <p14:tracePt t="53313" x="3556000" y="3967163"/>
          <p14:tracePt t="53330" x="3497263" y="3967163"/>
          <p14:tracePt t="53347" x="3421063" y="3967163"/>
          <p14:tracePt t="53363" x="3382963" y="3967163"/>
          <p14:tracePt t="53380" x="3333750" y="3967163"/>
          <p14:tracePt t="53397" x="3297238" y="3956050"/>
          <p14:tracePt t="53413" x="3286125" y="3944938"/>
          <p14:tracePt t="53430" x="3279775" y="3944938"/>
          <p14:tracePt t="53447" x="3275013" y="3933825"/>
          <p14:tracePt t="53463" x="3275013" y="3929063"/>
          <p14:tracePt t="53480" x="3275013" y="3922713"/>
          <p14:tracePt t="53497" x="3275013" y="3917950"/>
          <p14:tracePt t="53513" x="3275013" y="3913188"/>
          <p14:tracePt t="53530" x="3270250" y="3902075"/>
          <p14:tracePt t="53547" x="3270250" y="3890963"/>
          <p14:tracePt t="53580" x="3270250" y="3875088"/>
          <p14:tracePt t="53597" x="3275013" y="3852863"/>
          <p14:tracePt t="53613" x="3279775" y="3848100"/>
          <p14:tracePt t="53630" x="3290888" y="3825875"/>
          <p14:tracePt t="53647" x="3290888" y="3821113"/>
          <p14:tracePt t="53664" x="3297238" y="3821113"/>
          <p14:tracePt t="53680" x="3297238" y="3814763"/>
          <p14:tracePt t="53807" x="3302000" y="3814763"/>
          <p14:tracePt t="53817" x="3302000" y="3810000"/>
          <p14:tracePt t="53857" x="3306763" y="3810000"/>
          <p14:tracePt t="53867" x="3313113" y="3810000"/>
          <p14:tracePt t="57547" x="3886200" y="3459163"/>
          <p14:tracePt t="57557" x="3890963" y="3459163"/>
          <p14:tracePt t="57597" x="3895725" y="3452813"/>
          <p14:tracePt t="57607" x="3902075" y="3448050"/>
          <p14:tracePt t="57627" x="3906838" y="3441700"/>
          <p14:tracePt t="57647" x="3913188" y="3436938"/>
          <p14:tracePt t="57664" x="3913188" y="3432175"/>
          <p14:tracePt t="57680" x="3922713" y="3421063"/>
          <p14:tracePt t="57697" x="3922713" y="3414713"/>
          <p14:tracePt t="57737" x="3929063" y="3414713"/>
          <p14:tracePt t="57838" x="3929063" y="3409950"/>
          <p14:tracePt t="57857" x="3933825" y="3405188"/>
          <p14:tracePt t="57868" x="3933825" y="3398838"/>
          <p14:tracePt t="57877" x="3940175" y="3398838"/>
          <p14:tracePt t="57887" x="3944938" y="3394075"/>
          <p14:tracePt t="57897" x="3949700" y="3394075"/>
          <p14:tracePt t="57913" x="3956050" y="3387725"/>
          <p14:tracePt t="57930" x="3960813" y="3387725"/>
          <p14:tracePt t="58007" x="3960813" y="3394075"/>
          <p14:tracePt t="58017" x="3949700" y="3405188"/>
          <p14:tracePt t="58027" x="3940175" y="3425825"/>
          <p14:tracePt t="58037" x="3933825" y="3441700"/>
          <p14:tracePt t="58047" x="3922713" y="3452813"/>
          <p14:tracePt t="58063" x="3913188" y="3468688"/>
          <p14:tracePt t="58080" x="3895725" y="3490913"/>
          <p14:tracePt t="58097" x="3879850" y="3502025"/>
          <p14:tracePt t="58113" x="3879850" y="3506788"/>
          <p14:tracePt t="58130" x="3868738" y="3517900"/>
          <p14:tracePt t="58147" x="3859213" y="3533775"/>
          <p14:tracePt t="58163" x="3852863" y="3540125"/>
          <p14:tracePt t="58180" x="3832225" y="3556000"/>
          <p14:tracePt t="58196" x="3805238" y="3582988"/>
          <p14:tracePt t="58213" x="3787775" y="3587750"/>
          <p14:tracePt t="58230" x="3771900" y="3614738"/>
          <p14:tracePt t="58247" x="3767138" y="3625850"/>
          <p14:tracePt t="58264" x="3767138" y="3632200"/>
          <p14:tracePt t="58280" x="3767138" y="3636963"/>
          <p14:tracePt t="58297" x="3760788" y="3641725"/>
          <p14:tracePt t="58313" x="3760788" y="3648075"/>
          <p14:tracePt t="58330" x="3756025" y="3652838"/>
          <p14:tracePt t="58347" x="3756025" y="3659188"/>
          <p14:tracePt t="58363" x="3751263" y="3659188"/>
          <p14:tracePt t="58647" x="3756025" y="3659188"/>
          <p14:tracePt t="58657" x="3771900" y="3659188"/>
          <p14:tracePt t="58667" x="3794125" y="3659188"/>
          <p14:tracePt t="58680" x="3832225" y="3659188"/>
          <p14:tracePt t="58697" x="3890963" y="3659188"/>
          <p14:tracePt t="58714" x="3929063" y="3659188"/>
          <p14:tracePt t="58730" x="3971925" y="3659188"/>
          <p14:tracePt t="58747" x="4048125" y="3659188"/>
          <p14:tracePt t="58763" x="4075113" y="3659188"/>
          <p14:tracePt t="58780" x="4149725" y="3659188"/>
          <p14:tracePt t="58797" x="4187825" y="3659188"/>
          <p14:tracePt t="58813" x="4194175" y="3659188"/>
          <p14:tracePt t="58830" x="4198938" y="3659188"/>
          <p14:tracePt t="58847" x="4203700" y="3659188"/>
          <p14:tracePt t="58863" x="4210050" y="3659188"/>
          <p14:tracePt t="58880" x="4221163" y="3659188"/>
          <p14:tracePt t="58897" x="4225925" y="3659188"/>
          <p14:tracePt t="59496" x="4214813" y="3659188"/>
          <p14:tracePt t="59507" x="4156075" y="3675063"/>
          <p14:tracePt t="59517" x="4102100" y="3686175"/>
          <p14:tracePt t="59530" x="4037013" y="3695700"/>
          <p14:tracePt t="59547" x="3848100" y="3722688"/>
          <p14:tracePt t="59563" x="3717925" y="3744913"/>
          <p14:tracePt t="59580" x="3529013" y="3767138"/>
          <p14:tracePt t="59597" x="3313113" y="3805238"/>
          <p14:tracePt t="59630" x="2971800" y="3841750"/>
          <p14:tracePt t="59663" x="2728913" y="3859213"/>
          <p14:tracePt t="59697" x="2578100" y="3875088"/>
          <p14:tracePt t="59713" x="2551113" y="3875088"/>
          <p14:tracePt t="59730" x="2436813" y="3886200"/>
          <p14:tracePt t="59746" x="2297113" y="3890963"/>
          <p14:tracePt t="59763" x="2166938" y="3890963"/>
          <p14:tracePt t="59780" x="2016125" y="3890963"/>
          <p14:tracePt t="59797" x="1854200" y="3902075"/>
          <p14:tracePt t="59813" x="1766888" y="3902075"/>
          <p14:tracePt t="59830" x="1663700" y="3902075"/>
          <p14:tracePt t="59847" x="1485900" y="3913188"/>
          <p14:tracePt t="59863" x="1420813" y="3913188"/>
          <p14:tracePt t="59880" x="1231900" y="3913188"/>
          <p14:tracePt t="59897" x="1101725" y="3906838"/>
          <p14:tracePt t="59913" x="1065213" y="3902075"/>
          <p14:tracePt t="59931" x="977900" y="3859213"/>
          <p14:tracePt t="59946" x="923925" y="3821113"/>
          <p14:tracePt t="59963" x="903288" y="3805238"/>
          <p14:tracePt t="59980" x="847725" y="3760788"/>
          <p14:tracePt t="59997" x="827088" y="3722688"/>
          <p14:tracePt t="60013" x="815975" y="3702050"/>
          <p14:tracePt t="60030" x="804863" y="3652838"/>
          <p14:tracePt t="60047" x="804863" y="3614738"/>
          <p14:tracePt t="60063" x="804863" y="3587750"/>
          <p14:tracePt t="60080" x="811213" y="3556000"/>
          <p14:tracePt t="60097" x="858838" y="3490913"/>
          <p14:tracePt t="60113" x="874713" y="3475038"/>
          <p14:tracePt t="60130" x="930275" y="3432175"/>
          <p14:tracePt t="60147" x="993775" y="3387725"/>
          <p14:tracePt t="60163" x="1016000" y="3378200"/>
          <p14:tracePt t="60180" x="1085850" y="3344863"/>
          <p14:tracePt t="60197" x="1184275" y="3302000"/>
          <p14:tracePt t="60213" x="1227138" y="3286125"/>
          <p14:tracePt t="60230" x="1339850" y="3236913"/>
          <p14:tracePt t="60247" x="1470025" y="3209925"/>
          <p14:tracePt t="60263" x="1546225" y="3198813"/>
          <p14:tracePt t="60280" x="1631950" y="3194050"/>
          <p14:tracePt t="60297" x="1724025" y="3194050"/>
          <p14:tracePt t="60313" x="1782763" y="3194050"/>
          <p14:tracePt t="60330" x="1885950" y="3182938"/>
          <p14:tracePt t="60347" x="2016125" y="3182938"/>
          <p14:tracePt t="60363" x="2054225" y="3182938"/>
          <p14:tracePt t="60380" x="2135188" y="3182938"/>
          <p14:tracePt t="60397" x="2216150" y="3205163"/>
          <p14:tracePt t="60413" x="2247900" y="3214688"/>
          <p14:tracePt t="60431" x="2344738" y="3252788"/>
          <p14:tracePt t="60447" x="2454275" y="3297238"/>
          <p14:tracePt t="60464" x="2497138" y="3306763"/>
          <p14:tracePt t="60480" x="2582863" y="3351213"/>
          <p14:tracePt t="60497" x="2625725" y="3378200"/>
          <p14:tracePt t="60513" x="2636838" y="3398838"/>
          <p14:tracePt t="60530" x="2647950" y="3432175"/>
          <p14:tracePt t="60547" x="2647950" y="3448050"/>
          <p14:tracePt t="60563" x="2647950" y="3468688"/>
          <p14:tracePt t="60580" x="2647950" y="3495675"/>
          <p14:tracePt t="60597" x="2647950" y="3533775"/>
          <p14:tracePt t="60613" x="2643188" y="3556000"/>
          <p14:tracePt t="60630" x="2605088" y="3609975"/>
          <p14:tracePt t="60647" x="2540000" y="3663950"/>
          <p14:tracePt t="60663" x="2517775" y="3679825"/>
          <p14:tracePt t="60680" x="2436813" y="3717925"/>
          <p14:tracePt t="60697" x="2339975" y="3756025"/>
          <p14:tracePt t="60714" x="2308225" y="3760788"/>
          <p14:tracePt t="60730" x="2236788" y="3776663"/>
          <p14:tracePt t="60747" x="2200275" y="3794125"/>
          <p14:tracePt t="60763" x="2162175" y="3794125"/>
          <p14:tracePt t="60780" x="2135188" y="3798888"/>
          <p14:tracePt t="60797" x="2124075" y="3805238"/>
          <p14:tracePt t="60938" x="2112963" y="3805238"/>
          <p14:tracePt t="60948" x="2112963" y="3810000"/>
          <p14:tracePt t="60969" x="2108200" y="3810000"/>
          <p14:tracePt t="61997" x="2108200" y="3805238"/>
          <p14:tracePt t="62107" x="2112963" y="3805238"/>
          <p14:tracePt t="62427" x="2108200" y="3805238"/>
          <p14:tracePt t="62467" x="2101850" y="3805238"/>
          <p14:tracePt t="62807" x="2097088" y="3805238"/>
          <p14:tracePt t="62817" x="2097088" y="3798888"/>
          <p14:tracePt t="62838" x="2090738" y="3794125"/>
          <p14:tracePt t="62847" x="2090738" y="3787775"/>
          <p14:tracePt t="63078" x="2090738" y="3798888"/>
          <p14:tracePt t="63088" x="2097088" y="3810000"/>
          <p14:tracePt t="63097" x="2097088" y="3814763"/>
          <p14:tracePt t="63113" x="2101850" y="3821113"/>
          <p14:tracePt t="66790" x="2085975" y="3767138"/>
          <p14:tracePt t="66907" x="2097088" y="3776663"/>
          <p14:tracePt t="66917" x="2124075" y="3787775"/>
          <p14:tracePt t="66927" x="2178050" y="3787775"/>
          <p14:tracePt t="66937" x="2216150" y="3787775"/>
          <p14:tracePt t="66947" x="2247900" y="3787775"/>
          <p14:tracePt t="66964" x="2274888" y="3787775"/>
          <p14:tracePt t="66980" x="2290763" y="3783013"/>
          <p14:tracePt t="67013" x="2301875" y="3776663"/>
          <p14:tracePt t="67046" x="2405063" y="3756025"/>
          <p14:tracePt t="67080" x="2501900" y="3744913"/>
          <p14:tracePt t="67096" x="2555875" y="3744913"/>
          <p14:tracePt t="67113" x="2562225" y="3744913"/>
          <p14:tracePt t="67167" x="2566988" y="3744913"/>
          <p14:tracePt t="67197" x="2578100" y="3744913"/>
          <p14:tracePt t="67206" x="2605088" y="3744913"/>
          <p14:tracePt t="67216" x="2620963" y="3744913"/>
          <p14:tracePt t="67230" x="2632075" y="3733800"/>
          <p14:tracePt t="67247" x="2643188" y="3729038"/>
          <p14:tracePt t="67263" x="2647950" y="3729038"/>
          <p14:tracePt t="67280" x="2652713" y="3729038"/>
          <p14:tracePt t="67297" x="2679700" y="3717925"/>
          <p14:tracePt t="67313" x="2697163" y="3713163"/>
          <p14:tracePt t="67330" x="2762250" y="3695700"/>
          <p14:tracePt t="67346" x="2820988" y="3679825"/>
          <p14:tracePt t="67363" x="2836863" y="3679825"/>
          <p14:tracePt t="67380" x="2890838" y="3668713"/>
          <p14:tracePt t="67396" x="2917825" y="3648075"/>
          <p14:tracePt t="67430" x="2928938" y="3641725"/>
          <p14:tracePt t="67447" x="2933700" y="3641725"/>
          <p14:tracePt t="67464" x="2933700" y="3636963"/>
          <p14:tracePt t="67480" x="2944813" y="3625850"/>
          <p14:tracePt t="67497" x="2951163" y="3614738"/>
          <p14:tracePt t="67513" x="2955925" y="3614738"/>
          <p14:tracePt t="67556" x="2955925" y="3609975"/>
          <p14:tracePt t="67988" x="2940050" y="3648075"/>
          <p14:tracePt t="67998" x="2890838" y="3717925"/>
          <p14:tracePt t="68007" x="2863850" y="3760788"/>
          <p14:tracePt t="68018" x="2825750" y="3821113"/>
          <p14:tracePt t="68030" x="2767013" y="3902075"/>
          <p14:tracePt t="68046" x="2663825" y="4064000"/>
          <p14:tracePt t="68063" x="2598738" y="4171950"/>
          <p14:tracePt t="68080" x="2535238" y="4279900"/>
          <p14:tracePt t="68113" x="2490788" y="4333875"/>
          <p14:tracePt t="68146" x="2481263" y="4340225"/>
          <p14:tracePt t="68180" x="2474913" y="4340225"/>
          <p14:tracePt t="68400" x="2470150" y="4340225"/>
          <p14:tracePt t="68408" x="2463800" y="4340225"/>
          <p14:tracePt t="68417" x="2447925" y="4340225"/>
          <p14:tracePt t="68430" x="2443163" y="4340225"/>
          <p14:tracePt t="68446" x="2436813" y="4340225"/>
          <p14:tracePt t="68537" x="2443163" y="4349750"/>
          <p14:tracePt t="68547" x="2447925" y="4356100"/>
          <p14:tracePt t="68557" x="2459038" y="4367213"/>
          <p14:tracePt t="68566" x="2459038" y="4371975"/>
          <p14:tracePt t="73830" x="2967038" y="4356100"/>
          <p14:tracePt t="73839" x="3313113" y="4306888"/>
          <p14:tracePt t="73847" x="3490913" y="4268788"/>
          <p14:tracePt t="73863" x="3821113" y="4187825"/>
          <p14:tracePt t="73880" x="4014788" y="4117975"/>
          <p14:tracePt t="73896" x="4129088" y="4030663"/>
          <p14:tracePt t="73913" x="4156075" y="3983038"/>
          <p14:tracePt t="73930" x="4183063" y="3890963"/>
          <p14:tracePt t="73963" x="4183063" y="3713163"/>
          <p14:tracePt t="73997" x="4117975" y="3360738"/>
          <p14:tracePt t="74030" x="4010025" y="3171825"/>
          <p14:tracePt t="74046" x="3976688" y="3133725"/>
          <p14:tracePt t="74064" x="3933825" y="3117850"/>
          <p14:tracePt t="74080" x="3902075" y="3106738"/>
          <p14:tracePt t="74097" x="3852863" y="3106738"/>
          <p14:tracePt t="74113" x="3814763" y="3117850"/>
          <p14:tracePt t="74130" x="3744913" y="3128963"/>
          <p14:tracePt t="74147" x="3625850" y="3151188"/>
          <p14:tracePt t="74164" x="3560763" y="3155950"/>
          <p14:tracePt t="74180" x="3382963" y="3167063"/>
          <p14:tracePt t="74197" x="3270250" y="3167063"/>
          <p14:tracePt t="74213" x="3236913" y="3167063"/>
          <p14:tracePt t="74230" x="3151188" y="3167063"/>
          <p14:tracePt t="74247" x="3032125" y="3182938"/>
          <p14:tracePt t="74263" x="2978150" y="3187700"/>
          <p14:tracePt t="74280" x="2816225" y="3270250"/>
          <p14:tracePt t="74296" x="2632075" y="3394075"/>
          <p14:tracePt t="74313" x="2409825" y="3578225"/>
          <p14:tracePt t="74330" x="2032000" y="3879850"/>
          <p14:tracePt t="74346" x="1858963" y="4048125"/>
          <p14:tracePt t="74363" x="1843088" y="4068763"/>
          <p14:tracePt t="74380" x="1836738" y="4079875"/>
          <p14:tracePt t="74413" x="1831975" y="4090988"/>
          <p14:tracePt t="74430" x="1800225" y="4113213"/>
          <p14:tracePt t="74446" x="1712913" y="4144963"/>
          <p14:tracePt t="74463" x="1681163" y="4160838"/>
          <p14:tracePt t="74480" x="1620838" y="4167188"/>
          <p14:tracePt t="74497" x="1593850" y="4171950"/>
          <p14:tracePt t="74514" x="1573213" y="4171950"/>
          <p14:tracePt t="74530" x="1535113" y="4171950"/>
          <p14:tracePt t="74546" x="1501775" y="4183063"/>
          <p14:tracePt t="74563" x="1485900" y="4187825"/>
          <p14:tracePt t="74580" x="1454150" y="4187825"/>
          <p14:tracePt t="74597" x="1431925" y="4198938"/>
          <p14:tracePt t="74613" x="1409700" y="4210050"/>
          <p14:tracePt t="74630" x="1366838" y="4214813"/>
          <p14:tracePt t="74646" x="1350963" y="4221163"/>
          <p14:tracePt t="74680" x="1339850" y="4225925"/>
          <p14:tracePt t="74697" x="1323975" y="4230688"/>
          <p14:tracePt t="74713" x="1308100" y="4237038"/>
          <p14:tracePt t="74730" x="1270000" y="4252913"/>
          <p14:tracePt t="74746" x="1247775" y="4257675"/>
          <p14:tracePt t="74763" x="1204913" y="4279900"/>
          <p14:tracePt t="74780" x="1146175" y="4291013"/>
          <p14:tracePt t="74796" x="1119188" y="4291013"/>
          <p14:tracePt t="74813" x="1092200" y="4291013"/>
          <p14:tracePt t="74830" x="1058863" y="4291013"/>
          <p14:tracePt t="74847" x="1031875" y="4275138"/>
          <p14:tracePt t="74863" x="1020763" y="4257675"/>
          <p14:tracePt t="74880" x="1011238" y="4241800"/>
          <p14:tracePt t="74897" x="993775" y="4214813"/>
          <p14:tracePt t="74913" x="989013" y="4203700"/>
          <p14:tracePt t="74930" x="977900" y="4160838"/>
          <p14:tracePt t="74947" x="977900" y="4129088"/>
          <p14:tracePt t="74963" x="977900" y="4113213"/>
          <p14:tracePt t="74980" x="977900" y="4068763"/>
          <p14:tracePt t="74996" x="989013" y="4041775"/>
          <p14:tracePt t="75013" x="993775" y="4030663"/>
          <p14:tracePt t="75030" x="1011238" y="4003675"/>
          <p14:tracePt t="75046" x="1038225" y="3987800"/>
          <p14:tracePt t="75063" x="1065213" y="3971925"/>
          <p14:tracePt t="75080" x="1135063" y="3933825"/>
          <p14:tracePt t="75096" x="1227138" y="3879850"/>
          <p14:tracePt t="75113" x="1281113" y="3832225"/>
          <p14:tracePt t="75130" x="1350963" y="3783013"/>
          <p14:tracePt t="75147" x="1420813" y="3702050"/>
          <p14:tracePt t="75164" x="1443038" y="3668713"/>
          <p14:tracePt t="75180" x="1555750" y="3517900"/>
          <p14:tracePt t="75197" x="1735138" y="3182938"/>
          <p14:tracePt t="75213" x="1789113" y="3101975"/>
          <p14:tracePt t="75230" x="2027238" y="2782888"/>
          <p14:tracePt t="75247" x="2443163" y="2324100"/>
          <p14:tracePt t="75263" x="2562225" y="2162175"/>
          <p14:tracePt t="75280" x="2744788" y="1924050"/>
          <p14:tracePt t="75296" x="2798763" y="1827213"/>
          <p14:tracePt t="75313" x="2825750" y="1782763"/>
          <p14:tracePt t="75330" x="2843213" y="1746250"/>
          <p14:tracePt t="75347" x="2890838" y="1681163"/>
          <p14:tracePt t="75363" x="2960688" y="1631950"/>
          <p14:tracePt t="75380" x="3074988" y="1589088"/>
          <p14:tracePt t="75396" x="3194050" y="1562100"/>
          <p14:tracePt t="75414" x="3221038" y="1562100"/>
          <p14:tracePt t="75430" x="3286125" y="1550988"/>
          <p14:tracePt t="75447" x="3378200" y="1546225"/>
          <p14:tracePt t="75463" x="3405188" y="1546225"/>
          <p14:tracePt t="75480" x="3529013" y="1546225"/>
          <p14:tracePt t="75496" x="3771900" y="1550988"/>
          <p14:tracePt t="75513" x="3848100" y="1550988"/>
          <p14:tracePt t="75530" x="4005263" y="1577975"/>
          <p14:tracePt t="75546" x="4095750" y="1589088"/>
          <p14:tracePt t="75563" x="4149725" y="1600200"/>
          <p14:tracePt t="75580" x="4210050" y="1604963"/>
          <p14:tracePt t="75596" x="4221163" y="1609725"/>
          <p14:tracePt t="75613" x="4225925" y="1609725"/>
          <p14:tracePt t="75630" x="4203700" y="1616075"/>
          <p14:tracePt t="75646" x="4133850" y="1631950"/>
          <p14:tracePt t="75663" x="4106863" y="1631950"/>
          <p14:tracePt t="75680" x="3987800" y="1631950"/>
          <p14:tracePt t="75696" x="3821113" y="1643063"/>
          <p14:tracePt t="75713" x="3771900" y="1643063"/>
          <p14:tracePt t="75730" x="3679825" y="1643063"/>
          <p14:tracePt t="75747" x="3625850" y="1604963"/>
          <p14:tracePt t="75763" x="3609975" y="1582738"/>
          <p14:tracePt t="75780" x="3556000" y="1474788"/>
          <p14:tracePt t="75797" x="3551238" y="1416050"/>
          <p14:tracePt t="75813" x="3551238" y="1404938"/>
          <p14:tracePt t="75830" x="3551238" y="1373188"/>
          <p14:tracePt t="75846" x="3556000" y="1366838"/>
          <p14:tracePt t="75863" x="3567113" y="1362075"/>
          <p14:tracePt t="75880" x="3567113" y="1366838"/>
          <p14:tracePt t="75896" x="3533775" y="1528763"/>
          <p14:tracePt t="75913" x="3459163" y="1631950"/>
          <p14:tracePt t="75930" x="3086100" y="2063750"/>
          <p14:tracePt t="75946" x="2416175" y="2832100"/>
          <p14:tracePt t="75963" x="2259013" y="2998788"/>
          <p14:tracePt t="75980" x="1847850" y="3524250"/>
          <p14:tracePt t="75996" x="1616075" y="3859213"/>
          <p14:tracePt t="76013" x="1555750" y="3944938"/>
          <p14:tracePt t="76030" x="1481138" y="4068763"/>
          <p14:tracePt t="76047" x="1481138" y="4079875"/>
          <p14:tracePt t="76063" x="1470025" y="4090988"/>
          <p14:tracePt t="76097" x="1470025" y="4095750"/>
          <p14:tracePt t="76113" x="1470025" y="4102100"/>
          <p14:tracePt t="76130" x="1470025" y="4129088"/>
          <p14:tracePt t="76147" x="1447800" y="4187825"/>
          <p14:tracePt t="76163" x="1443038" y="4210050"/>
          <p14:tracePt t="76180" x="1420813" y="4264025"/>
          <p14:tracePt t="76197" x="1404938" y="4295775"/>
          <p14:tracePt t="76214" x="1404938" y="4306888"/>
          <p14:tracePt t="76231" x="1393825" y="4329113"/>
          <p14:tracePt t="76247" x="1382713" y="4344988"/>
          <p14:tracePt t="76263" x="1382713" y="4349750"/>
          <p14:tracePt t="76280" x="1377950" y="4356100"/>
          <p14:tracePt t="76296" x="1373188" y="4360863"/>
          <p14:tracePt t="76330" x="1366838" y="4367213"/>
          <p14:tracePt t="76356" x="1362075" y="4371975"/>
          <p14:tracePt t="76368" x="1355725" y="4371975"/>
          <p14:tracePt t="76437" x="1362075" y="4371975"/>
          <p14:tracePt t="76446" x="1366838" y="4371975"/>
          <p14:tracePt t="76507" x="1373188" y="4371975"/>
          <p14:tracePt t="76527" x="1377950" y="4371975"/>
          <p14:tracePt t="76566" x="1382713" y="4371975"/>
          <p14:tracePt t="76578" x="1400175" y="4371975"/>
          <p14:tracePt t="76588" x="1416050" y="4360863"/>
          <p14:tracePt t="76597" x="1431925" y="4356100"/>
          <p14:tracePt t="76613" x="1454150" y="4356100"/>
          <p14:tracePt t="76630" x="1535113" y="4349750"/>
          <p14:tracePt t="76646" x="1616075" y="4340225"/>
          <p14:tracePt t="76664" x="1681163" y="4333875"/>
          <p14:tracePt t="76680" x="1755775" y="4333875"/>
          <p14:tracePt t="76696" x="1863725" y="4322763"/>
          <p14:tracePt t="76713" x="1951038" y="4313238"/>
          <p14:tracePt t="76730" x="2054225" y="4313238"/>
          <p14:tracePt t="76746" x="2209800" y="4291013"/>
          <p14:tracePt t="76763" x="2247900" y="4291013"/>
          <p14:tracePt t="76780" x="2328863" y="4275138"/>
          <p14:tracePt t="76796" x="2344738" y="4275138"/>
          <p14:tracePt t="76836" x="2351088" y="4275138"/>
          <p14:tracePt t="76847" x="2366963" y="4279900"/>
          <p14:tracePt t="76863" x="2378075" y="4284663"/>
          <p14:tracePt t="76880" x="2409825" y="4284663"/>
          <p14:tracePt t="76897" x="2416175" y="4284663"/>
          <p14:tracePt t="76913" x="2420938" y="4284663"/>
          <p14:tracePt t="76930" x="2420938" y="4291013"/>
          <p14:tracePt t="76967" x="2425700" y="4291013"/>
          <p14:tracePt t="76987" x="2432050" y="4295775"/>
          <p14:tracePt t="77008" x="2432050" y="4302125"/>
          <p14:tracePt t="77038" x="2432050" y="4306888"/>
          <p14:tracePt t="77047" x="2432050" y="4313238"/>
          <p14:tracePt t="77058" x="2420938" y="4322763"/>
          <p14:tracePt t="77067" x="2389188" y="4329113"/>
          <p14:tracePt t="77080" x="2335213" y="4356100"/>
          <p14:tracePt t="77096" x="2205038" y="4387850"/>
          <p14:tracePt t="77113" x="2151063" y="4394200"/>
          <p14:tracePt t="77130" x="2020888" y="4403725"/>
          <p14:tracePt t="77146" x="1951038" y="4410075"/>
          <p14:tracePt t="77163" x="1890713" y="4410075"/>
          <p14:tracePt t="77180" x="1820863" y="4394200"/>
          <p14:tracePt t="77197" x="1755775" y="4360863"/>
          <p14:tracePt t="77213" x="1719263" y="4329113"/>
          <p14:tracePt t="77230" x="1658938" y="4264025"/>
          <p14:tracePt t="77246" x="1620838" y="4176713"/>
          <p14:tracePt t="77263" x="1620838" y="4156075"/>
          <p14:tracePt t="77280" x="1631950" y="4113213"/>
          <p14:tracePt t="77297" x="1712913" y="4048125"/>
          <p14:tracePt t="77313" x="1755775" y="4010025"/>
          <p14:tracePt t="77330" x="1951038" y="3922713"/>
          <p14:tracePt t="77346" x="2189163" y="3863975"/>
          <p14:tracePt t="77363" x="2281238" y="3852863"/>
          <p14:tracePt t="77380" x="2524125" y="3841750"/>
          <p14:tracePt t="77396" x="2663825" y="3841750"/>
          <p14:tracePt t="77414" x="2751138" y="3848100"/>
          <p14:tracePt t="77430" x="2805113" y="3875088"/>
          <p14:tracePt t="77446" x="2809875" y="3922713"/>
          <p14:tracePt t="77463" x="2809875" y="3949700"/>
          <p14:tracePt t="77480" x="2805113" y="3983038"/>
          <p14:tracePt t="77496" x="2724150" y="4086225"/>
          <p14:tracePt t="77513" x="2686050" y="4117975"/>
          <p14:tracePt t="77530" x="2582863" y="4194175"/>
          <p14:tracePt t="77546" x="2486025" y="4248150"/>
          <p14:tracePt t="77563" x="2470150" y="4264025"/>
          <p14:tracePt t="77580" x="2459038" y="4268788"/>
          <p14:tracePt t="77797" x="2454275" y="4275138"/>
          <p14:tracePt t="77859" x="2447925" y="4275138"/>
          <p14:tracePt t="77889" x="2447925" y="4279900"/>
          <p14:tracePt t="78117" x="2454275" y="4279900"/>
          <p14:tracePt t="78127" x="2508250" y="4241800"/>
          <p14:tracePt t="78136" x="2625725" y="4176713"/>
          <p14:tracePt t="78147" x="2728913" y="4122738"/>
          <p14:tracePt t="78180" x="3967163" y="3571875"/>
          <p14:tracePt t="78213" x="5891213" y="2490788"/>
          <p14:tracePt t="78247" x="7069138" y="1847850"/>
          <p14:tracePt t="78263" x="7150100" y="1800225"/>
          <p14:tracePt t="78280" x="7300913" y="1685925"/>
          <p14:tracePt t="78296" x="7381875" y="1616075"/>
          <p14:tracePt t="78313" x="7404100" y="1593850"/>
          <p14:tracePt t="78330" x="7408863" y="1589088"/>
          <p14:tracePt t="78346" x="7408863" y="1577975"/>
          <p14:tracePt t="78380" x="7404100" y="1577975"/>
          <p14:tracePt t="78396" x="7404100" y="1573213"/>
          <p14:tracePt t="78413" x="7404100" y="1562100"/>
          <p14:tracePt t="78430" x="7442200" y="1519238"/>
          <p14:tracePt t="78446" x="7570788" y="1400175"/>
          <p14:tracePt t="78463" x="7608888" y="1350963"/>
          <p14:tracePt t="78480" x="7678738" y="1265238"/>
          <p14:tracePt t="78496" x="7700963" y="1243013"/>
          <p14:tracePt t="78527" x="7696200" y="1243013"/>
          <p14:tracePt t="78537" x="7673975" y="1243013"/>
          <p14:tracePt t="78547" x="7651750" y="1258888"/>
          <p14:tracePt t="78563" x="7620000" y="1301750"/>
          <p14:tracePt t="78580" x="7550150" y="1389063"/>
          <p14:tracePt t="78597" x="7469188" y="1470025"/>
          <p14:tracePt t="78613" x="7408863" y="1519238"/>
          <p14:tracePt t="78630" x="7339013" y="1577975"/>
          <p14:tracePt t="78646" x="7242175" y="1620838"/>
          <p14:tracePt t="78663" x="7197725" y="1643063"/>
          <p14:tracePt t="78680" x="7058025" y="1643063"/>
          <p14:tracePt t="78697" x="6835775" y="1643063"/>
          <p14:tracePt t="78714" x="6754813" y="1636713"/>
          <p14:tracePt t="78730" x="6554788" y="1627188"/>
          <p14:tracePt t="78746" x="6376988" y="1604963"/>
          <p14:tracePt t="78763" x="6311900" y="1593850"/>
          <p14:tracePt t="78780" x="6226175" y="1562100"/>
          <p14:tracePt t="78797" x="6176963" y="1524000"/>
          <p14:tracePt t="78813" x="6149975" y="1492250"/>
          <p14:tracePt t="78830" x="6111875" y="1447800"/>
          <p14:tracePt t="78846" x="6080125" y="1404938"/>
          <p14:tracePt t="78863" x="6053138" y="1373188"/>
          <p14:tracePt t="78880" x="6019800" y="1308100"/>
          <p14:tracePt t="78896" x="5988050" y="1220788"/>
          <p14:tracePt t="78913" x="5988050" y="1193800"/>
          <p14:tracePt t="78930" x="5988050" y="1119188"/>
          <p14:tracePt t="78947" x="6030913" y="1031875"/>
          <p14:tracePt t="78963" x="6057900" y="1000125"/>
          <p14:tracePt t="78980" x="6134100" y="946150"/>
          <p14:tracePt t="78997" x="6269038" y="901700"/>
          <p14:tracePt t="79013" x="6334125" y="881063"/>
          <p14:tracePt t="79030" x="6538913" y="869950"/>
          <p14:tracePt t="79046" x="6711950" y="865188"/>
          <p14:tracePt t="79063" x="6792913" y="865188"/>
          <p14:tracePt t="79080" x="6889750" y="865188"/>
          <p14:tracePt t="79096" x="6961188" y="869950"/>
          <p14:tracePt t="79113" x="7042150" y="892175"/>
          <p14:tracePt t="79130" x="7150100" y="919163"/>
          <p14:tracePt t="79146" x="7312025" y="1000125"/>
          <p14:tracePt t="79164" x="7366000" y="1027113"/>
          <p14:tracePt t="79180" x="7478713" y="1123950"/>
          <p14:tracePt t="79197" x="7554913" y="1204913"/>
          <p14:tracePt t="79213" x="7570788" y="1247775"/>
          <p14:tracePt t="79230" x="7577138" y="1339850"/>
          <p14:tracePt t="79246" x="7550150" y="1447800"/>
          <p14:tracePt t="79263" x="7523163" y="1492250"/>
          <p14:tracePt t="79280" x="7415213" y="1593850"/>
          <p14:tracePt t="79296" x="7289800" y="1670050"/>
          <p14:tracePt t="79313" x="7258050" y="1681163"/>
          <p14:tracePt t="79330" x="7181850" y="1681163"/>
          <p14:tracePt t="79346" x="7150100" y="1670050"/>
          <p14:tracePt t="79363" x="7134225" y="1658938"/>
          <p14:tracePt t="79380" x="7116763" y="1636713"/>
          <p14:tracePt t="79414" x="7107238" y="1636713"/>
          <p14:tracePt t="79430" x="7031038" y="1674813"/>
          <p14:tracePt t="79447" x="6750050" y="1881188"/>
          <p14:tracePt t="79464" x="6565900" y="2027238"/>
          <p14:tracePt t="79480" x="5918200" y="2501900"/>
          <p14:tracePt t="79497" x="5199063" y="2982913"/>
          <p14:tracePt t="79513" x="4945063" y="3160713"/>
          <p14:tracePt t="79530" x="4318000" y="3648075"/>
          <p14:tracePt t="79546" x="4068763" y="3875088"/>
          <p14:tracePt t="79563" x="3987800" y="3944938"/>
          <p14:tracePt t="79580" x="3821113" y="4090988"/>
          <p14:tracePt t="79596" x="3690938" y="4194175"/>
          <p14:tracePt t="79613" x="3598863" y="4252913"/>
          <p14:tracePt t="79630" x="3517900" y="4313238"/>
          <p14:tracePt t="79646" x="3459163" y="4356100"/>
          <p14:tracePt t="79664" x="3452813" y="4360863"/>
          <p14:tracePt t="79737" x="3448050" y="4367213"/>
          <p14:tracePt t="79747" x="3436938" y="4371975"/>
          <p14:tracePt t="79757" x="3432175" y="4376738"/>
          <p14:tracePt t="79767" x="3425825" y="4383088"/>
          <p14:tracePt t="79780" x="3421063" y="4383088"/>
          <p14:tracePt t="79907" x="3425825" y="4383088"/>
          <p14:tracePt t="79917" x="3436938" y="4383088"/>
          <p14:tracePt t="79927" x="3459163" y="4376738"/>
          <p14:tracePt t="79937" x="3479800" y="4367213"/>
          <p14:tracePt t="79947" x="3506788" y="4360863"/>
          <p14:tracePt t="79963" x="3551238" y="4360863"/>
          <p14:tracePt t="79980" x="3652838" y="4349750"/>
          <p14:tracePt t="79996" x="3814763" y="4349750"/>
          <p14:tracePt t="80013" x="3879850" y="4349750"/>
          <p14:tracePt t="80030" x="4048125" y="4356100"/>
          <p14:tracePt t="80046" x="4149725" y="4367213"/>
          <p14:tracePt t="80063" x="4176713" y="4367213"/>
          <p14:tracePt t="80080" x="4306888" y="4360863"/>
          <p14:tracePt t="80096" x="4448175" y="4349750"/>
          <p14:tracePt t="80113" x="4572000" y="4340225"/>
          <p14:tracePt t="80130" x="4848225" y="4329113"/>
          <p14:tracePt t="80146" x="5122863" y="4306888"/>
          <p14:tracePt t="80164" x="5246688" y="4295775"/>
          <p14:tracePt t="80180" x="5403850" y="4284663"/>
          <p14:tracePt t="80197" x="5556250" y="4279900"/>
          <p14:tracePt t="80213" x="5592763" y="4279900"/>
          <p14:tracePt t="80230" x="5700713" y="4268788"/>
          <p14:tracePt t="80246" x="5788025" y="4268788"/>
          <p14:tracePt t="80263" x="5799138" y="4268788"/>
          <p14:tracePt t="80280" x="5803900" y="4268788"/>
          <p14:tracePt t="80327" x="5799138" y="4268788"/>
          <p14:tracePt t="80357" x="5799138" y="4275138"/>
          <p14:tracePt t="80447" x="5792788" y="4279900"/>
          <p14:tracePt t="80457" x="5792788" y="4284663"/>
          <p14:tracePt t="80467" x="5788025" y="4284663"/>
          <p14:tracePt t="80480" x="5788025" y="4291013"/>
          <p14:tracePt t="80498" x="5781675" y="4291013"/>
          <p14:tracePt t="81689" x="5788025" y="4291013"/>
          <p14:tracePt t="81717" x="5792788" y="4291013"/>
          <p14:tracePt t="81767" x="5799138" y="4291013"/>
          <p14:tracePt t="81938" x="5772150" y="4295775"/>
          <p14:tracePt t="81947" x="5727700" y="4313238"/>
          <p14:tracePt t="81957" x="5700713" y="4322763"/>
          <p14:tracePt t="81980" x="5583238" y="4340225"/>
          <p14:tracePt t="81997" x="5403850" y="4371975"/>
          <p14:tracePt t="82013" x="5264150" y="4383088"/>
          <p14:tracePt t="82030" x="4960938" y="4441825"/>
          <p14:tracePt t="82064" x="4491038" y="4522788"/>
          <p14:tracePt t="82098" x="4106863" y="4610100"/>
          <p14:tracePt t="82130" x="3798888" y="4668838"/>
          <p14:tracePt t="82146" x="3690938" y="4691063"/>
          <p14:tracePt t="82163" x="3652838" y="4691063"/>
          <p14:tracePt t="82180" x="3524250" y="4695825"/>
          <p14:tracePt t="82196" x="3394075" y="4718050"/>
          <p14:tracePt t="82213" x="3355975" y="4718050"/>
          <p14:tracePt t="82230" x="3270250" y="4718050"/>
          <p14:tracePt t="82246" x="3178175" y="4722813"/>
          <p14:tracePt t="82263" x="3124200" y="4722813"/>
          <p14:tracePt t="82280" x="2982913" y="4722813"/>
          <p14:tracePt t="82297" x="2859088" y="4722813"/>
          <p14:tracePt t="82313" x="2755900" y="4733925"/>
          <p14:tracePt t="82330" x="2636838" y="4749800"/>
          <p14:tracePt t="82347" x="2497138" y="4749800"/>
          <p14:tracePt t="82363" x="2420938" y="4760913"/>
          <p14:tracePt t="82380" x="2290763" y="4772025"/>
          <p14:tracePt t="82396" x="2112963" y="4772025"/>
          <p14:tracePt t="82413" x="2054225" y="4772025"/>
          <p14:tracePt t="82430" x="1885950" y="4783138"/>
          <p14:tracePt t="82446" x="1773238" y="4776788"/>
          <p14:tracePt t="82463" x="1739900" y="4765675"/>
          <p14:tracePt t="82480" x="1609725" y="4733925"/>
          <p14:tracePt t="82496" x="1465263" y="4702175"/>
          <p14:tracePt t="82513" x="1409700" y="4684713"/>
          <p14:tracePt t="82530" x="1292225" y="4657725"/>
          <p14:tracePt t="82546" x="1227138" y="4625975"/>
          <p14:tracePt t="82563" x="1173163" y="4587875"/>
          <p14:tracePt t="82580" x="1128713" y="4560888"/>
          <p14:tracePt t="82596" x="1065213" y="4511675"/>
          <p14:tracePt t="82613" x="1031875" y="4479925"/>
          <p14:tracePt t="82630" x="984250" y="4430713"/>
          <p14:tracePt t="82646" x="973138" y="4383088"/>
          <p14:tracePt t="82664" x="973138" y="4360863"/>
          <p14:tracePt t="82680" x="957263" y="4302125"/>
          <p14:tracePt t="82696" x="939800" y="4230688"/>
          <p14:tracePt t="82713" x="935038" y="4210050"/>
          <p14:tracePt t="82730" x="923925" y="4133850"/>
          <p14:tracePt t="82746" x="919163" y="4086225"/>
          <p14:tracePt t="82763" x="919163" y="4064000"/>
          <p14:tracePt t="82780" x="939800" y="4021138"/>
          <p14:tracePt t="82796" x="977900" y="3983038"/>
          <p14:tracePt t="82813" x="1011238" y="3956050"/>
          <p14:tracePt t="82830" x="1042988" y="3922713"/>
          <p14:tracePt t="82847" x="1108075" y="3879850"/>
          <p14:tracePt t="82863" x="1166813" y="3848100"/>
          <p14:tracePt t="82880" x="1216025" y="3821113"/>
          <p14:tracePt t="82896" x="1312863" y="3783013"/>
          <p14:tracePt t="82913" x="1355725" y="3776663"/>
          <p14:tracePt t="82930" x="1481138" y="3767138"/>
          <p14:tracePt t="82946" x="1647825" y="3756025"/>
          <p14:tracePt t="82963" x="1724025" y="3744913"/>
          <p14:tracePt t="82980" x="1924050" y="3744913"/>
          <p14:tracePt t="82996" x="2005013" y="3744913"/>
          <p14:tracePt t="83013" x="2032000" y="3744913"/>
          <p14:tracePt t="83030" x="2108200" y="3749675"/>
          <p14:tracePt t="83046" x="2189163" y="3767138"/>
          <p14:tracePt t="83063" x="2270125" y="3776663"/>
          <p14:tracePt t="83080" x="2398713" y="3805238"/>
          <p14:tracePt t="83097" x="2497138" y="3832225"/>
          <p14:tracePt t="83113" x="2540000" y="3859213"/>
          <p14:tracePt t="83130" x="2582863" y="3886200"/>
          <p14:tracePt t="83147" x="2616200" y="3906838"/>
          <p14:tracePt t="83163" x="2625725" y="3917950"/>
          <p14:tracePt t="83180" x="2690813" y="3944938"/>
          <p14:tracePt t="83196" x="2740025" y="3971925"/>
          <p14:tracePt t="83213" x="2755900" y="3987800"/>
          <p14:tracePt t="83230" x="2782888" y="4021138"/>
          <p14:tracePt t="83246" x="2782888" y="4064000"/>
          <p14:tracePt t="83263" x="2782888" y="4075113"/>
          <p14:tracePt t="83280" x="2782888" y="4113213"/>
          <p14:tracePt t="83296" x="2782888" y="4156075"/>
          <p14:tracePt t="83313" x="2782888" y="4183063"/>
          <p14:tracePt t="83330" x="2755900" y="4241800"/>
          <p14:tracePt t="83346" x="2744788" y="4284663"/>
          <p14:tracePt t="83363" x="2728913" y="4318000"/>
          <p14:tracePt t="83380" x="2713038" y="4344988"/>
          <p14:tracePt t="83396" x="2686050" y="4376738"/>
          <p14:tracePt t="83413" x="2674938" y="4394200"/>
          <p14:tracePt t="83430" x="2647950" y="4410075"/>
          <p14:tracePt t="83446" x="2605088" y="4430713"/>
          <p14:tracePt t="83463" x="2598738" y="4437063"/>
          <p14:tracePt t="83480" x="2562225" y="4448175"/>
          <p14:tracePt t="83496" x="2551113" y="4452938"/>
          <p14:tracePt t="83498" x="2517775" y="4468813"/>
          <p14:tracePt t="83513" x="2490788" y="4475163"/>
          <p14:tracePt t="83530" x="2420938" y="4484688"/>
          <p14:tracePt t="83546" x="2382838" y="4491038"/>
          <p14:tracePt t="83563" x="2335213" y="4491038"/>
          <p14:tracePt t="83580" x="2286000" y="4491038"/>
          <p14:tracePt t="83596" x="2254250" y="4491038"/>
          <p14:tracePt t="83613" x="2205038" y="4491038"/>
          <p14:tracePt t="83630" x="2166938" y="4491038"/>
          <p14:tracePt t="83646" x="2108200" y="4491038"/>
          <p14:tracePt t="83663" x="2090738" y="4491038"/>
          <p14:tracePt t="83680" x="2020888" y="4491038"/>
          <p14:tracePt t="83697" x="1928813" y="4479925"/>
          <p14:tracePt t="83713" x="1901825" y="4479925"/>
          <p14:tracePt t="83730" x="1809750" y="4468813"/>
          <p14:tracePt t="83746" x="1724025" y="4468813"/>
          <p14:tracePt t="83763" x="1692275" y="4464050"/>
          <p14:tracePt t="83780" x="1600200" y="4452938"/>
          <p14:tracePt t="83796" x="1524000" y="4448175"/>
          <p14:tracePt t="83813" x="1454150" y="4437063"/>
          <p14:tracePt t="83830" x="1362075" y="4421188"/>
          <p14:tracePt t="83847" x="1281113" y="4403725"/>
          <p14:tracePt t="83863" x="1227138" y="4387850"/>
          <p14:tracePt t="83880" x="1166813" y="4371975"/>
          <p14:tracePt t="83896" x="1135063" y="4349750"/>
          <p14:tracePt t="83913" x="1128713" y="4349750"/>
          <p14:tracePt t="83930" x="1108075" y="4333875"/>
          <p14:tracePt t="83946" x="1096963" y="4322763"/>
          <p14:tracePt t="83963" x="1092200" y="4313238"/>
          <p14:tracePt t="83980" x="1074738" y="4291013"/>
          <p14:tracePt t="83996" x="1058863" y="4275138"/>
          <p14:tracePt t="84013" x="1047750" y="4264025"/>
          <p14:tracePt t="84030" x="1038225" y="4241800"/>
          <p14:tracePt t="84046" x="1031875" y="4225925"/>
          <p14:tracePt t="84063" x="1031875" y="4214813"/>
          <p14:tracePt t="84080" x="1027113" y="4203700"/>
          <p14:tracePt t="84096" x="1027113" y="4183063"/>
          <p14:tracePt t="84113" x="1027113" y="4171950"/>
          <p14:tracePt t="84130" x="1020763" y="4156075"/>
          <p14:tracePt t="84146" x="1016000" y="4122738"/>
          <p14:tracePt t="84163" x="1016000" y="4113213"/>
          <p14:tracePt t="84180" x="1016000" y="4086225"/>
          <p14:tracePt t="84197" x="1027113" y="4048125"/>
          <p14:tracePt t="84213" x="1031875" y="4025900"/>
          <p14:tracePt t="84230" x="1065213" y="3994150"/>
          <p14:tracePt t="84246" x="1092200" y="3960813"/>
          <p14:tracePt t="84263" x="1096963" y="3956050"/>
          <p14:tracePt t="84280" x="1108075" y="3944938"/>
          <p14:tracePt t="84296" x="1123950" y="3933825"/>
          <p14:tracePt t="84313" x="1135063" y="3929063"/>
          <p14:tracePt t="84330" x="1177925" y="3922713"/>
          <p14:tracePt t="84346" x="1200150" y="3922713"/>
          <p14:tracePt t="84363" x="1227138" y="3922713"/>
          <p14:tracePt t="84380" x="1238250" y="3922713"/>
          <p14:tracePt t="84396" x="1243013" y="3929063"/>
          <p14:tracePt t="84413" x="1247775" y="3933825"/>
          <p14:tracePt t="84430" x="1247775" y="3967163"/>
          <p14:tracePt t="84446" x="1247775" y="4014788"/>
          <p14:tracePt t="84463" x="1247775" y="4030663"/>
          <p14:tracePt t="84480" x="1227138" y="4113213"/>
          <p14:tracePt t="84496" x="1211263" y="4194175"/>
          <p14:tracePt t="84513" x="1211263" y="4214813"/>
          <p14:tracePt t="84530" x="1211263" y="4237038"/>
          <p14:tracePt t="84546" x="1211263" y="4241800"/>
          <p14:tracePt t="85011" x="1216025" y="4241800"/>
          <p14:tracePt t="85018" x="1243013" y="4241800"/>
          <p14:tracePt t="85030" x="1281113" y="4241800"/>
          <p14:tracePt t="85046" x="1366838" y="4241800"/>
          <p14:tracePt t="85063" x="1492250" y="4241800"/>
          <p14:tracePt t="85080" x="1739900" y="4225925"/>
          <p14:tracePt t="85096" x="1908175" y="4210050"/>
          <p14:tracePt t="85130" x="2144713" y="4187825"/>
          <p14:tracePt t="85164" x="2398713" y="4167188"/>
          <p14:tracePt t="85196" x="2508250" y="4183063"/>
          <p14:tracePt t="85213" x="2513013" y="4183063"/>
          <p14:tracePt t="85230" x="2517775" y="4194175"/>
          <p14:tracePt t="85297" x="2524125" y="4194175"/>
          <p14:tracePt t="85367" x="2528888" y="4194175"/>
          <p14:tracePt t="85377" x="2540000" y="4194175"/>
          <p14:tracePt t="85387" x="2555875" y="4194175"/>
          <p14:tracePt t="85407" x="2582863" y="4194175"/>
          <p14:tracePt t="85430" x="2598738" y="4187825"/>
          <p14:tracePt t="85447" x="2605088" y="4187825"/>
          <p14:tracePt t="85480" x="2625725" y="4176713"/>
          <p14:tracePt t="85497" x="2643188" y="4176713"/>
          <p14:tracePt t="85513" x="2647950" y="4176713"/>
          <p14:tracePt t="85537" x="2647950" y="4183063"/>
          <p14:tracePt t="85547" x="2647950" y="4187825"/>
          <p14:tracePt t="85563" x="2647950" y="4194175"/>
          <p14:tracePt t="85580" x="2643188" y="4214813"/>
          <p14:tracePt t="85596" x="2616200" y="4241800"/>
          <p14:tracePt t="85613" x="2582863" y="4264025"/>
          <p14:tracePt t="85630" x="2524125" y="4284663"/>
          <p14:tracePt t="85646" x="2398713" y="4333875"/>
          <p14:tracePt t="85663" x="2371725" y="4340225"/>
          <p14:tracePt t="85680" x="2274888" y="4356100"/>
          <p14:tracePt t="85697" x="2182813" y="4367213"/>
          <p14:tracePt t="85713" x="2144713" y="4367213"/>
          <p14:tracePt t="85730" x="2043113" y="4367213"/>
          <p14:tracePt t="85747" x="1939925" y="4367213"/>
          <p14:tracePt t="85763" x="1901825" y="4367213"/>
          <p14:tracePt t="85780" x="1800225" y="4360863"/>
          <p14:tracePt t="85796" x="1701800" y="4356100"/>
          <p14:tracePt t="85813" x="1663700" y="4344988"/>
          <p14:tracePt t="85830" x="1566863" y="4329113"/>
          <p14:tracePt t="85847" x="1497013" y="4313238"/>
          <p14:tracePt t="85863" x="1443038" y="4295775"/>
          <p14:tracePt t="85880" x="1404938" y="4268788"/>
          <p14:tracePt t="85896" x="1339850" y="4237038"/>
          <p14:tracePt t="85913" x="1319213" y="4230688"/>
          <p14:tracePt t="85930" x="1274763" y="4198938"/>
          <p14:tracePt t="85946" x="1243013" y="4171950"/>
          <p14:tracePt t="85963" x="1238250" y="4167188"/>
          <p14:tracePt t="85980" x="1227138" y="4144963"/>
          <p14:tracePt t="85996" x="1227138" y="4117975"/>
          <p14:tracePt t="86013" x="1227138" y="4106863"/>
          <p14:tracePt t="86030" x="1254125" y="4079875"/>
          <p14:tracePt t="86046" x="1308100" y="4052888"/>
          <p14:tracePt t="86063" x="1339850" y="4037013"/>
          <p14:tracePt t="86080" x="1438275" y="3998913"/>
          <p14:tracePt t="86096" x="1474788" y="3994150"/>
          <p14:tracePt t="86113" x="1573213" y="3967163"/>
          <p14:tracePt t="86130" x="1636713" y="3967163"/>
          <p14:tracePt t="86146" x="1746250" y="3944938"/>
          <p14:tracePt t="86163" x="1843088" y="3933825"/>
          <p14:tracePt t="86180" x="1962150" y="3917950"/>
          <p14:tracePt t="86196" x="2128838" y="3906838"/>
          <p14:tracePt t="86213" x="2166938" y="3906838"/>
          <p14:tracePt t="86230" x="2259013" y="3902075"/>
          <p14:tracePt t="86247" x="2351088" y="3902075"/>
          <p14:tracePt t="86263" x="2378075" y="3902075"/>
          <p14:tracePt t="86280" x="2436813" y="3917950"/>
          <p14:tracePt t="86296" x="2463800" y="3933825"/>
          <p14:tracePt t="86313" x="2474913" y="3940175"/>
          <p14:tracePt t="86330" x="2528888" y="3967163"/>
          <p14:tracePt t="86346" x="2578100" y="3994150"/>
          <p14:tracePt t="86363" x="2659063" y="4037013"/>
          <p14:tracePt t="86380" x="2744788" y="4079875"/>
          <p14:tracePt t="86396" x="2782888" y="4102100"/>
          <p14:tracePt t="86414" x="2789238" y="4106863"/>
          <p14:tracePt t="86430" x="2794000" y="4113213"/>
          <p14:tracePt t="86446" x="2798763" y="4117975"/>
          <p14:tracePt t="86480" x="2798763" y="4129088"/>
          <p14:tracePt t="86496" x="2798763" y="4140200"/>
          <p14:tracePt t="86513" x="2798763" y="4144963"/>
          <p14:tracePt t="86530" x="2798763" y="4149725"/>
          <p14:tracePt t="86547" x="2798763" y="4156075"/>
          <p14:tracePt t="86587" x="2794000" y="4156075"/>
          <p14:tracePt t="86597" x="2789238" y="4160838"/>
          <p14:tracePt t="86617" x="2782888" y="4160838"/>
          <p14:tracePt t="86637" x="2782888" y="4167188"/>
          <p14:tracePt t="86646" x="2782888" y="4171950"/>
          <p14:tracePt t="86980" x="2782888" y="4176713"/>
          <p14:tracePt t="87058" x="2778125" y="4176713"/>
          <p14:tracePt t="87097" x="2771775" y="4176713"/>
          <p14:tracePt t="87107" x="2771775" y="4183063"/>
          <p14:tracePt t="87487" x="2767013" y="4183063"/>
          <p14:tracePt t="88949" x="2771775" y="4183063"/>
          <p14:tracePt t="88968" x="2778125" y="4183063"/>
          <p14:tracePt t="88987" x="2782888" y="4183063"/>
          <p14:tracePt t="89017" x="2789238" y="4183063"/>
          <p14:tracePt t="89027" x="2798763" y="4176713"/>
          <p14:tracePt t="89037" x="2805113" y="4176713"/>
          <p14:tracePt t="89046" x="2816225" y="4176713"/>
          <p14:tracePt t="89080" x="2886075" y="4176713"/>
          <p14:tracePt t="89113" x="2897188" y="4171950"/>
          <p14:tracePt t="89146" x="2897188" y="4156075"/>
          <p14:tracePt t="101060" x="2794000" y="4313238"/>
          <p14:tracePt t="101087" x="2789238" y="4313238"/>
          <p14:tracePt t="101107" x="2782888" y="4313238"/>
          <p14:tracePt t="101127" x="2778125" y="4318000"/>
          <p14:tracePt t="101138" x="2771775" y="4329113"/>
          <p14:tracePt t="101146" x="2744788" y="4360863"/>
          <p14:tracePt t="101163" x="2740025" y="4376738"/>
          <p14:tracePt t="101197" x="2755900" y="4491038"/>
          <p14:tracePt t="101213" x="2771775" y="4502150"/>
          <p14:tracePt t="101230" x="2805113" y="4511675"/>
          <p14:tracePt t="101246" x="2825750" y="4511675"/>
          <p14:tracePt t="101263" x="2863850" y="4452938"/>
          <p14:tracePt t="101280" x="2874963" y="4383088"/>
          <p14:tracePt t="101296" x="2901950" y="4291013"/>
          <p14:tracePt t="101313" x="2955925" y="4183063"/>
          <p14:tracePt t="101330" x="3101975" y="4003675"/>
          <p14:tracePt t="101346" x="3394075" y="3663950"/>
          <p14:tracePt t="101363" x="3524250" y="3524250"/>
          <p14:tracePt t="101380" x="3859213" y="3160713"/>
          <p14:tracePt t="101396" x="3976688" y="2998788"/>
          <p14:tracePt t="101413" x="4068763" y="2825750"/>
          <p14:tracePt t="101430" x="4171950" y="2652713"/>
          <p14:tracePt t="101446" x="4237038" y="2582863"/>
          <p14:tracePt t="101463" x="4410075" y="2328863"/>
          <p14:tracePt t="101479" x="4610100" y="1989138"/>
          <p14:tracePt t="101496" x="4679950" y="1863725"/>
          <p14:tracePt t="101498" x="4745038" y="1739900"/>
          <p14:tracePt t="101513" x="4837113" y="1481138"/>
          <p14:tracePt t="101529" x="4918075" y="1031875"/>
          <p14:tracePt t="101546" x="4902200" y="708025"/>
          <p14:tracePt t="101563" x="4765675" y="361950"/>
          <p14:tracePt t="101579" x="4652963" y="42863"/>
          <p14:tracePt t="101827" x="4167188" y="31750"/>
          <p14:tracePt t="101837" x="4230688" y="141288"/>
          <p14:tracePt t="101846" x="4279900" y="204788"/>
          <p14:tracePt t="101857" x="4349750" y="361950"/>
          <p14:tracePt t="101879" x="4457700" y="681038"/>
          <p14:tracePt t="101913" x="4394200" y="966788"/>
          <p14:tracePt t="101930" x="4144963" y="1247775"/>
          <p14:tracePt t="101946" x="3778250" y="1681163"/>
          <p14:tracePt t="101963" x="3659188" y="1843088"/>
          <p14:tracePt t="101979" x="3355975" y="2281238"/>
          <p14:tracePt t="101996" x="3275013" y="2409825"/>
          <p14:tracePt t="101998" x="3171825" y="2625725"/>
          <p14:tracePt t="102013" x="3106738" y="2794000"/>
          <p14:tracePt t="102030" x="3090863" y="2994025"/>
          <p14:tracePt t="102046" x="3090863" y="3097213"/>
          <p14:tracePt t="102063" x="3059113" y="3198813"/>
          <p14:tracePt t="102080" x="2989263" y="3360738"/>
          <p14:tracePt t="102096" x="2879725" y="3567113"/>
          <p14:tracePt t="102113" x="2836863" y="3668713"/>
          <p14:tracePt t="102129" x="2778125" y="3805238"/>
          <p14:tracePt t="102146" x="2735263" y="3902075"/>
          <p14:tracePt t="102163" x="2717800" y="3933825"/>
          <p14:tracePt t="102180" x="2670175" y="4014788"/>
          <p14:tracePt t="102197" x="2647950" y="4037013"/>
          <p14:tracePt t="102213" x="2598738" y="4090988"/>
          <p14:tracePt t="102229" x="2578100" y="4117975"/>
          <p14:tracePt t="102246" x="2571750" y="4117975"/>
          <p14:tracePt t="102287" x="2571750" y="4133850"/>
          <p14:tracePt t="102297" x="2566988" y="4183063"/>
          <p14:tracePt t="102313" x="2555875" y="4237038"/>
          <p14:tracePt t="102330" x="2535238" y="4306888"/>
          <p14:tracePt t="102346" x="2497138" y="4367213"/>
          <p14:tracePt t="102363" x="2425700" y="4425950"/>
          <p14:tracePt t="102379" x="2351088" y="4464050"/>
          <p14:tracePt t="102396" x="2317750" y="4484688"/>
          <p14:tracePt t="102413" x="2301875" y="4502150"/>
          <p14:tracePt t="102430" x="2281238" y="4533900"/>
          <p14:tracePt t="102446" x="2259013" y="4549775"/>
          <p14:tracePt t="102463" x="2166938" y="4610100"/>
          <p14:tracePt t="102480" x="1993900" y="4679950"/>
          <p14:tracePt t="102496" x="1836738" y="4729163"/>
          <p14:tracePt t="102513" x="1746250" y="4749800"/>
          <p14:tracePt t="102530" x="1636713" y="4765675"/>
          <p14:tracePt t="102546" x="1573213" y="4765675"/>
          <p14:tracePt t="102563" x="1508125" y="4765675"/>
          <p14:tracePt t="102579" x="1431925" y="4765675"/>
          <p14:tracePt t="102596" x="1355725" y="4760913"/>
          <p14:tracePt t="102613" x="1227138" y="4756150"/>
          <p14:tracePt t="102630" x="1112838" y="4756150"/>
          <p14:tracePt t="102646" x="1027113" y="4738688"/>
          <p14:tracePt t="102663" x="1004888" y="4729163"/>
          <p14:tracePt t="102679" x="962025" y="4706938"/>
          <p14:tracePt t="102697" x="950913" y="4691063"/>
          <p14:tracePt t="102713" x="950913" y="4679950"/>
          <p14:tracePt t="102730" x="950913" y="4664075"/>
          <p14:tracePt t="102746" x="966788" y="4630738"/>
          <p14:tracePt t="102763" x="973138" y="4614863"/>
          <p14:tracePt t="102780" x="1016000" y="4572000"/>
          <p14:tracePt t="102796" x="1058863" y="4529138"/>
          <p14:tracePt t="102813" x="1128713" y="4475163"/>
          <p14:tracePt t="102830" x="1254125" y="4398963"/>
          <p14:tracePt t="102846" x="1377950" y="4333875"/>
          <p14:tracePt t="102863" x="1508125" y="4284663"/>
          <p14:tracePt t="102879" x="1604963" y="4268788"/>
          <p14:tracePt t="102896" x="1674813" y="4257675"/>
          <p14:tracePt t="102913" x="1778000" y="4257675"/>
          <p14:tracePt t="102930" x="1951038" y="4257675"/>
          <p14:tracePt t="102946" x="2216150" y="4248150"/>
          <p14:tracePt t="102963" x="2328863" y="4248150"/>
          <p14:tracePt t="102980" x="2593975" y="4248150"/>
          <p14:tracePt t="102996" x="2670175" y="4248150"/>
          <p14:tracePt t="102998" x="2782888" y="4252913"/>
          <p14:tracePt t="103013" x="2847975" y="4264025"/>
          <p14:tracePt t="103030" x="2994025" y="4279900"/>
          <p14:tracePt t="103046" x="3048000" y="4284663"/>
          <p14:tracePt t="103063" x="3090863" y="4306888"/>
          <p14:tracePt t="103080" x="3140075" y="4318000"/>
          <p14:tracePt t="103096" x="3178175" y="4344988"/>
          <p14:tracePt t="103113" x="3198813" y="4360863"/>
          <p14:tracePt t="103130" x="3243263" y="4414838"/>
          <p14:tracePt t="103146" x="3297238" y="4464050"/>
          <p14:tracePt t="103163" x="3317875" y="4484688"/>
          <p14:tracePt t="103180" x="3382963" y="4572000"/>
          <p14:tracePt t="103196" x="3405188" y="4630738"/>
          <p14:tracePt t="103213" x="3414713" y="4652963"/>
          <p14:tracePt t="103229" x="3409950" y="4711700"/>
          <p14:tracePt t="103246" x="3387725" y="4756150"/>
          <p14:tracePt t="103263" x="3378200" y="4765675"/>
          <p14:tracePt t="103280" x="3340100" y="4803775"/>
          <p14:tracePt t="103296" x="3306763" y="4819650"/>
          <p14:tracePt t="103313" x="3151188" y="4868863"/>
          <p14:tracePt t="103330" x="2967038" y="4918075"/>
          <p14:tracePt t="103346" x="2805113" y="4956175"/>
          <p14:tracePt t="103363" x="2582863" y="4999038"/>
          <p14:tracePt t="103379" x="2378075" y="5019675"/>
          <p14:tracePt t="103396" x="2254250" y="5030788"/>
          <p14:tracePt t="103413" x="2085975" y="5046663"/>
          <p14:tracePt t="103430" x="1874838" y="5046663"/>
          <p14:tracePt t="103446" x="1670050" y="5046663"/>
          <p14:tracePt t="103463" x="1609725" y="5046663"/>
          <p14:tracePt t="103479" x="1416050" y="5030788"/>
          <p14:tracePt t="103496" x="1319213" y="4999038"/>
          <p14:tracePt t="103513" x="1292225" y="4987925"/>
          <p14:tracePt t="103530" x="1220788" y="4960938"/>
          <p14:tracePt t="103546" x="1173163" y="4929188"/>
          <p14:tracePt t="103563" x="1139825" y="4895850"/>
          <p14:tracePt t="103580" x="1128713" y="4868863"/>
          <p14:tracePt t="103596" x="1128713" y="4819650"/>
          <p14:tracePt t="103613" x="1128713" y="4792663"/>
          <p14:tracePt t="103630" x="1150938" y="4749800"/>
          <p14:tracePt t="103646" x="1189038" y="4695825"/>
          <p14:tracePt t="103663" x="1200150" y="4679950"/>
          <p14:tracePt t="103680" x="1231900" y="4625975"/>
          <p14:tracePt t="103696" x="1292225" y="4576763"/>
          <p14:tracePt t="103713" x="1319213" y="4560888"/>
          <p14:tracePt t="103730" x="1465263" y="4511675"/>
          <p14:tracePt t="103746" x="1535113" y="4484688"/>
          <p14:tracePt t="103763" x="1778000" y="4452938"/>
          <p14:tracePt t="103780" x="1946275" y="4441825"/>
          <p14:tracePt t="103796" x="2009775" y="4441825"/>
          <p14:tracePt t="103814" x="2058988" y="4441825"/>
          <p14:tracePt t="103830" x="2112963" y="4441825"/>
          <p14:tracePt t="103846" x="2182813" y="4441825"/>
          <p14:tracePt t="103863" x="2362200" y="4441825"/>
          <p14:tracePt t="103880" x="2663825" y="4448175"/>
          <p14:tracePt t="103896" x="2886075" y="4491038"/>
          <p14:tracePt t="103913" x="2951163" y="4511675"/>
          <p14:tracePt t="103930" x="3097213" y="4567238"/>
          <p14:tracePt t="103946" x="3171825" y="4610100"/>
          <p14:tracePt t="103963" x="3194050" y="4625975"/>
          <p14:tracePt t="103980" x="3225800" y="4675188"/>
          <p14:tracePt t="103996" x="3236913" y="4718050"/>
          <p14:tracePt t="104013" x="3236913" y="4729163"/>
          <p14:tracePt t="104030" x="3221038" y="4760913"/>
          <p14:tracePt t="104046" x="3198813" y="4783138"/>
          <p14:tracePt t="104063" x="3124200" y="4841875"/>
          <p14:tracePt t="104079" x="3059113" y="4884738"/>
          <p14:tracePt t="104096" x="2944813" y="4949825"/>
          <p14:tracePt t="104113" x="2863850" y="4972050"/>
          <p14:tracePt t="104129" x="2751138" y="4987925"/>
          <p14:tracePt t="104146" x="2647950" y="4987925"/>
          <p14:tracePt t="104163" x="2517775" y="4987925"/>
          <p14:tracePt t="104180" x="2389188" y="4976813"/>
          <p14:tracePt t="104196" x="2312988" y="4933950"/>
          <p14:tracePt t="104213" x="2301875" y="4918075"/>
          <p14:tracePt t="104230" x="2263775" y="4891088"/>
          <p14:tracePt t="104246" x="2254250" y="4884738"/>
          <p14:tracePt t="104263" x="2243138" y="4879975"/>
          <p14:tracePt t="104280" x="2227263" y="4879975"/>
          <p14:tracePt t="104296" x="2220913" y="4879975"/>
          <p14:tracePt t="104313" x="2216150" y="4879975"/>
          <p14:tracePt t="104330" x="2209800" y="4879975"/>
          <p14:tracePt t="104346" x="2193925" y="4884738"/>
          <p14:tracePt t="104363" x="2162175" y="4884738"/>
          <p14:tracePt t="104380" x="2112963" y="4884738"/>
          <p14:tracePt t="104396" x="2000250" y="4884738"/>
          <p14:tracePt t="104413" x="1935163" y="4879975"/>
          <p14:tracePt t="104430" x="1766888" y="4810125"/>
          <p14:tracePt t="104446" x="1708150" y="4783138"/>
          <p14:tracePt t="104463" x="1582738" y="4695825"/>
          <p14:tracePt t="104479" x="1497013" y="4614863"/>
          <p14:tracePt t="104496" x="1474788" y="4572000"/>
          <p14:tracePt t="104513" x="1474788" y="4560888"/>
          <p14:tracePt t="104529" x="1474788" y="4529138"/>
          <p14:tracePt t="104546" x="1474788" y="4522788"/>
          <p14:tracePt t="104563" x="1528763" y="4491038"/>
          <p14:tracePt t="104579" x="1643063" y="4437063"/>
          <p14:tracePt t="104596" x="1836738" y="4376738"/>
          <p14:tracePt t="104613" x="1982788" y="4340225"/>
          <p14:tracePt t="104629" x="2135188" y="4322763"/>
          <p14:tracePt t="104646" x="2324100" y="4313238"/>
          <p14:tracePt t="104663" x="2389188" y="4302125"/>
          <p14:tracePt t="104680" x="2555875" y="4302125"/>
          <p14:tracePt t="104697" x="2789238" y="4318000"/>
          <p14:tracePt t="104713" x="2890838" y="4329113"/>
          <p14:tracePt t="104729" x="3306763" y="4403725"/>
          <p14:tracePt t="104746" x="3387725" y="4425950"/>
          <p14:tracePt t="104763" x="3560763" y="4506913"/>
          <p14:tracePt t="104779" x="3614738" y="4556125"/>
          <p14:tracePt t="104796" x="3621088" y="4567238"/>
          <p14:tracePt t="104813" x="3621088" y="4583113"/>
          <p14:tracePt t="104830" x="3621088" y="4594225"/>
          <p14:tracePt t="104846" x="3614738" y="4603750"/>
          <p14:tracePt t="104863" x="3594100" y="4630738"/>
          <p14:tracePt t="104880" x="3540125" y="4668838"/>
          <p14:tracePt t="104896" x="3425825" y="4756150"/>
          <p14:tracePt t="104913" x="3355975" y="4803775"/>
          <p14:tracePt t="104930" x="3140075" y="4933950"/>
          <p14:tracePt t="104946" x="2890838" y="5057775"/>
          <p14:tracePt t="104963" x="2825750" y="5080000"/>
          <p14:tracePt t="104980" x="2708275" y="5095875"/>
          <p14:tracePt t="104996" x="2690813" y="5095875"/>
          <p14:tracePt t="105017" x="2690813" y="5084763"/>
          <p14:tracePt t="105030" x="2690813" y="5080000"/>
          <p14:tracePt t="105337" x="2690813" y="5073650"/>
          <p14:tracePt t="105346" x="2708275" y="5068888"/>
          <p14:tracePt t="105357" x="2724150" y="5064125"/>
          <p14:tracePt t="105367" x="2740025" y="5057775"/>
          <p14:tracePt t="105380" x="2762250" y="5057775"/>
          <p14:tracePt t="105396" x="2778125" y="5053013"/>
          <p14:tracePt t="105413" x="2798763" y="5053013"/>
          <p14:tracePt t="105430" x="2847975" y="5041900"/>
          <p14:tracePt t="105446" x="2906713" y="5041900"/>
          <p14:tracePt t="105463" x="2982913" y="5041900"/>
          <p14:tracePt t="105479" x="3144838" y="5041900"/>
          <p14:tracePt t="105496" x="3324225" y="5041900"/>
          <p14:tracePt t="105513" x="3409950" y="5046663"/>
          <p14:tracePt t="105529" x="3506788" y="5064125"/>
          <p14:tracePt t="105546" x="3571875" y="5064125"/>
          <p14:tracePt t="105563" x="3621088" y="5073650"/>
          <p14:tracePt t="105579" x="3636963" y="5073650"/>
          <p14:tracePt t="105627" x="3641725" y="5073650"/>
          <p14:tracePt t="105637" x="3648075" y="5073650"/>
          <p14:tracePt t="105648" x="3652838" y="5073650"/>
          <p14:tracePt t="105663" x="3659188" y="5073650"/>
          <p14:tracePt t="105680" x="3675063" y="5073650"/>
          <p14:tracePt t="105728" x="3679825" y="5073650"/>
          <p14:tracePt t="105737" x="3686175" y="5073650"/>
          <p14:tracePt t="105747" x="3690938" y="5068888"/>
          <p14:tracePt t="105763" x="3695700" y="5068888"/>
          <p14:tracePt t="105780" x="3706813" y="5057775"/>
          <p14:tracePt t="105796" x="3713163" y="5057775"/>
          <p14:tracePt t="105813" x="3722688" y="5030788"/>
          <p14:tracePt t="105829" x="3744913" y="5014913"/>
          <p14:tracePt t="105846" x="3767138" y="4987925"/>
          <p14:tracePt t="105863" x="3783013" y="4976813"/>
          <p14:tracePt t="105879" x="3814763" y="4938713"/>
          <p14:tracePt t="105896" x="3832225" y="4929188"/>
          <p14:tracePt t="105913" x="3836988" y="4922838"/>
          <p14:tracePt t="105930" x="3836988" y="4918075"/>
          <p14:tracePt t="105946" x="3841750" y="4911725"/>
          <p14:tracePt t="105963" x="3841750" y="4902200"/>
          <p14:tracePt t="105980" x="3848100" y="4895850"/>
          <p14:tracePt t="105996" x="3852863" y="4891088"/>
          <p14:tracePt t="106066" x="3859213" y="4884738"/>
          <p14:tracePt t="106087" x="3859213" y="4879975"/>
          <p14:tracePt t="106499" x="3890963" y="4868863"/>
          <p14:tracePt t="106507" x="3917950" y="4864100"/>
          <p14:tracePt t="106518" x="3971925" y="4864100"/>
          <p14:tracePt t="106530" x="4086225" y="4841875"/>
          <p14:tracePt t="106546" x="4160838" y="4830763"/>
          <p14:tracePt t="106563" x="4344988" y="4803775"/>
          <p14:tracePt t="106580" x="4475163" y="4783138"/>
          <p14:tracePt t="106596" x="4529138" y="4776788"/>
          <p14:tracePt t="106629" x="4621213" y="4776788"/>
          <p14:tracePt t="106663" x="4637088" y="4765675"/>
          <p14:tracePt t="106838" x="4648200" y="4765675"/>
          <p14:tracePt t="106846" x="4668838" y="4760913"/>
          <p14:tracePt t="106856" x="4706938" y="4760913"/>
          <p14:tracePt t="106866" x="4745038" y="4760913"/>
          <p14:tracePt t="106879" x="4794250" y="4760913"/>
          <p14:tracePt t="106896" x="4987925" y="4738688"/>
          <p14:tracePt t="106913" x="5048250" y="4738688"/>
          <p14:tracePt t="106929" x="5156200" y="4711700"/>
          <p14:tracePt t="106946" x="5199063" y="4711700"/>
          <p14:tracePt t="106963" x="5257800" y="4706938"/>
          <p14:tracePt t="106979" x="5291138" y="4695825"/>
          <p14:tracePt t="106996" x="5318125" y="4691063"/>
          <p14:tracePt t="107013" x="5322888" y="4691063"/>
          <p14:tracePt t="107029" x="5338763" y="4691063"/>
          <p14:tracePt t="107046" x="5345113" y="4691063"/>
          <p14:tracePt t="107063" x="5376863" y="4691063"/>
          <p14:tracePt t="107080" x="5426075" y="4691063"/>
          <p14:tracePt t="107096" x="5441950" y="4691063"/>
          <p14:tracePt t="107113" x="5534025" y="4691063"/>
          <p14:tracePt t="107130" x="5565775" y="4691063"/>
          <p14:tracePt t="107146" x="5588000" y="4691063"/>
          <p14:tracePt t="107247" x="5583238" y="4691063"/>
          <p14:tracePt t="107268" x="5565775" y="4691063"/>
          <p14:tracePt t="107278" x="5561013" y="4691063"/>
          <p14:tracePt t="107288" x="5549900" y="4695825"/>
          <p14:tracePt t="107297" x="5500688" y="4695825"/>
          <p14:tracePt t="107313" x="5426075" y="4706938"/>
          <p14:tracePt t="107329" x="5226050" y="4729163"/>
          <p14:tracePt t="107346" x="5133975" y="4738688"/>
          <p14:tracePt t="107363" x="4864100" y="4783138"/>
          <p14:tracePt t="107379" x="4695825" y="4803775"/>
          <p14:tracePt t="107398" x="4572000" y="4826000"/>
          <p14:tracePt t="107415" x="4394200" y="4837113"/>
          <p14:tracePt t="107430" x="4286250" y="4837113"/>
          <p14:tracePt t="107446" x="4241800" y="4837113"/>
          <p14:tracePt t="107463" x="4198938" y="4837113"/>
          <p14:tracePt t="107480" x="4160838" y="4837113"/>
          <p14:tracePt t="107496" x="4144963" y="4837113"/>
          <p14:tracePt t="107498" x="4117975" y="4837113"/>
          <p14:tracePt t="107513" x="4106863" y="4837113"/>
          <p14:tracePt t="107530" x="4086225" y="4837113"/>
          <p14:tracePt t="107546" x="4048125" y="4830763"/>
          <p14:tracePt t="107563" x="4041775" y="4830763"/>
          <p14:tracePt t="107579" x="4037013" y="4830763"/>
          <p14:tracePt t="107728" x="4048125" y="4830763"/>
          <p14:tracePt t="107736" x="4075113" y="4830763"/>
          <p14:tracePt t="107746" x="4113213" y="4830763"/>
          <p14:tracePt t="107763" x="4149725" y="4830763"/>
          <p14:tracePt t="107780" x="4340225" y="4837113"/>
          <p14:tracePt t="107796" x="4430713" y="4837113"/>
          <p14:tracePt t="107813" x="4718050" y="4837113"/>
          <p14:tracePt t="107830" x="4906963" y="4837113"/>
          <p14:tracePt t="107846" x="4987925" y="4837113"/>
          <p14:tracePt t="107863" x="5010150" y="4837113"/>
          <p14:tracePt t="107880" x="5014913" y="4837113"/>
          <p14:tracePt t="107896" x="5014913" y="4830763"/>
          <p14:tracePt t="108167" x="5010150" y="4830763"/>
          <p14:tracePt t="108317" x="5003800" y="4830763"/>
          <p14:tracePt t="108700" x="5003800" y="4837113"/>
          <p14:tracePt t="108707" x="5014913" y="4841875"/>
          <p14:tracePt t="108717" x="5037138" y="4841875"/>
          <p14:tracePt t="108729" x="5064125" y="4841875"/>
          <p14:tracePt t="108746" x="5102225" y="4841875"/>
          <p14:tracePt t="108763" x="5106988" y="4848225"/>
          <p14:tracePt t="108779" x="5106988" y="4852988"/>
          <p14:tracePt t="108813" x="5053013" y="4864100"/>
          <p14:tracePt t="108846" x="4884738" y="4864100"/>
          <p14:tracePt t="108880" x="4879975" y="4830763"/>
          <p14:tracePt t="108896" x="4879975" y="4826000"/>
          <p14:tracePt t="109348" x="4848225" y="4826000"/>
          <p14:tracePt t="109358" x="4810125" y="4830763"/>
          <p14:tracePt t="109370" x="4648200" y="4852988"/>
          <p14:tracePt t="109380" x="4545013" y="4884738"/>
          <p14:tracePt t="109396" x="4117975" y="4972050"/>
          <p14:tracePt t="109413" x="3987800" y="4992688"/>
          <p14:tracePt t="109430" x="3632200" y="5041900"/>
          <p14:tracePt t="109446" x="3463925" y="5064125"/>
          <p14:tracePt t="109479" x="3009900" y="5133975"/>
          <p14:tracePt t="109513" x="2659063" y="5183188"/>
          <p14:tracePt t="109546" x="2070100" y="5257800"/>
          <p14:tracePt t="109563" x="1831975" y="5273675"/>
          <p14:tracePt t="109580" x="1562100" y="5311775"/>
          <p14:tracePt t="109596" x="1555750" y="5318125"/>
          <p14:tracePt t="109613" x="1546225" y="5327650"/>
          <p14:tracePt t="109629" x="1528763" y="5334000"/>
          <p14:tracePt t="109646" x="1524000" y="5334000"/>
          <p14:tracePt t="109680" x="1465263" y="5291138"/>
          <p14:tracePt t="109697" x="1339850" y="5226050"/>
          <p14:tracePt t="109713" x="1204913" y="5172075"/>
          <p14:tracePt t="109730" x="1038225" y="5129213"/>
          <p14:tracePt t="109746" x="919163" y="5095875"/>
          <p14:tracePt t="109763" x="858838" y="5084763"/>
          <p14:tracePt t="109779" x="842963" y="5068888"/>
          <p14:tracePt t="109796" x="838200" y="5026025"/>
          <p14:tracePt t="109813" x="838200" y="5014913"/>
          <p14:tracePt t="109830" x="838200" y="4960938"/>
          <p14:tracePt t="109846" x="854075" y="4891088"/>
          <p14:tracePt t="109863" x="874713" y="4848225"/>
          <p14:tracePt t="109880" x="950913" y="4722813"/>
          <p14:tracePt t="109896" x="1058863" y="4594225"/>
          <p14:tracePt t="109913" x="1128713" y="4533900"/>
          <p14:tracePt t="109929" x="1243013" y="4448175"/>
          <p14:tracePt t="109946" x="1308100" y="4414838"/>
          <p14:tracePt t="109963" x="1377950" y="4376738"/>
          <p14:tracePt t="109979" x="1508125" y="4340225"/>
          <p14:tracePt t="109996" x="1654175" y="4302125"/>
          <p14:tracePt t="109997" x="1746250" y="4284663"/>
          <p14:tracePt t="110013" x="1847850" y="4264025"/>
          <p14:tracePt t="110029" x="2128838" y="4214813"/>
          <p14:tracePt t="110046" x="2308225" y="4203700"/>
          <p14:tracePt t="110063" x="2470150" y="4203700"/>
          <p14:tracePt t="110079" x="2632075" y="4203700"/>
          <p14:tracePt t="110096" x="2735263" y="4203700"/>
          <p14:tracePt t="110113" x="2778125" y="4203700"/>
          <p14:tracePt t="110130" x="2890838" y="4221163"/>
          <p14:tracePt t="110146" x="2944813" y="4225925"/>
          <p14:tracePt t="110163" x="3155950" y="4291013"/>
          <p14:tracePt t="110180" x="3297238" y="4329113"/>
          <p14:tracePt t="110197" x="3340100" y="4333875"/>
          <p14:tracePt t="110213" x="3367088" y="4356100"/>
          <p14:tracePt t="110230" x="3371850" y="4367213"/>
          <p14:tracePt t="110246" x="3378200" y="4371975"/>
          <p14:tracePt t="110263" x="3387725" y="4383088"/>
          <p14:tracePt t="110280" x="3409950" y="4410075"/>
          <p14:tracePt t="110296" x="3421063" y="4425950"/>
          <p14:tracePt t="110313" x="3425825" y="4437063"/>
          <p14:tracePt t="110330" x="3441700" y="4452938"/>
          <p14:tracePt t="110346" x="3441700" y="4464050"/>
          <p14:tracePt t="110363" x="3448050" y="4506913"/>
          <p14:tracePt t="110379" x="3448050" y="4556125"/>
          <p14:tracePt t="110396" x="3448050" y="4576763"/>
          <p14:tracePt t="110413" x="3394075" y="4664075"/>
          <p14:tracePt t="110430" x="3355975" y="4711700"/>
          <p14:tracePt t="110446" x="3333750" y="4733925"/>
          <p14:tracePt t="110463" x="3259138" y="4799013"/>
          <p14:tracePt t="110480" x="3194050" y="4848225"/>
          <p14:tracePt t="110496" x="3117850" y="4884738"/>
          <p14:tracePt t="110513" x="3048000" y="4929188"/>
          <p14:tracePt t="110530" x="2933700" y="4992688"/>
          <p14:tracePt t="110546" x="2843213" y="5030788"/>
          <p14:tracePt t="110563" x="2744788" y="5084763"/>
          <p14:tracePt t="110579" x="2632075" y="5145088"/>
          <p14:tracePt t="110596" x="2535238" y="5172075"/>
          <p14:tracePt t="110613" x="2513013" y="5183188"/>
          <p14:tracePt t="110630" x="2436813" y="5192713"/>
          <p14:tracePt t="110646" x="2335213" y="5192713"/>
          <p14:tracePt t="110663" x="2259013" y="5192713"/>
          <p14:tracePt t="110680" x="2117725" y="5192713"/>
          <p14:tracePt t="110696" x="2070100" y="5192713"/>
          <p14:tracePt t="110713" x="1951038" y="5199063"/>
          <p14:tracePt t="110730" x="1874838" y="5199063"/>
          <p14:tracePt t="110746" x="1766888" y="5199063"/>
          <p14:tracePt t="110763" x="1701800" y="5187950"/>
          <p14:tracePt t="110779" x="1600200" y="5172075"/>
          <p14:tracePt t="110796" x="1508125" y="5160963"/>
          <p14:tracePt t="110813" x="1465263" y="5156200"/>
          <p14:tracePt t="110829" x="1382713" y="5129213"/>
          <p14:tracePt t="110846" x="1350963" y="5111750"/>
          <p14:tracePt t="110863" x="1274763" y="5068888"/>
          <p14:tracePt t="110880" x="1220788" y="5030788"/>
          <p14:tracePt t="110896" x="1200150" y="5019675"/>
          <p14:tracePt t="110913" x="1173163" y="4976813"/>
          <p14:tracePt t="110929" x="1155700" y="4938713"/>
          <p14:tracePt t="110946" x="1155700" y="4933950"/>
          <p14:tracePt t="110963" x="1150938" y="4911725"/>
          <p14:tracePt t="110980" x="1150938" y="4864100"/>
          <p14:tracePt t="110996" x="1150938" y="4810125"/>
          <p14:tracePt t="111013" x="1155700" y="4765675"/>
          <p14:tracePt t="111030" x="1193800" y="4722813"/>
          <p14:tracePt t="111046" x="1227138" y="4691063"/>
          <p14:tracePt t="111063" x="1270000" y="4652963"/>
          <p14:tracePt t="111079" x="1339850" y="4610100"/>
          <p14:tracePt t="111096" x="1404938" y="4572000"/>
          <p14:tracePt t="111113" x="1427163" y="4560888"/>
          <p14:tracePt t="111130" x="1492250" y="4511675"/>
          <p14:tracePt t="111146" x="1519238" y="4495800"/>
          <p14:tracePt t="111164" x="1654175" y="4437063"/>
          <p14:tracePt t="111180" x="1836738" y="4414838"/>
          <p14:tracePt t="111196" x="1928813" y="4398963"/>
          <p14:tracePt t="111213" x="1993900" y="4398963"/>
          <p14:tracePt t="111230" x="2043113" y="4394200"/>
          <p14:tracePt t="111246" x="2081213" y="4394200"/>
          <p14:tracePt t="111263" x="2166938" y="4394200"/>
          <p14:tracePt t="111279" x="2317750" y="4394200"/>
          <p14:tracePt t="111296" x="2517775" y="4394200"/>
          <p14:tracePt t="111313" x="2582863" y="4394200"/>
          <p14:tracePt t="111330" x="2724150" y="4410075"/>
          <p14:tracePt t="111346" x="2767013" y="4421188"/>
          <p14:tracePt t="111363" x="2771775" y="4425950"/>
          <p14:tracePt t="111380" x="2782888" y="4448175"/>
          <p14:tracePt t="111396" x="2825750" y="4479925"/>
          <p14:tracePt t="111413" x="2847975" y="4502150"/>
          <p14:tracePt t="111430" x="2928938" y="4572000"/>
          <p14:tracePt t="111446" x="2998788" y="4641850"/>
          <p14:tracePt t="111463" x="3048000" y="4711700"/>
          <p14:tracePt t="111479" x="3090863" y="4787900"/>
          <p14:tracePt t="111496" x="3106738" y="4848225"/>
          <p14:tracePt t="111513" x="3113088" y="4868863"/>
          <p14:tracePt t="111530" x="3113088" y="4911725"/>
          <p14:tracePt t="111546" x="3097213" y="4933950"/>
          <p14:tracePt t="111563" x="3070225" y="4960938"/>
          <p14:tracePt t="111580" x="3009900" y="4999038"/>
          <p14:tracePt t="111597" x="2951163" y="5014913"/>
          <p14:tracePt t="111613" x="2767013" y="5091113"/>
          <p14:tracePt t="111629" x="2443163" y="5172075"/>
          <p14:tracePt t="111646" x="2182813" y="5210175"/>
          <p14:tracePt t="111663" x="2090738" y="5210175"/>
          <p14:tracePt t="111680" x="1890713" y="5210175"/>
          <p14:tracePt t="111697" x="1762125" y="5203825"/>
          <p14:tracePt t="111713" x="1658938" y="5192713"/>
          <p14:tracePt t="111729" x="1519238" y="5183188"/>
          <p14:tracePt t="111746" x="1377950" y="5156200"/>
          <p14:tracePt t="111763" x="1296988" y="5133975"/>
          <p14:tracePt t="111779" x="1238250" y="5122863"/>
          <p14:tracePt t="111796" x="1146175" y="5084763"/>
          <p14:tracePt t="111813" x="1123950" y="5080000"/>
          <p14:tracePt t="111830" x="1096963" y="5053013"/>
          <p14:tracePt t="111846" x="1081088" y="5010150"/>
          <p14:tracePt t="111863" x="1081088" y="4999038"/>
          <p14:tracePt t="111880" x="1081088" y="4906963"/>
          <p14:tracePt t="111896" x="1101725" y="4837113"/>
          <p14:tracePt t="111913" x="1112838" y="4803775"/>
          <p14:tracePt t="111930" x="1189038" y="4722813"/>
          <p14:tracePt t="111946" x="1220788" y="4691063"/>
          <p14:tracePt t="111963" x="1373188" y="4603750"/>
          <p14:tracePt t="111979" x="1573213" y="4529138"/>
          <p14:tracePt t="111996" x="1724025" y="4495800"/>
          <p14:tracePt t="111998" x="1800225" y="4475163"/>
          <p14:tracePt t="112013" x="1946275" y="4441825"/>
          <p14:tracePt t="112029" x="2128838" y="4398963"/>
          <p14:tracePt t="112046" x="2328863" y="4394200"/>
          <p14:tracePt t="112063" x="2393950" y="4394200"/>
          <p14:tracePt t="112080" x="2544763" y="4394200"/>
          <p14:tracePt t="112096" x="2620963" y="4394200"/>
          <p14:tracePt t="112113" x="2825750" y="4403725"/>
          <p14:tracePt t="112130" x="3063875" y="4468813"/>
          <p14:tracePt t="112146" x="3151188" y="4502150"/>
          <p14:tracePt t="112163" x="3371850" y="4576763"/>
          <p14:tracePt t="112180" x="3497263" y="4652963"/>
          <p14:tracePt t="112197" x="3524250" y="4675188"/>
          <p14:tracePt t="112213" x="3524250" y="4684713"/>
          <p14:tracePt t="112230" x="3513138" y="4702175"/>
          <p14:tracePt t="112246" x="3490913" y="4722813"/>
          <p14:tracePt t="112263" x="3441700" y="4745038"/>
          <p14:tracePt t="112280" x="3378200" y="4765675"/>
          <p14:tracePt t="112296" x="3344863" y="4783138"/>
          <p14:tracePt t="112397" x="3340100" y="4783138"/>
          <p14:tracePt t="112527" x="3333750" y="4783138"/>
          <p14:tracePt t="112537" x="3328988" y="4787900"/>
          <p14:tracePt t="113416" x="3333750" y="4787900"/>
          <p14:tracePt t="113427" x="3394075" y="4787900"/>
          <p14:tracePt t="113437" x="3479800" y="4787900"/>
          <p14:tracePt t="113447" x="3556000" y="4787900"/>
          <p14:tracePt t="113463" x="3659188" y="4787900"/>
          <p14:tracePt t="113480" x="3760788" y="4787900"/>
          <p14:tracePt t="113496" x="3825875" y="4787900"/>
          <p14:tracePt t="113513" x="3832225" y="4787900"/>
          <p14:tracePt t="113546" x="3836988" y="4787900"/>
          <p14:tracePt t="113579" x="3848100" y="4783138"/>
          <p14:tracePt t="113613" x="3852863" y="4783138"/>
          <p14:tracePt t="113767" x="3852863" y="4776788"/>
          <p14:tracePt t="113777" x="3868738" y="4776788"/>
          <p14:tracePt t="113787" x="3895725" y="4776788"/>
          <p14:tracePt t="113797" x="3987800" y="4776788"/>
          <p14:tracePt t="113813" x="4064000" y="4776788"/>
          <p14:tracePt t="113829" x="4356100" y="4765675"/>
          <p14:tracePt t="113846" x="4598988" y="4765675"/>
          <p14:tracePt t="113863" x="4684713" y="4765675"/>
          <p14:tracePt t="113879" x="4875213" y="4765675"/>
          <p14:tracePt t="113896" x="5014913" y="4765675"/>
          <p14:tracePt t="113913" x="5118100" y="4776788"/>
          <p14:tracePt t="113930" x="5210175" y="4799013"/>
          <p14:tracePt t="113946" x="5253038" y="4814888"/>
          <p14:tracePt t="113963" x="5295900" y="4826000"/>
          <p14:tracePt t="113980" x="5302250" y="4826000"/>
          <p14:tracePt t="114017" x="5307013" y="4826000"/>
          <p14:tracePt t="114029" x="5311775" y="4826000"/>
          <p14:tracePt t="114046" x="5329238" y="4819650"/>
          <p14:tracePt t="114080" x="5338763" y="4814888"/>
          <p14:tracePt t="114747" x="5329238" y="4814888"/>
          <p14:tracePt t="128260" x="4610100" y="5365750"/>
          <p14:tracePt t="128266" x="4414838" y="5468938"/>
          <p14:tracePt t="128279" x="4313238" y="5522913"/>
          <p14:tracePt t="128296" x="4210050" y="5561013"/>
          <p14:tracePt t="128313" x="3906838" y="5695950"/>
          <p14:tracePt t="128329" x="3659188" y="5765800"/>
          <p14:tracePt t="128346" x="3594100" y="5772150"/>
          <p14:tracePt t="128380" x="3225800" y="5781675"/>
          <p14:tracePt t="128413" x="3009900" y="5803900"/>
          <p14:tracePt t="128446" x="2852738" y="5819775"/>
          <p14:tracePt t="128463" x="2767013" y="5819775"/>
          <p14:tracePt t="128479" x="2663825" y="5819775"/>
          <p14:tracePt t="128496" x="2551113" y="5792788"/>
          <p14:tracePt t="128498" x="2481263" y="5776913"/>
          <p14:tracePt t="128513" x="2416175" y="5754688"/>
          <p14:tracePt t="128529" x="2232025" y="5673725"/>
          <p14:tracePt t="128546" x="2112963" y="5619750"/>
          <p14:tracePt t="128563" x="1917700" y="5527675"/>
          <p14:tracePt t="128579" x="1739900" y="5392738"/>
          <p14:tracePt t="128596" x="1670050" y="5322888"/>
          <p14:tracePt t="128613" x="1438275" y="5118100"/>
          <p14:tracePt t="128629" x="1227138" y="4922838"/>
          <p14:tracePt t="128646" x="1150938" y="4852988"/>
          <p14:tracePt t="128663" x="1038225" y="4652963"/>
          <p14:tracePt t="128680" x="989013" y="4479925"/>
          <p14:tracePt t="128697" x="939800" y="4360863"/>
          <p14:tracePt t="128713" x="930275" y="4295775"/>
          <p14:tracePt t="128729" x="930275" y="4225925"/>
          <p14:tracePt t="128746" x="930275" y="4176713"/>
          <p14:tracePt t="128763" x="930275" y="4113213"/>
          <p14:tracePt t="128779" x="950913" y="4037013"/>
          <p14:tracePt t="128796" x="977900" y="3971925"/>
          <p14:tracePt t="128813" x="1042988" y="3859213"/>
          <p14:tracePt t="128829" x="1096963" y="3771900"/>
          <p14:tracePt t="128846" x="1101725" y="3749675"/>
          <p14:tracePt t="128862" x="1101725" y="3690938"/>
          <p14:tracePt t="128879" x="1101725" y="3668713"/>
          <p14:tracePt t="128896" x="1101725" y="3663950"/>
          <p14:tracePt t="128913" x="1101725" y="3659188"/>
          <p14:tracePt t="129076" x="1101725" y="3652838"/>
          <p14:tracePt t="129087" x="1123950" y="3652838"/>
          <p14:tracePt t="129097" x="1150938" y="3641725"/>
          <p14:tracePt t="129107" x="1166813" y="3636963"/>
          <p14:tracePt t="129117" x="1184275" y="3632200"/>
          <p14:tracePt t="129129" x="1204913" y="3632200"/>
          <p14:tracePt t="129146" x="1227138" y="3632200"/>
          <p14:tracePt t="129163" x="1285875" y="3621088"/>
          <p14:tracePt t="129180" x="1362075" y="3621088"/>
          <p14:tracePt t="129197" x="1474788" y="3621088"/>
          <p14:tracePt t="129213" x="1654175" y="3609975"/>
          <p14:tracePt t="129229" x="1939925" y="3609975"/>
          <p14:tracePt t="129246" x="2301875" y="3609975"/>
          <p14:tracePt t="129263" x="2540000" y="3609975"/>
          <p14:tracePt t="129279" x="2690813" y="3609975"/>
          <p14:tracePt t="129296" x="2717800" y="3609975"/>
          <p14:tracePt t="129313" x="2728913" y="3609975"/>
          <p14:tracePt t="129346" x="2735263" y="3609975"/>
          <p14:tracePt t="129363" x="2740025" y="3609975"/>
          <p14:tracePt t="129379" x="2744788" y="3609975"/>
          <p14:tracePt t="130527" x="2744788" y="3632200"/>
          <p14:tracePt t="130537" x="2744788" y="3652838"/>
          <p14:tracePt t="130548" x="2740025" y="3690938"/>
          <p14:tracePt t="130557" x="2740025" y="3713163"/>
          <p14:tracePt t="130567" x="2697163" y="3760788"/>
          <p14:tracePt t="130579" x="2659063" y="3810000"/>
          <p14:tracePt t="130613" x="2535238" y="3906838"/>
          <p14:tracePt t="130646" x="2317750" y="4003675"/>
          <p14:tracePt t="130680" x="1827213" y="4149725"/>
          <p14:tracePt t="130696" x="1751013" y="4149725"/>
          <p14:tracePt t="130713" x="1539875" y="4149725"/>
          <p14:tracePt t="130730" x="1382713" y="4106863"/>
          <p14:tracePt t="130746" x="1243013" y="4037013"/>
          <p14:tracePt t="130763" x="1096963" y="3960813"/>
          <p14:tracePt t="130779" x="935038" y="3859213"/>
          <p14:tracePt t="130796" x="865188" y="3810000"/>
          <p14:tracePt t="130813" x="784225" y="3744913"/>
          <p14:tracePt t="130829" x="723900" y="3659188"/>
          <p14:tracePt t="130846" x="708025" y="3625850"/>
          <p14:tracePt t="130863" x="685800" y="3506788"/>
          <p14:tracePt t="130879" x="685800" y="3394075"/>
          <p14:tracePt t="130896" x="696913" y="3351213"/>
          <p14:tracePt t="130913" x="811213" y="3209925"/>
          <p14:tracePt t="130929" x="962025" y="3113088"/>
          <p14:tracePt t="130946" x="1027113" y="3070225"/>
          <p14:tracePt t="130963" x="1247775" y="2982913"/>
          <p14:tracePt t="130979" x="1474788" y="2955925"/>
          <p14:tracePt t="130996" x="1708150" y="2940050"/>
          <p14:tracePt t="130998" x="1831975" y="2940050"/>
          <p14:tracePt t="131013" x="2063750" y="2928938"/>
          <p14:tracePt t="131029" x="2409825" y="2933700"/>
          <p14:tracePt t="131046" x="2571750" y="2955925"/>
          <p14:tracePt t="131063" x="2740025" y="3005138"/>
          <p14:tracePt t="131079" x="2852738" y="3090863"/>
          <p14:tracePt t="131096" x="2863850" y="3117850"/>
          <p14:tracePt t="131113" x="2879725" y="3187700"/>
          <p14:tracePt t="131129" x="2874963" y="3306763"/>
          <p14:tracePt t="131146" x="2863850" y="3360738"/>
          <p14:tracePt t="131163" x="2836863" y="3502025"/>
          <p14:tracePt t="131179" x="2798763" y="3625850"/>
          <p14:tracePt t="131197" x="2751138" y="3702050"/>
          <p14:tracePt t="131213" x="2713038" y="3744913"/>
          <p14:tracePt t="131229" x="2670175" y="3771900"/>
          <p14:tracePt t="131246" x="2632075" y="3783013"/>
          <p14:tracePt t="131263" x="2535238" y="3798888"/>
          <p14:tracePt t="131279" x="2409825" y="3810000"/>
          <p14:tracePt t="131296" x="2281238" y="3821113"/>
          <p14:tracePt t="131312" x="2128838" y="3821113"/>
          <p14:tracePt t="131329" x="1939925" y="3825875"/>
          <p14:tracePt t="131347" x="1874838" y="3825875"/>
          <p14:tracePt t="131363" x="1724025" y="3825875"/>
          <p14:tracePt t="131380" x="1643063" y="3798888"/>
          <p14:tracePt t="131396" x="1620838" y="3794125"/>
          <p14:tracePt t="131413" x="1582738" y="3760788"/>
          <p14:tracePt t="131429" x="1562100" y="3729038"/>
          <p14:tracePt t="131446" x="1555750" y="3706813"/>
          <p14:tracePt t="131463" x="1555750" y="3648075"/>
          <p14:tracePt t="131479" x="1555750" y="3625850"/>
          <p14:tracePt t="131496" x="1555750" y="3605213"/>
          <p14:tracePt t="131513" x="1555750" y="3594100"/>
          <p14:tracePt t="132518" x="1550988" y="3594100"/>
          <p14:tracePt t="132528" x="1524000" y="3598863"/>
          <p14:tracePt t="132537" x="1501775" y="3605213"/>
          <p14:tracePt t="132548" x="1481138" y="3621088"/>
          <p14:tracePt t="132563" x="1474788" y="3625850"/>
          <p14:tracePt t="132579" x="1470025" y="3625850"/>
          <p14:tracePt t="133887" x="1470025" y="3659188"/>
          <p14:tracePt t="133900" x="1465263" y="3702050"/>
          <p14:tracePt t="133907" x="1447800" y="3756025"/>
          <p14:tracePt t="133919" x="1382713" y="3859213"/>
          <p14:tracePt t="133930" x="1335088" y="3929063"/>
          <p14:tracePt t="133946" x="1274763" y="3987800"/>
          <p14:tracePt t="133963" x="1101725" y="4090988"/>
          <p14:tracePt t="133980" x="935038" y="4102100"/>
          <p14:tracePt t="134013" x="696913" y="4003675"/>
          <p14:tracePt t="134046" x="546100" y="3760788"/>
          <p14:tracePt t="134079" x="519113" y="3524250"/>
          <p14:tracePt t="134096" x="539750" y="3459163"/>
          <p14:tracePt t="134113" x="600075" y="3378200"/>
          <p14:tracePt t="134129" x="730250" y="3279775"/>
          <p14:tracePt t="134146" x="811213" y="3252788"/>
          <p14:tracePt t="134163" x="1016000" y="3167063"/>
          <p14:tracePt t="134179" x="1312863" y="3097213"/>
          <p14:tracePt t="134196" x="1470025" y="3086100"/>
          <p14:tracePt t="134212" x="2063750" y="3070225"/>
          <p14:tracePt t="134229" x="2474913" y="3117850"/>
          <p14:tracePt t="134246" x="2566988" y="3160713"/>
          <p14:tracePt t="134263" x="2632075" y="3252788"/>
          <p14:tracePt t="134279" x="2632075" y="3367088"/>
          <p14:tracePt t="134296" x="2625725" y="3452813"/>
          <p14:tracePt t="134313" x="2598738" y="3560763"/>
          <p14:tracePt t="134329" x="2566988" y="3609975"/>
          <p14:tracePt t="134346" x="2540000" y="3632200"/>
          <p14:tracePt t="134363" x="2517775" y="3636963"/>
          <p14:tracePt t="134379" x="2497138" y="3636963"/>
          <p14:tracePt t="134396" x="2490788" y="3636963"/>
          <p14:tracePt t="134413" x="2474913" y="3636963"/>
          <p14:tracePt t="134430" x="2470150" y="3632200"/>
          <p14:tracePt t="134647" x="2470150" y="3636963"/>
          <p14:tracePt t="134687" x="2470150" y="3663950"/>
          <p14:tracePt t="134698" x="2470150" y="3686175"/>
          <p14:tracePt t="134707" x="2474913" y="3733800"/>
          <p14:tracePt t="134717" x="2490788" y="3776663"/>
          <p14:tracePt t="134729" x="2544763" y="3859213"/>
          <p14:tracePt t="134746" x="2647950" y="4037013"/>
          <p14:tracePt t="134762" x="2782888" y="4306888"/>
          <p14:tracePt t="134779" x="3052763" y="4760913"/>
          <p14:tracePt t="134796" x="3128963" y="4868863"/>
          <p14:tracePt t="134813" x="3317875" y="5145088"/>
          <p14:tracePt t="134829" x="3614738" y="5484813"/>
          <p14:tracePt t="134846" x="3702050" y="5565775"/>
          <p14:tracePt t="134863" x="3949700" y="5781675"/>
          <p14:tracePt t="134879" x="4102100" y="5911850"/>
          <p14:tracePt t="134896" x="4149725" y="5949950"/>
          <p14:tracePt t="134912" x="4210050" y="5981700"/>
          <p14:tracePt t="134929" x="4230688" y="5981700"/>
          <p14:tracePt t="134946" x="4237038" y="5981700"/>
          <p14:tracePt t="135137" x="4237038" y="5976938"/>
          <p14:tracePt t="135147" x="4225925" y="5961063"/>
          <p14:tracePt t="135156" x="4221163" y="5954713"/>
          <p14:tracePt t="135166" x="4214813" y="5949950"/>
          <p14:tracePt t="135179" x="4203700" y="5945188"/>
          <p14:tracePt t="135196" x="4183063" y="5938838"/>
          <p14:tracePt t="135213" x="4144963" y="5938838"/>
          <p14:tracePt t="135229" x="4102100" y="5938838"/>
          <p14:tracePt t="135246" x="4086225" y="5934075"/>
          <p14:tracePt t="135263" x="4064000" y="5922963"/>
          <p14:tracePt t="135279" x="4059238" y="5900738"/>
          <p14:tracePt t="135296" x="4052888" y="5891213"/>
          <p14:tracePt t="135313" x="4052888" y="5868988"/>
          <p14:tracePt t="135329" x="4052888" y="5853113"/>
          <p14:tracePt t="135346" x="4052888" y="5846763"/>
          <p14:tracePt t="135362" x="4052888" y="5830888"/>
          <p14:tracePt t="135379" x="4052888" y="5819775"/>
          <p14:tracePt t="135396" x="4052888" y="5815013"/>
          <p14:tracePt t="135413" x="4068763" y="5808663"/>
          <p14:tracePt t="135430" x="4113213" y="5792788"/>
          <p14:tracePt t="135446" x="4140200" y="5792788"/>
          <p14:tracePt t="135463" x="4230688" y="5788025"/>
          <p14:tracePt t="135479" x="4302125" y="5788025"/>
          <p14:tracePt t="135496" x="4360863" y="5781675"/>
          <p14:tracePt t="135497" x="4387850" y="5781675"/>
          <p14:tracePt t="135513" x="4414838" y="5781675"/>
          <p14:tracePt t="135529" x="4513263" y="5781675"/>
          <p14:tracePt t="135546" x="4603750" y="5781675"/>
          <p14:tracePt t="135563" x="4776788" y="5781675"/>
          <p14:tracePt t="135579" x="5003800" y="5781675"/>
          <p14:tracePt t="135596" x="5095875" y="5781675"/>
          <p14:tracePt t="135613" x="5356225" y="5781675"/>
          <p14:tracePt t="135629" x="5556250" y="5772150"/>
          <p14:tracePt t="135646" x="5646738" y="5761038"/>
          <p14:tracePt t="135663" x="5907088" y="5749925"/>
          <p14:tracePt t="135680" x="6122988" y="5738813"/>
          <p14:tracePt t="135697" x="6273800" y="5738813"/>
          <p14:tracePt t="135713" x="6388100" y="5738813"/>
          <p14:tracePt t="135729" x="6538913" y="5727700"/>
          <p14:tracePt t="135746" x="6630988" y="5718175"/>
          <p14:tracePt t="135763" x="6696075" y="5718175"/>
          <p14:tracePt t="135779" x="6738938" y="5711825"/>
          <p14:tracePt t="135796" x="6743700" y="5711825"/>
          <p14:tracePt t="135829" x="6743700" y="5707063"/>
          <p14:tracePt t="136606" x="6743700" y="5691188"/>
          <p14:tracePt t="136617" x="6727825" y="5673725"/>
          <p14:tracePt t="136627" x="6707188" y="5653088"/>
          <p14:tracePt t="136637" x="6642100" y="5603875"/>
          <p14:tracePt t="136648" x="6581775" y="5565775"/>
          <p14:tracePt t="136663" x="6511925" y="5518150"/>
          <p14:tracePt t="136679" x="6269038" y="5372100"/>
          <p14:tracePt t="136713" x="5792788" y="5111750"/>
          <p14:tracePt t="136746" x="5329238" y="4852988"/>
          <p14:tracePt t="136779" x="4841875" y="4587875"/>
          <p14:tracePt t="136796" x="4760913" y="4549775"/>
          <p14:tracePt t="136813" x="4560888" y="4452938"/>
          <p14:tracePt t="136829" x="4398963" y="4383088"/>
          <p14:tracePt t="136846" x="4322763" y="4356100"/>
          <p14:tracePt t="136862" x="4225925" y="4318000"/>
          <p14:tracePt t="136879" x="4160838" y="4295775"/>
          <p14:tracePt t="136896" x="4106863" y="4279900"/>
          <p14:tracePt t="136913" x="4014788" y="4252913"/>
          <p14:tracePt t="136929" x="3852863" y="4194175"/>
          <p14:tracePt t="136946" x="3787775" y="4160838"/>
          <p14:tracePt t="136963" x="3587750" y="4068763"/>
          <p14:tracePt t="136979" x="3351213" y="3949700"/>
          <p14:tracePt t="136996" x="3270250" y="3917950"/>
          <p14:tracePt t="136997" x="3167063" y="3879850"/>
          <p14:tracePt t="137012" x="3113088" y="3848100"/>
          <p14:tracePt t="137029" x="2989263" y="3783013"/>
          <p14:tracePt t="137046" x="2955925" y="3756025"/>
          <p14:tracePt t="137062" x="2913063" y="3722688"/>
          <p14:tracePt t="137079" x="2890838" y="3695700"/>
          <p14:tracePt t="137096" x="2886075" y="3679825"/>
          <p14:tracePt t="137113" x="2886075" y="3675063"/>
          <p14:tracePt t="137129" x="2879725" y="3675063"/>
          <p14:tracePt t="137166" x="2879725" y="3668713"/>
          <p14:tracePt t="137179" x="2879725" y="3663950"/>
          <p14:tracePt t="137196" x="2879725" y="3659188"/>
          <p14:tracePt t="137213" x="2879725" y="3648075"/>
          <p14:tracePt t="137276" x="2890838" y="3659188"/>
          <p14:tracePt t="137287" x="2913063" y="3663950"/>
          <p14:tracePt t="137297" x="2933700" y="3679825"/>
          <p14:tracePt t="137307" x="2994025" y="3695700"/>
          <p14:tracePt t="137317" x="3032125" y="3695700"/>
          <p14:tracePt t="137329" x="3133725" y="3706813"/>
          <p14:tracePt t="137347" x="3248025" y="3706813"/>
          <p14:tracePt t="137363" x="3398838" y="3713163"/>
          <p14:tracePt t="137379" x="3432175" y="3722688"/>
          <p14:tracePt t="137413" x="3432175" y="3729038"/>
          <p14:tracePt t="138027" x="3436938" y="3729038"/>
          <p14:tracePt t="138037" x="3448050" y="3729038"/>
          <p14:tracePt t="138047" x="3490913" y="3733800"/>
          <p14:tracePt t="138058" x="3517900" y="3733800"/>
          <p14:tracePt t="138071" x="3556000" y="3733800"/>
          <p14:tracePt t="138080" x="3659188" y="3744913"/>
          <p14:tracePt t="138096" x="3733800" y="3744913"/>
          <p14:tracePt t="138113" x="3944938" y="3744913"/>
          <p14:tracePt t="138146" x="4198938" y="3744913"/>
          <p14:tracePt t="138180" x="4302125" y="3744913"/>
          <p14:tracePt t="138213" x="4371975" y="3749675"/>
          <p14:tracePt t="138229" x="4430713" y="3749675"/>
          <p14:tracePt t="138246" x="4468813" y="3749675"/>
          <p14:tracePt t="138262" x="4518025" y="3749675"/>
          <p14:tracePt t="138279" x="4540250" y="3760788"/>
          <p14:tracePt t="138296" x="4545013" y="3760788"/>
          <p14:tracePt t="138347" x="4545013" y="3767138"/>
          <p14:tracePt t="138377" x="4549775" y="3771900"/>
          <p14:tracePt t="139246" x="4545013" y="3771900"/>
          <p14:tracePt t="139262" x="4452938" y="3771900"/>
          <p14:tracePt t="139279" x="4264025" y="3787775"/>
          <p14:tracePt t="139296" x="4149725" y="3787775"/>
          <p14:tracePt t="139313" x="4021138" y="3810000"/>
          <p14:tracePt t="139329" x="3929063" y="3836988"/>
          <p14:tracePt t="139346" x="3895725" y="3841750"/>
          <p14:tracePt t="139379" x="3740150" y="3859213"/>
          <p14:tracePt t="139412" x="3686175" y="3859213"/>
          <p14:tracePt t="139446" x="3668713" y="3859213"/>
          <p14:tracePt t="139463" x="3652838" y="3859213"/>
          <p14:tracePt t="139479" x="3636963" y="3859213"/>
          <p14:tracePt t="139496" x="3632200" y="3859213"/>
          <p14:tracePt t="139497" x="3625850" y="3859213"/>
          <p14:tracePt t="139566" x="3621088" y="3859213"/>
          <p14:tracePt t="139577" x="3609975" y="3859213"/>
          <p14:tracePt t="139588" x="3587750" y="3859213"/>
          <p14:tracePt t="139597" x="3551238" y="3868738"/>
          <p14:tracePt t="139612" x="3506788" y="3875088"/>
          <p14:tracePt t="139629" x="3367088" y="3895725"/>
          <p14:tracePt t="139646" x="3313113" y="3895725"/>
          <p14:tracePt t="139663" x="3171825" y="3895725"/>
          <p14:tracePt t="139679" x="3097213" y="3890963"/>
          <p14:tracePt t="139696" x="3074988" y="3886200"/>
          <p14:tracePt t="139713" x="3025775" y="3848100"/>
          <p14:tracePt t="139729" x="3005138" y="3821113"/>
          <p14:tracePt t="139746" x="2989263" y="3810000"/>
          <p14:tracePt t="139762" x="2989263" y="3787775"/>
          <p14:tracePt t="139779" x="2989263" y="3783013"/>
          <p14:tracePt t="139796" x="2989263" y="3776663"/>
          <p14:tracePt t="139837" x="3005138" y="3783013"/>
          <p14:tracePt t="139847" x="3032125" y="3794125"/>
          <p14:tracePt t="139863" x="3052763" y="3810000"/>
          <p14:tracePt t="139879" x="3151188" y="3848100"/>
          <p14:tracePt t="139896" x="3178175" y="3859213"/>
          <p14:tracePt t="139913" x="3306763" y="3879850"/>
          <p14:tracePt t="139930" x="3378200" y="3879850"/>
          <p14:tracePt t="139946" x="3387725" y="3879850"/>
          <p14:tracePt t="139962" x="3398838" y="3879850"/>
          <p14:tracePt t="140117" x="3405188" y="3879850"/>
          <p14:tracePt t="140127" x="3414713" y="3875088"/>
          <p14:tracePt t="140137" x="3414713" y="3868738"/>
          <p14:tracePt t="140148" x="3421063" y="3868738"/>
          <p14:tracePt t="140163" x="3421063" y="3863975"/>
          <p14:tracePt t="140179" x="3432175" y="3848100"/>
          <p14:tracePt t="140196" x="3432175" y="3841750"/>
          <p14:tracePt t="140212" x="3436938" y="3814763"/>
          <p14:tracePt t="140229" x="3441700" y="3805238"/>
          <p14:tracePt t="140246" x="3448050" y="3798888"/>
          <p14:tracePt t="140262" x="3448050" y="3787775"/>
          <p14:tracePt t="140279" x="3448050" y="3783013"/>
          <p14:tracePt t="140296" x="3448050" y="3776663"/>
          <p14:tracePt t="140312" x="3448050" y="3771900"/>
          <p14:tracePt t="140329" x="3448050" y="3767138"/>
          <p14:tracePt t="140346" x="3448050" y="3760788"/>
          <p14:tracePt t="140479" x="3441700" y="3760788"/>
          <p14:tracePt t="140489" x="3441700" y="3767138"/>
          <p14:tracePt t="140498" x="3436938" y="3767138"/>
          <p14:tracePt t="140512" x="3436938" y="3771900"/>
          <p14:tracePt t="140529" x="3436938" y="3783013"/>
          <p14:tracePt t="140546" x="3436938" y="3787775"/>
          <p14:tracePt t="140747" x="3432175" y="3787775"/>
          <p14:tracePt t="141157" x="3425825" y="3787775"/>
          <p14:tracePt t="141177" x="3421063" y="3787775"/>
          <p14:tracePt t="141517" x="3441700" y="3787775"/>
          <p14:tracePt t="141527" x="3479800" y="3787775"/>
          <p14:tracePt t="141538" x="3506788" y="3787775"/>
          <p14:tracePt t="141548" x="3556000" y="3787775"/>
          <p14:tracePt t="141562" x="3632200" y="3787775"/>
          <p14:tracePt t="141579" x="3722688" y="3787775"/>
          <p14:tracePt t="141612" x="3832225" y="3787775"/>
          <p14:tracePt t="141646" x="3940175" y="3771900"/>
          <p14:tracePt t="141679" x="4140200" y="3771900"/>
          <p14:tracePt t="141696" x="4176713" y="3771900"/>
          <p14:tracePt t="141713" x="4225925" y="3771900"/>
          <p14:tracePt t="141729" x="4230688" y="3771900"/>
          <p14:tracePt t="141890" x="4230688" y="3776663"/>
          <p14:tracePt t="141901" x="4230688" y="3787775"/>
          <p14:tracePt t="141908" x="4230688" y="3794125"/>
          <p14:tracePt t="141917" x="4225925" y="3798888"/>
          <p14:tracePt t="141930" x="4221163" y="3805238"/>
          <p14:tracePt t="141946" x="4214813" y="3810000"/>
          <p14:tracePt t="141962" x="4183063" y="3821113"/>
          <p14:tracePt t="141979" x="4106863" y="3832225"/>
          <p14:tracePt t="141996" x="4064000" y="3832225"/>
          <p14:tracePt t="141998" x="3976688" y="3832225"/>
          <p14:tracePt t="142012" x="3879850" y="3832225"/>
          <p14:tracePt t="142029" x="3740150" y="3825875"/>
          <p14:tracePt t="142046" x="3695700" y="3821113"/>
          <p14:tracePt t="142062" x="3621088" y="3783013"/>
          <p14:tracePt t="142079" x="3605213" y="3756025"/>
          <p14:tracePt t="142096" x="3594100" y="3717925"/>
          <p14:tracePt t="142113" x="3587750" y="3668713"/>
          <p14:tracePt t="142129" x="3587750" y="3571875"/>
          <p14:tracePt t="142146" x="3621088" y="3513138"/>
          <p14:tracePt t="142163" x="3690938" y="3432175"/>
          <p14:tracePt t="142179" x="3767138" y="3382963"/>
          <p14:tracePt t="142196" x="3798888" y="3367088"/>
          <p14:tracePt t="142213" x="3913188" y="3355975"/>
          <p14:tracePt t="142229" x="4052888" y="3344863"/>
          <p14:tracePt t="142246" x="4090988" y="3344863"/>
          <p14:tracePt t="142262" x="4210050" y="3344863"/>
          <p14:tracePt t="142279" x="4286250" y="3351213"/>
          <p14:tracePt t="142296" x="4306888" y="3355975"/>
          <p14:tracePt t="142313" x="4394200" y="3398838"/>
          <p14:tracePt t="142329" x="4448175" y="3452813"/>
          <p14:tracePt t="142346" x="4495800" y="3502025"/>
          <p14:tracePt t="142362" x="4518025" y="3560763"/>
          <p14:tracePt t="142379" x="4518025" y="3652838"/>
          <p14:tracePt t="142396" x="4506913" y="3706813"/>
          <p14:tracePt t="142413" x="4452938" y="3783013"/>
          <p14:tracePt t="142429" x="4349750" y="3879850"/>
          <p14:tracePt t="142446" x="4306888" y="3906838"/>
          <p14:tracePt t="142463" x="4171950" y="3933825"/>
          <p14:tracePt t="142479" x="4010025" y="3933825"/>
          <p14:tracePt t="142496" x="3944938" y="3933825"/>
          <p14:tracePt t="142497" x="3852863" y="3917950"/>
          <p14:tracePt t="142513" x="3787775" y="3879850"/>
          <p14:tracePt t="142529" x="3695700" y="3794125"/>
          <p14:tracePt t="142546" x="3668713" y="3760788"/>
          <p14:tracePt t="142563" x="3621088" y="3686175"/>
          <p14:tracePt t="142579" x="3609975" y="3636963"/>
          <p14:tracePt t="142596" x="3609975" y="3598863"/>
          <p14:tracePt t="142612" x="3614738" y="3556000"/>
          <p14:tracePt t="142629" x="3679825" y="3506788"/>
          <p14:tracePt t="142646" x="3756025" y="3479800"/>
          <p14:tracePt t="142663" x="3902075" y="3448050"/>
          <p14:tracePt t="142679" x="4090988" y="3425825"/>
          <p14:tracePt t="142697" x="4221163" y="3425825"/>
          <p14:tracePt t="142712" x="4248150" y="3432175"/>
          <p14:tracePt t="142729" x="4302125" y="3459163"/>
          <p14:tracePt t="142746" x="4313238" y="3475038"/>
          <p14:tracePt t="142763" x="4329113" y="3533775"/>
          <p14:tracePt t="142779" x="4329113" y="3582988"/>
          <p14:tracePt t="142796" x="4329113" y="3598863"/>
          <p14:tracePt t="142812" x="4291013" y="3652838"/>
          <p14:tracePt t="142829" x="4230688" y="3713163"/>
          <p14:tracePt t="142846" x="4187825" y="3744913"/>
          <p14:tracePt t="142863" x="4133850" y="3776663"/>
          <p14:tracePt t="142879" x="4117975" y="3783013"/>
          <p14:tracePt t="142988" x="4122738" y="3783013"/>
          <p14:tracePt t="142999" x="4129088" y="3783013"/>
          <p14:tracePt t="143009" x="4133850" y="3783013"/>
          <p14:tracePt t="143028" x="4140200" y="3783013"/>
          <p14:tracePt t="143207" x="4133850" y="3783013"/>
          <p14:tracePt t="143247" x="4129088" y="3783013"/>
          <p14:tracePt t="143257" x="4122738" y="3783013"/>
          <p14:tracePt t="143267" x="4113213" y="3776663"/>
          <p14:tracePt t="143279" x="4106863" y="3771900"/>
          <p14:tracePt t="143312" x="4095750" y="3740150"/>
          <p14:tracePt t="143346" x="4090988" y="3706813"/>
          <p14:tracePt t="143379" x="4090988" y="3659188"/>
          <p14:tracePt t="143396" x="4090988" y="3652838"/>
          <p14:tracePt t="143413" x="4090988" y="3636963"/>
          <p14:tracePt t="143430" x="4090988" y="3625850"/>
          <p14:tracePt t="143446" x="4090988" y="3614738"/>
          <p14:tracePt t="143463" x="4113213" y="3594100"/>
          <p14:tracePt t="143479" x="4160838" y="3582988"/>
          <p14:tracePt t="143496" x="4203700" y="3571875"/>
          <p14:tracePt t="143498" x="4230688" y="3571875"/>
          <p14:tracePt t="143513" x="4268788" y="3571875"/>
          <p14:tracePt t="143529" x="4360863" y="3571875"/>
          <p14:tracePt t="143546" x="4387850" y="3578225"/>
          <p14:tracePt t="143563" x="4464050" y="3605213"/>
          <p14:tracePt t="143579" x="4502150" y="3641725"/>
          <p14:tracePt t="143596" x="4506913" y="3659188"/>
          <p14:tracePt t="143612" x="4513263" y="3695700"/>
          <p14:tracePt t="143629" x="4513263" y="3740150"/>
          <p14:tracePt t="143646" x="4495800" y="3760788"/>
          <p14:tracePt t="143663" x="4452938" y="3805238"/>
          <p14:tracePt t="143680" x="4410075" y="3821113"/>
          <p14:tracePt t="143696" x="4367213" y="3821113"/>
          <p14:tracePt t="143713" x="4318000" y="3821113"/>
          <p14:tracePt t="143729" x="4291013" y="3805238"/>
          <p14:tracePt t="143746" x="4275138" y="3787775"/>
          <p14:tracePt t="143762" x="4268788" y="3760788"/>
          <p14:tracePt t="143779" x="4268788" y="3744913"/>
          <p14:tracePt t="143796" x="4268788" y="3740150"/>
          <p14:tracePt t="143812" x="4268788" y="3733800"/>
          <p14:tracePt t="144028" x="4268788" y="3740150"/>
          <p14:tracePt t="144077" x="4268788" y="3744913"/>
          <p14:tracePt t="144478" x="4268788" y="3749675"/>
          <p14:tracePt t="144499" x="4268788" y="3756025"/>
          <p14:tracePt t="144877" x="4268788" y="3760788"/>
          <p14:tracePt t="144897" x="4268788" y="3767138"/>
          <p14:tracePt t="145009" x="4264025" y="3767138"/>
          <p14:tracePt t="145017" x="4259263" y="3771900"/>
          <p14:tracePt t="145037" x="4252913" y="3771900"/>
          <p14:tracePt t="145048" x="4248150" y="3776663"/>
          <p14:tracePt t="145058" x="4241800" y="3776663"/>
          <p14:tracePt t="145067" x="4237038" y="3783013"/>
          <p14:tracePt t="145079" x="4230688" y="3787775"/>
          <p14:tracePt t="145096" x="4225925" y="3794125"/>
          <p14:tracePt t="145129" x="4203700" y="3836988"/>
          <p14:tracePt t="145163" x="4183063" y="3879850"/>
          <p14:tracePt t="145196" x="4133850" y="3971925"/>
          <p14:tracePt t="145213" x="4090988" y="4059238"/>
          <p14:tracePt t="145229" x="4037013" y="4160838"/>
          <p14:tracePt t="145246" x="4021138" y="4194175"/>
          <p14:tracePt t="145262" x="3983038" y="4257675"/>
          <p14:tracePt t="145279" x="3906838" y="4344988"/>
          <p14:tracePt t="145296" x="3875088" y="4394200"/>
          <p14:tracePt t="145312" x="3744913" y="4522788"/>
          <p14:tracePt t="145329" x="3648075" y="4625975"/>
          <p14:tracePt t="145346" x="3567113" y="4706938"/>
          <p14:tracePt t="145363" x="3479800" y="4810125"/>
          <p14:tracePt t="145379" x="3441700" y="4857750"/>
          <p14:tracePt t="145396" x="3425825" y="4875213"/>
          <p14:tracePt t="145412" x="3421063" y="4879975"/>
          <p14:tracePt t="145429" x="3414713" y="4879975"/>
          <p14:tracePt t="145446" x="3405188" y="4879975"/>
          <p14:tracePt t="145463" x="3387725" y="4868863"/>
          <p14:tracePt t="145479" x="3340100" y="4852988"/>
          <p14:tracePt t="145496" x="3333750" y="4837113"/>
          <p14:tracePt t="145498" x="3324225" y="4826000"/>
          <p14:tracePt t="145512" x="3313113" y="4810125"/>
          <p14:tracePt t="145529" x="3286125" y="4776788"/>
          <p14:tracePt t="145546" x="3279775" y="4760913"/>
          <p14:tracePt t="145562" x="3259138" y="4729163"/>
          <p14:tracePt t="145579" x="3248025" y="4684713"/>
          <p14:tracePt t="145596" x="3232150" y="4637088"/>
          <p14:tracePt t="145613" x="3214688" y="4567238"/>
          <p14:tracePt t="145629" x="3214688" y="4533900"/>
          <p14:tracePt t="145646" x="3214688" y="4518025"/>
          <p14:tracePt t="145663" x="3221038" y="4495800"/>
          <p14:tracePt t="145679" x="3221038" y="4479925"/>
          <p14:tracePt t="145696" x="3221038" y="4475163"/>
          <p14:tracePt t="145712" x="3225800" y="4468813"/>
          <p14:tracePt t="145729" x="3225800" y="4452938"/>
          <p14:tracePt t="145746" x="3225800" y="4441825"/>
          <p14:tracePt t="145762" x="3221038" y="4414838"/>
          <p14:tracePt t="145779" x="3221038" y="4387850"/>
          <p14:tracePt t="145796" x="3221038" y="4383088"/>
          <p14:tracePt t="145812" x="3221038" y="4356100"/>
          <p14:tracePt t="145829" x="3221038" y="4329113"/>
          <p14:tracePt t="145846" x="3221038" y="4318000"/>
          <p14:tracePt t="145862" x="3221038" y="4306888"/>
          <p14:tracePt t="145896" x="3221038" y="4302125"/>
          <p14:tracePt t="146478" x="3248025" y="4302125"/>
          <p14:tracePt t="146487" x="3313113" y="4302125"/>
          <p14:tracePt t="146500" x="3360738" y="4302125"/>
          <p14:tracePt t="146513" x="3502025" y="4302125"/>
          <p14:tracePt t="146529" x="3722688" y="4302125"/>
          <p14:tracePt t="146546" x="4129088" y="4302125"/>
          <p14:tracePt t="146562" x="4286250" y="4302125"/>
          <p14:tracePt t="146596" x="4830763" y="4302125"/>
          <p14:tracePt t="146629" x="5122863" y="4302125"/>
          <p14:tracePt t="146663" x="5165725" y="4302125"/>
          <p14:tracePt t="146679" x="5183188" y="4313238"/>
          <p14:tracePt t="146696" x="5187950" y="4313238"/>
          <p14:tracePt t="146713" x="5192713" y="4318000"/>
          <p14:tracePt t="146838" x="5192713" y="4322763"/>
          <p14:tracePt t="147737" x="5138738" y="4322763"/>
          <p14:tracePt t="147749" x="5030788" y="4322763"/>
          <p14:tracePt t="147758" x="4938713" y="4322763"/>
          <p14:tracePt t="147768" x="4765675" y="4322763"/>
          <p14:tracePt t="147779" x="4668838" y="4333875"/>
          <p14:tracePt t="147796" x="4430713" y="4333875"/>
          <p14:tracePt t="147829" x="4140200" y="4333875"/>
          <p14:tracePt t="147863" x="3648075" y="4329113"/>
          <p14:tracePt t="147896" x="3275013" y="4329113"/>
          <p14:tracePt t="147913" x="3133725" y="4333875"/>
          <p14:tracePt t="147929" x="3106738" y="4344988"/>
          <p14:tracePt t="147946" x="3090863" y="4356100"/>
          <p14:tracePt t="147963" x="3070225" y="4360863"/>
          <p14:tracePt t="147979" x="3025775" y="4371975"/>
          <p14:tracePt t="147996" x="2978150" y="4387850"/>
          <p14:tracePt t="147997" x="2944813" y="4398963"/>
          <p14:tracePt t="148013" x="2906713" y="4403725"/>
          <p14:tracePt t="148030" x="2778125" y="4414838"/>
          <p14:tracePt t="148047" x="2728913" y="4414838"/>
          <p14:tracePt t="148063" x="2598738" y="4414838"/>
          <p14:tracePt t="148079" x="2459038" y="4414838"/>
          <p14:tracePt t="148096" x="2382838" y="4410075"/>
          <p14:tracePt t="148112" x="2144713" y="4410075"/>
          <p14:tracePt t="148129" x="1955800" y="4410075"/>
          <p14:tracePt t="148146" x="1881188" y="4410075"/>
          <p14:tracePt t="148163" x="1712913" y="4398963"/>
          <p14:tracePt t="148179" x="1600200" y="4394200"/>
          <p14:tracePt t="148196" x="1535113" y="4371975"/>
          <p14:tracePt t="148213" x="1438275" y="4340225"/>
          <p14:tracePt t="148229" x="1350963" y="4302125"/>
          <p14:tracePt t="148246" x="1296988" y="4275138"/>
          <p14:tracePt t="148263" x="1211263" y="4241800"/>
          <p14:tracePt t="148279" x="1119188" y="4176713"/>
          <p14:tracePt t="148296" x="1096963" y="4160838"/>
          <p14:tracePt t="148313" x="1058863" y="4117975"/>
          <p14:tracePt t="148329" x="1038225" y="4075113"/>
          <p14:tracePt t="148346" x="1038225" y="4052888"/>
          <p14:tracePt t="148363" x="1031875" y="4014788"/>
          <p14:tracePt t="148379" x="1031875" y="3967163"/>
          <p14:tracePt t="148396" x="1031875" y="3956050"/>
          <p14:tracePt t="148412" x="1038225" y="3902075"/>
          <p14:tracePt t="148430" x="1074738" y="3875088"/>
          <p14:tracePt t="148446" x="1155700" y="3810000"/>
          <p14:tracePt t="148463" x="1227138" y="3771900"/>
          <p14:tracePt t="148479" x="1339850" y="3702050"/>
          <p14:tracePt t="148496" x="1420813" y="3675063"/>
          <p14:tracePt t="148498" x="1454150" y="3648075"/>
          <p14:tracePt t="148512" x="1497013" y="3632200"/>
          <p14:tracePt t="148529" x="1604963" y="3594100"/>
          <p14:tracePt t="148546" x="1643063" y="3587750"/>
          <p14:tracePt t="148563" x="1809750" y="3578225"/>
          <p14:tracePt t="148579" x="2074863" y="3578225"/>
          <p14:tracePt t="148596" x="2151063" y="3578225"/>
          <p14:tracePt t="148612" x="2328863" y="3598863"/>
          <p14:tracePt t="148629" x="2416175" y="3652838"/>
          <p14:tracePt t="148646" x="2436813" y="3668713"/>
          <p14:tracePt t="148663" x="2486025" y="3733800"/>
          <p14:tracePt t="148679" x="2524125" y="3776663"/>
          <p14:tracePt t="148696" x="2566988" y="3852863"/>
          <p14:tracePt t="148713" x="2593975" y="3906838"/>
          <p14:tracePt t="148729" x="2609850" y="3967163"/>
          <p14:tracePt t="148746" x="2625725" y="4030663"/>
          <p14:tracePt t="148762" x="2636838" y="4113213"/>
          <p14:tracePt t="148779" x="2643188" y="4221163"/>
          <p14:tracePt t="148796" x="2643188" y="4248150"/>
          <p14:tracePt t="148812" x="2616200" y="4329113"/>
          <p14:tracePt t="148829" x="2562225" y="4383088"/>
          <p14:tracePt t="148846" x="2528888" y="4394200"/>
          <p14:tracePt t="148863" x="2513013" y="4398963"/>
          <p14:tracePt t="148879" x="2508250" y="4398963"/>
          <p14:tracePt t="149207" x="2508250" y="4403725"/>
          <p14:tracePt t="149217" x="2513013" y="4414838"/>
          <p14:tracePt t="149228" x="2528888" y="4421188"/>
          <p14:tracePt t="149237" x="2551113" y="4441825"/>
          <p14:tracePt t="149248" x="2555875" y="4448175"/>
          <p14:tracePt t="149263" x="2566988" y="4464050"/>
          <p14:tracePt t="149279" x="2578100" y="4468813"/>
          <p14:tracePt t="149312" x="2609850" y="4491038"/>
          <p14:tracePt t="149346" x="2674938" y="4495800"/>
          <p14:tracePt t="149379" x="2778125" y="4538663"/>
          <p14:tracePt t="149396" x="2782888" y="4538663"/>
          <p14:tracePt t="149413" x="2789238" y="4545013"/>
          <p14:tracePt t="149487" x="2789238" y="4549775"/>
          <p14:tracePt t="149497" x="2789238" y="4556125"/>
          <p14:tracePt t="150097" x="2820988" y="4576763"/>
          <p14:tracePt t="150107" x="2852738" y="4594225"/>
          <p14:tracePt t="150117" x="2897188" y="4610100"/>
          <p14:tracePt t="150129" x="2906713" y="4614863"/>
          <p14:tracePt t="150146" x="2924175" y="4641850"/>
          <p14:tracePt t="150163" x="2928938" y="4641850"/>
          <p14:tracePt t="150198" x="2928938" y="4648200"/>
          <p14:tracePt t="150247" x="2933700" y="4648200"/>
          <p14:tracePt t="150262" x="2940050" y="4652963"/>
          <p14:tracePt t="150296" x="2951163" y="4664075"/>
          <p14:tracePt t="150377" x="2951163" y="4668838"/>
          <p14:tracePt t="150406" x="2955925" y="46688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2.5|11.4|19.6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0.4|5.9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4.4|3.8|12.9|1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5|9.9|19.7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5.3|4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8.1|4.2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6.3|27.9|22.6|4.7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5.8|36.8|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23.8|14.5|1.3|20.3|7.2|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4.8|14|16.3|47.2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8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943</Words>
  <Application>Microsoft Office PowerPoint</Application>
  <PresentationFormat>ワイド画面</PresentationFormat>
  <Paragraphs>112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テーマ</vt:lpstr>
      <vt:lpstr>前置詞</vt:lpstr>
      <vt:lpstr>まずは定義から</vt:lpstr>
      <vt:lpstr>前置詞句の3用法</vt:lpstr>
      <vt:lpstr>同じ the book on the desk でも</vt:lpstr>
      <vt:lpstr>同じ the book on the desk でも</vt:lpstr>
      <vt:lpstr>前置詞の後に来るのは?</vt:lpstr>
      <vt:lpstr>前置詞+名詞：接続詞+主語+動詞</vt:lpstr>
      <vt:lpstr>前置詞を無視せず、3用法の区別を</vt:lpstr>
      <vt:lpstr>主語に前置詞なし （前置詞なしの名詞＋SVは？）</vt:lpstr>
      <vt:lpstr>日本人にとって紛らわしい前置詞</vt:lpstr>
      <vt:lpstr>PowerPoint プレゼンテーション</vt:lpstr>
      <vt:lpstr>PowerPoint プレゼンテーション</vt:lpstr>
      <vt:lpstr>PowerPoint プレゼンテーション</vt:lpstr>
      <vt:lpstr>離れて上は over, above,下にあったら under, below</vt:lpstr>
      <vt:lpstr>覆い被さる over, under</vt:lpstr>
      <vt:lpstr>基準の上下は above/below</vt:lpstr>
      <vt:lpstr>by = ～までに　　till/until = ～まで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前置詞</dc:title>
  <dc:creator>Naoyuki Takagi</dc:creator>
  <cp:lastModifiedBy>高木 直之</cp:lastModifiedBy>
  <cp:revision>54</cp:revision>
  <dcterms:created xsi:type="dcterms:W3CDTF">2018-04-22T01:15:59Z</dcterms:created>
  <dcterms:modified xsi:type="dcterms:W3CDTF">2022-04-20T22:31:40Z</dcterms:modified>
</cp:coreProperties>
</file>