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91" r:id="rId5"/>
    <p:sldId id="295" r:id="rId6"/>
    <p:sldId id="296" r:id="rId7"/>
    <p:sldId id="294" r:id="rId8"/>
    <p:sldId id="297" r:id="rId9"/>
    <p:sldId id="298" r:id="rId10"/>
    <p:sldId id="302" r:id="rId11"/>
    <p:sldId id="303" r:id="rId12"/>
    <p:sldId id="304" r:id="rId13"/>
    <p:sldId id="299" r:id="rId14"/>
    <p:sldId id="301" r:id="rId15"/>
    <p:sldId id="307" r:id="rId16"/>
    <p:sldId id="305" r:id="rId17"/>
    <p:sldId id="309" r:id="rId18"/>
    <p:sldId id="308" r:id="rId19"/>
    <p:sldId id="306" r:id="rId20"/>
    <p:sldId id="311" r:id="rId21"/>
    <p:sldId id="310" r:id="rId22"/>
    <p:sldId id="312" r:id="rId23"/>
    <p:sldId id="314" r:id="rId24"/>
    <p:sldId id="316" r:id="rId25"/>
    <p:sldId id="317" r:id="rId26"/>
    <p:sldId id="318" r:id="rId27"/>
    <p:sldId id="320" r:id="rId28"/>
    <p:sldId id="322" r:id="rId29"/>
    <p:sldId id="321" r:id="rId30"/>
    <p:sldId id="323" r:id="rId31"/>
    <p:sldId id="319" r:id="rId32"/>
    <p:sldId id="324" r:id="rId33"/>
    <p:sldId id="325" r:id="rId34"/>
    <p:sldId id="326" r:id="rId3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83" d="100"/>
          <a:sy n="83" d="100"/>
        </p:scale>
        <p:origin x="51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0470-FFD5-44A9-B284-AA97C3D31BD6}" type="datetimeFigureOut">
              <a:rPr kumimoji="1" lang="ja-JP" altLang="en-US" smtClean="0"/>
              <a:t>2021/5/5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4F64F-DEEB-485B-A31C-11EBA9B725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04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0470-FFD5-44A9-B284-AA97C3D31BD6}" type="datetimeFigureOut">
              <a:rPr kumimoji="1" lang="ja-JP" altLang="en-US" smtClean="0"/>
              <a:t>2021/5/5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4F64F-DEEB-485B-A31C-11EBA9B725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0845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0470-FFD5-44A9-B284-AA97C3D31BD6}" type="datetimeFigureOut">
              <a:rPr kumimoji="1" lang="ja-JP" altLang="en-US" smtClean="0"/>
              <a:t>2021/5/5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4F64F-DEEB-485B-A31C-11EBA9B725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0275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0470-FFD5-44A9-B284-AA97C3D31BD6}" type="datetimeFigureOut">
              <a:rPr kumimoji="1" lang="ja-JP" altLang="en-US" smtClean="0"/>
              <a:t>2021/5/5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4F64F-DEEB-485B-A31C-11EBA9B725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2977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0470-FFD5-44A9-B284-AA97C3D31BD6}" type="datetimeFigureOut">
              <a:rPr kumimoji="1" lang="ja-JP" altLang="en-US" smtClean="0"/>
              <a:t>2021/5/5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4F64F-DEEB-485B-A31C-11EBA9B725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3486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0470-FFD5-44A9-B284-AA97C3D31BD6}" type="datetimeFigureOut">
              <a:rPr kumimoji="1" lang="ja-JP" altLang="en-US" smtClean="0"/>
              <a:t>2021/5/5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4F64F-DEEB-485B-A31C-11EBA9B725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934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0470-FFD5-44A9-B284-AA97C3D31BD6}" type="datetimeFigureOut">
              <a:rPr kumimoji="1" lang="ja-JP" altLang="en-US" smtClean="0"/>
              <a:t>2021/5/5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4F64F-DEEB-485B-A31C-11EBA9B725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7132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0470-FFD5-44A9-B284-AA97C3D31BD6}" type="datetimeFigureOut">
              <a:rPr kumimoji="1" lang="ja-JP" altLang="en-US" smtClean="0"/>
              <a:t>2021/5/5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4F64F-DEEB-485B-A31C-11EBA9B725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5871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0470-FFD5-44A9-B284-AA97C3D31BD6}" type="datetimeFigureOut">
              <a:rPr kumimoji="1" lang="ja-JP" altLang="en-US" smtClean="0"/>
              <a:t>2021/5/5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4F64F-DEEB-485B-A31C-11EBA9B725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9249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0470-FFD5-44A9-B284-AA97C3D31BD6}" type="datetimeFigureOut">
              <a:rPr kumimoji="1" lang="ja-JP" altLang="en-US" smtClean="0"/>
              <a:t>2021/5/5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4F64F-DEEB-485B-A31C-11EBA9B725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1416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0470-FFD5-44A9-B284-AA97C3D31BD6}" type="datetimeFigureOut">
              <a:rPr kumimoji="1" lang="ja-JP" altLang="en-US" smtClean="0"/>
              <a:t>2021/5/5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4F64F-DEEB-485B-A31C-11EBA9B725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178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F0470-FFD5-44A9-B284-AA97C3D31BD6}" type="datetimeFigureOut">
              <a:rPr kumimoji="1" lang="ja-JP" altLang="en-US" smtClean="0"/>
              <a:t>2021/5/5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4F64F-DEEB-485B-A31C-11EBA9B725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648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1.png"/><Relationship Id="rId2" Type="http://schemas.microsoft.com/office/2007/relationships/media" Target="../media/media21.m4a"/><Relationship Id="rId1" Type="http://schemas.openxmlformats.org/officeDocument/2006/relationships/tags" Target="../tags/tag6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1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1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2" Type="http://schemas.microsoft.com/office/2007/relationships/media" Target="../media/media31.m4a"/><Relationship Id="rId1" Type="http://schemas.openxmlformats.org/officeDocument/2006/relationships/tags" Target="../tags/tag1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1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1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接続詞とつなぎ語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E4C4CB13-8BEF-4190-A5F4-E3558083EC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07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7"/>
    </mc:Choice>
    <mc:Fallback xmlns="">
      <p:transition spd="slow" advTm="6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04" x="1038225" y="504190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856343"/>
            <a:ext cx="10515600" cy="5320620"/>
          </a:xfrm>
        </p:spPr>
        <p:txBody>
          <a:bodyPr/>
          <a:lstStyle/>
          <a:p>
            <a:pPr marL="514350" indent="-514350">
              <a:buAutoNum type="arabicPeriod" startAt="5"/>
            </a:pPr>
            <a:r>
              <a:rPr lang="en-US" altLang="ja-JP" sz="3200" dirty="0"/>
              <a:t>I hugged </a:t>
            </a:r>
            <a:r>
              <a:rPr lang="en-US" altLang="ja-JP" sz="3200" b="1" i="1" dirty="0"/>
              <a:t>and</a:t>
            </a:r>
            <a:r>
              <a:rPr lang="en-US" altLang="ja-JP" sz="3200" b="1" dirty="0"/>
              <a:t> </a:t>
            </a:r>
            <a:r>
              <a:rPr lang="en-US" altLang="ja-JP" sz="3200" dirty="0"/>
              <a:t>kissed my girlfriend.</a:t>
            </a:r>
          </a:p>
          <a:p>
            <a:pPr marL="514350" indent="-514350">
              <a:buAutoNum type="arabicPeriod" startAt="5"/>
            </a:pPr>
            <a:endParaRPr lang="en-US" altLang="ja-JP" dirty="0"/>
          </a:p>
          <a:p>
            <a:pPr marL="514350" indent="-514350">
              <a:buAutoNum type="arabicPeriod" startAt="5"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514350" indent="-514350">
              <a:buAutoNum type="arabicPeriod" startAt="5"/>
            </a:pPr>
            <a:endParaRPr lang="ja-JP" altLang="ja-JP" dirty="0"/>
          </a:p>
          <a:p>
            <a:endParaRPr kumimoji="1" lang="ja-JP" altLang="en-US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CE1A8A30-C1DF-4707-8137-DDE301B3CB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7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9"/>
    </mc:Choice>
    <mc:Fallback xmlns="">
      <p:transition spd="slow" advTm="7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04" x="4652963" y="4841875"/>
          <p14:tracePt t="2011" x="4621213" y="4760913"/>
          <p14:tracePt t="2021" x="4603750" y="4668838"/>
          <p14:tracePt t="2037" x="4594225" y="4567238"/>
          <p14:tracePt t="2053" x="4560888" y="4398963"/>
          <p14:tracePt t="2070" x="4506913" y="4187825"/>
          <p14:tracePt t="2087" x="4502150" y="4156075"/>
          <p14:tracePt t="2120" x="4329113" y="3917950"/>
          <p14:tracePt t="2153" x="4279900" y="3825875"/>
          <p14:tracePt t="2186" x="4241800" y="3740150"/>
          <p14:tracePt t="2203" x="4198938" y="3679825"/>
          <p14:tracePt t="2220" x="4160838" y="3636963"/>
          <p14:tracePt t="2236" x="4122738" y="3587750"/>
          <p14:tracePt t="2253" x="4064000" y="3513138"/>
          <p14:tracePt t="2270" x="3949700" y="3360738"/>
          <p14:tracePt t="2287" x="3859213" y="3236913"/>
          <p14:tracePt t="2303" x="3756025" y="3117850"/>
          <p14:tracePt t="2320" x="3578225" y="2917825"/>
          <p14:tracePt t="2337" x="3506788" y="2847975"/>
          <p14:tracePt t="2353" x="3302000" y="2659063"/>
          <p14:tracePt t="2370" x="3151188" y="2490788"/>
          <p14:tracePt t="2387" x="3113088" y="2447925"/>
          <p14:tracePt t="2403" x="3048000" y="2355850"/>
          <p14:tracePt t="2420" x="3021013" y="2312988"/>
          <p14:tracePt t="2437" x="3016250" y="2301875"/>
          <p14:tracePt t="2453" x="3009900" y="229711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674914"/>
            <a:ext cx="10515600" cy="5566229"/>
          </a:xfrm>
        </p:spPr>
        <p:txBody>
          <a:bodyPr/>
          <a:lstStyle/>
          <a:p>
            <a:pPr marL="514350" indent="-514350">
              <a:buAutoNum type="arabicPeriod" startAt="5"/>
            </a:pPr>
            <a:r>
              <a:rPr lang="en-US" altLang="ja-JP" sz="3200" dirty="0"/>
              <a:t>I </a:t>
            </a:r>
            <a:r>
              <a:rPr lang="en-US" altLang="ja-JP" sz="3200" dirty="0">
                <a:solidFill>
                  <a:srgbClr val="FF0000"/>
                </a:solidFill>
              </a:rPr>
              <a:t>hugged</a:t>
            </a:r>
            <a:r>
              <a:rPr lang="en-US" altLang="ja-JP" sz="3200" dirty="0"/>
              <a:t> </a:t>
            </a:r>
            <a:r>
              <a:rPr lang="en-US" altLang="ja-JP" sz="3200" b="1" i="1" dirty="0"/>
              <a:t>and</a:t>
            </a:r>
            <a:r>
              <a:rPr lang="en-US" altLang="ja-JP" sz="3200" b="1" dirty="0"/>
              <a:t> </a:t>
            </a:r>
            <a:r>
              <a:rPr lang="en-US" altLang="ja-JP" sz="3200" dirty="0">
                <a:solidFill>
                  <a:srgbClr val="FF0000"/>
                </a:solidFill>
              </a:rPr>
              <a:t>kissed</a:t>
            </a:r>
            <a:r>
              <a:rPr lang="en-US" altLang="ja-JP" sz="3200" dirty="0"/>
              <a:t> my girlfriend.</a:t>
            </a:r>
          </a:p>
          <a:p>
            <a:pPr marL="514350" indent="-514350">
              <a:buAutoNum type="arabicPeriod" startAt="5"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        </a:t>
            </a:r>
            <a:endParaRPr lang="en-US" altLang="ja-JP" sz="3200" dirty="0"/>
          </a:p>
          <a:p>
            <a:pPr marL="0" indent="0">
              <a:buNone/>
            </a:pPr>
            <a:endParaRPr lang="en-US" altLang="ja-JP" dirty="0"/>
          </a:p>
          <a:p>
            <a:pPr marL="514350" indent="-514350">
              <a:buAutoNum type="arabicPeriod" startAt="5"/>
            </a:pPr>
            <a:endParaRPr lang="ja-JP" altLang="ja-JP" dirty="0"/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Q.</a:t>
            </a:r>
            <a:r>
              <a:rPr lang="ja-JP" altLang="en-US" sz="3200" dirty="0"/>
              <a:t>　日本語訳として正しいのはどっち？</a:t>
            </a:r>
            <a:endParaRPr lang="en-US" altLang="ja-JP" sz="3200" dirty="0"/>
          </a:p>
          <a:p>
            <a:pPr marL="0" indent="0">
              <a:buNone/>
            </a:pPr>
            <a:r>
              <a:rPr lang="ja-JP" altLang="en-US" sz="3200" dirty="0"/>
              <a:t>　　</a:t>
            </a:r>
            <a:endParaRPr lang="en-US" altLang="ja-JP" sz="3200" dirty="0"/>
          </a:p>
          <a:p>
            <a:pPr marL="0" indent="0">
              <a:buNone/>
            </a:pPr>
            <a:r>
              <a:rPr kumimoji="1" lang="ja-JP" altLang="en-US" sz="3200" dirty="0"/>
              <a:t>　　私は抱きしめて恋人にキスをした</a:t>
            </a:r>
            <a:r>
              <a:rPr lang="ja-JP" altLang="en-US" dirty="0"/>
              <a:t>。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sz="3200" dirty="0"/>
              <a:t>　　私は恋人を抱きしめてキスをした。</a:t>
            </a:r>
            <a:endParaRPr kumimoji="1" lang="en-US" altLang="ja-JP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408139" y="2029073"/>
            <a:ext cx="833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and</a:t>
            </a:r>
            <a:endParaRPr kumimoji="1" lang="ja-JP" altLang="en-US" sz="2400" dirty="0"/>
          </a:p>
        </p:txBody>
      </p:sp>
      <p:sp>
        <p:nvSpPr>
          <p:cNvPr id="5" name="左中かっこ 4"/>
          <p:cNvSpPr/>
          <p:nvPr/>
        </p:nvSpPr>
        <p:spPr>
          <a:xfrm>
            <a:off x="2917370" y="1780973"/>
            <a:ext cx="181428" cy="1015922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188448" y="1474071"/>
            <a:ext cx="1647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hugged</a:t>
            </a:r>
            <a:endParaRPr kumimoji="1" lang="ja-JP" altLang="en-US" sz="32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195702" y="2388872"/>
            <a:ext cx="1647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kissed</a:t>
            </a:r>
            <a:endParaRPr kumimoji="1" lang="ja-JP" altLang="en-US" sz="32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993923" y="1962803"/>
            <a:ext cx="473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I</a:t>
            </a:r>
            <a:endParaRPr kumimoji="1" lang="ja-JP" altLang="en-US" sz="3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944675" y="1945747"/>
            <a:ext cx="2501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my girlfriend.</a:t>
            </a:r>
            <a:endParaRPr kumimoji="1" lang="ja-JP" altLang="en-US" sz="3200" dirty="0"/>
          </a:p>
        </p:txBody>
      </p:sp>
      <p:sp>
        <p:nvSpPr>
          <p:cNvPr id="10" name="下カーブ矢印 9"/>
          <p:cNvSpPr/>
          <p:nvPr/>
        </p:nvSpPr>
        <p:spPr>
          <a:xfrm rot="1841199">
            <a:off x="4545182" y="1537950"/>
            <a:ext cx="1183984" cy="31931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上カーブ矢印 10"/>
          <p:cNvSpPr/>
          <p:nvPr/>
        </p:nvSpPr>
        <p:spPr>
          <a:xfrm rot="20510823">
            <a:off x="4437683" y="2617803"/>
            <a:ext cx="1184516" cy="32912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1020266" y="5571704"/>
            <a:ext cx="410135" cy="4189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603D9DC8-42B6-42BC-B22C-AB4007354B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788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40"/>
    </mc:Choice>
    <mc:Fallback xmlns="">
      <p:transition spd="slow" advTm="59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</p:bldLst>
  </p:timing>
  <p:extLst>
    <p:ext uri="{3A86A75C-4F4B-4683-9AE1-C65F6400EC91}">
      <p14:laserTraceLst xmlns:p14="http://schemas.microsoft.com/office/powerpoint/2010/main">
        <p14:tracePtLst>
          <p14:tracePt t="1794" x="3167063" y="2090738"/>
          <p14:tracePt t="1802" x="3167063" y="2085975"/>
          <p14:tracePt t="1821" x="3167063" y="2081213"/>
          <p14:tracePt t="1870" x="3167063" y="2074863"/>
          <p14:tracePt t="2012" x="3167063" y="2070100"/>
          <p14:tracePt t="2024" x="3167063" y="2058988"/>
          <p14:tracePt t="2033" x="3151188" y="2054225"/>
          <p14:tracePt t="2066" x="3133725" y="2043113"/>
          <p14:tracePt t="2083" x="3101975" y="2032000"/>
          <p14:tracePt t="2099" x="3086100" y="2005013"/>
          <p14:tracePt t="2116" x="3070225" y="1989138"/>
          <p14:tracePt t="2149" x="2951163" y="1885950"/>
          <p14:tracePt t="2183" x="2863850" y="1809750"/>
          <p14:tracePt t="2216" x="2778125" y="1755775"/>
          <p14:tracePt t="2233" x="2735263" y="1739900"/>
          <p14:tracePt t="2249" x="2690813" y="1719263"/>
          <p14:tracePt t="2266" x="2679700" y="1719263"/>
          <p14:tracePt t="2282" x="2670175" y="1712913"/>
          <p14:tracePt t="2299" x="2652713" y="1708150"/>
          <p14:tracePt t="2333" x="2636838" y="1708150"/>
          <p14:tracePt t="2350" x="2625725" y="1701800"/>
          <p14:tracePt t="2366" x="2620963" y="1701800"/>
          <p14:tracePt t="2383" x="2593975" y="1690688"/>
          <p14:tracePt t="2399" x="2551113" y="1670050"/>
          <p14:tracePt t="2416" x="2544763" y="1663700"/>
          <p14:tracePt t="2433" x="2497138" y="1631950"/>
          <p14:tracePt t="2449" x="2454275" y="1593850"/>
          <p14:tracePt t="2466" x="2432050" y="1577975"/>
          <p14:tracePt t="2483" x="2382838" y="1555750"/>
          <p14:tracePt t="2499" x="2351088" y="1535113"/>
          <p14:tracePt t="2516" x="2328863" y="1524000"/>
          <p14:tracePt t="2533" x="2301875" y="1501775"/>
          <p14:tracePt t="2549" x="2297113" y="1497013"/>
          <p14:tracePt t="2566" x="2290763" y="1492250"/>
          <p14:tracePt t="2583" x="2290763" y="1481138"/>
          <p14:tracePt t="2600" x="2286000" y="1474788"/>
          <p14:tracePt t="2616" x="2286000" y="1470025"/>
          <p14:tracePt t="2633" x="2281238" y="1470025"/>
          <p14:tracePt t="2649" x="2281238" y="1465263"/>
          <p14:tracePt t="2722" x="2274888" y="1465263"/>
          <p14:tracePt t="2731" x="2270125" y="1465263"/>
          <p14:tracePt t="2742" x="2263775" y="1465263"/>
          <p14:tracePt t="2750" x="2243138" y="1454150"/>
          <p14:tracePt t="2766" x="2236788" y="1454150"/>
          <p14:tracePt t="2783" x="2200275" y="1431925"/>
          <p14:tracePt t="2799" x="2155825" y="1404938"/>
          <p14:tracePt t="2816" x="2135188" y="1389063"/>
          <p14:tracePt t="2833" x="2090738" y="1350963"/>
          <p14:tracePt t="2849" x="2047875" y="1323975"/>
          <p14:tracePt t="2866" x="2016125" y="1301750"/>
          <p14:tracePt t="2883" x="1962150" y="1270000"/>
          <p14:tracePt t="2899" x="1908175" y="1220788"/>
          <p14:tracePt t="2916" x="1885950" y="1211263"/>
          <p14:tracePt t="2933" x="1874838" y="1193800"/>
          <p14:tracePt t="2949" x="1863725" y="1173163"/>
          <p14:tracePt t="2966" x="1863725" y="1146175"/>
          <p14:tracePt t="2983" x="1854200" y="1112838"/>
          <p14:tracePt t="2999" x="1854200" y="1074738"/>
          <p14:tracePt t="3016" x="1854200" y="1065213"/>
          <p14:tracePt t="3033" x="1854200" y="1038225"/>
          <p14:tracePt t="3049" x="1870075" y="1011238"/>
          <p14:tracePt t="3066" x="1881188" y="1004888"/>
          <p14:tracePt t="3083" x="1908175" y="973138"/>
          <p14:tracePt t="3100" x="1962150" y="923925"/>
          <p14:tracePt t="3116" x="1982788" y="912813"/>
          <p14:tracePt t="3133" x="2043113" y="881063"/>
          <p14:tracePt t="3150" x="2090738" y="874713"/>
          <p14:tracePt t="3166" x="2135188" y="865188"/>
          <p14:tracePt t="3183" x="2200275" y="865188"/>
          <p14:tracePt t="3199" x="2247900" y="874713"/>
          <p14:tracePt t="3216" x="2270125" y="874713"/>
          <p14:tracePt t="3232" x="2290763" y="881063"/>
          <p14:tracePt t="3452" x="2301875" y="881063"/>
          <p14:tracePt t="3460" x="2308225" y="874713"/>
          <p14:tracePt t="3499" x="2312988" y="874713"/>
          <p14:tracePt t="3510" x="2355850" y="874713"/>
          <p14:tracePt t="3519" x="2405063" y="874713"/>
          <p14:tracePt t="3533" x="2517775" y="874713"/>
          <p14:tracePt t="3549" x="2717800" y="874713"/>
          <p14:tracePt t="3566" x="2890838" y="874713"/>
          <p14:tracePt t="3583" x="3079750" y="892175"/>
          <p14:tracePt t="3599" x="3270250" y="892175"/>
          <p14:tracePt t="3616" x="3382963" y="901700"/>
          <p14:tracePt t="3633" x="3560763" y="919163"/>
          <p14:tracePt t="3649" x="3717925" y="939800"/>
          <p14:tracePt t="3666" x="3756025" y="939800"/>
          <p14:tracePt t="3683" x="3832225" y="957263"/>
          <p14:tracePt t="3699" x="3863975" y="962025"/>
          <p14:tracePt t="3716" x="3868738" y="962025"/>
          <p14:tracePt t="3733" x="3879850" y="966788"/>
          <p14:tracePt t="3749" x="3890963" y="973138"/>
          <p14:tracePt t="3766" x="3895725" y="977900"/>
          <p14:tracePt t="3783" x="3906838" y="984250"/>
          <p14:tracePt t="3799" x="3913188" y="989013"/>
          <p14:tracePt t="3981" x="3917950" y="989013"/>
          <p14:tracePt t="3991" x="3922713" y="989013"/>
          <p14:tracePt t="4001" x="3929063" y="989013"/>
          <p14:tracePt t="4021" x="3933825" y="989013"/>
          <p14:tracePt t="4101" x="3940175" y="984250"/>
          <p14:tracePt t="4120" x="3944938" y="977900"/>
          <p14:tracePt t="4140" x="3956050" y="977900"/>
          <p14:tracePt t="4149" x="3971925" y="977900"/>
          <p14:tracePt t="4160" x="3983038" y="977900"/>
          <p14:tracePt t="4169" x="3994150" y="977900"/>
          <p14:tracePt t="4183" x="4005263" y="977900"/>
          <p14:tracePt t="4199" x="4010025" y="977900"/>
          <p14:tracePt t="4216" x="4014788" y="977900"/>
          <p14:tracePt t="4892" x="4014788" y="1000125"/>
          <p14:tracePt t="4904" x="4014788" y="1027113"/>
          <p14:tracePt t="4913" x="4025900" y="1054100"/>
          <p14:tracePt t="4920" x="4032250" y="1108075"/>
          <p14:tracePt t="4933" x="4048125" y="1139825"/>
          <p14:tracePt t="4949" x="4090988" y="1216025"/>
          <p14:tracePt t="4966" x="4095750" y="1238250"/>
          <p14:tracePt t="4983" x="4106863" y="1292225"/>
          <p14:tracePt t="5016" x="4106863" y="1339850"/>
          <p14:tracePt t="5049" x="4079875" y="1454150"/>
          <p14:tracePt t="5083" x="4075113" y="1562100"/>
          <p14:tracePt t="5100" x="4075113" y="1593850"/>
          <p14:tracePt t="5116" x="4075113" y="1609725"/>
          <p14:tracePt t="5183" x="4075113" y="1616075"/>
          <p14:tracePt t="5191" x="4075113" y="1620838"/>
          <p14:tracePt t="5201" x="4075113" y="1627188"/>
          <p14:tracePt t="5216" x="4075113" y="1631950"/>
          <p14:tracePt t="5232" x="4068763" y="1643063"/>
          <p14:tracePt t="5249" x="4064000" y="1647825"/>
          <p14:tracePt t="5266" x="4064000" y="1654175"/>
          <p14:tracePt t="5282" x="4059238" y="1654175"/>
          <p14:tracePt t="5299" x="4059238" y="1658938"/>
          <p14:tracePt t="5384" x="4052888" y="1674813"/>
          <p14:tracePt t="5394" x="4052888" y="1681163"/>
          <p14:tracePt t="5403" x="4052888" y="1685925"/>
          <p14:tracePt t="5416" x="4052888" y="1697038"/>
          <p14:tracePt t="5433" x="4052888" y="1712913"/>
          <p14:tracePt t="5449" x="4052888" y="1719263"/>
          <p14:tracePt t="5466" x="4052888" y="1724025"/>
          <p14:tracePt t="5511" x="4052888" y="1735138"/>
          <p14:tracePt t="5520" x="4052888" y="1739900"/>
          <p14:tracePt t="5533" x="4052888" y="1746250"/>
          <p14:tracePt t="5549" x="4052888" y="1773238"/>
          <p14:tracePt t="5566" x="4052888" y="1782763"/>
          <p14:tracePt t="5583" x="4052888" y="1809750"/>
          <p14:tracePt t="5599" x="4052888" y="1831975"/>
          <p14:tracePt t="5616" x="4052888" y="1843088"/>
          <p14:tracePt t="5633" x="4052888" y="1870075"/>
          <p14:tracePt t="5650" x="4052888" y="1881188"/>
          <p14:tracePt t="5682" x="4052888" y="1885950"/>
          <p14:tracePt t="5699" x="4052888" y="1897063"/>
          <p14:tracePt t="5716" x="4052888" y="1908175"/>
          <p14:tracePt t="5733" x="4041775" y="1924050"/>
          <p14:tracePt t="5749" x="4037013" y="1939925"/>
          <p14:tracePt t="5766" x="4032250" y="1944688"/>
          <p14:tracePt t="5783" x="4032250" y="1951038"/>
          <p14:tracePt t="5799" x="4025900" y="1962150"/>
          <p14:tracePt t="5833" x="4025900" y="1966913"/>
          <p14:tracePt t="5872" x="4021138" y="1966913"/>
          <p14:tracePt t="5917" x="4021138" y="1973263"/>
          <p14:tracePt t="5930" x="4014788" y="1973263"/>
          <p14:tracePt t="5940" x="4014788" y="1978025"/>
          <p14:tracePt t="5949" x="4010025" y="1978025"/>
          <p14:tracePt t="5966" x="4005263" y="1978025"/>
          <p14:tracePt t="5983" x="3998913" y="1978025"/>
          <p14:tracePt t="5999" x="3994150" y="1982788"/>
          <p14:tracePt t="7681" x="3994150" y="1989138"/>
          <p14:tracePt t="7781" x="4014788" y="1989138"/>
          <p14:tracePt t="7791" x="4025900" y="1989138"/>
          <p14:tracePt t="7800" x="4041775" y="1989138"/>
          <p14:tracePt t="7816" x="4048125" y="1989138"/>
          <p14:tracePt t="7833" x="4064000" y="1989138"/>
          <p14:tracePt t="7920" x="4068763" y="1989138"/>
          <p14:tracePt t="7930" x="4075113" y="1982788"/>
          <p14:tracePt t="7940" x="4075113" y="1978025"/>
          <p14:tracePt t="7966" x="4079875" y="1978025"/>
          <p14:tracePt t="8461" x="4106863" y="1951038"/>
          <p14:tracePt t="8470" x="4187825" y="1901825"/>
          <p14:tracePt t="8482" x="4230688" y="1863725"/>
          <p14:tracePt t="8499" x="4464050" y="1724025"/>
          <p14:tracePt t="8516" x="4567238" y="1674813"/>
          <p14:tracePt t="8532" x="4837113" y="1535113"/>
          <p14:tracePt t="8549" x="5030788" y="1465263"/>
          <p14:tracePt t="8583" x="5149850" y="1409700"/>
          <p14:tracePt t="8616" x="5253038" y="1377950"/>
          <p14:tracePt t="8649" x="5491163" y="1335088"/>
          <p14:tracePt t="8666" x="5556250" y="1335088"/>
          <p14:tracePt t="8683" x="5583238" y="1328738"/>
          <p14:tracePt t="8699" x="5588000" y="1328738"/>
          <p14:tracePt t="8893" x="5599113" y="1328738"/>
          <p14:tracePt t="8902" x="5619750" y="1350963"/>
          <p14:tracePt t="8916" x="5653088" y="1382713"/>
          <p14:tracePt t="8932" x="5695950" y="1481138"/>
          <p14:tracePt t="8949" x="5738813" y="1566863"/>
          <p14:tracePt t="8966" x="5772150" y="1685925"/>
          <p14:tracePt t="8983" x="5792788" y="1854200"/>
          <p14:tracePt t="8999" x="5810250" y="2016125"/>
          <p14:tracePt t="9016" x="5830888" y="2085975"/>
          <p14:tracePt t="9033" x="5873750" y="2171700"/>
          <p14:tracePt t="9049" x="5918200" y="2247900"/>
          <p14:tracePt t="9066" x="5927725" y="2270125"/>
          <p14:tracePt t="9083" x="5972175" y="2339975"/>
          <p14:tracePt t="9099" x="5999163" y="2459038"/>
          <p14:tracePt t="9116" x="5999163" y="2481263"/>
          <p14:tracePt t="9133" x="5999163" y="2540000"/>
          <p14:tracePt t="9149" x="5981700" y="2582863"/>
          <p14:tracePt t="9166" x="5976938" y="2605088"/>
          <p14:tracePt t="9182" x="5938838" y="2647950"/>
          <p14:tracePt t="9199" x="5900738" y="2674938"/>
          <p14:tracePt t="9216" x="5880100" y="2686050"/>
          <p14:tracePt t="9233" x="5819775" y="2690813"/>
          <p14:tracePt t="9249" x="5745163" y="2686050"/>
          <p14:tracePt t="9266" x="5630863" y="2659063"/>
          <p14:tracePt t="9282" x="5383213" y="2589213"/>
          <p14:tracePt t="9299" x="5176838" y="2540000"/>
          <p14:tracePt t="9316" x="5075238" y="2508250"/>
          <p14:tracePt t="9333" x="5014913" y="2474913"/>
          <p14:tracePt t="9349" x="4992688" y="2432050"/>
          <p14:tracePt t="9366" x="4992688" y="2405063"/>
          <p14:tracePt t="9383" x="4992688" y="2344738"/>
          <p14:tracePt t="9399" x="4992688" y="2281238"/>
          <p14:tracePt t="9416" x="4992688" y="2254250"/>
          <p14:tracePt t="9433" x="5014913" y="2182813"/>
          <p14:tracePt t="9449" x="5064125" y="2128838"/>
          <p14:tracePt t="9466" x="5084763" y="2108200"/>
          <p14:tracePt t="9483" x="5176838" y="2043113"/>
          <p14:tracePt t="9499" x="5372100" y="2005013"/>
          <p14:tracePt t="9516" x="5484813" y="1993900"/>
          <p14:tracePt t="9533" x="5857875" y="1978025"/>
          <p14:tracePt t="9549" x="6215063" y="1978025"/>
          <p14:tracePt t="9566" x="6430963" y="2000250"/>
          <p14:tracePt t="9583" x="6657975" y="2032000"/>
          <p14:tracePt t="9599" x="6770688" y="2081213"/>
          <p14:tracePt t="9616" x="6842125" y="2117725"/>
          <p14:tracePt t="9633" x="6916738" y="2166938"/>
          <p14:tracePt t="9650" x="7008813" y="2254250"/>
          <p14:tracePt t="9666" x="7035800" y="2297113"/>
          <p14:tracePt t="9683" x="7046913" y="2339975"/>
          <p14:tracePt t="9699" x="7046913" y="2378075"/>
          <p14:tracePt t="9716" x="7046913" y="2389188"/>
          <p14:tracePt t="9733" x="7046913" y="2432050"/>
          <p14:tracePt t="9749" x="7035800" y="2459038"/>
          <p14:tracePt t="9766" x="7031038" y="2463800"/>
          <p14:tracePt t="9783" x="7024688" y="2470150"/>
          <p14:tracePt t="9799" x="7015163" y="2474913"/>
          <p14:tracePt t="9816" x="7015163" y="2481263"/>
          <p14:tracePt t="9833" x="7004050" y="2486025"/>
          <p14:tracePt t="9850" x="6992938" y="2486025"/>
          <p14:tracePt t="9883" x="6981825" y="2490788"/>
          <p14:tracePt t="9972" x="6977063" y="2490788"/>
          <p14:tracePt t="9982" x="6977063" y="2497138"/>
          <p14:tracePt t="10260" x="6970713" y="2501900"/>
          <p14:tracePt t="10313" x="6970713" y="2508250"/>
          <p14:tracePt t="10430" x="6965950" y="2508250"/>
          <p14:tracePt t="10450" x="6965950" y="2513013"/>
          <p14:tracePt t="10479" x="6961188" y="2513013"/>
          <p14:tracePt t="10530" x="6950075" y="2517775"/>
          <p14:tracePt t="10540" x="6943725" y="2524125"/>
          <p14:tracePt t="10550" x="6938963" y="2528888"/>
          <p14:tracePt t="10566" x="6934200" y="2528888"/>
          <p14:tracePt t="10583" x="6911975" y="2540000"/>
          <p14:tracePt t="10600" x="6880225" y="2544763"/>
          <p14:tracePt t="10616" x="6869113" y="2551113"/>
          <p14:tracePt t="10633" x="6804025" y="2562225"/>
          <p14:tracePt t="10649" x="6734175" y="2566988"/>
          <p14:tracePt t="10666" x="6700838" y="2571750"/>
          <p14:tracePt t="10683" x="6657975" y="2571750"/>
          <p14:tracePt t="10699" x="6626225" y="2571750"/>
          <p14:tracePt t="10716" x="6592888" y="2571750"/>
          <p14:tracePt t="10733" x="6577013" y="2571750"/>
          <p14:tracePt t="10749" x="6570663" y="2571750"/>
          <p14:tracePt t="10766" x="6565900" y="2571750"/>
          <p14:tracePt t="10782" x="6565900" y="2578100"/>
          <p14:tracePt t="10817" x="6561138" y="2578100"/>
          <p14:tracePt t="10840" x="6554788" y="2582863"/>
          <p14:tracePt t="10850" x="6550025" y="2582863"/>
          <p14:tracePt t="11165" x="6543675" y="2582863"/>
          <p14:tracePt t="12111" x="6534150" y="2582863"/>
          <p14:tracePt t="12140" x="6527800" y="2582863"/>
          <p14:tracePt t="12180" x="6527800" y="2589213"/>
          <p14:tracePt t="13185" x="6516688" y="2589213"/>
          <p14:tracePt t="13192" x="6457950" y="2598738"/>
          <p14:tracePt t="13200" x="6365875" y="2609850"/>
          <p14:tracePt t="13216" x="6073775" y="2647950"/>
          <p14:tracePt t="13233" x="5868988" y="2690813"/>
          <p14:tracePt t="13249" x="5619750" y="2701925"/>
          <p14:tracePt t="13266" x="5410200" y="2713038"/>
          <p14:tracePt t="13299" x="4533900" y="2794000"/>
          <p14:tracePt t="13333" x="4264025" y="2832100"/>
          <p14:tracePt t="13366" x="4032250" y="2843213"/>
          <p14:tracePt t="13383" x="3798888" y="2843213"/>
          <p14:tracePt t="13399" x="3686175" y="2843213"/>
          <p14:tracePt t="13416" x="3632200" y="2836863"/>
          <p14:tracePt t="13432" x="3560763" y="2820988"/>
          <p14:tracePt t="13449" x="3529013" y="2809875"/>
          <p14:tracePt t="13466" x="3497263" y="2794000"/>
          <p14:tracePt t="13482" x="3452813" y="2794000"/>
          <p14:tracePt t="13499" x="3355975" y="2789238"/>
          <p14:tracePt t="13516" x="3279775" y="2789238"/>
          <p14:tracePt t="13532" x="3160713" y="2767013"/>
          <p14:tracePt t="13549" x="3021013" y="2740025"/>
          <p14:tracePt t="13566" x="2978150" y="2728913"/>
          <p14:tracePt t="13583" x="2913063" y="2690813"/>
          <p14:tracePt t="13599" x="2870200" y="2652713"/>
          <p14:tracePt t="13616" x="2863850" y="2643188"/>
          <p14:tracePt t="13633" x="2843213" y="2620963"/>
          <p14:tracePt t="13650" x="2832100" y="2598738"/>
          <p14:tracePt t="13666" x="2832100" y="2589213"/>
          <p14:tracePt t="13683" x="2825750" y="2562225"/>
          <p14:tracePt t="13699" x="2825750" y="2528888"/>
          <p14:tracePt t="13716" x="2825750" y="2524125"/>
          <p14:tracePt t="13732" x="2825750" y="2501900"/>
          <p14:tracePt t="13749" x="2825750" y="2490788"/>
          <p14:tracePt t="13766" x="2832100" y="2470150"/>
          <p14:tracePt t="13783" x="2847975" y="2452688"/>
          <p14:tracePt t="13799" x="2874963" y="2443163"/>
          <p14:tracePt t="13816" x="2924175" y="2416175"/>
          <p14:tracePt t="13833" x="3048000" y="2355850"/>
          <p14:tracePt t="13849" x="3259138" y="2274888"/>
          <p14:tracePt t="13866" x="3394075" y="2205038"/>
          <p14:tracePt t="13883" x="3648075" y="2101850"/>
          <p14:tracePt t="13899" x="3852863" y="2016125"/>
          <p14:tracePt t="13916" x="3895725" y="2000250"/>
          <p14:tracePt t="13933" x="3960813" y="1982788"/>
          <p14:tracePt t="13966" x="3960813" y="1978025"/>
          <p14:tracePt t="13990" x="3971925" y="1978025"/>
          <p14:tracePt t="14000" x="3994150" y="1989138"/>
          <p14:tracePt t="14016" x="3998913" y="1993900"/>
          <p14:tracePt t="14033" x="4005263" y="2000250"/>
          <p14:tracePt t="14143" x="4005263" y="1978025"/>
          <p14:tracePt t="14154" x="4005263" y="1962150"/>
          <p14:tracePt t="14166" x="4005263" y="1935163"/>
          <p14:tracePt t="14183" x="4005263" y="1897063"/>
          <p14:tracePt t="14199" x="4005263" y="1863725"/>
          <p14:tracePt t="14216" x="4005263" y="1847850"/>
          <p14:tracePt t="14233" x="4005263" y="1827213"/>
          <p14:tracePt t="14249" x="4021138" y="1816100"/>
          <p14:tracePt t="14266" x="4025900" y="1809750"/>
          <p14:tracePt t="14282" x="4037013" y="1804988"/>
          <p14:tracePt t="14299" x="4041775" y="1800225"/>
          <p14:tracePt t="14340" x="4041775" y="1793875"/>
          <p14:tracePt t="14519" x="4037013" y="1800225"/>
          <p14:tracePt t="14529" x="4032250" y="1809750"/>
          <p14:tracePt t="14539" x="4010025" y="1831975"/>
          <p14:tracePt t="14549" x="4005263" y="1847850"/>
          <p14:tracePt t="14566" x="3976688" y="1874838"/>
          <p14:tracePt t="14583" x="3906838" y="1955800"/>
          <p14:tracePt t="14599" x="3810000" y="2117725"/>
          <p14:tracePt t="14616" x="3771900" y="2178050"/>
          <p14:tracePt t="14649" x="3605213" y="2416175"/>
          <p14:tracePt t="14683" x="3578225" y="2474913"/>
          <p14:tracePt t="14716" x="3578225" y="2481263"/>
          <p14:tracePt t="14741" x="3582988" y="2481263"/>
          <p14:tracePt t="14750" x="3587750" y="2481263"/>
          <p14:tracePt t="14841" x="3594100" y="2490788"/>
          <p14:tracePt t="14851" x="3594100" y="2497138"/>
          <p14:tracePt t="14860" x="3598863" y="2501900"/>
          <p14:tracePt t="14871" x="3605213" y="2517775"/>
          <p14:tracePt t="14883" x="3621088" y="2535238"/>
          <p14:tracePt t="14899" x="3679825" y="2609850"/>
          <p14:tracePt t="14916" x="3713163" y="2643188"/>
          <p14:tracePt t="14933" x="3825875" y="2751138"/>
          <p14:tracePt t="14949" x="3917950" y="2820988"/>
          <p14:tracePt t="14966" x="3933825" y="2836863"/>
          <p14:tracePt t="14982" x="3949700" y="2847975"/>
          <p14:tracePt t="15020" x="3960813" y="2852738"/>
          <p14:tracePt t="15033" x="3983038" y="2870200"/>
          <p14:tracePt t="15049" x="4025900" y="2890838"/>
          <p14:tracePt t="15066" x="4032250" y="2897188"/>
          <p14:tracePt t="15083" x="4037013" y="2897188"/>
          <p14:tracePt t="15221" x="4041775" y="2897188"/>
          <p14:tracePt t="15230" x="4052888" y="2890838"/>
          <p14:tracePt t="15241" x="4075113" y="2870200"/>
          <p14:tracePt t="15254" x="4090988" y="2863850"/>
          <p14:tracePt t="15266" x="4117975" y="2847975"/>
          <p14:tracePt t="15282" x="4221163" y="2805113"/>
          <p14:tracePt t="15299" x="4387850" y="2744788"/>
          <p14:tracePt t="15320" x="4545013" y="2697163"/>
          <p14:tracePt t="15333" x="4729163" y="2659063"/>
          <p14:tracePt t="15350" x="5037138" y="2589213"/>
          <p14:tracePt t="15366" x="5149850" y="2555875"/>
          <p14:tracePt t="15383" x="5387975" y="2481263"/>
          <p14:tracePt t="15399" x="5507038" y="2452688"/>
          <p14:tracePt t="15416" x="5561013" y="2452688"/>
          <p14:tracePt t="15433" x="5610225" y="2443163"/>
          <p14:tracePt t="15449" x="5653088" y="2443163"/>
          <p14:tracePt t="15466" x="5664200" y="2447925"/>
          <p14:tracePt t="15482" x="5668963" y="2452688"/>
          <p14:tracePt t="15529" x="5668963" y="2459038"/>
          <p14:tracePt t="15592" x="5664200" y="2463800"/>
          <p14:tracePt t="15612" x="5664200" y="2470150"/>
          <p14:tracePt t="15622" x="5657850" y="2470150"/>
          <p14:tracePt t="15633" x="5653088" y="2470150"/>
          <p14:tracePt t="15649" x="5614988" y="2420938"/>
          <p14:tracePt t="15666" x="5610225" y="2389188"/>
          <p14:tracePt t="15683" x="5610225" y="2312988"/>
          <p14:tracePt t="15699" x="5619750" y="2254250"/>
          <p14:tracePt t="15716" x="5653088" y="2232025"/>
          <p14:tracePt t="15733" x="5734050" y="2205038"/>
          <p14:tracePt t="15749" x="5857875" y="2205038"/>
          <p14:tracePt t="15766" x="6030913" y="2205038"/>
          <p14:tracePt t="15783" x="6219825" y="2209800"/>
          <p14:tracePt t="15799" x="6469063" y="2232025"/>
          <p14:tracePt t="15816" x="6581775" y="2243138"/>
          <p14:tracePt t="15833" x="6653213" y="2263775"/>
          <p14:tracePt t="15850" x="6684963" y="2290763"/>
          <p14:tracePt t="15866" x="6684963" y="2297113"/>
          <p14:tracePt t="15883" x="6684963" y="2324100"/>
          <p14:tracePt t="15899" x="6684963" y="2344738"/>
          <p14:tracePt t="15916" x="6684963" y="2351088"/>
          <p14:tracePt t="15933" x="6684963" y="2366963"/>
          <p14:tracePt t="15949" x="6684963" y="2378075"/>
          <p14:tracePt t="15966" x="6684963" y="2382838"/>
          <p14:tracePt t="15983" x="6680200" y="2389188"/>
          <p14:tracePt t="16021" x="6673850" y="2389188"/>
          <p14:tracePt t="17221" x="6669088" y="2405063"/>
          <p14:tracePt t="17230" x="6642100" y="2443163"/>
          <p14:tracePt t="17241" x="6626225" y="2463800"/>
          <p14:tracePt t="17249" x="6604000" y="2513013"/>
          <p14:tracePt t="17266" x="6588125" y="2544763"/>
          <p14:tracePt t="17283" x="6543675" y="2632075"/>
          <p14:tracePt t="17299" x="6511925" y="2697163"/>
          <p14:tracePt t="17333" x="6388100" y="2870200"/>
          <p14:tracePt t="17366" x="6235700" y="3032125"/>
          <p14:tracePt t="17399" x="6073775" y="3171825"/>
          <p14:tracePt t="17416" x="6042025" y="3205163"/>
          <p14:tracePt t="17433" x="6015038" y="3214688"/>
          <p14:tracePt t="17449" x="5999163" y="3232150"/>
          <p14:tracePt t="17466" x="5992813" y="3232150"/>
          <p14:tracePt t="17482" x="5981700" y="3248025"/>
          <p14:tracePt t="17499" x="5918200" y="3313113"/>
          <p14:tracePt t="17516" x="5895975" y="3333750"/>
          <p14:tracePt t="17532" x="5810250" y="3425825"/>
          <p14:tracePt t="17549" x="5749925" y="3517900"/>
          <p14:tracePt t="17566" x="5734050" y="3540125"/>
          <p14:tracePt t="17583" x="5718175" y="3582988"/>
          <p14:tracePt t="17599" x="5718175" y="3614738"/>
          <p14:tracePt t="17616" x="5711825" y="3632200"/>
          <p14:tracePt t="17633" x="5711825" y="3675063"/>
          <p14:tracePt t="17650" x="5707063" y="3706813"/>
          <p14:tracePt t="17666" x="5700713" y="3744913"/>
          <p14:tracePt t="17683" x="5680075" y="3776663"/>
          <p14:tracePt t="17699" x="5657850" y="3832225"/>
          <p14:tracePt t="17716" x="5653088" y="3841750"/>
          <p14:tracePt t="17733" x="5646738" y="3868738"/>
          <p14:tracePt t="17749" x="5637213" y="3886200"/>
          <p14:tracePt t="17766" x="5637213" y="3890963"/>
          <p14:tracePt t="17783" x="5637213" y="3913188"/>
          <p14:tracePt t="17799" x="5637213" y="3940175"/>
          <p14:tracePt t="17833" x="5637213" y="3949700"/>
          <p14:tracePt t="17849" x="5637213" y="3960813"/>
          <p14:tracePt t="17866" x="5637213" y="3971925"/>
          <p14:tracePt t="17883" x="5646738" y="3994150"/>
          <p14:tracePt t="17899" x="5657850" y="4021138"/>
          <p14:tracePt t="17916" x="5668963" y="4025900"/>
          <p14:tracePt t="17932" x="5695950" y="4048125"/>
          <p14:tracePt t="17949" x="5711825" y="4052888"/>
          <p14:tracePt t="17966" x="5718175" y="4059238"/>
          <p14:tracePt t="17982" x="5718175" y="4064000"/>
          <p14:tracePt t="18016" x="5718175" y="4075113"/>
          <p14:tracePt t="18033" x="5718175" y="4086225"/>
          <p14:tracePt t="18049" x="5734050" y="4113213"/>
          <p14:tracePt t="18066" x="5738813" y="4117975"/>
          <p14:tracePt t="18083" x="5738813" y="4122738"/>
          <p14:tracePt t="18203" x="5745163" y="4129088"/>
          <p14:tracePt t="18362" x="5745163" y="4140200"/>
          <p14:tracePt t="18372" x="5745163" y="4144963"/>
          <p14:tracePt t="18539" x="5745163" y="4149725"/>
          <p14:tracePt t="18549" x="5749925" y="4149725"/>
          <p14:tracePt t="18652" x="5765800" y="4156075"/>
          <p14:tracePt t="18665" x="5803900" y="4156075"/>
          <p14:tracePt t="18670" x="5830888" y="4156075"/>
          <p14:tracePt t="18683" x="5891213" y="4156075"/>
          <p14:tracePt t="18716" x="6057900" y="4156075"/>
          <p14:tracePt t="18749" x="6300788" y="4156075"/>
          <p14:tracePt t="18783" x="6511925" y="4156075"/>
          <p14:tracePt t="18799" x="6680200" y="4149725"/>
          <p14:tracePt t="18816" x="6734175" y="4149725"/>
          <p14:tracePt t="18833" x="6835775" y="4144963"/>
          <p14:tracePt t="18849" x="6880225" y="4144963"/>
          <p14:tracePt t="26794" x="5576888" y="4003675"/>
          <p14:tracePt t="26816" x="5322888" y="3890963"/>
          <p14:tracePt t="26833" x="5037138" y="3733800"/>
          <p14:tracePt t="26850" x="4992688" y="3717925"/>
          <p14:tracePt t="26866" x="4879975" y="3533775"/>
          <p14:tracePt t="26883" x="4857750" y="3414713"/>
          <p14:tracePt t="26899" x="4857750" y="3371850"/>
          <p14:tracePt t="26932" x="4902200" y="3221038"/>
          <p14:tracePt t="26966" x="4933950" y="3128963"/>
          <p14:tracePt t="26999" x="4938713" y="3063875"/>
          <p14:tracePt t="27016" x="4945063" y="3052763"/>
          <p14:tracePt t="27032" x="4956175" y="3009900"/>
          <p14:tracePt t="27049" x="4956175" y="2971800"/>
          <p14:tracePt t="27066" x="4956175" y="2951163"/>
          <p14:tracePt t="27083" x="4956175" y="2886075"/>
          <p14:tracePt t="27100" x="4902200" y="2762250"/>
          <p14:tracePt t="27116" x="4864100" y="2706688"/>
          <p14:tracePt t="27132" x="4711700" y="2524125"/>
          <p14:tracePt t="27149" x="4560888" y="2393950"/>
          <p14:tracePt t="27166" x="4491038" y="2351088"/>
          <p14:tracePt t="27182" x="4329113" y="2263775"/>
          <p14:tracePt t="27199" x="4295775" y="2236788"/>
          <p14:tracePt t="27216" x="4252913" y="2209800"/>
          <p14:tracePt t="27232" x="4248150" y="2198688"/>
          <p14:tracePt t="28999" x="4248150" y="2193925"/>
          <p14:tracePt t="29312" x="4268788" y="2193925"/>
          <p14:tracePt t="29322" x="4291013" y="2193925"/>
          <p14:tracePt t="29333" x="4329113" y="2205038"/>
          <p14:tracePt t="29350" x="4398963" y="2216150"/>
          <p14:tracePt t="29366" x="4464050" y="2227263"/>
          <p14:tracePt t="29382" x="4545013" y="2243138"/>
          <p14:tracePt t="29399" x="4648200" y="2254250"/>
          <p14:tracePt t="29416" x="4799013" y="2263775"/>
          <p14:tracePt t="29449" x="5414963" y="2297113"/>
          <p14:tracePt t="29482" x="5734050" y="2317750"/>
          <p14:tracePt t="29516" x="5911850" y="2335213"/>
          <p14:tracePt t="29532" x="6030913" y="2362200"/>
          <p14:tracePt t="29549" x="6084888" y="2382838"/>
          <p14:tracePt t="29566" x="6246813" y="2432050"/>
          <p14:tracePt t="29582" x="6435725" y="2481263"/>
          <p14:tracePt t="29599" x="6516688" y="2501900"/>
          <p14:tracePt t="29616" x="6711950" y="2562225"/>
          <p14:tracePt t="29633" x="6819900" y="2598738"/>
          <p14:tracePt t="29649" x="6880225" y="2620963"/>
          <p14:tracePt t="29666" x="6938963" y="2647950"/>
          <p14:tracePt t="29683" x="7004050" y="2690813"/>
          <p14:tracePt t="29699" x="7046913" y="2724150"/>
          <p14:tracePt t="29716" x="7073900" y="2762250"/>
          <p14:tracePt t="29732" x="7078663" y="2771775"/>
          <p14:tracePt t="29749" x="7078663" y="2778125"/>
          <p14:tracePt t="29766" x="7073900" y="2789238"/>
          <p14:tracePt t="29782" x="7042150" y="2805113"/>
          <p14:tracePt t="29799" x="7015163" y="2816225"/>
          <p14:tracePt t="29816" x="6916738" y="2843213"/>
          <p14:tracePt t="29833" x="6700838" y="2870200"/>
          <p14:tracePt t="29849" x="6334125" y="2906713"/>
          <p14:tracePt t="29866" x="6208713" y="2906713"/>
          <p14:tracePt t="29883" x="5873750" y="2917825"/>
          <p14:tracePt t="29899" x="5637213" y="2917825"/>
          <p14:tracePt t="29916" x="5572125" y="2917825"/>
          <p14:tracePt t="29932" x="5403850" y="2906713"/>
          <p14:tracePt t="29949" x="5295900" y="2870200"/>
          <p14:tracePt t="29966" x="5203825" y="2825750"/>
          <p14:tracePt t="29982" x="5057775" y="2762250"/>
          <p14:tracePt t="29999" x="4929188" y="2670175"/>
          <p14:tracePt t="30016" x="4868863" y="2616200"/>
          <p14:tracePt t="30032" x="4821238" y="2544763"/>
          <p14:tracePt t="30049" x="4803775" y="2490788"/>
          <p14:tracePt t="30066" x="4803775" y="2443163"/>
          <p14:tracePt t="30082" x="4803775" y="2389188"/>
          <p14:tracePt t="30100" x="4837113" y="2312988"/>
          <p14:tracePt t="30116" x="4864100" y="2281238"/>
          <p14:tracePt t="30133" x="4933950" y="2198688"/>
          <p14:tracePt t="30149" x="5075238" y="2090738"/>
          <p14:tracePt t="30166" x="5129213" y="2063750"/>
          <p14:tracePt t="30182" x="5291138" y="1993900"/>
          <p14:tracePt t="30199" x="5356225" y="1982788"/>
          <p14:tracePt t="30216" x="5522913" y="1944688"/>
          <p14:tracePt t="30232" x="5718175" y="1912938"/>
          <p14:tracePt t="30249" x="5792788" y="1912938"/>
          <p14:tracePt t="30266" x="6064250" y="1912938"/>
          <p14:tracePt t="30282" x="6280150" y="1912938"/>
          <p14:tracePt t="30299" x="6354763" y="1917700"/>
          <p14:tracePt t="30316" x="6550025" y="1978025"/>
          <p14:tracePt t="30332" x="6673850" y="2047875"/>
          <p14:tracePt t="30349" x="6777038" y="2112963"/>
          <p14:tracePt t="30366" x="6835775" y="2162175"/>
          <p14:tracePt t="30382" x="6862763" y="2193925"/>
          <p14:tracePt t="30399" x="6862763" y="2220913"/>
          <p14:tracePt t="30416" x="6862763" y="2254250"/>
          <p14:tracePt t="30432" x="6862763" y="2312988"/>
          <p14:tracePt t="30449" x="6846888" y="2344738"/>
          <p14:tracePt t="30466" x="6831013" y="2382838"/>
          <p14:tracePt t="30482" x="6781800" y="2447925"/>
          <p14:tracePt t="30499" x="6738938" y="2501900"/>
          <p14:tracePt t="30516" x="6723063" y="2508250"/>
          <p14:tracePt t="30532" x="6680200" y="2544763"/>
          <p14:tracePt t="30549" x="6653213" y="2551113"/>
          <p14:tracePt t="30566" x="6570663" y="2566988"/>
          <p14:tracePt t="30582" x="6453188" y="2578100"/>
          <p14:tracePt t="30599" x="6350000" y="2578100"/>
          <p14:tracePt t="30616" x="6253163" y="2578100"/>
          <p14:tracePt t="30632" x="6100763" y="2578100"/>
          <p14:tracePt t="30649" x="6019800" y="2578100"/>
          <p14:tracePt t="30666" x="5992813" y="2571750"/>
          <p14:tracePt t="30683" x="5972175" y="2566988"/>
          <p14:tracePt t="30699" x="5965825" y="2566988"/>
          <p14:tracePt t="31915" x="5965825" y="2582863"/>
          <p14:tracePt t="31921" x="5965825" y="2589213"/>
          <p14:tracePt t="31933" x="5965825" y="2598738"/>
          <p14:tracePt t="31949" x="5965825" y="2609850"/>
          <p14:tracePt t="31966" x="5954713" y="2620963"/>
          <p14:tracePt t="31982" x="5949950" y="2625725"/>
          <p14:tracePt t="31999" x="5945188" y="2632075"/>
          <p14:tracePt t="32141" x="5945188" y="2636838"/>
          <p14:tracePt t="32191" x="5949950" y="2636838"/>
          <p14:tracePt t="36623" x="5084763" y="2798763"/>
          <p14:tracePt t="36790" x="5080000" y="2820988"/>
          <p14:tracePt t="36802" x="5053013" y="2874963"/>
          <p14:tracePt t="36810" x="4999038" y="2987675"/>
          <p14:tracePt t="36822" x="4922838" y="3178175"/>
          <p14:tracePt t="36833" x="4895850" y="3259138"/>
          <p14:tracePt t="36849" x="4875213" y="3448050"/>
          <p14:tracePt t="36866" x="4875213" y="3513138"/>
          <p14:tracePt t="36882" x="4875213" y="3641725"/>
          <p14:tracePt t="36916" x="4864100" y="3787775"/>
          <p14:tracePt t="36949" x="4821238" y="3922713"/>
          <p14:tracePt t="36982" x="4695825" y="4106863"/>
          <p14:tracePt t="36999" x="4684713" y="4129088"/>
          <p14:tracePt t="37016" x="4637088" y="4187825"/>
          <p14:tracePt t="37032" x="4603750" y="4237038"/>
          <p14:tracePt t="37049" x="4598988" y="4252913"/>
          <p14:tracePt t="37066" x="4560888" y="4306888"/>
          <p14:tracePt t="37082" x="4522788" y="4360863"/>
          <p14:tracePt t="37100" x="4394200" y="4479925"/>
          <p14:tracePt t="37116" x="4291013" y="4556125"/>
          <p14:tracePt t="37132" x="4149725" y="4664075"/>
          <p14:tracePt t="37149" x="4064000" y="4749800"/>
          <p14:tracePt t="37166" x="3994150" y="4841875"/>
          <p14:tracePt t="37182" x="3929063" y="4949825"/>
          <p14:tracePt t="37199" x="3859213" y="5073650"/>
          <p14:tracePt t="37216" x="3852863" y="5106988"/>
          <p14:tracePt t="37232" x="3825875" y="5203825"/>
          <p14:tracePt t="37249" x="3821113" y="5230813"/>
          <p14:tracePt t="37266" x="3794125" y="5273675"/>
          <p14:tracePt t="37282" x="3787775" y="5280025"/>
          <p14:tracePt t="37422" x="3787775" y="5284788"/>
          <p14:tracePt t="37430" x="3810000" y="5291138"/>
          <p14:tracePt t="37440" x="3832225" y="5291138"/>
          <p14:tracePt t="37450" x="3841750" y="5291138"/>
          <p14:tracePt t="37466" x="3863975" y="5300663"/>
          <p14:tracePt t="37482" x="3895725" y="5307013"/>
          <p14:tracePt t="37499" x="3929063" y="5311775"/>
          <p14:tracePt t="37516" x="3933825" y="5318125"/>
          <p14:tracePt t="37532" x="3944938" y="5318125"/>
          <p14:tracePt t="37566" x="3944938" y="5322888"/>
          <p14:tracePt t="37583" x="3960813" y="5338763"/>
          <p14:tracePt t="37599" x="3987800" y="5360988"/>
          <p14:tracePt t="37616" x="3998913" y="5365750"/>
          <p14:tracePt t="37633" x="4041775" y="5372100"/>
          <p14:tracePt t="37649" x="4052888" y="5372100"/>
          <p14:tracePt t="37665" x="4086225" y="5372100"/>
          <p14:tracePt t="37682" x="4102100" y="5365750"/>
          <p14:tracePt t="37699" x="4113213" y="5365750"/>
          <p14:tracePt t="37716" x="4117975" y="5365750"/>
          <p14:tracePt t="37732" x="4129088" y="5365750"/>
          <p14:tracePt t="37749" x="4133850" y="5365750"/>
          <p14:tracePt t="37799" x="4140200" y="5365750"/>
          <p14:tracePt t="42946" x="3351213" y="5842000"/>
          <p14:tracePt t="42952" x="3286125" y="5868988"/>
          <p14:tracePt t="42966" x="3252788" y="5873750"/>
          <p14:tracePt t="42982" x="3187700" y="5900738"/>
          <p14:tracePt t="42999" x="3151188" y="5918200"/>
          <p14:tracePt t="43016" x="3128963" y="5922963"/>
          <p14:tracePt t="43032" x="3009900" y="5949950"/>
          <p14:tracePt t="43049" x="2825750" y="5999163"/>
          <p14:tracePt t="43083" x="2544763" y="6073775"/>
          <p14:tracePt t="43116" x="2409825" y="6107113"/>
          <p14:tracePt t="43149" x="2193925" y="6161088"/>
          <p14:tracePt t="43166" x="2112963" y="6172200"/>
          <p14:tracePt t="43183" x="2054225" y="6172200"/>
          <p14:tracePt t="43199" x="2027238" y="6165850"/>
          <p14:tracePt t="43216" x="2016125" y="6161088"/>
          <p14:tracePt t="43270" x="2005013" y="6161088"/>
          <p14:tracePt t="43280" x="1982788" y="6161088"/>
          <p14:tracePt t="43289" x="1955800" y="6161088"/>
          <p14:tracePt t="43300" x="1897063" y="6161088"/>
          <p14:tracePt t="43316" x="1858963" y="6161088"/>
          <p14:tracePt t="43332" x="1751013" y="6145213"/>
          <p14:tracePt t="43350" x="1670050" y="6127750"/>
          <p14:tracePt t="43366" x="1658938" y="6122988"/>
          <p14:tracePt t="43560" x="1697038" y="6122988"/>
          <p14:tracePt t="43570" x="1789113" y="6122988"/>
          <p14:tracePt t="43580" x="1847850" y="6122988"/>
          <p14:tracePt t="43589" x="1912938" y="6122988"/>
          <p14:tracePt t="43600" x="2054225" y="6127750"/>
          <p14:tracePt t="43616" x="2128838" y="6127750"/>
          <p14:tracePt t="43632" x="2339975" y="6127750"/>
          <p14:tracePt t="43649" x="2481263" y="6127750"/>
          <p14:tracePt t="43666" x="2544763" y="6138863"/>
          <p14:tracePt t="43683" x="2589213" y="6145213"/>
          <p14:tracePt t="43699" x="2609850" y="6145213"/>
          <p14:tracePt t="43716" x="2663825" y="6149975"/>
          <p14:tracePt t="43732" x="2740025" y="6149975"/>
          <p14:tracePt t="43749" x="2782888" y="6149975"/>
          <p14:tracePt t="43766" x="2933700" y="6149975"/>
          <p14:tracePt t="43782" x="3086100" y="6161088"/>
          <p14:tracePt t="43799" x="3263900" y="6181725"/>
          <p14:tracePt t="43815" x="3378200" y="6181725"/>
          <p14:tracePt t="43832" x="3490913" y="6181725"/>
          <p14:tracePt t="43850" x="3609975" y="6181725"/>
          <p14:tracePt t="43866" x="3648075" y="6181725"/>
          <p14:tracePt t="43883" x="3760788" y="6181725"/>
          <p14:tracePt t="43899" x="3836988" y="6181725"/>
          <p14:tracePt t="43916" x="3940175" y="6176963"/>
          <p14:tracePt t="43932" x="4048125" y="6176963"/>
          <p14:tracePt t="43949" x="4086225" y="6176963"/>
          <p14:tracePt t="43966" x="4160838" y="6176963"/>
          <p14:tracePt t="43982" x="4210050" y="6176963"/>
          <p14:tracePt t="43999" x="4225925" y="6176963"/>
          <p14:tracePt t="44016" x="4248150" y="6176963"/>
          <p14:tracePt t="44120" x="4252913" y="6176963"/>
          <p14:tracePt t="44131" x="4264025" y="6176963"/>
          <p14:tracePt t="44140" x="4286250" y="6176963"/>
          <p14:tracePt t="44151" x="4306888" y="6176963"/>
          <p14:tracePt t="44166" x="4318000" y="6176963"/>
          <p14:tracePt t="44183" x="4349750" y="6181725"/>
          <p14:tracePt t="44199" x="4371975" y="6181725"/>
          <p14:tracePt t="44215" x="4387850" y="6181725"/>
          <p14:tracePt t="44232" x="4403725" y="6181725"/>
          <p14:tracePt t="44249" x="4452938" y="6181725"/>
          <p14:tracePt t="44265" x="4468813" y="6181725"/>
          <p14:tracePt t="44282" x="4518025" y="6181725"/>
          <p14:tracePt t="44299" x="4533900" y="6181725"/>
          <p14:tracePt t="44316" x="4567238" y="6192838"/>
          <p14:tracePt t="44332" x="4594225" y="6192838"/>
          <p14:tracePt t="44349" x="4603750" y="6192838"/>
          <p14:tracePt t="44383" x="4641850" y="6192838"/>
          <p14:tracePt t="44399" x="4675188" y="6192838"/>
          <p14:tracePt t="44416" x="4722813" y="6192838"/>
          <p14:tracePt t="44432" x="4760913" y="6199188"/>
          <p14:tracePt t="44449" x="4794250" y="6203950"/>
          <p14:tracePt t="44466" x="4830763" y="6215063"/>
          <p14:tracePt t="44482" x="4841875" y="6215063"/>
          <p14:tracePt t="44499" x="4857750" y="6219825"/>
          <p14:tracePt t="44515" x="4875213" y="6219825"/>
          <p14:tracePt t="44532" x="4911725" y="6219825"/>
          <p14:tracePt t="44549" x="4933950" y="6219825"/>
          <p14:tracePt t="44565" x="4992688" y="6219825"/>
          <p14:tracePt t="44582" x="5030788" y="6219825"/>
          <p14:tracePt t="44599" x="5064125" y="6219825"/>
          <p14:tracePt t="44616" x="5075238" y="6219825"/>
          <p14:tracePt t="44632" x="5122863" y="6226175"/>
          <p14:tracePt t="44649" x="5156200" y="6226175"/>
          <p14:tracePt t="44665" x="5230813" y="6226175"/>
          <p14:tracePt t="44682" x="5295900" y="6226175"/>
          <p14:tracePt t="44699" x="5329238" y="6226175"/>
          <p14:tracePt t="44715" x="5365750" y="6226175"/>
          <p14:tracePt t="44732" x="5383213" y="6226175"/>
          <p14:tracePt t="44750" x="5399088" y="6226175"/>
          <p14:tracePt t="44766" x="5426075" y="6219825"/>
          <p14:tracePt t="44783" x="5468938" y="6219825"/>
          <p14:tracePt t="44799" x="5511800" y="6219825"/>
          <p14:tracePt t="44816" x="5599113" y="6219825"/>
          <p14:tracePt t="44833" x="5680075" y="6219825"/>
          <p14:tracePt t="44850" x="5727700" y="6219825"/>
          <p14:tracePt t="44866" x="5738813" y="6219825"/>
          <p14:tracePt t="44883" x="5781675" y="6208713"/>
          <p14:tracePt t="44899" x="5803900" y="6208713"/>
          <p14:tracePt t="44916" x="5842000" y="6203950"/>
          <p14:tracePt t="44933" x="5891213" y="6199188"/>
          <p14:tracePt t="44949" x="5922963" y="6199188"/>
          <p14:tracePt t="44966" x="5981700" y="6188075"/>
          <p14:tracePt t="44982" x="6046788" y="6188075"/>
          <p14:tracePt t="44999" x="6084888" y="6188075"/>
          <p14:tracePt t="45016" x="6215063" y="6188075"/>
          <p14:tracePt t="45032" x="6318250" y="6188075"/>
          <p14:tracePt t="45049" x="6345238" y="6188075"/>
          <p14:tracePt t="45065" x="6415088" y="6181725"/>
          <p14:tracePt t="45082" x="6453188" y="6181725"/>
          <p14:tracePt t="45099" x="6489700" y="6181725"/>
          <p14:tracePt t="45116" x="6561138" y="6176963"/>
          <p14:tracePt t="45132" x="6608763" y="6176963"/>
          <p14:tracePt t="45149" x="6657975" y="6176963"/>
          <p14:tracePt t="45166" x="6707188" y="6176963"/>
          <p14:tracePt t="45182" x="6770688" y="6176963"/>
          <p14:tracePt t="45199" x="6808788" y="6176963"/>
          <p14:tracePt t="45216" x="6831013" y="6176963"/>
          <p14:tracePt t="45232" x="6884988" y="6176963"/>
          <p14:tracePt t="45249" x="6911975" y="6176963"/>
          <p14:tracePt t="45266" x="6981825" y="6176963"/>
          <p14:tracePt t="45282" x="7078663" y="6176963"/>
          <p14:tracePt t="45299" x="7100888" y="6176963"/>
          <p14:tracePt t="45316" x="7150100" y="6176963"/>
          <p14:tracePt t="45332" x="7197725" y="6172200"/>
          <p14:tracePt t="45350" x="7219950" y="6172200"/>
          <p14:tracePt t="45366" x="7242175" y="6172200"/>
          <p14:tracePt t="45382" x="7251700" y="6172200"/>
          <p14:tracePt t="45399" x="7258050" y="6172200"/>
          <p14:tracePt t="45416" x="7262813" y="6172200"/>
          <p14:tracePt t="45451" x="7269163" y="6172200"/>
          <p14:tracePt t="46001" x="7269163" y="6165850"/>
          <p14:tracePt t="46011" x="7273925" y="6165850"/>
          <p14:tracePt t="49121" x="5999163" y="4187825"/>
          <p14:tracePt t="49129" x="5561013" y="3668713"/>
          <p14:tracePt t="49139" x="5464175" y="3533775"/>
          <p14:tracePt t="49151" x="5387975" y="3452813"/>
          <p14:tracePt t="49165" x="5329238" y="3360738"/>
          <p14:tracePt t="49182" x="5311775" y="3324225"/>
          <p14:tracePt t="49199" x="5311775" y="3313113"/>
          <p14:tracePt t="49232" x="5311775" y="3263900"/>
          <p14:tracePt t="49392" x="5329238" y="3263900"/>
          <p14:tracePt t="49403" x="5349875" y="3279775"/>
          <p14:tracePt t="49411" x="5365750" y="3279775"/>
          <p14:tracePt t="49430" x="5372100" y="3279775"/>
          <p14:tracePt t="49529" x="5365750" y="3290888"/>
          <p14:tracePt t="49550" x="5356225" y="3297238"/>
          <p14:tracePt t="49560" x="5356225" y="3302000"/>
          <p14:tracePt t="49570" x="5345113" y="3302000"/>
          <p14:tracePt t="49590" x="5338763" y="3302000"/>
          <p14:tracePt t="49611" x="5334000" y="3306763"/>
          <p14:tracePt t="49620" x="5318125" y="3313113"/>
          <p14:tracePt t="49632" x="5311775" y="3317875"/>
          <p14:tracePt t="49649" x="5295900" y="3324225"/>
          <p14:tracePt t="49666" x="5264150" y="3344863"/>
          <p14:tracePt t="49683" x="5226050" y="3355975"/>
          <p14:tracePt t="49699" x="5214938" y="3355975"/>
          <p14:tracePt t="49716" x="5156200" y="3387725"/>
          <p14:tracePt t="49732" x="5057775" y="3405188"/>
          <p14:tracePt t="49749" x="5019675" y="3414713"/>
          <p14:tracePt t="49766" x="4841875" y="3436938"/>
          <p14:tracePt t="49782" x="4648200" y="3463925"/>
          <p14:tracePt t="49799" x="4572000" y="3475038"/>
          <p14:tracePt t="49816" x="4356100" y="3495675"/>
          <p14:tracePt t="49832" x="4113213" y="3517900"/>
          <p14:tracePt t="49850" x="3922713" y="3517900"/>
          <p14:tracePt t="49866" x="3767138" y="3513138"/>
          <p14:tracePt t="49883" x="3587750" y="3502025"/>
          <p14:tracePt t="49900" x="3378200" y="3436938"/>
          <p14:tracePt t="49916" x="3275013" y="3382963"/>
          <p14:tracePt t="49932" x="3101975" y="3290888"/>
          <p14:tracePt t="49949" x="3021013" y="3241675"/>
          <p14:tracePt t="49966" x="2886075" y="3182938"/>
          <p14:tracePt t="49982" x="2659063" y="3086100"/>
          <p14:tracePt t="49999" x="2551113" y="3059113"/>
          <p14:tracePt t="50016" x="2227263" y="2933700"/>
          <p14:tracePt t="50032" x="1897063" y="2816225"/>
          <p14:tracePt t="50049" x="1804988" y="2771775"/>
          <p14:tracePt t="50066" x="1663700" y="2652713"/>
          <p14:tracePt t="50083" x="1627188" y="2508250"/>
          <p14:tracePt t="50099" x="1616075" y="2443163"/>
          <p14:tracePt t="50116" x="1616075" y="2270125"/>
          <p14:tracePt t="50132" x="1616075" y="2151063"/>
          <p14:tracePt t="50149" x="1616075" y="2124075"/>
          <p14:tracePt t="50165" x="1620838" y="2036763"/>
          <p14:tracePt t="50182" x="1627188" y="1944688"/>
          <p14:tracePt t="50199" x="1658938" y="1854200"/>
          <p14:tracePt t="50215" x="1751013" y="1701800"/>
          <p14:tracePt t="50232" x="1827213" y="1577975"/>
          <p14:tracePt t="50249" x="1897063" y="1481138"/>
          <p14:tracePt t="50265" x="2005013" y="1377950"/>
          <p14:tracePt t="50282" x="2135188" y="1281113"/>
          <p14:tracePt t="50299" x="2209800" y="1238250"/>
          <p14:tracePt t="50315" x="2335213" y="1184275"/>
          <p14:tracePt t="50333" x="2528888" y="1128713"/>
          <p14:tracePt t="50349" x="2798763" y="1096963"/>
          <p14:tracePt t="50366" x="2897188" y="1085850"/>
          <p14:tracePt t="50382" x="3140075" y="1074738"/>
          <p14:tracePt t="50399" x="3225800" y="1069975"/>
          <p14:tracePt t="50416" x="3452813" y="1058863"/>
          <p14:tracePt t="50432" x="3668713" y="1058863"/>
          <p14:tracePt t="50449" x="3756025" y="1058863"/>
          <p14:tracePt t="50466" x="4005263" y="1058863"/>
          <p14:tracePt t="50482" x="4275138" y="1058863"/>
          <p14:tracePt t="50499" x="4479925" y="1058863"/>
          <p14:tracePt t="50515" x="4787900" y="1065213"/>
          <p14:tracePt t="50532" x="4987925" y="1074738"/>
          <p14:tracePt t="50549" x="5165725" y="1085850"/>
          <p14:tracePt t="50565" x="5365750" y="1108075"/>
          <p14:tracePt t="50582" x="5646738" y="1119188"/>
          <p14:tracePt t="50599" x="5880100" y="1162050"/>
          <p14:tracePt t="50616" x="5965825" y="1166813"/>
          <p14:tracePt t="50632" x="6188075" y="1220788"/>
          <p14:tracePt t="50649" x="6280150" y="1243013"/>
          <p14:tracePt t="50665" x="6554788" y="1323975"/>
          <p14:tracePt t="50682" x="6923088" y="1438275"/>
          <p14:tracePt t="50699" x="7015163" y="1470025"/>
          <p14:tracePt t="50715" x="7235825" y="1555750"/>
          <p14:tracePt t="50732" x="7435850" y="1647825"/>
          <p14:tracePt t="50749" x="7496175" y="1685925"/>
          <p14:tracePt t="50765" x="7620000" y="1773238"/>
          <p14:tracePt t="50782" x="7739063" y="1890713"/>
          <p14:tracePt t="50799" x="7770813" y="1935163"/>
          <p14:tracePt t="50815" x="7896225" y="2090738"/>
          <p14:tracePt t="50832" x="7927975" y="2171700"/>
          <p14:tracePt t="50850" x="7950200" y="2270125"/>
          <p14:tracePt t="50866" x="7954963" y="2339975"/>
          <p14:tracePt t="50883" x="7954963" y="2432050"/>
          <p14:tracePt t="50899" x="7954963" y="2486025"/>
          <p14:tracePt t="50916" x="7939088" y="2571750"/>
          <p14:tracePt t="50932" x="7912100" y="2652713"/>
          <p14:tracePt t="50949" x="7905750" y="2686050"/>
          <p14:tracePt t="50965" x="7862888" y="2771775"/>
          <p14:tracePt t="50982" x="7820025" y="2847975"/>
          <p14:tracePt t="50999" x="7797800" y="2870200"/>
          <p14:tracePt t="51015" x="7700963" y="2971800"/>
          <p14:tracePt t="51032" x="7586663" y="3070225"/>
          <p14:tracePt t="51049" x="7554913" y="3097213"/>
          <p14:tracePt t="51065" x="7415213" y="3194050"/>
          <p14:tracePt t="51082" x="7312025" y="3259138"/>
          <p14:tracePt t="51099" x="7215188" y="3290888"/>
          <p14:tracePt t="51116" x="7112000" y="3313113"/>
          <p14:tracePt t="51132" x="6992938" y="3340100"/>
          <p14:tracePt t="51149" x="6907213" y="3351213"/>
          <p14:tracePt t="51165" x="6788150" y="3367088"/>
          <p14:tracePt t="51182" x="6738938" y="3378200"/>
          <p14:tracePt t="51199" x="6716713" y="3378200"/>
          <p14:tracePt t="51216" x="6684963" y="3378200"/>
          <p14:tracePt t="51232" x="6619875" y="3382963"/>
          <p14:tracePt t="51249" x="6565900" y="3382963"/>
          <p14:tracePt t="51265" x="6496050" y="3394075"/>
          <p14:tracePt t="51282" x="6419850" y="3394075"/>
          <p14:tracePt t="51299" x="6388100" y="3394075"/>
          <p14:tracePt t="51315" x="6334125" y="3394075"/>
          <p14:tracePt t="51332" x="6269038" y="3394075"/>
          <p14:tracePt t="51349" x="6199188" y="3394075"/>
          <p14:tracePt t="51366" x="6172200" y="3394075"/>
          <p14:tracePt t="51382" x="6122988" y="3387725"/>
          <p14:tracePt t="51399" x="6080125" y="3387725"/>
          <p14:tracePt t="51416" x="6053138" y="3387725"/>
          <p14:tracePt t="51432" x="5992813" y="3387725"/>
          <p14:tracePt t="51449" x="5981700" y="3387725"/>
          <p14:tracePt t="51466" x="5972175" y="3387725"/>
          <p14:tracePt t="51791" x="5972175" y="3382963"/>
          <p14:tracePt t="52031" x="5972175" y="3378200"/>
          <p14:tracePt t="52081" x="5965825" y="3378200"/>
          <p14:tracePt t="52132" x="5949950" y="3378200"/>
          <p14:tracePt t="52141" x="5911850" y="3387725"/>
          <p14:tracePt t="52152" x="5895975" y="3394075"/>
          <p14:tracePt t="52182" x="5788025" y="3414713"/>
          <p14:tracePt t="52216" x="5664200" y="3459163"/>
          <p14:tracePt t="52249" x="5468938" y="3479800"/>
          <p14:tracePt t="52265" x="5372100" y="3495675"/>
          <p14:tracePt t="52282" x="5307013" y="3506788"/>
          <p14:tracePt t="52299" x="5295900" y="3506788"/>
          <p14:tracePt t="52315" x="5268913" y="3513138"/>
          <p14:tracePt t="52332" x="5257800" y="3513138"/>
          <p14:tracePt t="52349" x="5246688" y="3513138"/>
          <p14:tracePt t="52365" x="5237163" y="3513138"/>
          <p14:tracePt t="52382" x="5187950" y="3513138"/>
          <p14:tracePt t="52399" x="5165725" y="3517900"/>
          <p14:tracePt t="52415" x="5129213" y="3524250"/>
          <p14:tracePt t="52432" x="5122863" y="3524250"/>
          <p14:tracePt t="52493" x="5102225" y="3533775"/>
          <p14:tracePt t="52501" x="5091113" y="3544888"/>
          <p14:tracePt t="52510" x="5041900" y="3567113"/>
          <p14:tracePt t="52519" x="4911725" y="3659188"/>
          <p14:tracePt t="52532" x="4794250" y="3729038"/>
          <p14:tracePt t="52549" x="4441825" y="3917950"/>
          <p14:tracePt t="52566" x="4037013" y="4149725"/>
          <p14:tracePt t="52582" x="3668713" y="4371975"/>
          <p14:tracePt t="52599" x="3421063" y="4560888"/>
          <p14:tracePt t="52616" x="3340100" y="4625975"/>
          <p14:tracePt t="52632" x="3021013" y="4841875"/>
          <p14:tracePt t="52649" x="2940050" y="4891088"/>
          <p14:tracePt t="52665" x="2708275" y="5010150"/>
          <p14:tracePt t="52682" x="2447925" y="5111750"/>
          <p14:tracePt t="52699" x="2355850" y="5156200"/>
          <p14:tracePt t="52715" x="2220913" y="5203825"/>
          <p14:tracePt t="52732" x="2135188" y="5226050"/>
          <p14:tracePt t="52749" x="2101850" y="5241925"/>
          <p14:tracePt t="52765" x="2081213" y="5246688"/>
          <p14:tracePt t="52782" x="2047875" y="5264150"/>
          <p14:tracePt t="52799" x="2027238" y="5268913"/>
          <p14:tracePt t="52815" x="1993900" y="5291138"/>
          <p14:tracePt t="52832" x="1982788" y="5295900"/>
          <p14:tracePt t="52891" x="1989138" y="5295900"/>
          <p14:tracePt t="52914" x="1993900" y="5291138"/>
          <p14:tracePt t="52941" x="2000250" y="5284788"/>
          <p14:tracePt t="52951" x="2005013" y="5284788"/>
          <p14:tracePt t="52961" x="2016125" y="5284788"/>
          <p14:tracePt t="52970" x="2027238" y="5284788"/>
          <p14:tracePt t="52982" x="2063750" y="5273675"/>
          <p14:tracePt t="52999" x="2085975" y="5273675"/>
          <p14:tracePt t="53016" x="2171700" y="5268913"/>
          <p14:tracePt t="53032" x="2259013" y="5268913"/>
          <p14:tracePt t="53049" x="2286000" y="5268913"/>
          <p14:tracePt t="53065" x="2351088" y="5268913"/>
          <p14:tracePt t="53082" x="2409825" y="5268913"/>
          <p14:tracePt t="53100" x="2459038" y="5268913"/>
          <p14:tracePt t="53116" x="2524125" y="5268913"/>
          <p14:tracePt t="53132" x="2663825" y="5268913"/>
          <p14:tracePt t="53149" x="2805113" y="5273675"/>
          <p14:tracePt t="53166" x="3005138" y="5284788"/>
          <p14:tracePt t="53182" x="3155950" y="5295900"/>
          <p14:tracePt t="53199" x="3225800" y="5307013"/>
          <p14:tracePt t="53215" x="3275013" y="5307013"/>
          <p14:tracePt t="53232" x="3302000" y="5307013"/>
          <p14:tracePt t="53249" x="3317875" y="5307013"/>
          <p14:tracePt t="53265" x="3425825" y="5307013"/>
          <p14:tracePt t="53282" x="3636963" y="5307013"/>
          <p14:tracePt t="53299" x="3740150" y="5307013"/>
          <p14:tracePt t="53315" x="3998913" y="5307013"/>
          <p14:tracePt t="53332" x="4203700" y="5311775"/>
          <p14:tracePt t="53350" x="4306888" y="5311775"/>
          <p14:tracePt t="53365" x="4356100" y="5311775"/>
          <p14:tracePt t="53382" x="4403725" y="5311775"/>
          <p14:tracePt t="53399" x="4430713" y="5311775"/>
          <p14:tracePt t="53415" x="4529138" y="5311775"/>
          <p14:tracePt t="53432" x="4657725" y="5311775"/>
          <p14:tracePt t="53449" x="4733925" y="5311775"/>
          <p14:tracePt t="53465" x="4848225" y="5311775"/>
          <p14:tracePt t="53482" x="4906963" y="5311775"/>
          <p14:tracePt t="53499" x="4945063" y="5311775"/>
          <p14:tracePt t="53515" x="4992688" y="5311775"/>
          <p14:tracePt t="53532" x="5068888" y="5311775"/>
          <p14:tracePt t="53549" x="5133975" y="5311775"/>
          <p14:tracePt t="53566" x="5237163" y="5311775"/>
          <p14:tracePt t="53582" x="5399088" y="5311775"/>
          <p14:tracePt t="53599" x="5549900" y="5322888"/>
          <p14:tracePt t="53615" x="5603875" y="5322888"/>
          <p14:tracePt t="53632" x="5765800" y="5322888"/>
          <p14:tracePt t="53649" x="5895975" y="5334000"/>
          <p14:tracePt t="53665" x="5961063" y="5334000"/>
          <p14:tracePt t="53682" x="6134100" y="5334000"/>
          <p14:tracePt t="53699" x="6208713" y="5334000"/>
          <p14:tracePt t="53715" x="6376988" y="5334000"/>
          <p14:tracePt t="53732" x="6507163" y="5345113"/>
          <p14:tracePt t="53749" x="6534150" y="5345113"/>
          <p14:tracePt t="53765" x="6608763" y="5345113"/>
          <p14:tracePt t="53782" x="6669088" y="5349875"/>
          <p14:tracePt t="53799" x="6743700" y="5356225"/>
          <p14:tracePt t="53816" x="6819900" y="5356225"/>
          <p14:tracePt t="53832" x="6938963" y="5365750"/>
          <p14:tracePt t="53850" x="7089775" y="5365750"/>
          <p14:tracePt t="53866" x="7143750" y="5376863"/>
          <p14:tracePt t="53882" x="7258050" y="5383213"/>
          <p14:tracePt t="53900" x="7388225" y="5414963"/>
          <p14:tracePt t="53916" x="7419975" y="5414963"/>
          <p14:tracePt t="53932" x="7505700" y="5430838"/>
          <p14:tracePt t="53949" x="7593013" y="5430838"/>
          <p14:tracePt t="53965" x="7624763" y="5430838"/>
          <p14:tracePt t="53982" x="7678738" y="5430838"/>
          <p14:tracePt t="53999" x="7712075" y="5430838"/>
          <p14:tracePt t="54015" x="7723188" y="5430838"/>
          <p14:tracePt t="54070" x="7727950" y="5430838"/>
          <p14:tracePt t="54080" x="7732713" y="5430838"/>
          <p14:tracePt t="54090" x="7739063" y="5430838"/>
          <p14:tracePt t="54100" x="7743825" y="5430838"/>
          <p14:tracePt t="54116" x="7750175" y="5430838"/>
          <p14:tracePt t="54132" x="7759700" y="543083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856343"/>
            <a:ext cx="10860314" cy="5320620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3200" dirty="0"/>
              <a:t>6.  He finally solved </a:t>
            </a:r>
            <a:r>
              <a:rPr lang="en-US" altLang="ja-JP" sz="3200" b="1" dirty="0">
                <a:solidFill>
                  <a:srgbClr val="FF0000"/>
                </a:solidFill>
              </a:rPr>
              <a:t>the</a:t>
            </a:r>
            <a:r>
              <a:rPr lang="en-US" altLang="ja-JP" sz="3200" dirty="0"/>
              <a:t> long-standing </a:t>
            </a:r>
            <a:r>
              <a:rPr lang="en-US" altLang="ja-JP" sz="3200" b="1" i="1" dirty="0"/>
              <a:t>but</a:t>
            </a:r>
            <a:r>
              <a:rPr lang="en-US" altLang="ja-JP" sz="3200" dirty="0"/>
              <a:t> unanswered question.</a:t>
            </a:r>
            <a:endParaRPr lang="ja-JP" altLang="ja-JP" sz="3200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en-US" altLang="ja-JP" sz="3200" dirty="0"/>
              <a:t>Q</a:t>
            </a:r>
            <a:r>
              <a:rPr lang="ja-JP" altLang="en-US" sz="3200" dirty="0"/>
              <a:t>　</a:t>
            </a:r>
            <a:r>
              <a:rPr kumimoji="1" lang="ja-JP" altLang="en-US" sz="3200" dirty="0"/>
              <a:t>冠詞の後に名詞あり。</a:t>
            </a:r>
            <a:r>
              <a:rPr lang="en-US" altLang="ja-JP" sz="3200" dirty="0"/>
              <a:t>the </a:t>
            </a:r>
            <a:r>
              <a:rPr lang="ja-JP" altLang="en-US" sz="3200" dirty="0"/>
              <a:t>はどの単語についたもの？</a:t>
            </a:r>
            <a:endParaRPr lang="en-US" altLang="ja-JP" sz="3200" dirty="0"/>
          </a:p>
          <a:p>
            <a:pPr marL="0" indent="0">
              <a:buNone/>
            </a:pPr>
            <a:r>
              <a:rPr lang="ja-JP" altLang="en-US" sz="3200" dirty="0"/>
              <a:t>　　</a:t>
            </a:r>
            <a:r>
              <a:rPr lang="en-US" altLang="ja-JP" sz="3200" dirty="0"/>
              <a:t>but </a:t>
            </a:r>
            <a:r>
              <a:rPr lang="ja-JP" altLang="en-US" sz="3200" dirty="0"/>
              <a:t>が結び付けているのは？</a:t>
            </a:r>
            <a:endParaRPr lang="en-US" altLang="ja-JP" sz="3200" dirty="0"/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r>
              <a:rPr lang="en-US" altLang="ja-JP" dirty="0"/>
              <a:t>*</a:t>
            </a:r>
            <a:r>
              <a:rPr lang="ja-JP" altLang="en-US" dirty="0"/>
              <a:t>彼は長い間立っていたが、質問には答えなかった。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*</a:t>
            </a:r>
            <a:r>
              <a:rPr lang="ja-JP" altLang="en-US" dirty="0"/>
              <a:t>彼はついに長年の問題を解決したが、質問には答えなかった。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*</a:t>
            </a:r>
            <a:r>
              <a:rPr lang="ja-JP" altLang="en-US" dirty="0"/>
              <a:t>彼はついに答えられない疑問を除いて、長年の疑問を解決した。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*</a:t>
            </a:r>
            <a:r>
              <a:rPr lang="ja-JP" altLang="en-US" dirty="0"/>
              <a:t>彼は結局答えられない質問にある長時間の我慢を解決した。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*</a:t>
            </a:r>
            <a:r>
              <a:rPr lang="ja-JP" altLang="en-US" dirty="0"/>
              <a:t>彼は長時間問題を解いていたが、ついに答えた。</a:t>
            </a:r>
            <a:endParaRPr lang="en-US" altLang="ja-JP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616D5354-A118-4EE1-861E-89AC0C0CE7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4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51"/>
    </mc:Choice>
    <mc:Fallback xmlns="">
      <p:transition spd="slow" advTm="73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03" x="7824788" y="5280025"/>
          <p14:tracePt t="2871" x="7824788" y="5273675"/>
          <p14:tracePt t="2880" x="7824788" y="5268913"/>
          <p14:tracePt t="2891" x="7824788" y="5264150"/>
          <p14:tracePt t="2909" x="7824788" y="5257800"/>
          <p14:tracePt t="2959" x="7824788" y="5253038"/>
          <p14:tracePt t="17493" x="7678738" y="4992688"/>
          <p14:tracePt t="17500" x="7620000" y="4956175"/>
          <p14:tracePt t="17511" x="7566025" y="4929188"/>
          <p14:tracePt t="17524" x="7532688" y="4918075"/>
          <p14:tracePt t="17542" x="7442200" y="4891088"/>
          <p14:tracePt t="17558" x="7415213" y="4891088"/>
          <p14:tracePt t="17574" x="7350125" y="4879975"/>
          <p14:tracePt t="17608" x="7262813" y="4799013"/>
          <p14:tracePt t="17641" x="7073900" y="4587875"/>
          <p14:tracePt t="17674" x="6970713" y="4538663"/>
          <p14:tracePt t="17691" x="6896100" y="4538663"/>
          <p14:tracePt t="17708" x="6869113" y="4538663"/>
          <p14:tracePt t="17724" x="6819900" y="4533900"/>
          <p14:tracePt t="17741" x="6754813" y="4495800"/>
          <p14:tracePt t="17758" x="6673850" y="4441825"/>
          <p14:tracePt t="17774" x="6403975" y="4302125"/>
          <p14:tracePt t="17791" x="6003925" y="4144963"/>
          <p14:tracePt t="17808" x="5561013" y="4003675"/>
          <p14:tracePt t="17824" x="5430838" y="3971925"/>
          <p14:tracePt t="17841" x="5172075" y="3929063"/>
          <p14:tracePt t="17858" x="5068888" y="3895725"/>
          <p14:tracePt t="17874" x="4711700" y="3814763"/>
          <p14:tracePt t="17891" x="4252913" y="3686175"/>
          <p14:tracePt t="17908" x="4064000" y="3621088"/>
          <p14:tracePt t="17924" x="3598863" y="3468688"/>
          <p14:tracePt t="17941" x="3270250" y="3394075"/>
          <p14:tracePt t="17958" x="3021013" y="3328988"/>
          <p14:tracePt t="17974" x="2928938" y="3306763"/>
          <p14:tracePt t="17991" x="2744788" y="3248025"/>
          <p14:tracePt t="18008" x="2620963" y="3194050"/>
          <p14:tracePt t="18024" x="2517775" y="3160713"/>
          <p14:tracePt t="18041" x="2362200" y="3101975"/>
          <p14:tracePt t="18058" x="2254250" y="3059113"/>
          <p14:tracePt t="18074" x="2128838" y="2994025"/>
          <p14:tracePt t="18091" x="2063750" y="2933700"/>
          <p14:tracePt t="18108" x="1993900" y="2852738"/>
          <p14:tracePt t="18124" x="1939925" y="2771775"/>
          <p14:tracePt t="18141" x="1885950" y="2697163"/>
          <p14:tracePt t="18158" x="1863725" y="2663825"/>
          <p14:tracePt t="18174" x="1836738" y="2636838"/>
          <p14:tracePt t="18191" x="1820863" y="2609850"/>
          <p14:tracePt t="18208" x="1820863" y="2598738"/>
          <p14:tracePt t="18224" x="1809750" y="2562225"/>
          <p14:tracePt t="18241" x="1804988" y="2508250"/>
          <p14:tracePt t="18258" x="1800225" y="2474913"/>
          <p14:tracePt t="18274" x="1800225" y="2470150"/>
          <p14:tracePt t="18291" x="1800225" y="2463800"/>
          <p14:tracePt t="18328" x="1793875" y="2463800"/>
          <p14:tracePt t="18341" x="1793875" y="2459038"/>
          <p14:tracePt t="19153" x="1847850" y="2452688"/>
          <p14:tracePt t="19160" x="1935163" y="2432050"/>
          <p14:tracePt t="19174" x="2254250" y="2362200"/>
          <p14:tracePt t="19191" x="2470150" y="2308225"/>
          <p14:tracePt t="19208" x="2620963" y="2263775"/>
          <p14:tracePt t="19224" x="2690813" y="2182813"/>
          <p14:tracePt t="19241" x="2767013" y="2124075"/>
          <p14:tracePt t="19274" x="2874963" y="2054225"/>
          <p14:tracePt t="19308" x="2944813" y="2009775"/>
          <p14:tracePt t="19341" x="2998788" y="1989138"/>
          <p14:tracePt t="19358" x="3009900" y="1989138"/>
          <p14:tracePt t="19374" x="3063875" y="2020888"/>
          <p14:tracePt t="19391" x="3167063" y="2047875"/>
          <p14:tracePt t="19408" x="3221038" y="2047875"/>
          <p14:tracePt t="19424" x="3398838" y="2043113"/>
          <p14:tracePt t="19441" x="3540125" y="2005013"/>
          <p14:tracePt t="19458" x="3560763" y="1993900"/>
          <p14:tracePt t="19499" x="3560763" y="2000250"/>
          <p14:tracePt t="19509" x="3560763" y="2016125"/>
          <p14:tracePt t="19524" x="3578225" y="2020888"/>
          <p14:tracePt t="19541" x="3614738" y="2020888"/>
          <p14:tracePt t="19558" x="3695700" y="2009775"/>
          <p14:tracePt t="19574" x="3825875" y="1989138"/>
          <p14:tracePt t="19591" x="4032250" y="1928813"/>
          <p14:tracePt t="19608" x="4113213" y="1897063"/>
          <p14:tracePt t="19624" x="4295775" y="1858963"/>
          <p14:tracePt t="19641" x="4376738" y="1863725"/>
          <p14:tracePt t="19658" x="4410075" y="1890713"/>
          <p14:tracePt t="19674" x="4468813" y="1928813"/>
          <p14:tracePt t="19691" x="4475163" y="1928813"/>
          <p14:tracePt t="19729" x="4457700" y="1908175"/>
          <p14:tracePt t="19741" x="4425950" y="1885950"/>
          <p14:tracePt t="19758" x="4398963" y="1847850"/>
          <p14:tracePt t="19774" x="4376738" y="1827213"/>
          <p14:tracePt t="19791" x="4356100" y="1809750"/>
          <p14:tracePt t="19808" x="4349750" y="1804988"/>
          <p14:tracePt t="19824" x="4344988" y="1804988"/>
          <p14:tracePt t="19841" x="4344988" y="1800225"/>
          <p14:tracePt t="19868" x="4344988" y="1793875"/>
          <p14:tracePt t="19879" x="4340225" y="1789113"/>
          <p14:tracePt t="19900" x="4333875" y="1782763"/>
          <p14:tracePt t="19912" x="4329113" y="1778000"/>
          <p14:tracePt t="19924" x="4322763" y="1773238"/>
          <p14:tracePt t="19941" x="4306888" y="1766888"/>
          <p14:tracePt t="19958" x="4302125" y="1755775"/>
          <p14:tracePt t="19974" x="4302125" y="1751013"/>
          <p14:tracePt t="19991" x="4302125" y="1712913"/>
          <p14:tracePt t="20008" x="4306888" y="1685925"/>
          <p14:tracePt t="20024" x="4313238" y="1681163"/>
          <p14:tracePt t="20041" x="4313238" y="1674813"/>
          <p14:tracePt t="20058" x="4318000" y="1670050"/>
          <p14:tracePt t="20074" x="4344988" y="1647825"/>
          <p14:tracePt t="20091" x="4356100" y="1636713"/>
          <p14:tracePt t="20108" x="4360863" y="1636713"/>
          <p14:tracePt t="21582" x="4376738" y="1600200"/>
          <p14:tracePt t="21589" x="4387850" y="1577975"/>
          <p14:tracePt t="21599" x="4387850" y="1573213"/>
          <p14:tracePt t="21638" x="4387850" y="1566863"/>
          <p14:tracePt t="21649" x="4387850" y="1550988"/>
          <p14:tracePt t="21658" x="4387850" y="1528763"/>
          <p14:tracePt t="21669" x="4387850" y="1501775"/>
          <p14:tracePt t="21691" x="4387850" y="1454150"/>
          <p14:tracePt t="21724" x="4421188" y="1350963"/>
          <p14:tracePt t="21741" x="4430713" y="1335088"/>
          <p14:tracePt t="21759" x="4430713" y="1328738"/>
          <p14:tracePt t="25034" x="4014788" y="2263775"/>
          <p14:tracePt t="25043" x="3922713" y="2351088"/>
          <p14:tracePt t="25051" x="3841750" y="2420938"/>
          <p14:tracePt t="25060" x="3756025" y="2481263"/>
          <p14:tracePt t="25075" x="3544888" y="2605088"/>
          <p14:tracePt t="25091" x="3279775" y="2697163"/>
          <p14:tracePt t="25108" x="3205163" y="2717800"/>
          <p14:tracePt t="25141" x="2724150" y="2816225"/>
          <p14:tracePt t="25175" x="2708275" y="2825750"/>
          <p14:tracePt t="25228" x="2701925" y="2825750"/>
          <p14:tracePt t="25241" x="2679700" y="2809875"/>
          <p14:tracePt t="25258" x="2652713" y="2809875"/>
          <p14:tracePt t="25274" x="2620963" y="2809875"/>
          <p14:tracePt t="25291" x="2562225" y="2816225"/>
          <p14:tracePt t="25308" x="2486025" y="2852738"/>
          <p14:tracePt t="25324" x="2474913" y="2863850"/>
          <p14:tracePt t="25341" x="2443163" y="2879725"/>
          <p14:tracePt t="25358" x="2398713" y="2897188"/>
          <p14:tracePt t="25374" x="2378075" y="2913063"/>
          <p14:tracePt t="25391" x="2328863" y="2933700"/>
          <p14:tracePt t="25407" x="2297113" y="2940050"/>
          <p14:tracePt t="25424" x="2227263" y="2955925"/>
          <p14:tracePt t="25441" x="2166938" y="2960688"/>
          <p14:tracePt t="25457" x="2144713" y="2971800"/>
          <p14:tracePt t="25474" x="2124075" y="2971800"/>
          <p14:tracePt t="25518" x="2124075" y="2944813"/>
          <p14:tracePt t="25529" x="2124075" y="2940050"/>
          <p14:tracePt t="25541" x="2124075" y="2933700"/>
          <p14:tracePt t="25558" x="2117725" y="2928938"/>
          <p14:tracePt t="25889" x="2135188" y="2924175"/>
          <p14:tracePt t="25901" x="2151063" y="2924175"/>
          <p14:tracePt t="25909" x="2162175" y="2924175"/>
          <p14:tracePt t="25924" x="2189163" y="2917825"/>
          <p14:tracePt t="25941" x="2220913" y="2917825"/>
          <p14:tracePt t="25958" x="2243138" y="2917825"/>
          <p14:tracePt t="25974" x="2281238" y="2917825"/>
          <p14:tracePt t="26008" x="2362200" y="2917825"/>
          <p14:tracePt t="26041" x="2398713" y="2917825"/>
          <p14:tracePt t="26074" x="2436813" y="2917825"/>
          <p14:tracePt t="26091" x="2470150" y="2917825"/>
          <p14:tracePt t="26108" x="2497138" y="2917825"/>
          <p14:tracePt t="26124" x="2562225" y="2917825"/>
          <p14:tracePt t="26141" x="2643188" y="2917825"/>
          <p14:tracePt t="26158" x="2679700" y="2917825"/>
          <p14:tracePt t="26174" x="2809875" y="2901950"/>
          <p14:tracePt t="26191" x="2933700" y="2901950"/>
          <p14:tracePt t="26208" x="2989263" y="2901950"/>
          <p14:tracePt t="26225" x="3106738" y="2906713"/>
          <p14:tracePt t="26241" x="3198813" y="2906713"/>
          <p14:tracePt t="26258" x="3270250" y="2906713"/>
          <p14:tracePt t="26274" x="3333750" y="2901950"/>
          <p14:tracePt t="26291" x="3421063" y="2897188"/>
          <p14:tracePt t="26308" x="3524250" y="2886075"/>
          <p14:tracePt t="26324" x="3609975" y="2886075"/>
          <p14:tracePt t="26341" x="3717925" y="2874963"/>
          <p14:tracePt t="26358" x="3805238" y="2870200"/>
          <p14:tracePt t="26375" x="3944938" y="2870200"/>
          <p14:tracePt t="26391" x="4064000" y="2859088"/>
          <p14:tracePt t="26408" x="4113213" y="2859088"/>
          <p14:tracePt t="26424" x="4171950" y="2859088"/>
          <p14:tracePt t="26441" x="4295775" y="2859088"/>
          <p14:tracePt t="26458" x="4371975" y="2859088"/>
          <p14:tracePt t="26474" x="4560888" y="2859088"/>
          <p14:tracePt t="26491" x="4749800" y="2852738"/>
          <p14:tracePt t="26508" x="4891088" y="2847975"/>
          <p14:tracePt t="26524" x="4922838" y="2847975"/>
          <p14:tracePt t="26541" x="4999038" y="2836863"/>
          <p14:tracePt t="26558" x="5084763" y="2836863"/>
          <p14:tracePt t="26574" x="5160963" y="2836863"/>
          <p14:tracePt t="26591" x="5311775" y="2836863"/>
          <p14:tracePt t="26607" x="5453063" y="2825750"/>
          <p14:tracePt t="26624" x="5576888" y="2825750"/>
          <p14:tracePt t="26641" x="5727700" y="2825750"/>
          <p14:tracePt t="26658" x="5792788" y="2825750"/>
          <p14:tracePt t="26674" x="5857875" y="2825750"/>
          <p14:tracePt t="26691" x="5884863" y="2825750"/>
          <p14:tracePt t="26708" x="5907088" y="2836863"/>
          <p14:tracePt t="26724" x="5945188" y="2843213"/>
          <p14:tracePt t="26741" x="6015038" y="2847975"/>
          <p14:tracePt t="26758" x="6091238" y="2859088"/>
          <p14:tracePt t="26774" x="6111875" y="2863850"/>
          <p14:tracePt t="26791" x="6122988" y="2870200"/>
          <p14:tracePt t="34912" x="6003925" y="2960688"/>
          <p14:tracePt t="34919" x="5981700" y="2978150"/>
          <p14:tracePt t="34930" x="5961063" y="2998788"/>
          <p14:tracePt t="34941" x="5907088" y="3025775"/>
          <p14:tracePt t="34958" x="5884863" y="3043238"/>
          <p14:tracePt t="34974" x="5799138" y="3090863"/>
          <p14:tracePt t="34991" x="5745163" y="3128963"/>
          <p14:tracePt t="35008" x="5707063" y="3155950"/>
          <p14:tracePt t="35042" x="5610225" y="3205163"/>
          <p14:tracePt t="35074" x="5518150" y="3248025"/>
          <p14:tracePt t="35108" x="5473700" y="3248025"/>
          <p14:tracePt t="35124" x="5441950" y="3248025"/>
          <p14:tracePt t="35141" x="5414963" y="3259138"/>
          <p14:tracePt t="35158" x="5403850" y="3259138"/>
          <p14:tracePt t="35174" x="5356225" y="3279775"/>
          <p14:tracePt t="35191" x="5230813" y="3324225"/>
          <p14:tracePt t="35208" x="5156200" y="3344863"/>
          <p14:tracePt t="35224" x="4895850" y="3414713"/>
          <p14:tracePt t="35241" x="4603750" y="3459163"/>
          <p14:tracePt t="35258" x="4279900" y="3506788"/>
          <p14:tracePt t="35274" x="4149725" y="3517900"/>
          <p14:tracePt t="35291" x="3771900" y="3560763"/>
          <p14:tracePt t="35307" x="3556000" y="3582988"/>
          <p14:tracePt t="35324" x="3382963" y="3594100"/>
          <p14:tracePt t="35341" x="3167063" y="3614738"/>
          <p14:tracePt t="35358" x="3025775" y="3636963"/>
          <p14:tracePt t="35374" x="2924175" y="3648075"/>
          <p14:tracePt t="35391" x="2809875" y="3648075"/>
          <p14:tracePt t="35408" x="2717800" y="3648075"/>
          <p14:tracePt t="35424" x="2605088" y="3652838"/>
          <p14:tracePt t="35441" x="2508250" y="3668713"/>
          <p14:tracePt t="35458" x="2405063" y="3690938"/>
          <p14:tracePt t="35474" x="2351088" y="3695700"/>
          <p14:tracePt t="35491" x="2205038" y="3729038"/>
          <p14:tracePt t="35508" x="2036763" y="3744913"/>
          <p14:tracePt t="35524" x="1989138" y="3744913"/>
          <p14:tracePt t="35541" x="1858963" y="3756025"/>
          <p14:tracePt t="35558" x="1831975" y="3756025"/>
          <p14:tracePt t="35574" x="1751013" y="3756025"/>
          <p14:tracePt t="35591" x="1685925" y="3756025"/>
          <p14:tracePt t="35607" x="1658938" y="3756025"/>
          <p14:tracePt t="35624" x="1573213" y="3756025"/>
          <p14:tracePt t="35641" x="1501775" y="3756025"/>
          <p14:tracePt t="35657" x="1474788" y="3756025"/>
          <p14:tracePt t="35674" x="1416050" y="3744913"/>
          <p14:tracePt t="35691" x="1350963" y="3740150"/>
          <p14:tracePt t="35708" x="1319213" y="3722688"/>
          <p14:tracePt t="35724" x="1301750" y="3717925"/>
          <p14:tracePt t="35741" x="1296988" y="3717925"/>
          <p14:tracePt t="35758" x="1292225" y="3717925"/>
          <p14:tracePt t="36248" x="1281113" y="3717925"/>
          <p14:tracePt t="36260" x="1220788" y="3706813"/>
          <p14:tracePt t="36268" x="1173163" y="3706813"/>
          <p14:tracePt t="36278" x="1139825" y="3706813"/>
          <p14:tracePt t="36291" x="1112838" y="3706813"/>
          <p14:tracePt t="36308" x="1085850" y="3706813"/>
          <p14:tracePt t="36324" x="1054100" y="3722688"/>
          <p14:tracePt t="36357" x="1004888" y="3767138"/>
          <p14:tracePt t="36359" x="984250" y="3787775"/>
          <p14:tracePt t="36391" x="874713" y="3913188"/>
          <p14:tracePt t="36424" x="712788" y="4064000"/>
          <p14:tracePt t="36441" x="642938" y="4176713"/>
          <p14:tracePt t="36458" x="627063" y="4221163"/>
          <p14:tracePt t="36474" x="588963" y="4329113"/>
          <p14:tracePt t="36491" x="561975" y="4448175"/>
          <p14:tracePt t="36509" x="530225" y="4560888"/>
          <p14:tracePt t="36524" x="519113" y="4576763"/>
          <p14:tracePt t="36541" x="485775" y="4664075"/>
          <p14:tracePt t="36558" x="454025" y="4738688"/>
          <p14:tracePt t="36574" x="404813" y="4810125"/>
          <p14:tracePt t="36591" x="339725" y="4976813"/>
          <p14:tracePt t="36608" x="303213" y="5102225"/>
          <p14:tracePt t="36624" x="303213" y="5160963"/>
          <p14:tracePt t="36641" x="312738" y="5241925"/>
          <p14:tracePt t="36657" x="357188" y="5322888"/>
          <p14:tracePt t="36674" x="422275" y="5437188"/>
          <p14:tracePt t="36691" x="512763" y="5534025"/>
          <p14:tracePt t="36708" x="573088" y="5603875"/>
          <p14:tracePt t="36724" x="654050" y="5664200"/>
          <p14:tracePt t="36741" x="757238" y="5738813"/>
          <p14:tracePt t="36758" x="923925" y="5776913"/>
          <p14:tracePt t="36774" x="989013" y="5799138"/>
          <p14:tracePt t="36791" x="1193800" y="5835650"/>
          <p14:tracePt t="36808" x="1420813" y="5891213"/>
          <p14:tracePt t="36824" x="1512888" y="5922963"/>
          <p14:tracePt t="36841" x="1728788" y="5961063"/>
          <p14:tracePt t="36857" x="1820863" y="5972175"/>
          <p14:tracePt t="36874" x="2151063" y="6008688"/>
          <p14:tracePt t="36891" x="2425700" y="6030913"/>
          <p14:tracePt t="36908" x="2540000" y="6042025"/>
          <p14:tracePt t="36924" x="2820988" y="6062663"/>
          <p14:tracePt t="36941" x="2982913" y="6069013"/>
          <p14:tracePt t="36958" x="3124200" y="6080125"/>
          <p14:tracePt t="36974" x="3324225" y="6080125"/>
          <p14:tracePt t="36991" x="3475038" y="6089650"/>
          <p14:tracePt t="37009" x="3663950" y="6100763"/>
          <p14:tracePt t="37024" x="3756025" y="6111875"/>
          <p14:tracePt t="37041" x="4014788" y="6134100"/>
          <p14:tracePt t="37058" x="4279900" y="6165850"/>
          <p14:tracePt t="37074" x="4383088" y="6176963"/>
          <p14:tracePt t="37091" x="4706938" y="6215063"/>
          <p14:tracePt t="37107" x="4821238" y="6215063"/>
          <p14:tracePt t="37124" x="5176838" y="6226175"/>
          <p14:tracePt t="37141" x="5657850" y="6226175"/>
          <p14:tracePt t="37157" x="5788025" y="6219825"/>
          <p14:tracePt t="37174" x="6161088" y="6208713"/>
          <p14:tracePt t="37191" x="6500813" y="6181725"/>
          <p14:tracePt t="37207" x="6626225" y="6181725"/>
          <p14:tracePt t="37224" x="6988175" y="6149975"/>
          <p14:tracePt t="37241" x="7361238" y="6111875"/>
          <p14:tracePt t="37258" x="7586663" y="6069013"/>
          <p14:tracePt t="37274" x="7781925" y="6057900"/>
          <p14:tracePt t="37291" x="7970838" y="6046788"/>
          <p14:tracePt t="37308" x="8220075" y="6015038"/>
          <p14:tracePt t="37324" x="8382000" y="5992813"/>
          <p14:tracePt t="37341" x="8597900" y="5938838"/>
          <p14:tracePt t="37358" x="8948738" y="5842000"/>
          <p14:tracePt t="37374" x="9094788" y="5808663"/>
          <p14:tracePt t="37391" x="9625013" y="5684838"/>
          <p14:tracePt t="37408" x="10252075" y="5473700"/>
          <p14:tracePt t="37424" x="10364788" y="5430838"/>
          <p14:tracePt t="37441" x="10744200" y="5284788"/>
          <p14:tracePt t="37458" x="10825163" y="5246688"/>
          <p14:tracePt t="37474" x="11034713" y="5118100"/>
          <p14:tracePt t="37491" x="11229975" y="4972050"/>
          <p14:tracePt t="37508" x="11430000" y="4792663"/>
          <p14:tracePt t="37524" x="11499850" y="4745038"/>
          <p14:tracePt t="37541" x="11634788" y="4594225"/>
          <p14:tracePt t="37558" x="11695113" y="4491038"/>
          <p14:tracePt t="37574" x="11726863" y="4425950"/>
          <p14:tracePt t="37591" x="11742738" y="4344988"/>
          <p14:tracePt t="37608" x="11742738" y="4322763"/>
          <p14:tracePt t="37624" x="11742738" y="4252913"/>
          <p14:tracePt t="37641" x="11722100" y="4194175"/>
          <p14:tracePt t="37658" x="11668125" y="4095750"/>
          <p14:tracePt t="37674" x="11623675" y="4048125"/>
          <p14:tracePt t="37691" x="11506200" y="3960813"/>
          <p14:tracePt t="37707" x="11403013" y="3922713"/>
          <p14:tracePt t="37724" x="11234738" y="3879850"/>
          <p14:tracePt t="37741" x="10922000" y="3848100"/>
          <p14:tracePt t="37758" x="10629900" y="3836988"/>
          <p14:tracePt t="37774" x="10517188" y="3825875"/>
          <p14:tracePt t="37791" x="10267950" y="3805238"/>
          <p14:tracePt t="37808" x="10153650" y="3794125"/>
          <p14:tracePt t="37824" x="9825038" y="3783013"/>
          <p14:tracePt t="37841" x="9305925" y="3760788"/>
          <p14:tracePt t="37857" x="9144000" y="3749675"/>
          <p14:tracePt t="37874" x="8370888" y="3733800"/>
          <p14:tracePt t="37891" x="7900988" y="3722688"/>
          <p14:tracePt t="37908" x="7624763" y="3713163"/>
          <p14:tracePt t="37924" x="7361238" y="3713163"/>
          <p14:tracePt t="37941" x="7019925" y="3713163"/>
          <p14:tracePt t="37958" x="6684963" y="3713163"/>
          <p14:tracePt t="37974" x="6300788" y="3713163"/>
          <p14:tracePt t="37991" x="6042025" y="3713163"/>
          <p14:tracePt t="38008" x="5684838" y="3713163"/>
          <p14:tracePt t="38024" x="5572125" y="3713163"/>
          <p14:tracePt t="38041" x="5241925" y="3713163"/>
          <p14:tracePt t="38058" x="5003800" y="3686175"/>
          <p14:tracePt t="38074" x="4756150" y="3675063"/>
          <p14:tracePt t="38091" x="4376738" y="3652838"/>
          <p14:tracePt t="38108" x="4252913" y="3641725"/>
          <p14:tracePt t="38124" x="3913188" y="3632200"/>
          <p14:tracePt t="38141" x="3421063" y="3614738"/>
          <p14:tracePt t="38158" x="3290888" y="3605213"/>
          <p14:tracePt t="38174" x="2740025" y="3594100"/>
          <p14:tracePt t="38191" x="2335213" y="3567113"/>
          <p14:tracePt t="38207" x="2171700" y="3556000"/>
          <p14:tracePt t="38224" x="1724025" y="3544888"/>
          <p14:tracePt t="38241" x="1355725" y="3533775"/>
          <p14:tracePt t="38258" x="1150938" y="3513138"/>
          <p14:tracePt t="38274" x="1027113" y="3502025"/>
          <p14:tracePt t="38291" x="874713" y="3490913"/>
          <p14:tracePt t="38308" x="658813" y="3479800"/>
          <p14:tracePt t="38324" x="503238" y="3468688"/>
          <p14:tracePt t="38341" x="303213" y="3452813"/>
          <p14:tracePt t="38358" x="76200" y="3441700"/>
          <p14:tracePt t="38374" x="11113" y="3441700"/>
          <p14:tracePt t="38391" x="0" y="3441700"/>
          <p14:tracePt t="38574" x="26988" y="3459163"/>
          <p14:tracePt t="38582" x="58738" y="3475038"/>
          <p14:tracePt t="38591" x="134938" y="3502025"/>
          <p14:tracePt t="38607" x="188913" y="3513138"/>
          <p14:tracePt t="38624" x="303213" y="3560763"/>
          <p14:tracePt t="38641" x="373063" y="3598863"/>
          <p14:tracePt t="38658" x="431800" y="3621088"/>
          <p14:tracePt t="38674" x="469900" y="3641725"/>
          <p14:tracePt t="38691" x="492125" y="3648075"/>
          <p14:tracePt t="38707" x="496888" y="3648075"/>
          <p14:tracePt t="38724" x="503238" y="3648075"/>
          <p14:tracePt t="38768" x="519113" y="3648075"/>
          <p14:tracePt t="38779" x="566738" y="3648075"/>
          <p14:tracePt t="38789" x="593725" y="3648075"/>
          <p14:tracePt t="38798" x="620713" y="3641725"/>
          <p14:tracePt t="38808" x="642938" y="3641725"/>
          <p14:tracePt t="38824" x="654050" y="3641725"/>
          <p14:tracePt t="38841" x="658813" y="3636963"/>
          <p14:tracePt t="38858" x="665163" y="3636963"/>
          <p14:tracePt t="38874" x="708025" y="3614738"/>
          <p14:tracePt t="38891" x="739775" y="3594100"/>
          <p14:tracePt t="38907" x="766763" y="3582988"/>
          <p14:tracePt t="38924" x="788988" y="3578225"/>
          <p14:tracePt t="39360" x="788988" y="3582988"/>
          <p14:tracePt t="39372" x="788988" y="3587750"/>
          <p14:tracePt t="39380" x="788988" y="3594100"/>
          <p14:tracePt t="39391" x="793750" y="3605213"/>
          <p14:tracePt t="39407" x="793750" y="3609975"/>
          <p14:tracePt t="39424" x="793750" y="3636963"/>
          <p14:tracePt t="39441" x="793750" y="3675063"/>
          <p14:tracePt t="39458" x="793750" y="3695700"/>
          <p14:tracePt t="39491" x="784225" y="3906838"/>
          <p14:tracePt t="39524" x="757238" y="4160838"/>
          <p14:tracePt t="39557" x="746125" y="4437063"/>
          <p14:tracePt t="39574" x="746125" y="4603750"/>
          <p14:tracePt t="39591" x="750888" y="4756150"/>
          <p14:tracePt t="39608" x="766763" y="4895850"/>
          <p14:tracePt t="39624" x="766763" y="4960938"/>
          <p14:tracePt t="39641" x="766763" y="5122863"/>
          <p14:tracePt t="39658" x="766763" y="5187950"/>
          <p14:tracePt t="39674" x="746125" y="5365750"/>
          <p14:tracePt t="39691" x="719138" y="5522913"/>
          <p14:tracePt t="39708" x="708025" y="5565775"/>
          <p14:tracePt t="39724" x="681038" y="5664200"/>
          <p14:tracePt t="39740" x="665163" y="5792788"/>
          <p14:tracePt t="39758" x="665163" y="5880100"/>
          <p14:tracePt t="39774" x="685800" y="5938838"/>
          <p14:tracePt t="39791" x="730250" y="5981700"/>
          <p14:tracePt t="39808" x="750888" y="5992813"/>
          <p14:tracePt t="39824" x="757238" y="5992813"/>
          <p14:tracePt t="39841" x="757238" y="5999163"/>
          <p14:tracePt t="39859" x="757238" y="6003925"/>
          <p14:tracePt t="39874" x="757238" y="6026150"/>
          <p14:tracePt t="39891" x="762000" y="6042025"/>
          <p14:tracePt t="39909" x="766763" y="6080125"/>
          <p14:tracePt t="39924" x="773113" y="6096000"/>
          <p14:tracePt t="39941" x="784225" y="6134100"/>
          <p14:tracePt t="39958" x="793750" y="6145213"/>
          <p14:tracePt t="39999" x="811213" y="6145213"/>
          <p14:tracePt t="40009" x="831850" y="6134100"/>
          <p14:tracePt t="40024" x="842963" y="6122988"/>
          <p14:tracePt t="40042" x="874713" y="6116638"/>
          <p14:tracePt t="40058" x="946150" y="6111875"/>
          <p14:tracePt t="40074" x="977900" y="6107113"/>
          <p14:tracePt t="40091" x="1054100" y="6107113"/>
          <p14:tracePt t="40108" x="1092200" y="6107113"/>
          <p14:tracePt t="40124" x="1166813" y="6107113"/>
          <p14:tracePt t="40141" x="1254125" y="6096000"/>
          <p14:tracePt t="40158" x="1393825" y="6080125"/>
          <p14:tracePt t="40174" x="1524000" y="6069013"/>
          <p14:tracePt t="40191" x="1685925" y="6057900"/>
          <p14:tracePt t="40208" x="1890713" y="6057900"/>
          <p14:tracePt t="40224" x="1951038" y="6057900"/>
          <p14:tracePt t="40241" x="2070100" y="6069013"/>
          <p14:tracePt t="40258" x="2205038" y="6096000"/>
          <p14:tracePt t="40274" x="2254250" y="6096000"/>
          <p14:tracePt t="40291" x="2447925" y="6127750"/>
          <p14:tracePt t="40308" x="2697163" y="6127750"/>
          <p14:tracePt t="40324" x="2798763" y="6127750"/>
          <p14:tracePt t="40341" x="3016250" y="6122988"/>
          <p14:tracePt t="40358" x="3155950" y="6116638"/>
          <p14:tracePt t="40374" x="3209925" y="6116638"/>
          <p14:tracePt t="40391" x="3421063" y="6116638"/>
          <p14:tracePt t="40407" x="3533775" y="6107113"/>
          <p14:tracePt t="40424" x="4075113" y="6107113"/>
          <p14:tracePt t="40441" x="4545013" y="6089650"/>
          <p14:tracePt t="40458" x="4783138" y="6089650"/>
          <p14:tracePt t="40474" x="4976813" y="6080125"/>
          <p14:tracePt t="40491" x="5129213" y="6069013"/>
          <p14:tracePt t="40509" x="5345113" y="6062663"/>
          <p14:tracePt t="40524" x="5534025" y="6062663"/>
          <p14:tracePt t="40541" x="5772150" y="6053138"/>
          <p14:tracePt t="40558" x="6127750" y="6053138"/>
          <p14:tracePt t="40574" x="6242050" y="6053138"/>
          <p14:tracePt t="40591" x="6516688" y="6053138"/>
          <p14:tracePt t="40607" x="6669088" y="6053138"/>
          <p14:tracePt t="40624" x="6824663" y="6053138"/>
          <p14:tracePt t="40641" x="6997700" y="6042025"/>
          <p14:tracePt t="40658" x="7204075" y="6030913"/>
          <p14:tracePt t="40674" x="7278688" y="6030913"/>
          <p14:tracePt t="40691" x="7593013" y="6030913"/>
          <p14:tracePt t="40708" x="7716838" y="6019800"/>
          <p14:tracePt t="40724" x="8074025" y="6019800"/>
          <p14:tracePt t="40740" x="8408988" y="6008688"/>
          <p14:tracePt t="40758" x="8609013" y="6008688"/>
          <p14:tracePt t="40774" x="8732838" y="6008688"/>
          <p14:tracePt t="40791" x="8921750" y="6015038"/>
          <p14:tracePt t="40808" x="9063038" y="6019800"/>
          <p14:tracePt t="40824" x="9220200" y="6019800"/>
          <p14:tracePt t="40841" x="9409113" y="6019800"/>
          <p14:tracePt t="40858" x="9618663" y="6030913"/>
          <p14:tracePt t="40874" x="9744075" y="6030913"/>
          <p14:tracePt t="40890" x="9836150" y="6030913"/>
          <p14:tracePt t="40907" x="9872663" y="6030913"/>
          <p14:tracePt t="40924" x="9906000" y="6030913"/>
          <p14:tracePt t="40941" x="9948863" y="6030913"/>
          <p14:tracePt t="40958" x="9998075" y="6019800"/>
          <p14:tracePt t="40974" x="10009188" y="6019800"/>
          <p14:tracePt t="40991" x="10036175" y="6015038"/>
          <p14:tracePt t="41008" x="10056813" y="6015038"/>
          <p14:tracePt t="41024" x="10072688" y="6015038"/>
          <p14:tracePt t="41041" x="10090150" y="6003925"/>
          <p14:tracePt t="41058" x="10094913" y="6003925"/>
          <p14:tracePt t="41119" x="10099675" y="5999163"/>
          <p14:tracePt t="41129" x="10110788" y="5999163"/>
          <p14:tracePt t="41139" x="10121900" y="5999163"/>
          <p14:tracePt t="41159" x="10126663" y="5999163"/>
          <p14:tracePt t="41310" x="10137775" y="5999163"/>
          <p14:tracePt t="41321" x="10153650" y="5992813"/>
          <p14:tracePt t="41329" x="10171113" y="5992813"/>
          <p14:tracePt t="41341" x="10191750" y="5992813"/>
          <p14:tracePt t="41359" x="10213975" y="5992813"/>
          <p14:tracePt t="41374" x="10256838" y="5988050"/>
          <p14:tracePt t="41391" x="10279063" y="5988050"/>
          <p14:tracePt t="41408" x="10279063" y="5981700"/>
          <p14:tracePt t="41424" x="10310813" y="5976938"/>
          <p14:tracePt t="41441" x="10344150" y="5976938"/>
          <p14:tracePt t="41458" x="10353675" y="5976938"/>
          <p14:tracePt t="41474" x="10364788" y="5972175"/>
          <p14:tracePt t="41491" x="10371138" y="5972175"/>
          <p14:tracePt t="41508" x="10380663" y="5954713"/>
          <p14:tracePt t="41525" x="10387013" y="5954713"/>
          <p14:tracePt t="41542" x="10387013" y="5949950"/>
          <p14:tracePt t="41558" x="10402888" y="5945188"/>
          <p14:tracePt t="41591" x="10407650" y="5945188"/>
          <p14:tracePt t="41608" x="10418763" y="5934075"/>
          <p14:tracePt t="41624" x="10425113" y="5927725"/>
          <p14:tracePt t="41641" x="10429875" y="5922963"/>
          <p14:tracePt t="41658" x="10445750" y="5900738"/>
          <p14:tracePt t="41674" x="10452100" y="5884863"/>
          <p14:tracePt t="41691" x="10490200" y="5835650"/>
          <p14:tracePt t="41708" x="10506075" y="5819775"/>
          <p14:tracePt t="41724" x="10526713" y="5776913"/>
          <p14:tracePt t="41741" x="10544175" y="5727700"/>
          <p14:tracePt t="41758" x="10560050" y="5684838"/>
          <p14:tracePt t="41774" x="10564813" y="5646738"/>
          <p14:tracePt t="41791" x="10575925" y="5599113"/>
          <p14:tracePt t="41808" x="10575925" y="5576888"/>
          <p14:tracePt t="41824" x="10580688" y="5518150"/>
          <p14:tracePt t="41841" x="10591800" y="5468938"/>
          <p14:tracePt t="41858" x="10591800" y="5430838"/>
          <p14:tracePt t="41874" x="10598150" y="5387975"/>
          <p14:tracePt t="41891" x="10598150" y="5372100"/>
          <p14:tracePt t="41907" x="10598150" y="5360988"/>
          <p14:tracePt t="41924" x="10598150" y="5345113"/>
          <p14:tracePt t="42020" x="10598150" y="5338763"/>
          <p14:tracePt t="42030" x="10598150" y="5322888"/>
          <p14:tracePt t="42042" x="10602913" y="5307013"/>
          <p14:tracePt t="42050" x="10607675" y="5300663"/>
          <p14:tracePt t="42059" x="10607675" y="5295900"/>
          <p14:tracePt t="42074" x="10614025" y="5291138"/>
          <p14:tracePt t="42091" x="10618788" y="5273675"/>
          <p14:tracePt t="42108" x="10618788" y="5268913"/>
          <p14:tracePt t="42124" x="10625138" y="5253038"/>
          <p14:tracePt t="42141" x="10625138" y="5237163"/>
          <p14:tracePt t="42157" x="10625138" y="5214938"/>
          <p14:tracePt t="42174" x="10629900" y="5192713"/>
          <p14:tracePt t="42191" x="10629900" y="5165725"/>
          <p14:tracePt t="42207" x="10629900" y="5160963"/>
          <p14:tracePt t="42224" x="10629900" y="5149850"/>
          <p14:tracePt t="42241" x="10629900" y="5138738"/>
          <p14:tracePt t="42259" x="10625138" y="5122863"/>
          <p14:tracePt t="42291" x="10618788" y="5106988"/>
          <p14:tracePt t="42308" x="10614025" y="5095875"/>
          <p14:tracePt t="42324" x="10614025" y="5080000"/>
          <p14:tracePt t="42341" x="10607675" y="5064125"/>
          <p14:tracePt t="42357" x="10607675" y="5057775"/>
          <p14:tracePt t="42374" x="10602913" y="5041900"/>
          <p14:tracePt t="42391" x="10598150" y="5019675"/>
          <p14:tracePt t="42407" x="10598150" y="5010150"/>
          <p14:tracePt t="42424" x="10598150" y="4987925"/>
          <p14:tracePt t="42441" x="10598150" y="4965700"/>
          <p14:tracePt t="42458" x="10591800" y="4960938"/>
          <p14:tracePt t="42474" x="10591800" y="4929188"/>
          <p14:tracePt t="42491" x="10587038" y="4906963"/>
          <p14:tracePt t="42509" x="10575925" y="4848225"/>
          <p14:tracePt t="42524" x="10571163" y="4819650"/>
          <p14:tracePt t="42541" x="10564813" y="4799013"/>
          <p14:tracePt t="42558" x="10560050" y="4787900"/>
          <p14:tracePt t="42574" x="10560050" y="4783138"/>
          <p14:tracePt t="42591" x="10560050" y="4772025"/>
          <p14:tracePt t="42607" x="10560050" y="4765675"/>
          <p14:tracePt t="42641" x="10560050" y="4760913"/>
          <p14:tracePt t="42658" x="10560050" y="4749800"/>
          <p14:tracePt t="42674" x="10560050" y="4745038"/>
          <p14:tracePt t="42691" x="10560050" y="4733925"/>
          <p14:tracePt t="42708" x="10560050" y="4711700"/>
          <p14:tracePt t="42741" x="10553700" y="4706938"/>
          <p14:tracePt t="43090" x="10564813" y="4702175"/>
          <p14:tracePt t="43100" x="10571163" y="4702175"/>
          <p14:tracePt t="43631" x="10560050" y="4684713"/>
          <p14:tracePt t="43640" x="10510838" y="4679950"/>
          <p14:tracePt t="43649" x="10479088" y="4668838"/>
          <p14:tracePt t="43659" x="10440988" y="4668838"/>
          <p14:tracePt t="43674" x="10414000" y="4664075"/>
          <p14:tracePt t="43691" x="10294938" y="4652963"/>
          <p14:tracePt t="43708" x="10240963" y="4648200"/>
          <p14:tracePt t="43724" x="9986963" y="4614863"/>
          <p14:tracePt t="43758" x="9409113" y="4529138"/>
          <p14:tracePt t="43790" x="8278813" y="4448175"/>
          <p14:tracePt t="43824" x="7123113" y="4457700"/>
          <p14:tracePt t="43841" x="6608763" y="4475163"/>
          <p14:tracePt t="43857" x="6453188" y="4468813"/>
          <p14:tracePt t="43874" x="6284913" y="4448175"/>
          <p14:tracePt t="43891" x="6042025" y="4425950"/>
          <p14:tracePt t="43908" x="5734050" y="4403725"/>
          <p14:tracePt t="43924" x="5610225" y="4403725"/>
          <p14:tracePt t="43941" x="5291138" y="4394200"/>
          <p14:tracePt t="43958" x="4965700" y="4394200"/>
          <p14:tracePt t="43974" x="4830763" y="4383088"/>
          <p14:tracePt t="43991" x="4560888" y="4371975"/>
          <p14:tracePt t="44008" x="4333875" y="4349750"/>
          <p14:tracePt t="44024" x="4210050" y="4329113"/>
          <p14:tracePt t="44041" x="4010025" y="4329113"/>
          <p14:tracePt t="44058" x="3821113" y="4318000"/>
          <p14:tracePt t="44074" x="3587750" y="4318000"/>
          <p14:tracePt t="44091" x="3317875" y="4318000"/>
          <p14:tracePt t="44107" x="3063875" y="4329113"/>
          <p14:tracePt t="44124" x="2778125" y="4340225"/>
          <p14:tracePt t="44141" x="2643188" y="4340225"/>
          <p14:tracePt t="44158" x="2555875" y="4333875"/>
          <p14:tracePt t="44174" x="2544763" y="4333875"/>
          <p14:tracePt t="44191" x="2524125" y="4329113"/>
          <p14:tracePt t="44207" x="2513013" y="4322763"/>
          <p14:tracePt t="44224" x="2481263" y="4313238"/>
          <p14:tracePt t="44241" x="2432050" y="4302125"/>
          <p14:tracePt t="44258" x="2393950" y="4284663"/>
          <p14:tracePt t="44274" x="2382838" y="4279900"/>
          <p14:tracePt t="44291" x="2378075" y="4279900"/>
          <p14:tracePt t="44391" x="2378075" y="4275138"/>
          <p14:tracePt t="44400" x="2378075" y="4264025"/>
          <p14:tracePt t="44409" x="2378075" y="4252913"/>
          <p14:tracePt t="44424" x="2378075" y="4248150"/>
          <p14:tracePt t="44441" x="2378075" y="4241800"/>
          <p14:tracePt t="44458" x="2378075" y="4237038"/>
          <p14:tracePt t="44790" x="2405063" y="4230688"/>
          <p14:tracePt t="44798" x="2470150" y="4221163"/>
          <p14:tracePt t="44808" x="2562225" y="4198938"/>
          <p14:tracePt t="44824" x="2609850" y="4194175"/>
          <p14:tracePt t="44841" x="2751138" y="4194175"/>
          <p14:tracePt t="44858" x="2870200" y="4183063"/>
          <p14:tracePt t="44874" x="2897188" y="4183063"/>
          <p14:tracePt t="44891" x="2971800" y="4183063"/>
          <p14:tracePt t="44908" x="3036888" y="4183063"/>
          <p14:tracePt t="44924" x="3070225" y="4183063"/>
          <p14:tracePt t="44941" x="3155950" y="4183063"/>
          <p14:tracePt t="44957" x="3259138" y="4187825"/>
          <p14:tracePt t="44974" x="3344863" y="4187825"/>
          <p14:tracePt t="44991" x="3513138" y="4198938"/>
          <p14:tracePt t="45008" x="3663950" y="4198938"/>
          <p14:tracePt t="45024" x="3751263" y="4198938"/>
          <p14:tracePt t="45041" x="3868738" y="4203700"/>
          <p14:tracePt t="45058" x="4010025" y="4203700"/>
          <p14:tracePt t="45074" x="4048125" y="4203700"/>
          <p14:tracePt t="45091" x="4140200" y="4203700"/>
          <p14:tracePt t="45108" x="4198938" y="4203700"/>
          <p14:tracePt t="45124" x="4275138" y="4203700"/>
          <p14:tracePt t="45141" x="4367213" y="4203700"/>
          <p14:tracePt t="45158" x="4457700" y="4214813"/>
          <p14:tracePt t="45174" x="4484688" y="4214813"/>
          <p14:tracePt t="45191" x="4560888" y="4214813"/>
          <p14:tracePt t="45207" x="4587875" y="4214813"/>
          <p14:tracePt t="45224" x="4675188" y="4214813"/>
          <p14:tracePt t="45241" x="4756150" y="4210050"/>
          <p14:tracePt t="45258" x="4799013" y="4210050"/>
          <p14:tracePt t="45274" x="4911725" y="4203700"/>
          <p14:tracePt t="45291" x="4976813" y="4203700"/>
          <p14:tracePt t="45308" x="5010150" y="4194175"/>
          <p14:tracePt t="45324" x="5057775" y="4194175"/>
          <p14:tracePt t="45341" x="5095875" y="4194175"/>
          <p14:tracePt t="45357" x="5145088" y="4194175"/>
          <p14:tracePt t="45374" x="5214938" y="4194175"/>
          <p14:tracePt t="45391" x="5268913" y="4194175"/>
          <p14:tracePt t="45407" x="5307013" y="4194175"/>
          <p14:tracePt t="45424" x="5338763" y="4194175"/>
          <p14:tracePt t="45441" x="5383213" y="4194175"/>
          <p14:tracePt t="45458" x="5410200" y="4194175"/>
          <p14:tracePt t="45474" x="5464175" y="4194175"/>
          <p14:tracePt t="45491" x="5511800" y="4194175"/>
          <p14:tracePt t="45508" x="5583238" y="4187825"/>
          <p14:tracePt t="45524" x="5610225" y="4187825"/>
          <p14:tracePt t="45541" x="5734050" y="4187825"/>
          <p14:tracePt t="45558" x="5826125" y="4171950"/>
          <p14:tracePt t="45574" x="5864225" y="4171950"/>
          <p14:tracePt t="45591" x="5945188" y="4160838"/>
          <p14:tracePt t="45608" x="5972175" y="4160838"/>
          <p14:tracePt t="45624" x="6026150" y="4156075"/>
          <p14:tracePt t="45641" x="6091238" y="4149725"/>
          <p14:tracePt t="45657" x="6122988" y="4140200"/>
          <p14:tracePt t="45674" x="6226175" y="4122738"/>
          <p14:tracePt t="45691" x="6307138" y="4106863"/>
          <p14:tracePt t="45708" x="6415088" y="4090988"/>
          <p14:tracePt t="45724" x="6469063" y="4079875"/>
          <p14:tracePt t="45741" x="6538913" y="4075113"/>
          <p14:tracePt t="45758" x="6581775" y="4075113"/>
          <p14:tracePt t="45774" x="6608763" y="4068763"/>
          <p14:tracePt t="45790" x="6700838" y="4059238"/>
          <p14:tracePt t="45807" x="6743700" y="4052888"/>
          <p14:tracePt t="45824" x="6846888" y="4052888"/>
          <p14:tracePt t="45841" x="6911975" y="4037013"/>
          <p14:tracePt t="45857" x="6943725" y="4030663"/>
          <p14:tracePt t="45874" x="6961188" y="4030663"/>
          <p14:tracePt t="45890" x="7004050" y="4021138"/>
          <p14:tracePt t="45910" x="7042150" y="4021138"/>
          <p14:tracePt t="45924" x="7062788" y="4021138"/>
          <p14:tracePt t="45941" x="7123113" y="4021138"/>
          <p14:tracePt t="45958" x="7161213" y="4021138"/>
          <p14:tracePt t="45974" x="7192963" y="4021138"/>
          <p14:tracePt t="45991" x="7242175" y="4025900"/>
          <p14:tracePt t="46008" x="7289800" y="4025900"/>
          <p14:tracePt t="46024" x="7327900" y="4025900"/>
          <p14:tracePt t="46041" x="7350125" y="4025900"/>
          <p14:tracePt t="46058" x="7381875" y="4025900"/>
          <p14:tracePt t="46074" x="7419975" y="4025900"/>
          <p14:tracePt t="46091" x="7485063" y="4025900"/>
          <p14:tracePt t="46108" x="7539038" y="4025900"/>
          <p14:tracePt t="46124" x="7550150" y="4025900"/>
          <p14:tracePt t="46141" x="7597775" y="4025900"/>
          <p14:tracePt t="46158" x="7662863" y="4025900"/>
          <p14:tracePt t="46174" x="7696200" y="4025900"/>
          <p14:tracePt t="46191" x="7770813" y="4025900"/>
          <p14:tracePt t="46207" x="7797800" y="4025900"/>
          <p14:tracePt t="46224" x="7858125" y="4025900"/>
          <p14:tracePt t="46241" x="7905750" y="4025900"/>
          <p14:tracePt t="46258" x="7943850" y="4025900"/>
          <p14:tracePt t="46274" x="7966075" y="4025900"/>
          <p14:tracePt t="46291" x="8004175" y="4025900"/>
          <p14:tracePt t="46308" x="8062913" y="4025900"/>
          <p14:tracePt t="46324" x="8123238" y="4030663"/>
          <p14:tracePt t="46341" x="8204200" y="4041775"/>
          <p14:tracePt t="46359" x="8251825" y="4052888"/>
          <p14:tracePt t="46375" x="8328025" y="4052888"/>
          <p14:tracePt t="46391" x="8375650" y="4052888"/>
          <p14:tracePt t="46407" x="8413750" y="4052888"/>
          <p14:tracePt t="46424" x="8458200" y="4052888"/>
          <p14:tracePt t="46441" x="8521700" y="4052888"/>
          <p14:tracePt t="46458" x="8570913" y="4052888"/>
          <p14:tracePt t="46474" x="8609013" y="4052888"/>
          <p14:tracePt t="46491" x="8629650" y="4052888"/>
          <p14:tracePt t="47111" x="8629650" y="4059238"/>
          <p14:tracePt t="47131" x="8624888" y="4059238"/>
          <p14:tracePt t="47180" x="8597900" y="4059238"/>
          <p14:tracePt t="47189" x="8548688" y="4059238"/>
          <p14:tracePt t="47199" x="8521700" y="4059238"/>
          <p14:tracePt t="47209" x="8494713" y="4059238"/>
          <p14:tracePt t="47241" x="8343900" y="4052888"/>
          <p14:tracePt t="47274" x="8105775" y="4052888"/>
          <p14:tracePt t="47308" x="7689850" y="4095750"/>
          <p14:tracePt t="47324" x="7354888" y="4129088"/>
          <p14:tracePt t="47341" x="6630988" y="4264025"/>
          <p14:tracePt t="47358" x="6107113" y="4340225"/>
          <p14:tracePt t="47374" x="5365750" y="4425950"/>
          <p14:tracePt t="47391" x="4760913" y="4452938"/>
          <p14:tracePt t="47408" x="4603750" y="4452938"/>
          <p14:tracePt t="47424" x="4183063" y="4479925"/>
          <p14:tracePt t="47441" x="3814763" y="4545013"/>
          <p14:tracePt t="47458" x="3448050" y="4625975"/>
          <p14:tracePt t="47474" x="3317875" y="4657725"/>
          <p14:tracePt t="47491" x="2989263" y="4729163"/>
          <p14:tracePt t="47508" x="2805113" y="4792663"/>
          <p14:tracePt t="47524" x="2686050" y="4819650"/>
          <p14:tracePt t="47541" x="2571750" y="4841875"/>
          <p14:tracePt t="47558" x="2490788" y="4848225"/>
          <p14:tracePt t="47574" x="2416175" y="4857750"/>
          <p14:tracePt t="47591" x="2335213" y="4868863"/>
          <p14:tracePt t="47608" x="2263775" y="4879975"/>
          <p14:tracePt t="47624" x="2232025" y="4891088"/>
          <p14:tracePt t="47641" x="2200275" y="4895850"/>
          <p14:tracePt t="47658" x="2193925" y="4902200"/>
          <p14:tracePt t="47823" x="2193925" y="4884738"/>
          <p14:tracePt t="47829" x="2193925" y="4868863"/>
          <p14:tracePt t="47840" x="2200275" y="4857750"/>
          <p14:tracePt t="47857" x="2200275" y="4852988"/>
          <p14:tracePt t="47874" x="2220913" y="4819650"/>
          <p14:tracePt t="47891" x="2254250" y="4792663"/>
          <p14:tracePt t="47908" x="2290763" y="4765675"/>
          <p14:tracePt t="47924" x="2312988" y="4756150"/>
          <p14:tracePt t="47941" x="2335213" y="4745038"/>
          <p14:tracePt t="47958" x="2371725" y="4738688"/>
          <p14:tracePt t="47974" x="2389188" y="4738688"/>
          <p14:tracePt t="47991" x="2436813" y="4738688"/>
          <p14:tracePt t="48008" x="2501900" y="4738688"/>
          <p14:tracePt t="48024" x="2535238" y="4738688"/>
          <p14:tracePt t="48041" x="2598738" y="4738688"/>
          <p14:tracePt t="48057" x="2625725" y="4738688"/>
          <p14:tracePt t="48074" x="2713038" y="4738688"/>
          <p14:tracePt t="48091" x="2832100" y="4733925"/>
          <p14:tracePt t="48107" x="2886075" y="4733925"/>
          <p14:tracePt t="48124" x="3009900" y="4733925"/>
          <p14:tracePt t="48141" x="3128963" y="4733925"/>
          <p14:tracePt t="48158" x="3232150" y="4733925"/>
          <p14:tracePt t="48174" x="3297238" y="4738688"/>
          <p14:tracePt t="48191" x="3398838" y="4738688"/>
          <p14:tracePt t="48207" x="3436938" y="4738688"/>
          <p14:tracePt t="48224" x="3513138" y="4738688"/>
          <p14:tracePt t="48241" x="3544888" y="4738688"/>
          <p14:tracePt t="48258" x="3571875" y="4738688"/>
          <p14:tracePt t="48274" x="3578225" y="4738688"/>
          <p14:tracePt t="48291" x="3609975" y="4738688"/>
          <p14:tracePt t="48308" x="3648075" y="4733925"/>
          <p14:tracePt t="48324" x="3675063" y="4733925"/>
          <p14:tracePt t="48341" x="3756025" y="4718050"/>
          <p14:tracePt t="48358" x="3875088" y="4691063"/>
          <p14:tracePt t="48374" x="3902075" y="4679950"/>
          <p14:tracePt t="48391" x="3998913" y="4664075"/>
          <p14:tracePt t="48407" x="4025900" y="4664075"/>
          <p14:tracePt t="48424" x="4095750" y="4657725"/>
          <p14:tracePt t="48441" x="4149725" y="4657725"/>
          <p14:tracePt t="48458" x="4210050" y="4648200"/>
          <p14:tracePt t="48474" x="4237038" y="4648200"/>
          <p14:tracePt t="48491" x="4279900" y="4641850"/>
          <p14:tracePt t="48509" x="4306888" y="4637088"/>
          <p14:tracePt t="48524" x="4344988" y="4637088"/>
          <p14:tracePt t="48541" x="4410075" y="4625975"/>
          <p14:tracePt t="48558" x="4457700" y="4621213"/>
          <p14:tracePt t="48574" x="4502150" y="4621213"/>
          <p14:tracePt t="48591" x="4549775" y="4614863"/>
          <p14:tracePt t="48607" x="4587875" y="4614863"/>
          <p14:tracePt t="48624" x="4637088" y="4603750"/>
          <p14:tracePt t="48641" x="4695825" y="4603750"/>
          <p14:tracePt t="48658" x="4745038" y="4603750"/>
          <p14:tracePt t="48674" x="4756150" y="4603750"/>
          <p14:tracePt t="48691" x="4803775" y="4603750"/>
          <p14:tracePt t="48708" x="4841875" y="4603750"/>
          <p14:tracePt t="48724" x="4864100" y="4598988"/>
          <p14:tracePt t="48741" x="4895850" y="4594225"/>
          <p14:tracePt t="48759" x="4911725" y="4594225"/>
          <p14:tracePt t="48774" x="4929188" y="4594225"/>
          <p14:tracePt t="48791" x="4949825" y="4594225"/>
          <p14:tracePt t="48808" x="4956175" y="4594225"/>
          <p14:tracePt t="48824" x="4999038" y="4594225"/>
          <p14:tracePt t="48841" x="5068888" y="4594225"/>
          <p14:tracePt t="48858" x="5122863" y="4594225"/>
          <p14:tracePt t="48874" x="5172075" y="4594225"/>
          <p14:tracePt t="48891" x="5237163" y="4594225"/>
          <p14:tracePt t="48907" x="5257800" y="4594225"/>
          <p14:tracePt t="48924" x="5291138" y="4594225"/>
          <p14:tracePt t="48941" x="5322888" y="4587875"/>
          <p14:tracePt t="48957" x="5349875" y="4587875"/>
          <p14:tracePt t="48974" x="5376863" y="4587875"/>
          <p14:tracePt t="48991" x="5414963" y="4587875"/>
          <p14:tracePt t="49008" x="5441950" y="4587875"/>
          <p14:tracePt t="49024" x="5453063" y="4587875"/>
          <p14:tracePt t="49041" x="5480050" y="4583113"/>
          <p14:tracePt t="49058" x="5491163" y="4583113"/>
          <p14:tracePt t="49074" x="5527675" y="4583113"/>
          <p14:tracePt t="49091" x="5588000" y="4583113"/>
          <p14:tracePt t="49108" x="5619750" y="4572000"/>
          <p14:tracePt t="49124" x="5630863" y="4572000"/>
          <p14:tracePt t="49141" x="5664200" y="4567238"/>
          <p14:tracePt t="49158" x="5695950" y="4567238"/>
          <p14:tracePt t="49174" x="5722938" y="4567238"/>
          <p14:tracePt t="49191" x="5754688" y="4567238"/>
          <p14:tracePt t="49207" x="5761038" y="4567238"/>
          <p14:tracePt t="49224" x="5788025" y="4560888"/>
          <p14:tracePt t="49240" x="5819775" y="4560888"/>
          <p14:tracePt t="49258" x="5868988" y="4560888"/>
          <p14:tracePt t="49274" x="5907088" y="4560888"/>
          <p14:tracePt t="49291" x="5954713" y="4560888"/>
          <p14:tracePt t="49307" x="5992813" y="4560888"/>
          <p14:tracePt t="49324" x="6042025" y="4560888"/>
          <p14:tracePt t="49341" x="6073775" y="4560888"/>
          <p14:tracePt t="49357" x="6084888" y="4560888"/>
          <p14:tracePt t="49374" x="6118225" y="4560888"/>
          <p14:tracePt t="49391" x="6165850" y="4572000"/>
          <p14:tracePt t="49407" x="6192838" y="4576763"/>
          <p14:tracePt t="49424" x="6273800" y="4583113"/>
          <p14:tracePt t="49441" x="6323013" y="4594225"/>
          <p14:tracePt t="49458" x="6345238" y="4594225"/>
          <p14:tracePt t="49474" x="6361113" y="4594225"/>
          <p14:tracePt t="49491" x="6376988" y="4594225"/>
          <p14:tracePt t="49508" x="6408738" y="4594225"/>
          <p14:tracePt t="49524" x="6430963" y="4594225"/>
          <p14:tracePt t="49541" x="6473825" y="4598988"/>
          <p14:tracePt t="49557" x="6496050" y="4598988"/>
          <p14:tracePt t="49574" x="6534150" y="4598988"/>
          <p14:tracePt t="49591" x="6550025" y="4598988"/>
          <p14:tracePt t="49607" x="6561138" y="4598988"/>
          <p14:tracePt t="49624" x="6577013" y="4598988"/>
          <p14:tracePt t="49641" x="6626225" y="4598988"/>
          <p14:tracePt t="49657" x="6707188" y="4598988"/>
          <p14:tracePt t="49674" x="6743700" y="4598988"/>
          <p14:tracePt t="49691" x="6835775" y="4594225"/>
          <p14:tracePt t="49707" x="6873875" y="4594225"/>
          <p14:tracePt t="49724" x="6965950" y="4587875"/>
          <p14:tracePt t="49741" x="7046913" y="4576763"/>
          <p14:tracePt t="49758" x="7096125" y="4576763"/>
          <p14:tracePt t="49774" x="7116763" y="4572000"/>
          <p14:tracePt t="49791" x="7181850" y="4572000"/>
          <p14:tracePt t="49808" x="7258050" y="4572000"/>
          <p14:tracePt t="49824" x="7312025" y="4572000"/>
          <p14:tracePt t="49841" x="7377113" y="4572000"/>
          <p14:tracePt t="49857" x="7388225" y="4572000"/>
          <p14:tracePt t="49874" x="7419975" y="4572000"/>
          <p14:tracePt t="49890" x="7446963" y="4572000"/>
          <p14:tracePt t="49908" x="7496175" y="4572000"/>
          <p14:tracePt t="49924" x="7539038" y="4572000"/>
          <p14:tracePt t="49941" x="7597775" y="4572000"/>
          <p14:tracePt t="49958" x="7646988" y="4572000"/>
          <p14:tracePt t="49974" x="7705725" y="4583113"/>
          <p14:tracePt t="49990" x="7766050" y="4583113"/>
          <p14:tracePt t="50008" x="7804150" y="4576763"/>
          <p14:tracePt t="50024" x="7824788" y="4576763"/>
          <p14:tracePt t="50041" x="7885113" y="4576763"/>
          <p14:tracePt t="50058" x="7950200" y="4576763"/>
          <p14:tracePt t="50074" x="7977188" y="4576763"/>
          <p14:tracePt t="50091" x="8058150" y="4576763"/>
          <p14:tracePt t="50108" x="8112125" y="4572000"/>
          <p14:tracePt t="50124" x="8166100" y="4560888"/>
          <p14:tracePt t="50141" x="8224838" y="4556125"/>
          <p14:tracePt t="50158" x="8285163" y="4556125"/>
          <p14:tracePt t="50174" x="8321675" y="4556125"/>
          <p14:tracePt t="50191" x="8386763" y="4556125"/>
          <p14:tracePt t="50207" x="8413750" y="4556125"/>
          <p14:tracePt t="50224" x="8501063" y="4556125"/>
          <p14:tracePt t="50241" x="8640763" y="4538663"/>
          <p14:tracePt t="50258" x="8782050" y="4538663"/>
          <p14:tracePt t="50274" x="8836025" y="4538663"/>
          <p14:tracePt t="50291" x="8905875" y="4538663"/>
          <p14:tracePt t="50308" x="8970963" y="4538663"/>
          <p14:tracePt t="50324" x="8993188" y="4538663"/>
          <p14:tracePt t="50341" x="9040813" y="4538663"/>
          <p14:tracePt t="50358" x="9094788" y="4529138"/>
          <p14:tracePt t="50374" x="9128125" y="4529138"/>
          <p14:tracePt t="50391" x="9193213" y="4529138"/>
          <p14:tracePt t="50407" x="9213850" y="4529138"/>
          <p14:tracePt t="50424" x="9290050" y="4529138"/>
          <p14:tracePt t="50441" x="9382125" y="4533900"/>
          <p14:tracePt t="50458" x="9456738" y="4533900"/>
          <p14:tracePt t="50474" x="9483725" y="4533900"/>
          <p14:tracePt t="50491" x="9555163" y="4529138"/>
          <p14:tracePt t="50508" x="9586913" y="4529138"/>
          <p14:tracePt t="50524" x="9613900" y="4529138"/>
          <p14:tracePt t="50541" x="9663113" y="4529138"/>
          <p14:tracePt t="50558" x="9744075" y="4538663"/>
          <p14:tracePt t="50574" x="9809163" y="4549775"/>
          <p14:tracePt t="50591" x="9879013" y="4556125"/>
          <p14:tracePt t="50608" x="9959975" y="4556125"/>
          <p14:tracePt t="50624" x="10029825" y="4556125"/>
          <p14:tracePt t="50641" x="10180638" y="4556125"/>
          <p14:tracePt t="50658" x="10229850" y="4545013"/>
          <p14:tracePt t="50674" x="10236200" y="4545013"/>
          <p14:tracePt t="50812" x="10218738" y="4545013"/>
          <p14:tracePt t="50823" x="10171113" y="4556125"/>
          <p14:tracePt t="50829" x="10133013" y="4556125"/>
          <p14:tracePt t="50841" x="10029825" y="4567238"/>
          <p14:tracePt t="50858" x="9955213" y="4576763"/>
          <p14:tracePt t="50874" x="9667875" y="4587875"/>
          <p14:tracePt t="50891" x="9337675" y="4598988"/>
          <p14:tracePt t="50907" x="8928100" y="4614863"/>
          <p14:tracePt t="50924" x="8267700" y="4664075"/>
          <p14:tracePt t="50941" x="7954963" y="4691063"/>
          <p14:tracePt t="50957" x="7581900" y="4702175"/>
          <p14:tracePt t="50974" x="7431088" y="4702175"/>
          <p14:tracePt t="50991" x="6804025" y="4729163"/>
          <p14:tracePt t="51008" x="5734050" y="4826000"/>
          <p14:tracePt t="51024" x="5419725" y="4852988"/>
          <p14:tracePt t="51041" x="4718050" y="4891088"/>
          <p14:tracePt t="51058" x="4576763" y="4902200"/>
          <p14:tracePt t="51074" x="4302125" y="4902200"/>
          <p14:tracePt t="51091" x="4086225" y="4911725"/>
          <p14:tracePt t="51107" x="4032250" y="4922838"/>
          <p14:tracePt t="51124" x="3879850" y="4938713"/>
          <p14:tracePt t="51141" x="3609975" y="4987925"/>
          <p14:tracePt t="51158" x="3351213" y="5041900"/>
          <p14:tracePt t="51174" x="3048000" y="5106988"/>
          <p14:tracePt t="51191" x="2717800" y="5176838"/>
          <p14:tracePt t="51207" x="2643188" y="5183188"/>
          <p14:tracePt t="51224" x="2571750" y="5192713"/>
          <p14:tracePt t="51241" x="2566988" y="5192713"/>
          <p14:tracePt t="51274" x="2562225" y="5192713"/>
          <p14:tracePt t="51291" x="2513013" y="5199063"/>
          <p14:tracePt t="51308" x="2463800" y="5210175"/>
          <p14:tracePt t="51324" x="2371725" y="5214938"/>
          <p14:tracePt t="51341" x="2247900" y="5214938"/>
          <p14:tracePt t="51357" x="2205038" y="5214938"/>
          <p14:tracePt t="51374" x="2144713" y="5214938"/>
          <p14:tracePt t="51391" x="2081213" y="5203825"/>
          <p14:tracePt t="51407" x="2047875" y="5199063"/>
          <p14:tracePt t="51424" x="1973263" y="5199063"/>
          <p14:tracePt t="51441" x="1831975" y="5187950"/>
          <p14:tracePt t="51458" x="1654175" y="5187950"/>
          <p14:tracePt t="51474" x="1589088" y="5187950"/>
          <p14:tracePt t="51491" x="1485900" y="5183188"/>
          <p14:tracePt t="51509" x="1458913" y="5183188"/>
          <p14:tracePt t="51524" x="1454150" y="5183188"/>
          <p14:tracePt t="51682" x="1454150" y="5176838"/>
          <p14:tracePt t="51691" x="1465263" y="5172075"/>
          <p14:tracePt t="51699" x="1485900" y="5172075"/>
          <p14:tracePt t="51708" x="1524000" y="5160963"/>
          <p14:tracePt t="51724" x="1566863" y="5156200"/>
          <p14:tracePt t="51741" x="1697038" y="5156200"/>
          <p14:tracePt t="51758" x="1881188" y="5156200"/>
          <p14:tracePt t="51774" x="1962150" y="5160963"/>
          <p14:tracePt t="51791" x="2162175" y="5176838"/>
          <p14:tracePt t="51808" x="2378075" y="5187950"/>
          <p14:tracePt t="51824" x="2490788" y="5187950"/>
          <p14:tracePt t="51841" x="2652713" y="5183188"/>
          <p14:tracePt t="51857" x="2708275" y="5183188"/>
          <p14:tracePt t="51874" x="2847975" y="5176838"/>
          <p14:tracePt t="51891" x="2951163" y="5176838"/>
          <p14:tracePt t="51907" x="3025775" y="5165725"/>
          <p14:tracePt t="51924" x="3144838" y="5165725"/>
          <p14:tracePt t="51941" x="3209925" y="5165725"/>
          <p14:tracePt t="51957" x="3275013" y="5156200"/>
          <p14:tracePt t="51975" x="3367088" y="5156200"/>
          <p14:tracePt t="51992" x="3490913" y="5156200"/>
          <p14:tracePt t="52010" x="3641725" y="5145088"/>
          <p14:tracePt t="52024" x="3695700" y="5145088"/>
          <p14:tracePt t="52041" x="3836988" y="5145088"/>
          <p14:tracePt t="52058" x="3875088" y="5138738"/>
          <p14:tracePt t="52074" x="3994150" y="5138738"/>
          <p14:tracePt t="52091" x="4095750" y="5129213"/>
          <p14:tracePt t="52108" x="4171950" y="5122863"/>
          <p14:tracePt t="52124" x="4198938" y="5122863"/>
          <p14:tracePt t="52141" x="4286250" y="5122863"/>
          <p14:tracePt t="52158" x="4376738" y="5122863"/>
          <p14:tracePt t="52174" x="4468813" y="5122863"/>
          <p14:tracePt t="52191" x="4621213" y="5122863"/>
          <p14:tracePt t="52208" x="4695825" y="5122863"/>
          <p14:tracePt t="52224" x="4733925" y="5122863"/>
          <p14:tracePt t="52240" x="4765675" y="5122863"/>
          <p14:tracePt t="52258" x="4783138" y="5122863"/>
          <p14:tracePt t="52274" x="4794250" y="5122863"/>
          <p14:tracePt t="52291" x="4810125" y="5122863"/>
          <p14:tracePt t="52308" x="4857750" y="5122863"/>
          <p14:tracePt t="52324" x="4868863" y="5122863"/>
          <p14:tracePt t="52341" x="4918075" y="5122863"/>
          <p14:tracePt t="52357" x="4949825" y="5111750"/>
          <p14:tracePt t="52374" x="4987925" y="5111750"/>
          <p14:tracePt t="52391" x="5019675" y="5111750"/>
          <p14:tracePt t="52407" x="5041900" y="5111750"/>
          <p14:tracePt t="52424" x="5091113" y="5111750"/>
          <p14:tracePt t="52441" x="5160963" y="5106988"/>
          <p14:tracePt t="52458" x="5237163" y="5106988"/>
          <p14:tracePt t="52474" x="5264150" y="5106988"/>
          <p14:tracePt t="52491" x="5338763" y="5106988"/>
          <p14:tracePt t="52509" x="5372100" y="5106988"/>
          <p14:tracePt t="52524" x="5399088" y="5106988"/>
          <p14:tracePt t="52542" x="5441950" y="5106988"/>
          <p14:tracePt t="52558" x="5480050" y="5106988"/>
          <p14:tracePt t="52574" x="5527675" y="5106988"/>
          <p14:tracePt t="52591" x="5588000" y="5106988"/>
          <p14:tracePt t="52608" x="5637213" y="5106988"/>
          <p14:tracePt t="52624" x="5653088" y="5106988"/>
          <p14:tracePt t="52641" x="5684838" y="5106988"/>
          <p14:tracePt t="52658" x="5711825" y="5106988"/>
          <p14:tracePt t="52674" x="5722938" y="5106988"/>
          <p14:tracePt t="52691" x="5781675" y="5106988"/>
          <p14:tracePt t="52708" x="5864225" y="5106988"/>
          <p14:tracePt t="52724" x="5895975" y="5106988"/>
          <p14:tracePt t="52741" x="5972175" y="5106988"/>
          <p14:tracePt t="52759" x="6008688" y="5106988"/>
          <p14:tracePt t="52774" x="6026150" y="5106988"/>
          <p14:tracePt t="52791" x="6057900" y="5106988"/>
          <p14:tracePt t="52808" x="6069013" y="5106988"/>
          <p14:tracePt t="52824" x="6118225" y="5106988"/>
          <p14:tracePt t="52841" x="6181725" y="5106988"/>
          <p14:tracePt t="52858" x="6219825" y="5106988"/>
          <p14:tracePt t="52874" x="6242050" y="5106988"/>
          <p14:tracePt t="52891" x="6273800" y="5106988"/>
          <p14:tracePt t="52907" x="6284913" y="5106988"/>
          <p14:tracePt t="52924" x="6311900" y="5106988"/>
          <p14:tracePt t="52940" x="6334125" y="5106988"/>
          <p14:tracePt t="52957" x="6354763" y="5106988"/>
          <p14:tracePt t="52974" x="6392863" y="5106988"/>
          <p14:tracePt t="52991" x="6442075" y="5106988"/>
          <p14:tracePt t="53008" x="6496050" y="5106988"/>
          <p14:tracePt t="53024" x="6511925" y="5106988"/>
          <p14:tracePt t="53041" x="6543675" y="5106988"/>
          <p14:tracePt t="53058" x="6570663" y="5106988"/>
          <p14:tracePt t="53074" x="6577013" y="5106988"/>
          <p14:tracePt t="53091" x="6599238" y="5106988"/>
          <p14:tracePt t="53108" x="6630988" y="5106988"/>
          <p14:tracePt t="53124" x="6635750" y="5106988"/>
          <p14:tracePt t="53141" x="6657975" y="5106988"/>
          <p14:tracePt t="53158" x="6684963" y="5106988"/>
          <p14:tracePt t="53174" x="6707188" y="5106988"/>
          <p14:tracePt t="53191" x="6727825" y="5106988"/>
          <p14:tracePt t="53207" x="6738938" y="5106988"/>
          <p14:tracePt t="53224" x="6765925" y="5106988"/>
          <p14:tracePt t="53241" x="6788150" y="5106988"/>
          <p14:tracePt t="53258" x="6835775" y="5106988"/>
          <p14:tracePt t="53274" x="6862763" y="5106988"/>
          <p14:tracePt t="53291" x="6896100" y="5106988"/>
          <p14:tracePt t="53307" x="6911975" y="5106988"/>
          <p14:tracePt t="53324" x="6923088" y="5106988"/>
          <p14:tracePt t="53341" x="6943725" y="5106988"/>
          <p14:tracePt t="53358" x="6961188" y="5106988"/>
          <p14:tracePt t="53390" x="6965950" y="5106988"/>
          <p14:tracePt t="53409" x="6981825" y="5106988"/>
          <p14:tracePt t="53441" x="6997700" y="5106988"/>
          <p14:tracePt t="53458" x="7008813" y="5106988"/>
          <p14:tracePt t="53474" x="7015163" y="5106988"/>
          <p14:tracePt t="53544" x="7019925" y="5106988"/>
          <p14:tracePt t="53553" x="7024688" y="5106988"/>
          <p14:tracePt t="53559" x="7031038" y="5106988"/>
          <p14:tracePt t="53801" x="7051675" y="5106988"/>
          <p14:tracePt t="53811" x="7078663" y="5106988"/>
          <p14:tracePt t="53820" x="7100888" y="5106988"/>
          <p14:tracePt t="53829" x="7138988" y="5106988"/>
          <p14:tracePt t="53841" x="7150100" y="5106988"/>
          <p14:tracePt t="53858" x="7188200" y="5106988"/>
          <p14:tracePt t="53874" x="7204075" y="5106988"/>
          <p14:tracePt t="53891" x="7235825" y="5106988"/>
          <p14:tracePt t="53908" x="7242175" y="5106988"/>
          <p14:tracePt t="53940" x="7251700" y="5106988"/>
          <p14:tracePt t="53957" x="7262813" y="5106988"/>
          <p14:tracePt t="53974" x="7278688" y="5106988"/>
          <p14:tracePt t="53991" x="7305675" y="5106988"/>
          <p14:tracePt t="54008" x="7312025" y="5106988"/>
          <p14:tracePt t="54040" x="7323138" y="5106988"/>
          <p14:tracePt t="54058" x="7327900" y="5106988"/>
          <p14:tracePt t="54074" x="7339013" y="5106988"/>
          <p14:tracePt t="54091" x="7354888" y="5106988"/>
          <p14:tracePt t="54107" x="7370763" y="5106988"/>
          <p14:tracePt t="54124" x="7392988" y="5106988"/>
          <p14:tracePt t="54140" x="7404100" y="5106988"/>
          <p14:tracePt t="54157" x="7408863" y="5106988"/>
          <p14:tracePt t="54174" x="7419975" y="5106988"/>
          <p14:tracePt t="54191" x="7446963" y="5106988"/>
          <p14:tracePt t="54207" x="7473950" y="5106988"/>
          <p14:tracePt t="54224" x="7532688" y="5106988"/>
          <p14:tracePt t="54241" x="7608888" y="5106988"/>
          <p14:tracePt t="54258" x="7651750" y="5106988"/>
          <p14:tracePt t="54274" x="7662863" y="5106988"/>
          <p14:tracePt t="54291" x="7685088" y="5106988"/>
          <p14:tracePt t="54308" x="7712075" y="5106988"/>
          <p14:tracePt t="54324" x="7732713" y="5106988"/>
          <p14:tracePt t="54341" x="7770813" y="5106988"/>
          <p14:tracePt t="54358" x="7820025" y="5106988"/>
          <p14:tracePt t="54374" x="7858125" y="5106988"/>
          <p14:tracePt t="54391" x="7939088" y="5106988"/>
          <p14:tracePt t="54408" x="7977188" y="5106988"/>
          <p14:tracePt t="54424" x="8008938" y="5106988"/>
          <p14:tracePt t="54440" x="8020050" y="5106988"/>
          <p14:tracePt t="54458" x="8040688" y="5106988"/>
          <p14:tracePt t="54474" x="8078788" y="5106988"/>
          <p14:tracePt t="54491" x="8159750" y="5106988"/>
          <p14:tracePt t="54509" x="8235950" y="5106988"/>
          <p14:tracePt t="54524" x="8258175" y="5106988"/>
          <p14:tracePt t="54541" x="8278813" y="5095875"/>
          <p14:tracePt t="54558" x="8305800" y="5095875"/>
          <p14:tracePt t="54574" x="8316913" y="5095875"/>
          <p14:tracePt t="54591" x="8348663" y="5095875"/>
          <p14:tracePt t="54608" x="8408988" y="5095875"/>
          <p14:tracePt t="54624" x="8431213" y="5095875"/>
          <p14:tracePt t="54640" x="8505825" y="5095875"/>
          <p14:tracePt t="54658" x="8620125" y="5095875"/>
          <p14:tracePt t="54674" x="8685213" y="5095875"/>
          <p14:tracePt t="54691" x="8775700" y="5073650"/>
          <p14:tracePt t="54708" x="8797925" y="5068888"/>
          <p14:tracePt t="54724" x="8802688" y="5068888"/>
          <p14:tracePt t="54758" x="8802688" y="5064125"/>
          <p14:tracePt t="54799" x="8836025" y="5064125"/>
          <p14:tracePt t="54809" x="8863013" y="5064125"/>
          <p14:tracePt t="54819" x="8890000" y="5064125"/>
          <p14:tracePt t="54829" x="8939213" y="5064125"/>
          <p14:tracePt t="54841" x="8966200" y="5064125"/>
          <p14:tracePt t="54858" x="8997950" y="5064125"/>
          <p14:tracePt t="54874" x="9013825" y="5064125"/>
          <p14:tracePt t="54891" x="9024938" y="5064125"/>
          <p14:tracePt t="54907" x="9036050" y="5064125"/>
          <p14:tracePt t="54924" x="9051925" y="5064125"/>
          <p14:tracePt t="54940" x="9074150" y="5064125"/>
          <p14:tracePt t="54957" x="9083675" y="5064125"/>
          <p14:tracePt t="54974" x="9155113" y="5064125"/>
          <p14:tracePt t="54991" x="9240838" y="5064125"/>
          <p14:tracePt t="55008" x="9328150" y="5068888"/>
          <p14:tracePt t="55024" x="9382125" y="5073650"/>
          <p14:tracePt t="55041" x="9490075" y="5073650"/>
          <p14:tracePt t="55057" x="9625013" y="5068888"/>
          <p14:tracePt t="55074" x="9879013" y="5057775"/>
          <p14:tracePt t="55091" x="9937750" y="5057775"/>
          <p14:tracePt t="55108" x="9937750" y="5053013"/>
          <p14:tracePt t="55124" x="9944100" y="5053013"/>
          <p14:tracePt t="55202" x="9964738" y="5053013"/>
          <p14:tracePt t="55212" x="9982200" y="5053013"/>
          <p14:tracePt t="55219" x="10002838" y="5053013"/>
          <p14:tracePt t="55228" x="10029825" y="5053013"/>
          <p14:tracePt t="55240" x="10045700" y="5053013"/>
          <p14:tracePt t="55258" x="10052050" y="5053013"/>
          <p14:tracePt t="55573" x="10045700" y="5053013"/>
          <p14:tracePt t="55579" x="10025063" y="5046663"/>
          <p14:tracePt t="55591" x="10013950" y="5046663"/>
          <p14:tracePt t="55607" x="10009188" y="5046663"/>
          <p14:tracePt t="55760" x="9998075" y="5046663"/>
          <p14:tracePt t="55769" x="9975850" y="5046663"/>
          <p14:tracePt t="55779" x="9948863" y="5046663"/>
          <p14:tracePt t="55808" x="9840913" y="5053013"/>
          <p14:tracePt t="55824" x="9791700" y="5053013"/>
          <p14:tracePt t="55841" x="9737725" y="5057775"/>
          <p14:tracePt t="55858" x="9645650" y="5064125"/>
          <p14:tracePt t="55874" x="9582150" y="5073650"/>
          <p14:tracePt t="55891" x="9436100" y="5111750"/>
          <p14:tracePt t="55908" x="9159875" y="5176838"/>
          <p14:tracePt t="55924" x="9020175" y="5203825"/>
          <p14:tracePt t="55941" x="8413750" y="5345113"/>
          <p14:tracePt t="55957" x="7885113" y="5419725"/>
          <p14:tracePt t="55974" x="6988175" y="5565775"/>
          <p14:tracePt t="55990" x="6154738" y="5614988"/>
          <p14:tracePt t="56008" x="5495925" y="5668963"/>
          <p14:tracePt t="56024" x="5318125" y="5668963"/>
          <p14:tracePt t="56041" x="4799013" y="5684838"/>
          <p14:tracePt t="56057" x="4583113" y="5695950"/>
          <p14:tracePt t="56074" x="3886200" y="5711825"/>
          <p14:tracePt t="56091" x="3101975" y="5781675"/>
          <p14:tracePt t="56107" x="2832100" y="5808663"/>
          <p14:tracePt t="56124" x="2220913" y="5873750"/>
          <p14:tracePt t="56141" x="1863725" y="5907088"/>
          <p14:tracePt t="56157" x="1701800" y="5927725"/>
          <p14:tracePt t="56174" x="1600200" y="5949950"/>
          <p14:tracePt t="56191" x="1528763" y="5965825"/>
          <p14:tracePt t="56207" x="1420813" y="5972175"/>
          <p14:tracePt t="56224" x="1355725" y="5981700"/>
          <p14:tracePt t="56241" x="1285875" y="5999163"/>
          <p14:tracePt t="56258" x="1258888" y="6003925"/>
          <p14:tracePt t="56380" x="1270000" y="5999163"/>
          <p14:tracePt t="56399" x="1274763" y="5992813"/>
          <p14:tracePt t="56409" x="1281113" y="5988050"/>
          <p14:tracePt t="56419" x="1285875" y="5981700"/>
          <p14:tracePt t="56430" x="1292225" y="5976938"/>
          <p14:tracePt t="56441" x="1301750" y="5965825"/>
          <p14:tracePt t="56458" x="1312863" y="5949950"/>
          <p14:tracePt t="56474" x="1346200" y="5934075"/>
          <p14:tracePt t="56491" x="1393825" y="5911850"/>
          <p14:tracePt t="56509" x="1431925" y="5891213"/>
          <p14:tracePt t="56524" x="1470025" y="5884863"/>
          <p14:tracePt t="56541" x="1562100" y="5857875"/>
          <p14:tracePt t="56558" x="2027238" y="5761038"/>
          <p14:tracePt t="56574" x="2405063" y="5695950"/>
          <p14:tracePt t="56591" x="3540125" y="5484813"/>
          <p14:tracePt t="56608" x="4506913" y="5241925"/>
          <p14:tracePt t="56624" x="4679950" y="5203825"/>
          <p14:tracePt t="56641" x="4976813" y="5091113"/>
          <p14:tracePt t="56657" x="5010150" y="5080000"/>
          <p14:tracePt t="56674" x="5203825" y="5003800"/>
          <p14:tracePt t="56691" x="5646738" y="4868863"/>
          <p14:tracePt t="56708" x="6199188" y="4664075"/>
          <p14:tracePt t="56724" x="6327775" y="4583113"/>
          <p14:tracePt t="56741" x="6480175" y="4371975"/>
          <p14:tracePt t="56759" x="6511925" y="4122738"/>
          <p14:tracePt t="56774" x="6511925" y="3863975"/>
          <p14:tracePt t="56791" x="6523038" y="3441700"/>
          <p14:tracePt t="56808" x="6626225" y="2987675"/>
          <p14:tracePt t="56824" x="6750050" y="2551113"/>
          <p14:tracePt t="56841" x="6873875" y="2162175"/>
          <p14:tracePt t="56858" x="7015163" y="1739900"/>
          <p14:tracePt t="56874" x="7069138" y="1535113"/>
          <p14:tracePt t="56891" x="7073900" y="1409700"/>
          <p14:tracePt t="56907" x="7031038" y="1339850"/>
          <p14:tracePt t="56924" x="6943725" y="1227138"/>
          <p14:tracePt t="56941" x="6804025" y="1081088"/>
          <p14:tracePt t="56958" x="6700838" y="973138"/>
          <p14:tracePt t="56974" x="6684963" y="962025"/>
          <p14:tracePt t="56990" x="6680200" y="962025"/>
          <p14:tracePt t="57024" x="6680200" y="957263"/>
          <p14:tracePt t="57040" x="6646863" y="939800"/>
          <p14:tracePt t="57058" x="6630988" y="935038"/>
          <p14:tracePt t="57119" x="6673850" y="966788"/>
          <p14:tracePt t="57129" x="6734175" y="1004888"/>
          <p14:tracePt t="57139" x="6835775" y="1058863"/>
          <p14:tracePt t="57151" x="6927850" y="1085850"/>
          <p14:tracePt t="57158" x="6961188" y="1101725"/>
          <p14:tracePt t="57174" x="7004050" y="1128713"/>
          <p14:tracePt t="57191" x="7019925" y="1150938"/>
          <p14:tracePt t="57208" x="7035800" y="1177925"/>
          <p14:tracePt t="57224" x="7069138" y="1258888"/>
          <p14:tracePt t="57241" x="7116763" y="1335088"/>
          <p14:tracePt t="57258" x="7161213" y="1400175"/>
          <p14:tracePt t="57274" x="7165975" y="1400175"/>
          <p14:tracePt t="57308" x="7051675" y="1362075"/>
          <p14:tracePt t="57324" x="6916738" y="1308100"/>
          <p14:tracePt t="57341" x="6457950" y="1112838"/>
          <p14:tracePt t="57357" x="6365875" y="1069975"/>
          <p14:tracePt t="57375" x="6300788" y="1004888"/>
          <p14:tracePt t="57390" x="6350000" y="950913"/>
          <p14:tracePt t="57407" x="6408738" y="919163"/>
          <p14:tracePt t="57424" x="6588125" y="892175"/>
          <p14:tracePt t="57441" x="6777038" y="881063"/>
          <p14:tracePt t="57457" x="6831013" y="869950"/>
          <p14:tracePt t="57474" x="6950075" y="847725"/>
          <p14:tracePt t="57491" x="7035800" y="847725"/>
          <p14:tracePt t="57508" x="7107238" y="847725"/>
          <p14:tracePt t="57524" x="7154863" y="865188"/>
          <p14:tracePt t="57541" x="7231063" y="923925"/>
          <p14:tracePt t="57558" x="7332663" y="1047750"/>
          <p14:tracePt t="57574" x="7370763" y="1128713"/>
          <p14:tracePt t="57591" x="7388225" y="1274763"/>
          <p14:tracePt t="57608" x="7388225" y="1416050"/>
          <p14:tracePt t="57624" x="7366000" y="1481138"/>
          <p14:tracePt t="57641" x="7339013" y="1647825"/>
          <p14:tracePt t="57658" x="7323138" y="1739900"/>
          <p14:tracePt t="57674" x="7312025" y="1762125"/>
          <p14:tracePt t="57691" x="7296150" y="1782763"/>
          <p14:tracePt t="57707" x="7278688" y="1789113"/>
          <p14:tracePt t="57724" x="7235825" y="1854200"/>
          <p14:tracePt t="57740" x="7062788" y="1982788"/>
          <p14:tracePt t="57758" x="6777038" y="2189163"/>
          <p14:tracePt t="57774" x="6673850" y="2263775"/>
          <p14:tracePt t="57791" x="6307138" y="2544763"/>
          <p14:tracePt t="57807" x="6215063" y="2632075"/>
          <p14:tracePt t="57824" x="5965825" y="2870200"/>
          <p14:tracePt t="57841" x="5749925" y="3117850"/>
          <p14:tracePt t="57857" x="5572125" y="3313113"/>
          <p14:tracePt t="57874" x="5284788" y="3571875"/>
          <p14:tracePt t="57891" x="4965700" y="3810000"/>
          <p14:tracePt t="57907" x="4560888" y="4052888"/>
          <p14:tracePt t="57924" x="4117975" y="4275138"/>
          <p14:tracePt t="57941" x="3598863" y="4522788"/>
          <p14:tracePt t="57957" x="3328988" y="4652963"/>
          <p14:tracePt t="57974" x="3155950" y="4733925"/>
          <p14:tracePt t="57991" x="2998788" y="4814888"/>
          <p14:tracePt t="58007" x="2951163" y="4841875"/>
          <p14:tracePt t="58024" x="2832100" y="4895850"/>
          <p14:tracePt t="58041" x="2717800" y="4949825"/>
          <p14:tracePt t="58057" x="2674938" y="4965700"/>
          <p14:tracePt t="58074" x="2566988" y="5003800"/>
          <p14:tracePt t="58091" x="2481263" y="5030788"/>
          <p14:tracePt t="58108" x="2432050" y="5057775"/>
          <p14:tracePt t="58124" x="2398713" y="5073650"/>
          <p14:tracePt t="58140" x="2324100" y="5106988"/>
          <p14:tracePt t="58158" x="2274888" y="5138738"/>
          <p14:tracePt t="58174" x="2232025" y="5156200"/>
          <p14:tracePt t="58190" x="2189163" y="5192713"/>
          <p14:tracePt t="58208" x="2117725" y="5226050"/>
          <p14:tracePt t="58224" x="2085975" y="5246688"/>
          <p14:tracePt t="58241" x="2032000" y="5280025"/>
          <p14:tracePt t="58258" x="1978025" y="5307013"/>
          <p14:tracePt t="58274" x="1962150" y="5318125"/>
          <p14:tracePt t="58291" x="1908175" y="5345113"/>
          <p14:tracePt t="58308" x="1874838" y="5372100"/>
          <p14:tracePt t="58324" x="1858963" y="5387975"/>
          <p14:tracePt t="58341" x="1827213" y="5410200"/>
          <p14:tracePt t="58357" x="1804988" y="5414963"/>
          <p14:tracePt t="58374" x="1773238" y="5437188"/>
          <p14:tracePt t="58391" x="1746250" y="5446713"/>
          <p14:tracePt t="58407" x="1735138" y="5457825"/>
          <p14:tracePt t="58424" x="1697038" y="5473700"/>
          <p14:tracePt t="58441" x="1658938" y="5484813"/>
          <p14:tracePt t="58458" x="1647825" y="5484813"/>
          <p14:tracePt t="58474" x="1627188" y="5491163"/>
          <p14:tracePt t="58491" x="1609725" y="5495925"/>
          <p14:tracePt t="58509" x="1600200" y="5495925"/>
          <p14:tracePt t="58524" x="1593850" y="5500688"/>
          <p14:tracePt t="58541" x="1589088" y="5500688"/>
          <p14:tracePt t="58558" x="1577975" y="5511800"/>
          <p14:tracePt t="58574" x="1562100" y="5518150"/>
          <p14:tracePt t="58591" x="1535113" y="5534025"/>
          <p14:tracePt t="58607" x="1501775" y="5549900"/>
          <p14:tracePt t="58624" x="1485900" y="5565775"/>
          <p14:tracePt t="58640" x="1481138" y="5572125"/>
          <p14:tracePt t="58657" x="1474788" y="5572125"/>
          <p14:tracePt t="58699" x="1470025" y="5572125"/>
          <p14:tracePt t="59018" x="1474788" y="5572125"/>
          <p14:tracePt t="59028" x="1492250" y="5572125"/>
          <p14:tracePt t="59038" x="1512888" y="5565775"/>
          <p14:tracePt t="59048" x="1546225" y="5561013"/>
          <p14:tracePt t="59058" x="1582738" y="5549900"/>
          <p14:tracePt t="59074" x="1620838" y="5549900"/>
          <p14:tracePt t="59091" x="1739900" y="5549900"/>
          <p14:tracePt t="59107" x="1778000" y="5549900"/>
          <p14:tracePt t="59124" x="1908175" y="5554663"/>
          <p14:tracePt t="59141" x="1993900" y="5554663"/>
          <p14:tracePt t="59158" x="2058988" y="5549900"/>
          <p14:tracePt t="59174" x="2097088" y="5549900"/>
          <p14:tracePt t="59191" x="2128838" y="5545138"/>
          <p14:tracePt t="59208" x="2155825" y="5545138"/>
          <p14:tracePt t="59224" x="2182813" y="5545138"/>
          <p14:tracePt t="59240" x="2227263" y="5545138"/>
          <p14:tracePt t="59258" x="2274888" y="5545138"/>
          <p14:tracePt t="59274" x="2290763" y="5545138"/>
          <p14:tracePt t="59291" x="2312988" y="5545138"/>
          <p14:tracePt t="59307" x="2335213" y="5538788"/>
          <p14:tracePt t="59324" x="2339975" y="5538788"/>
          <p14:tracePt t="59341" x="2355850" y="5534025"/>
          <p14:tracePt t="59357" x="2371725" y="5534025"/>
          <p14:tracePt t="59374" x="2416175" y="5534025"/>
          <p14:tracePt t="59390" x="2463800" y="5527675"/>
          <p14:tracePt t="59407" x="2474913" y="5527675"/>
          <p14:tracePt t="59424" x="2501900" y="5527675"/>
          <p14:tracePt t="59441" x="2513013" y="5527675"/>
          <p14:tracePt t="59457" x="2517775" y="5527675"/>
          <p14:tracePt t="59474" x="2540000" y="5527675"/>
          <p14:tracePt t="59491" x="2589213" y="5518150"/>
          <p14:tracePt t="59508" x="2632075" y="5518150"/>
          <p14:tracePt t="59524" x="2659063" y="5511800"/>
          <p14:tracePt t="59541" x="2717800" y="5511800"/>
          <p14:tracePt t="59557" x="2740025" y="5511800"/>
          <p14:tracePt t="59574" x="2789238" y="5511800"/>
          <p14:tracePt t="59591" x="2825750" y="5511800"/>
          <p14:tracePt t="59608" x="2901950" y="5511800"/>
          <p14:tracePt t="59624" x="2951163" y="5511800"/>
          <p14:tracePt t="59641" x="3021013" y="5511800"/>
          <p14:tracePt t="59657" x="3059113" y="5507038"/>
          <p14:tracePt t="59674" x="3097213" y="5507038"/>
          <p14:tracePt t="59690" x="3144838" y="5507038"/>
          <p14:tracePt t="59707" x="3178175" y="5507038"/>
          <p14:tracePt t="59724" x="3225800" y="5507038"/>
          <p14:tracePt t="59740" x="3302000" y="5495925"/>
          <p14:tracePt t="59758" x="3394075" y="5495925"/>
          <p14:tracePt t="59774" x="3441700" y="5495925"/>
          <p14:tracePt t="59791" x="3540125" y="5495925"/>
          <p14:tracePt t="59807" x="3567113" y="5495925"/>
          <p14:tracePt t="59824" x="3648075" y="5495925"/>
          <p14:tracePt t="59841" x="3695700" y="5495925"/>
          <p14:tracePt t="59857" x="3713163" y="5495925"/>
          <p14:tracePt t="59874" x="3767138" y="5491163"/>
          <p14:tracePt t="59891" x="3832225" y="5491163"/>
          <p14:tracePt t="59908" x="3922713" y="5491163"/>
          <p14:tracePt t="59924" x="3971925" y="5491163"/>
          <p14:tracePt t="59941" x="4032250" y="5484813"/>
          <p14:tracePt t="59958" x="4090988" y="5484813"/>
          <p14:tracePt t="59974" x="4106863" y="5484813"/>
          <p14:tracePt t="59991" x="4140200" y="5484813"/>
          <p14:tracePt t="60008" x="4171950" y="5484813"/>
          <p14:tracePt t="60024" x="4194175" y="5484813"/>
          <p14:tracePt t="60040" x="4248150" y="5484813"/>
          <p14:tracePt t="60057" x="4279900" y="5484813"/>
          <p14:tracePt t="60074" x="4367213" y="5484813"/>
          <p14:tracePt t="60090" x="4430713" y="5484813"/>
          <p14:tracePt t="60107" x="4448175" y="5484813"/>
          <p14:tracePt t="60124" x="4484688" y="5484813"/>
          <p14:tracePt t="60140" x="4533900" y="5484813"/>
          <p14:tracePt t="60158" x="4583113" y="5484813"/>
          <p14:tracePt t="60174" x="4630738" y="5484813"/>
          <p14:tracePt t="60191" x="4691063" y="5484813"/>
          <p14:tracePt t="60208" x="4729163" y="5484813"/>
          <p14:tracePt t="60224" x="4765675" y="5484813"/>
          <p14:tracePt t="60241" x="4810125" y="5491163"/>
          <p14:tracePt t="60258" x="4857750" y="5495925"/>
          <p14:tracePt t="60274" x="4884738" y="5495925"/>
          <p14:tracePt t="60291" x="4911725" y="5495925"/>
          <p14:tracePt t="60308" x="4949825" y="5495925"/>
          <p14:tracePt t="60324" x="4972050" y="5495925"/>
          <p14:tracePt t="60341" x="5014913" y="5507038"/>
          <p14:tracePt t="60357" x="5030788" y="5507038"/>
          <p14:tracePt t="60374" x="5064125" y="5507038"/>
          <p14:tracePt t="60390" x="5095875" y="5507038"/>
          <p14:tracePt t="60407" x="5106988" y="5507038"/>
          <p14:tracePt t="60424" x="5133975" y="5507038"/>
          <p14:tracePt t="60440" x="5183188" y="5507038"/>
          <p14:tracePt t="60458" x="5214938" y="5507038"/>
          <p14:tracePt t="60474" x="5226050" y="5507038"/>
          <p14:tracePt t="60491" x="5257800" y="5507038"/>
          <p14:tracePt t="60509" x="5291138" y="5511800"/>
          <p14:tracePt t="60524" x="5318125" y="5511800"/>
          <p14:tracePt t="60541" x="5360988" y="5518150"/>
          <p14:tracePt t="60558" x="5403850" y="5518150"/>
          <p14:tracePt t="60574" x="5419725" y="5518150"/>
          <p14:tracePt t="60591" x="5446713" y="5518150"/>
          <p14:tracePt t="60607" x="5457825" y="5518150"/>
          <p14:tracePt t="60624" x="5491163" y="5518150"/>
          <p14:tracePt t="60640" x="5522913" y="5522913"/>
          <p14:tracePt t="60657" x="5545138" y="5522913"/>
          <p14:tracePt t="60674" x="5565775" y="5522913"/>
          <p14:tracePt t="60691" x="5599113" y="5522913"/>
          <p14:tracePt t="60708" x="5657850" y="5534025"/>
          <p14:tracePt t="60724" x="5680075" y="5534025"/>
          <p14:tracePt t="60741" x="5718175" y="5534025"/>
          <p14:tracePt t="60758" x="5749925" y="5534025"/>
          <p14:tracePt t="60774" x="5772150" y="5534025"/>
          <p14:tracePt t="60791" x="5837238" y="5534025"/>
          <p14:tracePt t="60808" x="5918200" y="5534025"/>
          <p14:tracePt t="60824" x="5945188" y="5534025"/>
          <p14:tracePt t="60841" x="6019800" y="5534025"/>
          <p14:tracePt t="60858" x="6053138" y="5534025"/>
          <p14:tracePt t="60874" x="6091238" y="5534025"/>
          <p14:tracePt t="60891" x="6122988" y="5534025"/>
          <p14:tracePt t="60908" x="6154738" y="5534025"/>
          <p14:tracePt t="60924" x="6172200" y="5534025"/>
          <p14:tracePt t="60941" x="6215063" y="5534025"/>
          <p14:tracePt t="60958" x="6246813" y="5534025"/>
          <p14:tracePt t="60974" x="6257925" y="5534025"/>
          <p14:tracePt t="60991" x="6289675" y="5527675"/>
          <p14:tracePt t="61008" x="6334125" y="5527675"/>
          <p14:tracePt t="61024" x="6350000" y="5527675"/>
          <p14:tracePt t="61041" x="6399213" y="5527675"/>
          <p14:tracePt t="61057" x="6419850" y="5527675"/>
          <p14:tracePt t="61074" x="6462713" y="5527675"/>
          <p14:tracePt t="61091" x="6484938" y="5527675"/>
          <p14:tracePt t="61108" x="6511925" y="5527675"/>
          <p14:tracePt t="61124" x="6523038" y="5527675"/>
          <p14:tracePt t="61141" x="6554788" y="5527675"/>
          <p14:tracePt t="61159" x="6577013" y="5527675"/>
          <p14:tracePt t="61175" x="6615113" y="5527675"/>
          <p14:tracePt t="61191" x="6657975" y="5527675"/>
          <p14:tracePt t="61207" x="6669088" y="5527675"/>
          <p14:tracePt t="61224" x="6684963" y="5527675"/>
          <p14:tracePt t="61300" x="6689725" y="5527675"/>
          <p14:tracePt t="61308" x="6696075" y="5527675"/>
          <p14:tracePt t="61320" x="6700838" y="5527675"/>
          <p14:tracePt t="62150" x="6716713" y="5527675"/>
          <p14:tracePt t="62159" x="6754813" y="5527675"/>
          <p14:tracePt t="62169" x="6777038" y="5527675"/>
          <p14:tracePt t="62179" x="6804025" y="5527675"/>
          <p14:tracePt t="62191" x="6835775" y="5527675"/>
          <p14:tracePt t="62207" x="6862763" y="5527675"/>
          <p14:tracePt t="62224" x="6900863" y="5527675"/>
          <p14:tracePt t="62259" x="6977063" y="5527675"/>
          <p14:tracePt t="62291" x="7062788" y="5527675"/>
          <p14:tracePt t="62324" x="7107238" y="5527675"/>
          <p14:tracePt t="62341" x="7123113" y="5527675"/>
          <p14:tracePt t="62358" x="7134225" y="5527675"/>
          <p14:tracePt t="62374" x="7143750" y="5527675"/>
          <p14:tracePt t="62391" x="7165975" y="5522913"/>
          <p14:tracePt t="62407" x="7177088" y="5522913"/>
          <p14:tracePt t="62424" x="7197725" y="5522913"/>
          <p14:tracePt t="62441" x="7224713" y="5522913"/>
          <p14:tracePt t="62458" x="7246938" y="5522913"/>
          <p14:tracePt t="62474" x="7269163" y="5522913"/>
          <p14:tracePt t="62491" x="7305675" y="5522913"/>
          <p14:tracePt t="62510" x="7377113" y="5518150"/>
          <p14:tracePt t="62524" x="7431088" y="5518150"/>
          <p14:tracePt t="62542" x="7532688" y="5518150"/>
          <p14:tracePt t="62559" x="7615238" y="5507038"/>
          <p14:tracePt t="62575" x="7631113" y="5507038"/>
          <p14:tracePt t="62591" x="7642225" y="5507038"/>
          <p14:tracePt t="62608" x="7651750" y="5507038"/>
          <p14:tracePt t="62624" x="7662863" y="5507038"/>
          <p14:tracePt t="62641" x="7689850" y="5507038"/>
          <p14:tracePt t="62658" x="7723188" y="5507038"/>
          <p14:tracePt t="62674" x="7743825" y="5507038"/>
          <p14:tracePt t="62691" x="7777163" y="5507038"/>
          <p14:tracePt t="62708" x="7793038" y="5507038"/>
          <p14:tracePt t="62724" x="7824788" y="5507038"/>
          <p14:tracePt t="62741" x="7831138" y="5507038"/>
          <p14:tracePt t="63950" x="7824788" y="5507038"/>
          <p14:tracePt t="63965" x="7820025" y="5507038"/>
          <p14:tracePt t="64010" x="7813675" y="5507038"/>
          <p14:tracePt t="64019" x="7808913" y="5507038"/>
          <p14:tracePt t="64259" x="7786688" y="5507038"/>
          <p14:tracePt t="64269" x="7716838" y="5507038"/>
          <p14:tracePt t="64279" x="7662863" y="5507038"/>
          <p14:tracePt t="64291" x="7604125" y="5507038"/>
          <p14:tracePt t="64324" x="7332663" y="5534025"/>
          <p14:tracePt t="64357" x="6988175" y="5565775"/>
          <p14:tracePt t="64359" x="6873875" y="5572125"/>
          <p14:tracePt t="64391" x="6280150" y="5641975"/>
          <p14:tracePt t="64407" x="6080125" y="5680075"/>
          <p14:tracePt t="64424" x="5419725" y="5826125"/>
          <p14:tracePt t="64441" x="4945063" y="5922963"/>
          <p14:tracePt t="64458" x="4695825" y="5976938"/>
          <p14:tracePt t="64474" x="4614863" y="5999163"/>
          <p14:tracePt t="64491" x="4425950" y="6030913"/>
          <p14:tracePt t="64509" x="4230688" y="6046788"/>
          <p14:tracePt t="64524" x="4095750" y="6046788"/>
          <p14:tracePt t="64541" x="3863975" y="6080125"/>
          <p14:tracePt t="64558" x="3686175" y="6100763"/>
          <p14:tracePt t="64574" x="3524250" y="6122988"/>
          <p14:tracePt t="64591" x="3344863" y="6154738"/>
          <p14:tracePt t="64608" x="3214688" y="6172200"/>
          <p14:tracePt t="64624" x="3178175" y="6172200"/>
          <p14:tracePt t="64640" x="3144838" y="6172200"/>
          <p14:tracePt t="64657" x="3113088" y="6172200"/>
          <p14:tracePt t="64674" x="3074988" y="6172200"/>
          <p14:tracePt t="64691" x="2989263" y="6172200"/>
          <p14:tracePt t="64707" x="2933700" y="6165850"/>
          <p14:tracePt t="64724" x="2886075" y="6165850"/>
          <p14:tracePt t="64741" x="2852738" y="6161088"/>
          <p14:tracePt t="64758" x="2843213" y="6161088"/>
          <p14:tracePt t="64799" x="2832100" y="6161088"/>
          <p14:tracePt t="64809" x="2820988" y="6161088"/>
          <p14:tracePt t="64824" x="2805113" y="6161088"/>
          <p14:tracePt t="64840" x="2767013" y="6161088"/>
          <p14:tracePt t="64858" x="2755900" y="6161088"/>
          <p14:tracePt t="64874" x="2740025" y="6161088"/>
          <p14:tracePt t="64891" x="2728913" y="6161088"/>
          <p14:tracePt t="65109" x="2735263" y="6154738"/>
          <p14:tracePt t="65118" x="2735263" y="6149975"/>
          <p14:tracePt t="65169" x="2744788" y="6149975"/>
          <p14:tracePt t="65179" x="2751138" y="6149975"/>
          <p14:tracePt t="65188" x="2767013" y="6145213"/>
          <p14:tracePt t="65199" x="2778125" y="6145213"/>
          <p14:tracePt t="65208" x="2798763" y="6145213"/>
          <p14:tracePt t="65224" x="2825750" y="6145213"/>
          <p14:tracePt t="65240" x="2874963" y="6145213"/>
          <p14:tracePt t="65258" x="2906713" y="6145213"/>
          <p14:tracePt t="65274" x="2940050" y="6145213"/>
          <p14:tracePt t="65290" x="2978150" y="6138863"/>
          <p14:tracePt t="65307" x="3005138" y="6138863"/>
          <p14:tracePt t="65324" x="3048000" y="6127750"/>
          <p14:tracePt t="65340" x="3086100" y="6127750"/>
          <p14:tracePt t="65358" x="3113088" y="6127750"/>
          <p14:tracePt t="65374" x="3117850" y="6122988"/>
          <p14:tracePt t="65390" x="3133725" y="6122988"/>
          <p14:tracePt t="65407" x="3151188" y="6122988"/>
          <p14:tracePt t="65424" x="3178175" y="6122988"/>
          <p14:tracePt t="65441" x="3209925" y="6122988"/>
          <p14:tracePt t="65457" x="3232150" y="6116638"/>
          <p14:tracePt t="65474" x="3270250" y="6116638"/>
          <p14:tracePt t="65491" x="3302000" y="6116638"/>
          <p14:tracePt t="65508" x="3344863" y="6116638"/>
          <p14:tracePt t="65524" x="3360738" y="6116638"/>
          <p14:tracePt t="65541" x="3421063" y="6116638"/>
          <p14:tracePt t="65557" x="3441700" y="6116638"/>
          <p14:tracePt t="65574" x="3517900" y="6116638"/>
          <p14:tracePt t="65591" x="3594100" y="6116638"/>
          <p14:tracePt t="65608" x="3668713" y="6116638"/>
          <p14:tracePt t="65624" x="3733800" y="6116638"/>
          <p14:tracePt t="65641" x="3805238" y="6116638"/>
          <p14:tracePt t="65657" x="3863975" y="6107113"/>
          <p14:tracePt t="65674" x="3949700" y="6100763"/>
          <p14:tracePt t="65690" x="4086225" y="6053138"/>
          <p14:tracePt t="65707" x="4171950" y="6030913"/>
          <p14:tracePt t="65724" x="4306888" y="6003925"/>
          <p14:tracePt t="65741" x="4448175" y="5988050"/>
          <p14:tracePt t="65758" x="4522788" y="5988050"/>
          <p14:tracePt t="65774" x="4545013" y="5988050"/>
          <p14:tracePt t="65791" x="4576763" y="5988050"/>
          <p14:tracePt t="65807" x="4587875" y="5988050"/>
          <p14:tracePt t="65824" x="4637088" y="5988050"/>
          <p14:tracePt t="65841" x="4706938" y="5988050"/>
          <p14:tracePt t="65858" x="4794250" y="5988050"/>
          <p14:tracePt t="65874" x="4837113" y="5988050"/>
          <p14:tracePt t="65891" x="4911725" y="5988050"/>
          <p14:tracePt t="65908" x="4949825" y="5988050"/>
          <p14:tracePt t="65924" x="4972050" y="5976938"/>
          <p14:tracePt t="65941" x="5030788" y="5976938"/>
          <p14:tracePt t="65958" x="5068888" y="5972175"/>
          <p14:tracePt t="65974" x="5165725" y="5961063"/>
          <p14:tracePt t="65991" x="5268913" y="5961063"/>
          <p14:tracePt t="66008" x="5414963" y="5949950"/>
          <p14:tracePt t="66024" x="5441950" y="5949950"/>
          <p14:tracePt t="66040" x="5518150" y="5949950"/>
          <p14:tracePt t="66058" x="5583238" y="5954713"/>
          <p14:tracePt t="66074" x="5619750" y="5954713"/>
          <p14:tracePt t="66091" x="5722938" y="5954713"/>
          <p14:tracePt t="66107" x="5749925" y="5954713"/>
          <p14:tracePt t="66124" x="5792788" y="5954713"/>
          <p14:tracePt t="66140" x="5830888" y="5954713"/>
          <p14:tracePt t="66157" x="5846763" y="5954713"/>
          <p14:tracePt t="66174" x="5895975" y="5954713"/>
          <p14:tracePt t="66191" x="5961063" y="5954713"/>
          <p14:tracePt t="66207" x="5988050" y="5954713"/>
          <p14:tracePt t="66224" x="6091238" y="5965825"/>
          <p14:tracePt t="66240" x="6149975" y="5965825"/>
          <p14:tracePt t="66257" x="6165850" y="5965825"/>
          <p14:tracePt t="66274" x="6235700" y="5965825"/>
          <p14:tracePt t="66291" x="6307138" y="5965825"/>
          <p14:tracePt t="66308" x="6365875" y="5961063"/>
          <p14:tracePt t="66324" x="6403975" y="5961063"/>
          <p14:tracePt t="66341" x="6457950" y="5961063"/>
          <p14:tracePt t="66357" x="6507163" y="5961063"/>
          <p14:tracePt t="66374" x="6554788" y="5961063"/>
          <p14:tracePt t="66390" x="6630988" y="5961063"/>
          <p14:tracePt t="66407" x="6680200" y="5961063"/>
          <p14:tracePt t="66424" x="6734175" y="5965825"/>
          <p14:tracePt t="66440" x="6815138" y="5965825"/>
          <p14:tracePt t="66457" x="6835775" y="5965825"/>
          <p14:tracePt t="66474" x="6884988" y="5965825"/>
          <p14:tracePt t="66490" x="6961188" y="5972175"/>
          <p14:tracePt t="66509" x="7046913" y="5972175"/>
          <p14:tracePt t="66524" x="7085013" y="5972175"/>
          <p14:tracePt t="66541" x="7170738" y="5972175"/>
          <p14:tracePt t="66558" x="7246938" y="5972175"/>
          <p14:tracePt t="66574" x="7300913" y="5972175"/>
          <p14:tracePt t="66591" x="7377113" y="5972175"/>
          <p14:tracePt t="66607" x="7419975" y="5972175"/>
          <p14:tracePt t="66624" x="7608888" y="5949950"/>
          <p14:tracePt t="66641" x="7766050" y="5927725"/>
          <p14:tracePt t="66657" x="7858125" y="5922963"/>
          <p14:tracePt t="66674" x="8024813" y="5880100"/>
          <p14:tracePt t="66691" x="8094663" y="5880100"/>
          <p14:tracePt t="66707" x="8116888" y="5873750"/>
          <p14:tracePt t="66724" x="8123238" y="5873750"/>
          <p14:tracePt t="66741" x="8128000" y="5873750"/>
          <p14:tracePt t="66760" x="8143875" y="5873750"/>
          <p14:tracePt t="66774" x="8150225" y="5873750"/>
          <p14:tracePt t="66791" x="8166100" y="5873750"/>
          <p14:tracePt t="66808" x="8177213" y="5873750"/>
          <p14:tracePt t="66824" x="8181975" y="5873750"/>
          <p14:tracePt t="66841" x="8186738" y="5873750"/>
          <p14:tracePt t="66857" x="8186738" y="5868988"/>
          <p14:tracePt t="66990" x="8193088" y="5868988"/>
          <p14:tracePt t="67000" x="8204200" y="5868988"/>
          <p14:tracePt t="67011" x="8213725" y="5868988"/>
          <p14:tracePt t="67025" x="8235950" y="5868988"/>
          <p14:tracePt t="67041" x="8285163" y="5868988"/>
          <p14:tracePt t="67058" x="8382000" y="5868988"/>
          <p14:tracePt t="67074" x="8424863" y="5868988"/>
          <p14:tracePt t="67091" x="8505825" y="5884863"/>
          <p14:tracePt t="67108" x="8586788" y="5895975"/>
          <p14:tracePt t="67124" x="8597900" y="5895975"/>
          <p14:tracePt t="67140" x="8613775" y="5895975"/>
          <p14:tracePt t="67157" x="8636000" y="5895975"/>
          <p14:tracePt t="67174" x="8674100" y="5895975"/>
          <p14:tracePt t="67190" x="8721725" y="5895975"/>
          <p14:tracePt t="67207" x="8775700" y="5891213"/>
          <p14:tracePt t="67224" x="8867775" y="5884863"/>
          <p14:tracePt t="67259" x="8867775" y="5880100"/>
          <p14:tracePt t="67274" x="8847138" y="5873750"/>
          <p14:tracePt t="67291" x="8824913" y="5873750"/>
          <p14:tracePt t="67307" x="8820150" y="587375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199" y="674914"/>
            <a:ext cx="11244943" cy="60306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200" dirty="0"/>
              <a:t>6.  He finally solved the </a:t>
            </a:r>
            <a:r>
              <a:rPr lang="en-US" altLang="ja-JP" sz="3200" u="sng" dirty="0"/>
              <a:t>long-standing</a:t>
            </a:r>
            <a:r>
              <a:rPr lang="en-US" altLang="ja-JP" sz="3200" dirty="0"/>
              <a:t> </a:t>
            </a:r>
            <a:r>
              <a:rPr lang="en-US" altLang="ja-JP" sz="3200" b="1" i="1" dirty="0"/>
              <a:t>but</a:t>
            </a:r>
            <a:r>
              <a:rPr lang="en-US" altLang="ja-JP" sz="3200" b="1" dirty="0"/>
              <a:t> </a:t>
            </a:r>
            <a:r>
              <a:rPr lang="en-US" altLang="ja-JP" sz="3200" u="sng" dirty="0"/>
              <a:t>unanswered</a:t>
            </a:r>
            <a:r>
              <a:rPr lang="en-US" altLang="ja-JP" sz="3200" dirty="0"/>
              <a:t> question.</a:t>
            </a:r>
          </a:p>
          <a:p>
            <a:pPr marL="514350" indent="-514350">
              <a:buAutoNum type="arabicPeriod" startAt="5"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        </a:t>
            </a:r>
            <a:endParaRPr lang="en-US" altLang="ja-JP" sz="3200" dirty="0"/>
          </a:p>
          <a:p>
            <a:pPr marL="0" indent="0">
              <a:buNone/>
            </a:pPr>
            <a:endParaRPr lang="en-US" altLang="ja-JP" dirty="0"/>
          </a:p>
          <a:p>
            <a:pPr marL="514350" indent="-514350">
              <a:buAutoNum type="arabicPeriod" startAt="5"/>
            </a:pPr>
            <a:endParaRPr lang="ja-JP" altLang="ja-JP" dirty="0"/>
          </a:p>
          <a:p>
            <a:pPr marL="0" indent="0">
              <a:buNone/>
            </a:pPr>
            <a:endParaRPr lang="ja-JP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*stand </a:t>
            </a:r>
            <a:r>
              <a:rPr kumimoji="1" lang="ja-JP" altLang="en-US" dirty="0"/>
              <a:t>「ある、存在する」        </a:t>
            </a:r>
            <a:r>
              <a:rPr kumimoji="1" lang="en-US" altLang="ja-JP" dirty="0"/>
              <a:t>standing </a:t>
            </a:r>
            <a:r>
              <a:rPr lang="ja-JP" altLang="en-US" dirty="0"/>
              <a:t>　　　　　　　</a:t>
            </a:r>
            <a:r>
              <a:rPr kumimoji="1" lang="ja-JP" altLang="en-US" dirty="0"/>
              <a:t>　</a:t>
            </a:r>
            <a:r>
              <a:rPr kumimoji="1" lang="en-US" altLang="ja-JP" dirty="0" err="1"/>
              <a:t>eg</a:t>
            </a:r>
            <a:r>
              <a:rPr kumimoji="1" lang="en-US" altLang="ja-JP" dirty="0"/>
              <a:t>. standing wave</a:t>
            </a:r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en-US" altLang="ja-JP" dirty="0"/>
              <a:t>long-standing  </a:t>
            </a:r>
          </a:p>
          <a:p>
            <a:pPr marL="0" indent="0">
              <a:buNone/>
            </a:pPr>
            <a:r>
              <a:rPr lang="en-US" altLang="ja-JP" dirty="0"/>
              <a:t>*answer </a:t>
            </a:r>
            <a:r>
              <a:rPr lang="ja-JP" altLang="en-US" dirty="0"/>
              <a:t>「答える」　　 </a:t>
            </a:r>
            <a:r>
              <a:rPr lang="en-US" altLang="ja-JP" dirty="0"/>
              <a:t>answered </a:t>
            </a:r>
            <a:r>
              <a:rPr lang="ja-JP" altLang="en-US" dirty="0"/>
              <a:t>　　　　　</a:t>
            </a:r>
            <a:r>
              <a:rPr kumimoji="1" lang="ja-JP" altLang="en-US" dirty="0"/>
              <a:t> 　　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　　　　</a:t>
            </a:r>
            <a:r>
              <a:rPr kumimoji="1" lang="en-US" altLang="ja-JP" dirty="0"/>
              <a:t>unanswered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00643" y="2582399"/>
            <a:ext cx="833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but</a:t>
            </a:r>
            <a:endParaRPr kumimoji="1" lang="ja-JP" altLang="en-US" sz="2400" dirty="0"/>
          </a:p>
        </p:txBody>
      </p:sp>
      <p:sp>
        <p:nvSpPr>
          <p:cNvPr id="5" name="左中かっこ 4"/>
          <p:cNvSpPr/>
          <p:nvPr/>
        </p:nvSpPr>
        <p:spPr>
          <a:xfrm>
            <a:off x="2917370" y="2317994"/>
            <a:ext cx="181428" cy="1015922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144132" y="2010209"/>
            <a:ext cx="2486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long-standing</a:t>
            </a:r>
            <a:endParaRPr kumimoji="1" lang="ja-JP" altLang="en-US" sz="32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144132" y="2940896"/>
            <a:ext cx="2371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unanswered</a:t>
            </a:r>
            <a:endParaRPr kumimoji="1" lang="ja-JP" altLang="en-US" sz="32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743073" y="2528860"/>
            <a:ext cx="87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the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085013" y="2455211"/>
            <a:ext cx="2501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rgbClr val="FF0000"/>
                </a:solidFill>
              </a:rPr>
              <a:t>question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下カーブ矢印 9"/>
          <p:cNvSpPr/>
          <p:nvPr/>
        </p:nvSpPr>
        <p:spPr>
          <a:xfrm rot="963944">
            <a:off x="5406609" y="1949642"/>
            <a:ext cx="1183984" cy="31931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上カーブ矢印 10"/>
          <p:cNvSpPr/>
          <p:nvPr/>
        </p:nvSpPr>
        <p:spPr>
          <a:xfrm rot="20783018">
            <a:off x="5365009" y="3197283"/>
            <a:ext cx="1184516" cy="32912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右矢印 12"/>
          <p:cNvSpPr/>
          <p:nvPr/>
        </p:nvSpPr>
        <p:spPr>
          <a:xfrm>
            <a:off x="4744907" y="4424897"/>
            <a:ext cx="337058" cy="2842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右矢印 14"/>
          <p:cNvSpPr/>
          <p:nvPr/>
        </p:nvSpPr>
        <p:spPr>
          <a:xfrm>
            <a:off x="3692620" y="5390096"/>
            <a:ext cx="337058" cy="2842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460670" y="4288653"/>
            <a:ext cx="1985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</a:rPr>
              <a:t>あり続ける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464437" y="4811873"/>
            <a:ext cx="51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</a:rPr>
              <a:t>長い間</a:t>
            </a:r>
            <a:r>
              <a:rPr kumimoji="1" lang="ja-JP" altLang="en-US" sz="2800" dirty="0">
                <a:solidFill>
                  <a:srgbClr val="FF0000"/>
                </a:solidFill>
              </a:rPr>
              <a:t>あり続ける、古くからの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515779" y="5334348"/>
            <a:ext cx="1985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</a:rPr>
              <a:t>答えられた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849798" y="5814026"/>
            <a:ext cx="5163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</a:rPr>
              <a:t>答えられていない、答えのない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21" name="右矢印 20"/>
          <p:cNvSpPr/>
          <p:nvPr/>
        </p:nvSpPr>
        <p:spPr>
          <a:xfrm>
            <a:off x="1406015" y="5933496"/>
            <a:ext cx="337058" cy="2842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7EA6E4DF-2C4D-4A67-ADAF-54AE8F171F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72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725"/>
    </mc:Choice>
    <mc:Fallback xmlns="">
      <p:transition spd="slow" advTm="138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18" grpId="0"/>
      <p:bldP spid="19" grpId="0"/>
      <p:bldP spid="20" grpId="0"/>
    </p:bldLst>
  </p:timing>
  <p:extLst>
    <p:ext uri="{3A86A75C-4F4B-4683-9AE1-C65F6400EC91}">
      <p14:laserTraceLst xmlns:p14="http://schemas.microsoft.com/office/powerpoint/2010/main">
        <p14:tracePtLst>
          <p14:tracePt t="2167" x="3571875" y="6777038"/>
          <p14:tracePt t="2177" x="3394075" y="6662738"/>
          <p14:tracePt t="2187" x="3043238" y="6473825"/>
          <p14:tracePt t="2197" x="2886075" y="6365875"/>
          <p14:tracePt t="2208" x="2762250" y="6300788"/>
          <p14:tracePt t="2222" x="2513013" y="6161088"/>
          <p14:tracePt t="2239" x="2281238" y="6035675"/>
          <p14:tracePt t="2255" x="2209800" y="5999163"/>
          <p14:tracePt t="2289" x="2054225" y="5895975"/>
          <p14:tracePt t="2322" x="1966913" y="5846763"/>
          <p14:tracePt t="2356" x="1874838" y="5808663"/>
          <p14:tracePt t="2372" x="1831975" y="5788025"/>
          <p14:tracePt t="2388" x="1816100" y="5761038"/>
          <p14:tracePt t="2405" x="1816100" y="5745163"/>
          <p14:tracePt t="2422" x="1836738" y="5626100"/>
          <p14:tracePt t="2438" x="1917700" y="5365750"/>
          <p14:tracePt t="2455" x="1951038" y="5237163"/>
          <p14:tracePt t="2472" x="1973263" y="4911725"/>
          <p14:tracePt t="2488" x="1966913" y="4684713"/>
          <p14:tracePt t="2505" x="1946275" y="4603750"/>
          <p14:tracePt t="2522" x="1874838" y="4371975"/>
          <p14:tracePt t="2539" x="1793875" y="4214813"/>
          <p14:tracePt t="2556" x="1766888" y="4117975"/>
          <p14:tracePt t="2572" x="1755775" y="4052888"/>
          <p14:tracePt t="2588" x="1755775" y="4003675"/>
          <p14:tracePt t="2605" x="1755775" y="3976688"/>
          <p14:tracePt t="2622" x="1762125" y="3949700"/>
          <p14:tracePt t="2638" x="1782763" y="3922713"/>
          <p14:tracePt t="2655" x="1793875" y="3913188"/>
          <p14:tracePt t="2672" x="1800225" y="3902075"/>
          <p14:tracePt t="2688" x="1800225" y="3895725"/>
          <p14:tracePt t="2705" x="1800225" y="3886200"/>
          <p14:tracePt t="2722" x="1804988" y="3868738"/>
          <p14:tracePt t="2738" x="1816100" y="3832225"/>
          <p14:tracePt t="2755" x="1820863" y="3814763"/>
          <p14:tracePt t="2772" x="1854200" y="3722688"/>
          <p14:tracePt t="2788" x="1912938" y="3571875"/>
          <p14:tracePt t="2805" x="1928813" y="3529013"/>
          <p14:tracePt t="2822" x="1966913" y="3432175"/>
          <p14:tracePt t="2838" x="1993900" y="3328988"/>
          <p14:tracePt t="2855" x="2000250" y="3286125"/>
          <p14:tracePt t="2872" x="2016125" y="3205163"/>
          <p14:tracePt t="2889" x="2027238" y="3155950"/>
          <p14:tracePt t="2905" x="2027238" y="3151188"/>
          <p14:tracePt t="2922" x="2027238" y="3140075"/>
          <p14:tracePt t="2939" x="2027238" y="3133725"/>
          <p14:tracePt t="2955" x="2036763" y="3128963"/>
          <p14:tracePt t="2971" x="2054225" y="3106738"/>
          <p14:tracePt t="2988" x="2070100" y="3097213"/>
          <p14:tracePt t="3005" x="2074863" y="3097213"/>
          <p14:tracePt t="3022" x="2074863" y="3090863"/>
          <p14:tracePt t="3448" x="2128838" y="3086100"/>
          <p14:tracePt t="3459" x="2155825" y="3074988"/>
          <p14:tracePt t="3467" x="2200275" y="3070225"/>
          <p14:tracePt t="3477" x="2263775" y="3048000"/>
          <p14:tracePt t="3488" x="2317750" y="3043238"/>
          <p14:tracePt t="3505" x="2398713" y="3021013"/>
          <p14:tracePt t="3522" x="2551113" y="3005138"/>
          <p14:tracePt t="3539" x="2708275" y="2971800"/>
          <p14:tracePt t="3572" x="2879725" y="2944813"/>
          <p14:tracePt t="3605" x="3086100" y="2906713"/>
          <p14:tracePt t="3639" x="3459163" y="2859088"/>
          <p14:tracePt t="3655" x="3524250" y="2847975"/>
          <p14:tracePt t="3672" x="3614738" y="2832100"/>
          <p14:tracePt t="3689" x="3659188" y="2825750"/>
          <p14:tracePt t="3705" x="3679825" y="2825750"/>
          <p14:tracePt t="3722" x="3713163" y="2816225"/>
          <p14:tracePt t="3738" x="3760788" y="2816225"/>
          <p14:tracePt t="3755" x="3810000" y="2809875"/>
          <p14:tracePt t="3772" x="3879850" y="2794000"/>
          <p14:tracePt t="3788" x="3987800" y="2767013"/>
          <p14:tracePt t="3805" x="4052888" y="2751138"/>
          <p14:tracePt t="3822" x="4113213" y="2724150"/>
          <p14:tracePt t="3838" x="4167188" y="2701925"/>
          <p14:tracePt t="3855" x="4176713" y="2697163"/>
          <p14:tracePt t="3871" x="4183063" y="2690813"/>
          <p14:tracePt t="3937" x="4176713" y="2690813"/>
          <p14:tracePt t="3957" x="4167188" y="2697163"/>
          <p14:tracePt t="3968" x="4160838" y="2701925"/>
          <p14:tracePt t="3977" x="4156075" y="2706688"/>
          <p14:tracePt t="3988" x="4140200" y="2724150"/>
          <p14:tracePt t="4005" x="4122738" y="2724150"/>
          <p14:tracePt t="4022" x="4075113" y="2724150"/>
          <p14:tracePt t="4038" x="4025900" y="2724150"/>
          <p14:tracePt t="4056" x="3940175" y="2724150"/>
          <p14:tracePt t="4072" x="3863975" y="2724150"/>
          <p14:tracePt t="4089" x="3760788" y="2706688"/>
          <p14:tracePt t="4105" x="3679825" y="2686050"/>
          <p14:tracePt t="4122" x="3605213" y="2647950"/>
          <p14:tracePt t="4139" x="3517900" y="2593975"/>
          <p14:tracePt t="4155" x="3486150" y="2578100"/>
          <p14:tracePt t="4172" x="3414713" y="2524125"/>
          <p14:tracePt t="4188" x="3371850" y="2486025"/>
          <p14:tracePt t="4205" x="3355975" y="2463800"/>
          <p14:tracePt t="4222" x="3317875" y="2405063"/>
          <p14:tracePt t="4238" x="3297238" y="2344738"/>
          <p14:tracePt t="4255" x="3290888" y="2324100"/>
          <p14:tracePt t="4272" x="3279775" y="2243138"/>
          <p14:tracePt t="4288" x="3279775" y="2189163"/>
          <p14:tracePt t="4305" x="3279775" y="2166938"/>
          <p14:tracePt t="4322" x="3297238" y="2108200"/>
          <p14:tracePt t="4338" x="3351213" y="2027238"/>
          <p14:tracePt t="4355" x="3387725" y="1982788"/>
          <p14:tracePt t="4372" x="3441700" y="1917700"/>
          <p14:tracePt t="4388" x="3479800" y="1885950"/>
          <p14:tracePt t="4405" x="3524250" y="1858963"/>
          <p14:tracePt t="4422" x="3578225" y="1820863"/>
          <p14:tracePt t="4438" x="3686175" y="1773238"/>
          <p14:tracePt t="4455" x="3756025" y="1746250"/>
          <p14:tracePt t="4472" x="3825875" y="1724025"/>
          <p14:tracePt t="4488" x="3922713" y="1685925"/>
          <p14:tracePt t="4505" x="3949700" y="1681163"/>
          <p14:tracePt t="4522" x="4048125" y="1663700"/>
          <p14:tracePt t="4538" x="4187825" y="1654175"/>
          <p14:tracePt t="4556" x="4291013" y="1643063"/>
          <p14:tracePt t="4572" x="4333875" y="1636713"/>
          <p14:tracePt t="4589" x="4410075" y="1636713"/>
          <p14:tracePt t="4605" x="4437063" y="1636713"/>
          <p14:tracePt t="4622" x="4518025" y="1636713"/>
          <p14:tracePt t="4639" x="4603750" y="1636713"/>
          <p14:tracePt t="4655" x="4630738" y="1636713"/>
          <p14:tracePt t="4672" x="4718050" y="1654175"/>
          <p14:tracePt t="4688" x="4776788" y="1670050"/>
          <p14:tracePt t="4706" x="4830763" y="1690688"/>
          <p14:tracePt t="4722" x="4868863" y="1708150"/>
          <p14:tracePt t="4738" x="4911725" y="1739900"/>
          <p14:tracePt t="4755" x="4945063" y="1762125"/>
          <p14:tracePt t="4772" x="4976813" y="1789113"/>
          <p14:tracePt t="4789" x="5030788" y="1836738"/>
          <p14:tracePt t="4806" x="5064125" y="1874838"/>
          <p14:tracePt t="4821" x="5106988" y="1951038"/>
          <p14:tracePt t="4838" x="5138738" y="2016125"/>
          <p14:tracePt t="4856" x="5156200" y="2058988"/>
          <p14:tracePt t="4947" x="5160963" y="2058988"/>
          <p14:tracePt t="4956" x="5165725" y="2058988"/>
          <p14:tracePt t="4967" x="5172075" y="2058988"/>
          <p14:tracePt t="5017" x="5176838" y="2058988"/>
          <p14:tracePt t="5037" x="5183188" y="2058988"/>
          <p14:tracePt t="5047" x="5183188" y="2070100"/>
          <p14:tracePt t="5058" x="5187950" y="2081213"/>
          <p14:tracePt t="5072" x="5203825" y="2124075"/>
          <p14:tracePt t="5089" x="5257800" y="2220913"/>
          <p14:tracePt t="5106" x="5349875" y="2409825"/>
          <p14:tracePt t="5122" x="5387975" y="2501900"/>
          <p14:tracePt t="5138" x="5453063" y="2713038"/>
          <p14:tracePt t="5156" x="5511800" y="2847975"/>
          <p14:tracePt t="5172" x="5527675" y="2890838"/>
          <p14:tracePt t="5188" x="5588000" y="2951163"/>
          <p14:tracePt t="5205" x="5610225" y="2960688"/>
          <p14:tracePt t="5222" x="5626100" y="2960688"/>
          <p14:tracePt t="5238" x="5630863" y="2960688"/>
          <p14:tracePt t="5272" x="5637213" y="2960688"/>
          <p14:tracePt t="5328" x="5637213" y="2955925"/>
          <p14:tracePt t="5338" x="5630863" y="2940050"/>
          <p14:tracePt t="5347" x="5599113" y="2928938"/>
          <p14:tracePt t="5358" x="5576888" y="2917825"/>
          <p14:tracePt t="5372" x="5538788" y="2897188"/>
          <p14:tracePt t="5389" x="5491163" y="2874963"/>
          <p14:tracePt t="5405" x="5437188" y="2863850"/>
          <p14:tracePt t="5422" x="5365750" y="2859088"/>
          <p14:tracePt t="5438" x="5284788" y="2859088"/>
          <p14:tracePt t="5455" x="5241925" y="2859088"/>
          <p14:tracePt t="5472" x="5183188" y="2847975"/>
          <p14:tracePt t="5488" x="5102225" y="2825750"/>
          <p14:tracePt t="5505" x="5064125" y="2825750"/>
          <p14:tracePt t="5522" x="4945063" y="2805113"/>
          <p14:tracePt t="5539" x="4745038" y="2805113"/>
          <p14:tracePt t="5556" x="4567238" y="2805113"/>
          <p14:tracePt t="5572" x="4518025" y="2809875"/>
          <p14:tracePt t="5588" x="4376738" y="2809875"/>
          <p14:tracePt t="5605" x="4344988" y="2816225"/>
          <p14:tracePt t="5622" x="4259263" y="2816225"/>
          <p14:tracePt t="5638" x="4183063" y="2816225"/>
          <p14:tracePt t="5655" x="4140200" y="2816225"/>
          <p14:tracePt t="5672" x="4041775" y="2816225"/>
          <p14:tracePt t="5688" x="3949700" y="2825750"/>
          <p14:tracePt t="5705" x="3863975" y="2836863"/>
          <p14:tracePt t="5722" x="3744913" y="2852738"/>
          <p14:tracePt t="5738" x="3695700" y="2870200"/>
          <p14:tracePt t="5755" x="3659188" y="2874963"/>
          <p14:tracePt t="5772" x="3632200" y="2890838"/>
          <p14:tracePt t="5788" x="3605213" y="2906713"/>
          <p14:tracePt t="5807" x="3556000" y="2955925"/>
          <p14:tracePt t="5822" x="3544888" y="2978150"/>
          <p14:tracePt t="5838" x="3502025" y="3059113"/>
          <p14:tracePt t="5855" x="3490913" y="3079750"/>
          <p14:tracePt t="5872" x="3479800" y="3151188"/>
          <p14:tracePt t="5888" x="3479800" y="3194050"/>
          <p14:tracePt t="5907" x="3479800" y="3236913"/>
          <p14:tracePt t="5922" x="3479800" y="3248025"/>
          <p14:tracePt t="5938" x="3479800" y="3279775"/>
          <p14:tracePt t="5955" x="3479800" y="3302000"/>
          <p14:tracePt t="5972" x="3513138" y="3344863"/>
          <p14:tracePt t="5989" x="3567113" y="3394075"/>
          <p14:tracePt t="6005" x="3598863" y="3414713"/>
          <p14:tracePt t="6022" x="3722688" y="3475038"/>
          <p14:tracePt t="6038" x="3832225" y="3502025"/>
          <p14:tracePt t="6056" x="4021138" y="3529013"/>
          <p14:tracePt t="6072" x="4149725" y="3551238"/>
          <p14:tracePt t="6089" x="4356100" y="3594100"/>
          <p14:tracePt t="6105" x="4513263" y="3605213"/>
          <p14:tracePt t="6122" x="4702175" y="3605213"/>
          <p14:tracePt t="6139" x="4933950" y="3578225"/>
          <p14:tracePt t="6155" x="5014913" y="3556000"/>
          <p14:tracePt t="6172" x="5219700" y="3517900"/>
          <p14:tracePt t="6188" x="5349875" y="3468688"/>
          <p14:tracePt t="6205" x="5392738" y="3452813"/>
          <p14:tracePt t="6222" x="5495925" y="3387725"/>
          <p14:tracePt t="6238" x="5561013" y="3344863"/>
          <p14:tracePt t="6255" x="5583238" y="3333750"/>
          <p14:tracePt t="6272" x="5610225" y="3306763"/>
          <p14:tracePt t="6288" x="5619750" y="3290888"/>
          <p14:tracePt t="6305" x="5626100" y="3275013"/>
          <p14:tracePt t="6322" x="5630863" y="3252788"/>
          <p14:tracePt t="6338" x="5641975" y="3209925"/>
          <p14:tracePt t="6355" x="5641975" y="3187700"/>
          <p14:tracePt t="6372" x="5614988" y="3144838"/>
          <p14:tracePt t="6388" x="5588000" y="3106738"/>
          <p14:tracePt t="6405" x="5556250" y="3079750"/>
          <p14:tracePt t="6422" x="5500688" y="3052763"/>
          <p14:tracePt t="6438" x="5410200" y="3016250"/>
          <p14:tracePt t="6455" x="5329238" y="2994025"/>
          <p14:tracePt t="6471" x="5187950" y="2978150"/>
          <p14:tracePt t="6488" x="4972050" y="2978150"/>
          <p14:tracePt t="6505" x="4884738" y="2978150"/>
          <p14:tracePt t="6523" x="4625975" y="2982913"/>
          <p14:tracePt t="6539" x="4344988" y="3016250"/>
          <p14:tracePt t="6556" x="4140200" y="3048000"/>
          <p14:tracePt t="6572" x="4106863" y="3059113"/>
          <p14:tracePt t="6588" x="4075113" y="3074988"/>
          <p14:tracePt t="6622" x="4068763" y="3079750"/>
          <p14:tracePt t="6638" x="4064000" y="3090863"/>
          <p14:tracePt t="6655" x="4059238" y="3090863"/>
          <p14:tracePt t="6672" x="4048125" y="3101975"/>
          <p14:tracePt t="6688" x="4041775" y="3106738"/>
          <p14:tracePt t="6767" x="4048125" y="3101975"/>
          <p14:tracePt t="6777" x="4052888" y="3097213"/>
          <p14:tracePt t="6787" x="4059238" y="3090863"/>
          <p14:tracePt t="6796" x="4064000" y="3086100"/>
          <p14:tracePt t="6816" x="4075113" y="3079750"/>
          <p14:tracePt t="6827" x="4075113" y="3074988"/>
          <p14:tracePt t="6838" x="4075113" y="3063875"/>
          <p14:tracePt t="6856" x="4090988" y="3032125"/>
          <p14:tracePt t="6871" x="4095750" y="3009900"/>
          <p14:tracePt t="6888" x="4140200" y="2901950"/>
          <p14:tracePt t="6905" x="4149725" y="2874963"/>
          <p14:tracePt t="6922" x="4187825" y="2809875"/>
          <p14:tracePt t="6938" x="4241800" y="2771775"/>
          <p14:tracePt t="6955" x="4264025" y="2762250"/>
          <p14:tracePt t="6972" x="4360863" y="2762250"/>
          <p14:tracePt t="6988" x="4410075" y="2767013"/>
          <p14:tracePt t="7005" x="4421188" y="2778125"/>
          <p14:tracePt t="7022" x="4410075" y="2820988"/>
          <p14:tracePt t="7038" x="4360863" y="2874963"/>
          <p14:tracePt t="7056" x="4302125" y="2917825"/>
          <p14:tracePt t="7072" x="4279900" y="2933700"/>
          <p14:tracePt t="7089" x="4225925" y="2940050"/>
          <p14:tracePt t="7105" x="4133850" y="2940050"/>
          <p14:tracePt t="7122" x="3976688" y="2906713"/>
          <p14:tracePt t="7138" x="3744913" y="2843213"/>
          <p14:tracePt t="7155" x="3609975" y="2782888"/>
          <p14:tracePt t="7172" x="3436938" y="2690813"/>
          <p14:tracePt t="7188" x="3333750" y="2636838"/>
          <p14:tracePt t="7205" x="3317875" y="2616200"/>
          <p14:tracePt t="7222" x="3290888" y="2571750"/>
          <p14:tracePt t="7238" x="3279775" y="2524125"/>
          <p14:tracePt t="7255" x="3279775" y="2497138"/>
          <p14:tracePt t="7271" x="3279775" y="2398713"/>
          <p14:tracePt t="7288" x="3340100" y="2254250"/>
          <p14:tracePt t="7305" x="3367088" y="2198688"/>
          <p14:tracePt t="7322" x="3448050" y="2108200"/>
          <p14:tracePt t="7338" x="3551238" y="2009775"/>
          <p14:tracePt t="7355" x="3598863" y="1982788"/>
          <p14:tracePt t="7372" x="3756025" y="1917700"/>
          <p14:tracePt t="7388" x="3913188" y="1874838"/>
          <p14:tracePt t="7405" x="4106863" y="1863725"/>
          <p14:tracePt t="7422" x="4452938" y="1843088"/>
          <p14:tracePt t="7438" x="4733925" y="1843088"/>
          <p14:tracePt t="7455" x="4837113" y="1847850"/>
          <p14:tracePt t="7472" x="4911725" y="1881188"/>
          <p14:tracePt t="7488" x="4949825" y="1935163"/>
          <p14:tracePt t="7505" x="4956175" y="1962150"/>
          <p14:tracePt t="7522" x="4965700" y="2070100"/>
          <p14:tracePt t="7538" x="4976813" y="2144713"/>
          <p14:tracePt t="7555" x="4976813" y="2155825"/>
          <p14:tracePt t="7572" x="4983163" y="2171700"/>
          <p14:tracePt t="7588" x="4987925" y="2171700"/>
          <p14:tracePt t="7622" x="5010150" y="2162175"/>
          <p14:tracePt t="7638" x="5010150" y="2155825"/>
          <p14:tracePt t="7687" x="5010150" y="2182813"/>
          <p14:tracePt t="7697" x="5010150" y="2209800"/>
          <p14:tracePt t="7709" x="5010150" y="2220913"/>
          <p14:tracePt t="7722" x="5003800" y="2259013"/>
          <p14:tracePt t="7738" x="4987925" y="2286000"/>
          <p14:tracePt t="7755" x="4976813" y="2301875"/>
          <p14:tracePt t="7772" x="4956175" y="2317750"/>
          <p14:tracePt t="7788" x="4891088" y="2317750"/>
          <p14:tracePt t="7805" x="4810125" y="2317750"/>
          <p14:tracePt t="7822" x="4625975" y="2317750"/>
          <p14:tracePt t="7838" x="4275138" y="2344738"/>
          <p14:tracePt t="7855" x="4129088" y="2378075"/>
          <p14:tracePt t="7872" x="3686175" y="2501900"/>
          <p14:tracePt t="7888" x="3355975" y="2620963"/>
          <p14:tracePt t="7905" x="3286125" y="2670175"/>
          <p14:tracePt t="7921" x="3182938" y="2733675"/>
          <p14:tracePt t="7939" x="3151188" y="2778125"/>
          <p14:tracePt t="7955" x="3133725" y="2789238"/>
          <p14:tracePt t="7971" x="3063875" y="2879725"/>
          <p14:tracePt t="7988" x="2960688" y="2982913"/>
          <p14:tracePt t="8005" x="2924175" y="3032125"/>
          <p14:tracePt t="8022" x="2836863" y="3155950"/>
          <p14:tracePt t="8038" x="2820988" y="3225800"/>
          <p14:tracePt t="8056" x="2809875" y="3306763"/>
          <p14:tracePt t="8072" x="2809875" y="3355975"/>
          <p14:tracePt t="8089" x="2825750" y="3394075"/>
          <p14:tracePt t="8105" x="2870200" y="3425825"/>
          <p14:tracePt t="8122" x="2955925" y="3490913"/>
          <p14:tracePt t="8138" x="3113088" y="3513138"/>
          <p14:tracePt t="8155" x="3236913" y="3513138"/>
          <p14:tracePt t="8172" x="3398838" y="3513138"/>
          <p14:tracePt t="8188" x="3605213" y="3506788"/>
          <p14:tracePt t="8205" x="3652838" y="3506788"/>
          <p14:tracePt t="8222" x="3744913" y="3506788"/>
          <p14:tracePt t="8238" x="3879850" y="3513138"/>
          <p14:tracePt t="8255" x="3933825" y="3513138"/>
          <p14:tracePt t="8272" x="4113213" y="3524250"/>
          <p14:tracePt t="8288" x="4344988" y="3502025"/>
          <p14:tracePt t="8306" x="4587875" y="3468688"/>
          <p14:tracePt t="8322" x="4810125" y="3405188"/>
          <p14:tracePt t="8338" x="5064125" y="3317875"/>
          <p14:tracePt t="8355" x="5095875" y="3302000"/>
          <p14:tracePt t="8372" x="5111750" y="3290888"/>
          <p14:tracePt t="12319" x="4837113" y="3279775"/>
          <p14:tracePt t="12327" x="4837113" y="3290888"/>
          <p14:tracePt t="12339" x="4848225" y="3306763"/>
          <p14:tracePt t="12356" x="4891088" y="3340100"/>
          <p14:tracePt t="12372" x="4945063" y="3360738"/>
          <p14:tracePt t="12507" x="4949825" y="3360738"/>
          <p14:tracePt t="12517" x="4956175" y="3360738"/>
          <p14:tracePt t="12527" x="4960938" y="3351213"/>
          <p14:tracePt t="12556" x="4972050" y="3270250"/>
          <p14:tracePt t="12572" x="4972050" y="3225800"/>
          <p14:tracePt t="12588" x="4972050" y="3155950"/>
          <p14:tracePt t="12605" x="4999038" y="3074988"/>
          <p14:tracePt t="12622" x="5080000" y="2917825"/>
          <p14:tracePt t="12639" x="5111750" y="2843213"/>
          <p14:tracePt t="12655" x="5133975" y="2798763"/>
          <p14:tracePt t="12672" x="5145088" y="2771775"/>
          <p14:tracePt t="12688" x="5145088" y="2767013"/>
          <p14:tracePt t="12705" x="5145088" y="2762250"/>
          <p14:tracePt t="12777" x="5145088" y="2755900"/>
          <p14:tracePt t="12787" x="5138738" y="2755900"/>
          <p14:tracePt t="12797" x="5133975" y="2755900"/>
          <p14:tracePt t="12806" x="5122863" y="2755900"/>
          <p14:tracePt t="12837" x="5118100" y="2755900"/>
          <p14:tracePt t="12847" x="5111750" y="2755900"/>
          <p14:tracePt t="12856" x="5106988" y="2755900"/>
          <p14:tracePt t="12872" x="5091113" y="2762250"/>
          <p14:tracePt t="12888" x="5080000" y="2771775"/>
          <p14:tracePt t="13077" x="5075238" y="2771775"/>
          <p14:tracePt t="13088" x="5064125" y="2762250"/>
          <p14:tracePt t="13097" x="5041900" y="2744788"/>
          <p14:tracePt t="13106" x="5003800" y="2728913"/>
          <p14:tracePt t="13122" x="4972050" y="2713038"/>
          <p14:tracePt t="13138" x="4864100" y="2686050"/>
          <p14:tracePt t="13155" x="4826000" y="2679700"/>
          <p14:tracePt t="13172" x="4706938" y="2663825"/>
          <p14:tracePt t="13188" x="4621213" y="2647950"/>
          <p14:tracePt t="13205" x="4594225" y="2636838"/>
          <p14:tracePt t="13222" x="4549775" y="2616200"/>
          <p14:tracePt t="13238" x="4518025" y="2589213"/>
          <p14:tracePt t="13255" x="4484688" y="2571750"/>
          <p14:tracePt t="13272" x="4425950" y="2562225"/>
          <p14:tracePt t="13288" x="4403725" y="2555875"/>
          <p14:tracePt t="13305" x="4387850" y="2555875"/>
          <p14:tracePt t="13347" x="4387850" y="2562225"/>
          <p14:tracePt t="13356" x="4387850" y="2566988"/>
          <p14:tracePt t="13372" x="4387850" y="2571750"/>
          <p14:tracePt t="13388" x="4387850" y="2589213"/>
          <p14:tracePt t="13405" x="4387850" y="2598738"/>
          <p14:tracePt t="13422" x="4376738" y="2625725"/>
          <p14:tracePt t="13438" x="4349750" y="2647950"/>
          <p14:tracePt t="13455" x="4329113" y="2659063"/>
          <p14:tracePt t="13471" x="4279900" y="2670175"/>
          <p14:tracePt t="13488" x="4194175" y="2670175"/>
          <p14:tracePt t="13505" x="4156075" y="2670175"/>
          <p14:tracePt t="13522" x="3960813" y="2616200"/>
          <p14:tracePt t="13538" x="3767138" y="2508250"/>
          <p14:tracePt t="13556" x="3648075" y="2366963"/>
          <p14:tracePt t="13572" x="3578225" y="2286000"/>
          <p14:tracePt t="13588" x="3524250" y="2216150"/>
          <p14:tracePt t="13605" x="3517900" y="2189163"/>
          <p14:tracePt t="13622" x="3517900" y="2151063"/>
          <p14:tracePt t="13638" x="3533775" y="2112963"/>
          <p14:tracePt t="13655" x="3567113" y="2081213"/>
          <p14:tracePt t="13672" x="3625850" y="2043113"/>
          <p14:tracePt t="13688" x="3798888" y="1973263"/>
          <p14:tracePt t="13705" x="3944938" y="1928813"/>
          <p14:tracePt t="13722" x="4140200" y="1897063"/>
          <p14:tracePt t="13738" x="4398963" y="1847850"/>
          <p14:tracePt t="13755" x="4464050" y="1847850"/>
          <p14:tracePt t="13771" x="4614863" y="1847850"/>
          <p14:tracePt t="13788" x="4772025" y="1901825"/>
          <p14:tracePt t="13806" x="4875213" y="2000250"/>
          <p14:tracePt t="13822" x="4922838" y="2036763"/>
          <p14:tracePt t="13838" x="4999038" y="2151063"/>
          <p14:tracePt t="13855" x="5014913" y="2182813"/>
          <p14:tracePt t="13872" x="5019675" y="2274888"/>
          <p14:tracePt t="13888" x="4972050" y="2312988"/>
          <p14:tracePt t="13905" x="4956175" y="2317750"/>
          <p14:tracePt t="13921" x="4879975" y="2317750"/>
          <p14:tracePt t="13938" x="4848225" y="2312988"/>
          <p14:tracePt t="13955" x="4830763" y="2297113"/>
          <p14:tracePt t="13972" x="4830763" y="2286000"/>
          <p14:tracePt t="14006" x="4830763" y="2281238"/>
          <p14:tracePt t="14077" x="4830763" y="2308225"/>
          <p14:tracePt t="14087" x="4830763" y="2324100"/>
          <p14:tracePt t="14097" x="4826000" y="2351088"/>
          <p14:tracePt t="14106" x="4814888" y="2443163"/>
          <p14:tracePt t="14122" x="4814888" y="2490788"/>
          <p14:tracePt t="14138" x="4821238" y="2744788"/>
          <p14:tracePt t="14155" x="4830763" y="2809875"/>
          <p14:tracePt t="14172" x="4868863" y="2978150"/>
          <p14:tracePt t="14188" x="4938713" y="3113088"/>
          <p14:tracePt t="14205" x="4945063" y="3155950"/>
          <p14:tracePt t="14222" x="4938713" y="3248025"/>
          <p14:tracePt t="14238" x="4911725" y="3279775"/>
          <p14:tracePt t="14271" x="4895850" y="3275013"/>
          <p14:tracePt t="14288" x="4875213" y="3225800"/>
          <p14:tracePt t="14306" x="4810125" y="3086100"/>
          <p14:tracePt t="14322" x="4749800" y="3025775"/>
          <p14:tracePt t="14338" x="4664075" y="2987675"/>
          <p14:tracePt t="14355" x="4560888" y="2967038"/>
          <p14:tracePt t="14372" x="4394200" y="2967038"/>
          <p14:tracePt t="14388" x="4194175" y="2978150"/>
          <p14:tracePt t="14405" x="4048125" y="2998788"/>
          <p14:tracePt t="14422" x="3783013" y="3070225"/>
          <p14:tracePt t="14438" x="3502025" y="3160713"/>
          <p14:tracePt t="14455" x="3425825" y="3205163"/>
          <p14:tracePt t="14472" x="3236913" y="3297238"/>
          <p14:tracePt t="14488" x="3140075" y="3409950"/>
          <p14:tracePt t="14505" x="3124200" y="3452813"/>
          <p14:tracePt t="14521" x="3117850" y="3556000"/>
          <p14:tracePt t="14538" x="3205163" y="3663950"/>
          <p14:tracePt t="14556" x="3367088" y="3744913"/>
          <p14:tracePt t="14572" x="3582988" y="3783013"/>
          <p14:tracePt t="14588" x="4014788" y="3783013"/>
          <p14:tracePt t="14605" x="4210050" y="3760788"/>
          <p14:tracePt t="14622" x="4738688" y="3636963"/>
          <p14:tracePt t="14638" x="4956175" y="3567113"/>
          <p14:tracePt t="14655" x="5080000" y="3486150"/>
          <p14:tracePt t="14672" x="5187950" y="3387725"/>
          <p14:tracePt t="14688" x="5219700" y="3290888"/>
          <p14:tracePt t="14705" x="5219700" y="3252788"/>
          <p14:tracePt t="14722" x="5219700" y="3236913"/>
          <p14:tracePt t="14738" x="5219700" y="3221038"/>
          <p14:tracePt t="14755" x="5219700" y="3214688"/>
          <p14:tracePt t="14772" x="5203825" y="3214688"/>
          <p14:tracePt t="14788" x="5192713" y="3214688"/>
          <p14:tracePt t="14805" x="5187950" y="3214688"/>
          <p14:tracePt t="14822" x="5183188" y="3221038"/>
          <p14:tracePt t="14839" x="5176838" y="3221038"/>
          <p14:tracePt t="15409" x="5172075" y="3225800"/>
          <p14:tracePt t="17358" x="5172075" y="3236913"/>
          <p14:tracePt t="17370" x="5214938" y="3270250"/>
          <p14:tracePt t="17377" x="5219700" y="3275013"/>
          <p14:tracePt t="17558" x="5199063" y="3297238"/>
          <p14:tracePt t="17567" x="5149850" y="3333750"/>
          <p14:tracePt t="17577" x="5080000" y="3382963"/>
          <p14:tracePt t="17589" x="4918075" y="3495675"/>
          <p14:tracePt t="17605" x="4837113" y="3556000"/>
          <p14:tracePt t="17622" x="4648200" y="3690938"/>
          <p14:tracePt t="17639" x="4533900" y="3787775"/>
          <p14:tracePt t="17672" x="4495800" y="3821113"/>
          <p14:tracePt t="17705" x="4464050" y="3836988"/>
          <p14:tracePt t="17738" x="4387850" y="3875088"/>
          <p14:tracePt t="17755" x="4340225" y="3886200"/>
          <p14:tracePt t="17772" x="4268788" y="3902075"/>
          <p14:tracePt t="17788" x="4187825" y="3906838"/>
          <p14:tracePt t="17805" x="4149725" y="3906838"/>
          <p14:tracePt t="17822" x="4059238" y="3841750"/>
          <p14:tracePt t="17838" x="3971925" y="3729038"/>
          <p14:tracePt t="17855" x="3929063" y="3659188"/>
          <p14:tracePt t="17872" x="3814763" y="3468688"/>
          <p14:tracePt t="17888" x="3722688" y="3306763"/>
          <p14:tracePt t="17905" x="3706813" y="3263900"/>
          <p14:tracePt t="17921" x="3679825" y="3133725"/>
          <p14:tracePt t="17938" x="3679825" y="3059113"/>
          <p14:tracePt t="17955" x="3679825" y="3025775"/>
          <p14:tracePt t="17972" x="3713163" y="2982913"/>
          <p14:tracePt t="17988" x="3717925" y="2967038"/>
          <p14:tracePt t="18005" x="3717925" y="2960688"/>
          <p14:tracePt t="18022" x="3722688" y="2960688"/>
          <p14:tracePt t="18137" x="3729038" y="2955925"/>
          <p14:tracePt t="18146" x="3744913" y="2940050"/>
          <p14:tracePt t="18157" x="3751263" y="2940050"/>
          <p14:tracePt t="18269" x="3751263" y="2933700"/>
          <p14:tracePt t="18278" x="3756025" y="2928938"/>
          <p14:tracePt t="18289" x="3778250" y="2917825"/>
          <p14:tracePt t="18305" x="3783013" y="2906713"/>
          <p14:tracePt t="18307" x="3805238" y="2890838"/>
          <p14:tracePt t="18322" x="3836988" y="2859088"/>
          <p14:tracePt t="18338" x="3890963" y="2816225"/>
          <p14:tracePt t="18355" x="3895725" y="2798763"/>
          <p14:tracePt t="18372" x="3895725" y="2794000"/>
          <p14:tracePt t="18417" x="3902075" y="2794000"/>
          <p14:tracePt t="18427" x="3917950" y="2789238"/>
          <p14:tracePt t="18437" x="3933825" y="2782888"/>
          <p14:tracePt t="18447" x="3940175" y="2778125"/>
          <p14:tracePt t="18457" x="3949700" y="2771775"/>
          <p14:tracePt t="18479" x="3960813" y="2771775"/>
          <p14:tracePt t="18497" x="3971925" y="2771775"/>
          <p14:tracePt t="18507" x="4005263" y="2771775"/>
          <p14:tracePt t="18522" x="4014788" y="2771775"/>
          <p14:tracePt t="18538" x="4048125" y="2767013"/>
          <p14:tracePt t="18556" x="4090988" y="2767013"/>
          <p14:tracePt t="18572" x="4117975" y="2767013"/>
          <p14:tracePt t="18588" x="4198938" y="2782888"/>
          <p14:tracePt t="18605" x="4264025" y="2794000"/>
          <p14:tracePt t="18622" x="4529138" y="2816225"/>
          <p14:tracePt t="18638" x="4852988" y="2836863"/>
          <p14:tracePt t="18655" x="4956175" y="2836863"/>
          <p14:tracePt t="18672" x="5246688" y="2847975"/>
          <p14:tracePt t="18688" x="5441950" y="2879725"/>
          <p14:tracePt t="18706" x="5572125" y="2906713"/>
          <p14:tracePt t="18722" x="5603875" y="2924175"/>
          <p14:tracePt t="18738" x="5614988" y="2924175"/>
          <p14:tracePt t="18827" x="5610225" y="2897188"/>
          <p14:tracePt t="18837" x="5592763" y="2886075"/>
          <p14:tracePt t="18847" x="5583238" y="2874963"/>
          <p14:tracePt t="18856" x="5565775" y="2863850"/>
          <p14:tracePt t="18871" x="5561013" y="2859088"/>
          <p14:tracePt t="18888" x="5549900" y="2836863"/>
          <p14:tracePt t="18905" x="5545138" y="2820988"/>
          <p14:tracePt t="18922" x="5538788" y="2794000"/>
          <p14:tracePt t="18938" x="5538788" y="2778125"/>
          <p14:tracePt t="18955" x="5538788" y="2771775"/>
          <p14:tracePt t="18971" x="5534025" y="2762250"/>
          <p14:tracePt t="19005" x="5527675" y="2762250"/>
          <p14:tracePt t="19022" x="5518150" y="2762250"/>
          <p14:tracePt t="19038" x="5507038" y="2771775"/>
          <p14:tracePt t="19056" x="5495925" y="2798763"/>
          <p14:tracePt t="19072" x="5484813" y="2809875"/>
          <p14:tracePt t="19088" x="5473700" y="2852738"/>
          <p14:tracePt t="19105" x="5453063" y="2886075"/>
          <p14:tracePt t="19122" x="5453063" y="2897188"/>
          <p14:tracePt t="19138" x="5453063" y="2901950"/>
          <p14:tracePt t="19187" x="5446713" y="2901950"/>
          <p14:tracePt t="19197" x="5437188" y="2870200"/>
          <p14:tracePt t="19206" x="5430838" y="2816225"/>
          <p14:tracePt t="19221" x="5419725" y="2771775"/>
          <p14:tracePt t="19238" x="5419725" y="2706688"/>
          <p14:tracePt t="19255" x="5419725" y="2686050"/>
          <p14:tracePt t="19271" x="5419725" y="2620963"/>
          <p14:tracePt t="19288" x="5430838" y="2578100"/>
          <p14:tracePt t="19307" x="5464175" y="2562225"/>
          <p14:tracePt t="19321" x="5522913" y="2540000"/>
          <p14:tracePt t="19338" x="5653088" y="2524125"/>
          <p14:tracePt t="19355" x="5781675" y="2501900"/>
          <p14:tracePt t="19372" x="5981700" y="2501900"/>
          <p14:tracePt t="19388" x="6073775" y="2501900"/>
          <p14:tracePt t="19405" x="6138863" y="2524125"/>
          <p14:tracePt t="19422" x="6192838" y="2555875"/>
          <p14:tracePt t="19438" x="6235700" y="2593975"/>
          <p14:tracePt t="19455" x="6257925" y="2620963"/>
          <p14:tracePt t="19472" x="6307138" y="2679700"/>
          <p14:tracePt t="19488" x="6381750" y="2740025"/>
          <p14:tracePt t="19505" x="6430963" y="2767013"/>
          <p14:tracePt t="19522" x="6527800" y="2832100"/>
          <p14:tracePt t="19538" x="6630988" y="2874963"/>
          <p14:tracePt t="19556" x="6662738" y="2886075"/>
          <p14:tracePt t="19572" x="6662738" y="2890838"/>
          <p14:tracePt t="19588" x="6669088" y="2890838"/>
          <p14:tracePt t="19605" x="6673850" y="2890838"/>
          <p14:tracePt t="19621" x="6673850" y="2897188"/>
          <p14:tracePt t="19668" x="6680200" y="2897188"/>
          <p14:tracePt t="19687" x="6680200" y="2901950"/>
          <p14:tracePt t="19699" x="6680200" y="2906713"/>
          <p14:tracePt t="19706" x="6680200" y="2913063"/>
          <p14:tracePt t="19722" x="6680200" y="2924175"/>
          <p14:tracePt t="19738" x="6680200" y="2933700"/>
          <p14:tracePt t="19755" x="6673850" y="2951163"/>
          <p14:tracePt t="19772" x="6662738" y="2960688"/>
          <p14:tracePt t="19788" x="6653213" y="2967038"/>
          <p14:tracePt t="19821" x="6635750" y="2971800"/>
          <p14:tracePt t="19838" x="6588125" y="2971800"/>
          <p14:tracePt t="19855" x="6550025" y="2971800"/>
          <p14:tracePt t="19872" x="6381750" y="2944813"/>
          <p14:tracePt t="19888" x="6235700" y="2906713"/>
          <p14:tracePt t="19905" x="6203950" y="2890838"/>
          <p14:tracePt t="19923" x="6165850" y="2852738"/>
          <p14:tracePt t="19938" x="6165850" y="2820988"/>
          <p14:tracePt t="19955" x="6165850" y="2809875"/>
          <p14:tracePt t="19971" x="6188075" y="2771775"/>
          <p14:tracePt t="19988" x="6230938" y="2740025"/>
          <p14:tracePt t="20005" x="6262688" y="2713038"/>
          <p14:tracePt t="20022" x="6388100" y="2659063"/>
          <p14:tracePt t="20038" x="6484938" y="2620963"/>
          <p14:tracePt t="20055" x="6588125" y="2609850"/>
          <p14:tracePt t="20072" x="6765925" y="2609850"/>
          <p14:tracePt t="20088" x="6916738" y="2616200"/>
          <p14:tracePt t="20105" x="6981825" y="2632075"/>
          <p14:tracePt t="20121" x="7046913" y="2659063"/>
          <p14:tracePt t="20138" x="7112000" y="2724150"/>
          <p14:tracePt t="20155" x="7127875" y="2744788"/>
          <p14:tracePt t="20172" x="7161213" y="2798763"/>
          <p14:tracePt t="20188" x="7170738" y="2843213"/>
          <p14:tracePt t="20205" x="7181850" y="2852738"/>
          <p14:tracePt t="20222" x="7181850" y="2879725"/>
          <p14:tracePt t="20238" x="7181850" y="2890838"/>
          <p14:tracePt t="20255" x="7181850" y="2901950"/>
          <p14:tracePt t="20272" x="7181850" y="2906713"/>
          <p14:tracePt t="20288" x="7177088" y="2913063"/>
          <p14:tracePt t="20327" x="7170738" y="2913063"/>
          <p14:tracePt t="21237" x="7165975" y="2917825"/>
          <p14:tracePt t="21247" x="7134225" y="2917825"/>
          <p14:tracePt t="21258" x="6862763" y="2933700"/>
          <p14:tracePt t="21272" x="6646863" y="2944813"/>
          <p14:tracePt t="21288" x="6053138" y="2960688"/>
          <p14:tracePt t="21306" x="5295900" y="3009900"/>
          <p14:tracePt t="21338" x="3598863" y="3063875"/>
          <p14:tracePt t="21372" x="2362200" y="3101975"/>
          <p14:tracePt t="21405" x="2032000" y="3113088"/>
          <p14:tracePt t="21467" x="2043113" y="3101975"/>
          <p14:tracePt t="21477" x="2063750" y="3090863"/>
          <p14:tracePt t="21486" x="2085975" y="3090863"/>
          <p14:tracePt t="21497" x="2112963" y="3090863"/>
          <p14:tracePt t="21507" x="2162175" y="3090863"/>
          <p14:tracePt t="21524" x="2205038" y="3097213"/>
          <p14:tracePt t="21538" x="2259013" y="3117850"/>
          <p14:tracePt t="21555" x="2259013" y="3124200"/>
          <p14:tracePt t="21572" x="2236788" y="3140075"/>
          <p14:tracePt t="21589" x="2144713" y="3182938"/>
          <p14:tracePt t="21605" x="2081213" y="3194050"/>
          <p14:tracePt t="21622" x="1800225" y="3221038"/>
          <p14:tracePt t="21638" x="1539875" y="3214688"/>
          <p14:tracePt t="21655" x="1485900" y="3198813"/>
          <p14:tracePt t="21672" x="1454150" y="3144838"/>
          <p14:tracePt t="21688" x="1497013" y="3079750"/>
          <p14:tracePt t="21705" x="1627188" y="2978150"/>
          <p14:tracePt t="21722" x="1847850" y="2890838"/>
          <p14:tracePt t="21738" x="1946275" y="2874963"/>
          <p14:tracePt t="21755" x="1955800" y="2874963"/>
          <p14:tracePt t="21927" x="2036763" y="2901950"/>
          <p14:tracePt t="21936" x="2301875" y="2913063"/>
          <p14:tracePt t="21947" x="2609850" y="2913063"/>
          <p14:tracePt t="21956" x="3048000" y="2913063"/>
          <p14:tracePt t="21971" x="3994150" y="2874963"/>
          <p14:tracePt t="21990" x="5619750" y="2755900"/>
          <p14:tracePt t="22005" x="6107113" y="2733675"/>
          <p14:tracePt t="22022" x="6761163" y="2701925"/>
          <p14:tracePt t="22038" x="6862763" y="2701925"/>
          <p14:tracePt t="22072" x="6862763" y="2713038"/>
          <p14:tracePt t="22088" x="6862763" y="2724150"/>
          <p14:tracePt t="22121" x="6862763" y="2733675"/>
          <p14:tracePt t="22138" x="6846888" y="2751138"/>
          <p14:tracePt t="22155" x="6819900" y="2771775"/>
          <p14:tracePt t="22171" x="6700838" y="2798763"/>
          <p14:tracePt t="22188" x="6496050" y="2836863"/>
          <p14:tracePt t="22205" x="6419850" y="2859088"/>
          <p14:tracePt t="22221" x="6296025" y="2890838"/>
          <p14:tracePt t="22238" x="6246813" y="2906713"/>
          <p14:tracePt t="22255" x="6226175" y="2913063"/>
          <p14:tracePt t="22271" x="6208713" y="2924175"/>
          <p14:tracePt t="22290" x="6192838" y="2928938"/>
          <p14:tracePt t="22306" x="6172200" y="2928938"/>
          <p14:tracePt t="22323" x="6165850" y="2933700"/>
          <p14:tracePt t="22421" x="6181725" y="2924175"/>
          <p14:tracePt t="22433" x="6215063" y="2901950"/>
          <p14:tracePt t="22445" x="6230938" y="2897188"/>
          <p14:tracePt t="22457" x="6354763" y="2886075"/>
          <p14:tracePt t="22472" x="6442075" y="2886075"/>
          <p14:tracePt t="22488" x="6711950" y="2886075"/>
          <p14:tracePt t="22505" x="6835775" y="2890838"/>
          <p14:tracePt t="22522" x="7181850" y="2913063"/>
          <p14:tracePt t="22538" x="7435850" y="2944813"/>
          <p14:tracePt t="22556" x="7635875" y="2944813"/>
          <p14:tracePt t="22572" x="7700963" y="2944813"/>
          <p14:tracePt t="22588" x="7766050" y="2944813"/>
          <p14:tracePt t="22605" x="7770813" y="2944813"/>
          <p14:tracePt t="22649" x="7759700" y="2944813"/>
          <p14:tracePt t="22658" x="7689850" y="2944813"/>
          <p14:tracePt t="22672" x="7523163" y="2944813"/>
          <p14:tracePt t="22689" x="7069138" y="2987675"/>
          <p14:tracePt t="22706" x="6415088" y="3021013"/>
          <p14:tracePt t="22722" x="6073775" y="3052763"/>
          <p14:tracePt t="22739" x="5884863" y="3074988"/>
          <p14:tracePt t="22756" x="5819775" y="3074988"/>
          <p14:tracePt t="22772" x="5810250" y="3074988"/>
          <p14:tracePt t="22826" x="5815013" y="3074988"/>
          <p14:tracePt t="22837" x="5826125" y="3070225"/>
          <p14:tracePt t="22846" x="5873750" y="3059113"/>
          <p14:tracePt t="22856" x="6046788" y="3059113"/>
          <p14:tracePt t="22872" x="6181725" y="3048000"/>
          <p14:tracePt t="22888" x="6943725" y="3016250"/>
          <p14:tracePt t="22905" x="7150100" y="3016250"/>
          <p14:tracePt t="22921" x="7512050" y="2998788"/>
          <p14:tracePt t="22938" x="7624763" y="2998788"/>
          <p14:tracePt t="22955" x="7631113" y="2998788"/>
          <p14:tracePt t="22971" x="7635875" y="2998788"/>
          <p14:tracePt t="23039" x="7624763" y="3009900"/>
          <p14:tracePt t="23048" x="7577138" y="3025775"/>
          <p14:tracePt t="23061" x="7500938" y="3032125"/>
          <p14:tracePt t="23072" x="7339013" y="3059113"/>
          <p14:tracePt t="23089" x="7096125" y="3086100"/>
          <p14:tracePt t="23105" x="6900863" y="3101975"/>
          <p14:tracePt t="23121" x="6808788" y="3106738"/>
          <p14:tracePt t="23156" x="6835775" y="3097213"/>
          <p14:tracePt t="23171" x="6911975" y="3086100"/>
          <p14:tracePt t="23188" x="7208838" y="3074988"/>
          <p14:tracePt t="23205" x="7339013" y="3074988"/>
          <p14:tracePt t="23222" x="7662863" y="3074988"/>
          <p14:tracePt t="23238" x="7781925" y="3079750"/>
          <p14:tracePt t="27029" x="6777038" y="3297238"/>
          <p14:tracePt t="27038" x="6588125" y="3297238"/>
          <p14:tracePt t="27048" x="6500813" y="3297238"/>
          <p14:tracePt t="27060" x="6399213" y="3297238"/>
          <p14:tracePt t="27072" x="6111875" y="3297238"/>
          <p14:tracePt t="27089" x="5927725" y="3297238"/>
          <p14:tracePt t="27105" x="5734050" y="3290888"/>
          <p14:tracePt t="27138" x="5610225" y="3232150"/>
          <p14:tracePt t="27172" x="5599113" y="3178175"/>
          <p14:tracePt t="27205" x="5599113" y="3133725"/>
          <p14:tracePt t="27221" x="5599113" y="3101975"/>
          <p14:tracePt t="27238" x="5599113" y="3090863"/>
          <p14:tracePt t="27255" x="5588000" y="3079750"/>
          <p14:tracePt t="27271" x="5572125" y="3063875"/>
          <p14:tracePt t="27288" x="5549900" y="3025775"/>
          <p14:tracePt t="27305" x="5522913" y="2994025"/>
          <p14:tracePt t="27322" x="5403850" y="2917825"/>
          <p14:tracePt t="27338" x="5264150" y="2901950"/>
          <p14:tracePt t="27355" x="5102225" y="2879725"/>
          <p14:tracePt t="27372" x="4929188" y="2870200"/>
          <p14:tracePt t="27388" x="4722813" y="2859088"/>
          <p14:tracePt t="27405" x="4587875" y="2859088"/>
          <p14:tracePt t="27421" x="4371975" y="2859088"/>
          <p14:tracePt t="27438" x="4171950" y="2859088"/>
          <p14:tracePt t="27455" x="4095750" y="2859088"/>
          <p14:tracePt t="27472" x="3906838" y="2836863"/>
          <p14:tracePt t="27488" x="3771900" y="2798763"/>
          <p14:tracePt t="27505" x="3717925" y="2782888"/>
          <p14:tracePt t="27521" x="3594100" y="2728913"/>
          <p14:tracePt t="27538" x="3502025" y="2652713"/>
          <p14:tracePt t="27555" x="3479800" y="2632075"/>
          <p14:tracePt t="27572" x="3459163" y="2589213"/>
          <p14:tracePt t="27588" x="3459163" y="2551113"/>
          <p14:tracePt t="27605" x="3459163" y="2544763"/>
          <p14:tracePt t="27621" x="3459163" y="2508250"/>
          <p14:tracePt t="27638" x="3475038" y="2463800"/>
          <p14:tracePt t="27655" x="3497263" y="2443163"/>
          <p14:tracePt t="27672" x="3551238" y="2393950"/>
          <p14:tracePt t="27688" x="3641725" y="2351088"/>
          <p14:tracePt t="27705" x="3733800" y="2312988"/>
          <p14:tracePt t="27721" x="3879850" y="2254250"/>
          <p14:tracePt t="27738" x="4102100" y="2189163"/>
          <p14:tracePt t="27755" x="4187825" y="2178050"/>
          <p14:tracePt t="27771" x="4403725" y="2155825"/>
          <p14:tracePt t="27788" x="4594225" y="2155825"/>
          <p14:tracePt t="27805" x="4648200" y="2162175"/>
          <p14:tracePt t="27822" x="4756150" y="2198688"/>
          <p14:tracePt t="27838" x="4765675" y="2209800"/>
          <p14:tracePt t="27855" x="4765675" y="2216150"/>
          <p14:tracePt t="27872" x="4760913" y="2220913"/>
          <p14:tracePt t="27888" x="4756150" y="2227263"/>
          <p14:tracePt t="27907" x="4749800" y="2227263"/>
          <p14:tracePt t="28009" x="4749800" y="2232025"/>
          <p14:tracePt t="28019" x="4760913" y="2236788"/>
          <p14:tracePt t="28028" x="4772025" y="2247900"/>
          <p14:tracePt t="28038" x="4776788" y="2259013"/>
          <p14:tracePt t="28055" x="4787900" y="2281238"/>
          <p14:tracePt t="28072" x="4814888" y="2344738"/>
          <p14:tracePt t="28089" x="4879975" y="2481263"/>
          <p14:tracePt t="28105" x="4933950" y="2562225"/>
          <p14:tracePt t="28121" x="5064125" y="2794000"/>
          <p14:tracePt t="28138" x="5295900" y="3124200"/>
          <p14:tracePt t="28155" x="5399088" y="3236913"/>
          <p14:tracePt t="28171" x="5673725" y="3560763"/>
          <p14:tracePt t="28188" x="5864225" y="3722688"/>
          <p14:tracePt t="28205" x="5922963" y="3749675"/>
          <p14:tracePt t="28221" x="5988050" y="3783013"/>
          <p14:tracePt t="28256" x="5988050" y="3776663"/>
          <p14:tracePt t="28271" x="5988050" y="3771900"/>
          <p14:tracePt t="28288" x="5981700" y="3767138"/>
          <p14:tracePt t="28370" x="5972175" y="3767138"/>
          <p14:tracePt t="28377" x="5965825" y="3767138"/>
          <p14:tracePt t="28390" x="5961063" y="3767138"/>
          <p14:tracePt t="28406" x="5938838" y="3767138"/>
          <p14:tracePt t="28421" x="5927725" y="3767138"/>
          <p14:tracePt t="28438" x="5884863" y="3783013"/>
          <p14:tracePt t="28455" x="5857875" y="3787775"/>
          <p14:tracePt t="28471" x="5722938" y="3810000"/>
          <p14:tracePt t="28488" x="5403850" y="3841750"/>
          <p14:tracePt t="28505" x="5280025" y="3841750"/>
          <p14:tracePt t="28521" x="4929188" y="3868738"/>
          <p14:tracePt t="28538" x="4630738" y="3879850"/>
          <p14:tracePt t="28555" x="4545013" y="3879850"/>
          <p14:tracePt t="28572" x="4329113" y="3879850"/>
          <p14:tracePt t="28588" x="4117975" y="3875088"/>
          <p14:tracePt t="28605" x="4041775" y="3875088"/>
          <p14:tracePt t="28622" x="3814763" y="3852863"/>
          <p14:tracePt t="28638" x="3641725" y="3814763"/>
          <p14:tracePt t="28655" x="3513138" y="3771900"/>
          <p14:tracePt t="28671" x="3328988" y="3713163"/>
          <p14:tracePt t="28688" x="3171825" y="3641725"/>
          <p14:tracePt t="28705" x="3090863" y="3598863"/>
          <p14:tracePt t="28721" x="3025775" y="3560763"/>
          <p14:tracePt t="28738" x="2978150" y="3524250"/>
          <p14:tracePt t="28755" x="2967038" y="3502025"/>
          <p14:tracePt t="28771" x="2960688" y="3459163"/>
          <p14:tracePt t="28788" x="2971800" y="3409950"/>
          <p14:tracePt t="28805" x="2998788" y="3378200"/>
          <p14:tracePt t="28821" x="3113088" y="3302000"/>
          <p14:tracePt t="28838" x="3297238" y="3209925"/>
          <p14:tracePt t="28855" x="3387725" y="3178175"/>
          <p14:tracePt t="28872" x="3636963" y="3124200"/>
          <p14:tracePt t="28888" x="3917950" y="3079750"/>
          <p14:tracePt t="28905" x="4010025" y="3070225"/>
          <p14:tracePt t="28921" x="4198938" y="3052763"/>
          <p14:tracePt t="28938" x="4376738" y="3052763"/>
          <p14:tracePt t="28955" x="4437063" y="3052763"/>
          <p14:tracePt t="28971" x="4630738" y="3074988"/>
          <p14:tracePt t="28988" x="4799013" y="3140075"/>
          <p14:tracePt t="29005" x="4933950" y="3182938"/>
          <p14:tracePt t="29021" x="5118100" y="3252788"/>
          <p14:tracePt t="29038" x="5273675" y="3333750"/>
          <p14:tracePt t="29056" x="5345113" y="3371850"/>
          <p14:tracePt t="29072" x="5387975" y="3398838"/>
          <p14:tracePt t="29088" x="5403850" y="3441700"/>
          <p14:tracePt t="29105" x="5403850" y="3452813"/>
          <p14:tracePt t="29121" x="5365750" y="3517900"/>
          <p14:tracePt t="29138" x="5295900" y="3598863"/>
          <p14:tracePt t="29155" x="5253038" y="3625850"/>
          <p14:tracePt t="29171" x="5111750" y="3702050"/>
          <p14:tracePt t="29188" x="4918075" y="3776663"/>
          <p14:tracePt t="29205" x="4837113" y="3783013"/>
          <p14:tracePt t="29221" x="4657725" y="3805238"/>
          <p14:tracePt t="29238" x="4468813" y="3805238"/>
          <p14:tracePt t="29255" x="4421188" y="3805238"/>
          <p14:tracePt t="29271" x="4268788" y="3805238"/>
          <p14:tracePt t="29288" x="4102100" y="3805238"/>
          <p14:tracePt t="29305" x="4041775" y="3805238"/>
          <p14:tracePt t="29322" x="3933825" y="3798888"/>
          <p14:tracePt t="29338" x="3902075" y="3787775"/>
          <p14:tracePt t="29355" x="3890963" y="3787775"/>
          <p14:tracePt t="29372" x="3890963" y="3783013"/>
          <p14:tracePt t="29388" x="3890963" y="3776663"/>
          <p14:tracePt t="29405" x="3890963" y="3771900"/>
          <p14:tracePt t="29718" x="3886200" y="3771900"/>
          <p14:tracePt t="29728" x="3879850" y="3771900"/>
          <p14:tracePt t="29739" x="3875088" y="3771900"/>
          <p14:tracePt t="29755" x="3875088" y="3767138"/>
          <p14:tracePt t="41899" x="3868738" y="3767138"/>
          <p14:tracePt t="42018" x="3859213" y="3767138"/>
          <p14:tracePt t="42038" x="3841750" y="3783013"/>
          <p14:tracePt t="42047" x="3832225" y="3787775"/>
          <p14:tracePt t="42057" x="3810000" y="3794125"/>
          <p14:tracePt t="42071" x="3783013" y="3798888"/>
          <p14:tracePt t="42089" x="3717925" y="3825875"/>
          <p14:tracePt t="42105" x="3695700" y="3832225"/>
          <p14:tracePt t="42121" x="3605213" y="3863975"/>
          <p14:tracePt t="42155" x="3425825" y="3917950"/>
          <p14:tracePt t="42188" x="2890838" y="4021138"/>
          <p14:tracePt t="42221" x="2470150" y="4075113"/>
          <p14:tracePt t="42238" x="2301875" y="4095750"/>
          <p14:tracePt t="42255" x="2259013" y="4102100"/>
          <p14:tracePt t="42271" x="2189163" y="4129088"/>
          <p14:tracePt t="42288" x="2139950" y="4144963"/>
          <p14:tracePt t="42305" x="2117725" y="4156075"/>
          <p14:tracePt t="42321" x="2085975" y="4171950"/>
          <p14:tracePt t="42338" x="2058988" y="4171950"/>
          <p14:tracePt t="42355" x="2032000" y="4176713"/>
          <p14:tracePt t="42371" x="1993900" y="4194175"/>
          <p14:tracePt t="42388" x="1973263" y="4203700"/>
          <p14:tracePt t="42405" x="1966913" y="4210050"/>
          <p14:tracePt t="42421" x="1962150" y="4210050"/>
          <p14:tracePt t="42438" x="1955800" y="4214813"/>
          <p14:tracePt t="42454" x="1939925" y="4221163"/>
          <p14:tracePt t="42471" x="1928813" y="4230688"/>
          <p14:tracePt t="42488" x="1912938" y="4237038"/>
          <p14:tracePt t="42505" x="1908175" y="4241800"/>
          <p14:tracePt t="42521" x="1901825" y="4248150"/>
          <p14:tracePt t="42597" x="1897063" y="4248150"/>
          <p14:tracePt t="42648" x="1901825" y="4248150"/>
          <p14:tracePt t="42657" x="1912938" y="4237038"/>
          <p14:tracePt t="42667" x="1935163" y="4221163"/>
          <p14:tracePt t="42677" x="1946275" y="4203700"/>
          <p14:tracePt t="42688" x="1951038" y="4198938"/>
          <p14:tracePt t="42705" x="1955800" y="4198938"/>
          <p14:tracePt t="42727" x="1955800" y="4194175"/>
          <p14:tracePt t="42738" x="1962150" y="4194175"/>
          <p14:tracePt t="42755" x="1966913" y="4187825"/>
          <p14:tracePt t="42771" x="1989138" y="4171950"/>
          <p14:tracePt t="42788" x="2005013" y="4167188"/>
          <p14:tracePt t="42805" x="2005013" y="4160838"/>
          <p14:tracePt t="42822" x="2009775" y="4160838"/>
          <p14:tracePt t="42838" x="2020888" y="4156075"/>
          <p14:tracePt t="42855" x="2020888" y="4149725"/>
          <p14:tracePt t="42871" x="2027238" y="4149725"/>
          <p14:tracePt t="42888" x="2032000" y="4140200"/>
          <p14:tracePt t="42905" x="2036763" y="4140200"/>
          <p14:tracePt t="42921" x="2043113" y="4133850"/>
          <p14:tracePt t="42938" x="2054225" y="4129088"/>
          <p14:tracePt t="42955" x="2054225" y="4117975"/>
          <p14:tracePt t="42971" x="2081213" y="4090988"/>
          <p14:tracePt t="42988" x="2090738" y="4068763"/>
          <p14:tracePt t="43005" x="2097088" y="4052888"/>
          <p14:tracePt t="43021" x="2117725" y="4021138"/>
          <p14:tracePt t="43038" x="2171700" y="3956050"/>
          <p14:tracePt t="43056" x="2254250" y="3875088"/>
          <p14:tracePt t="43071" x="2286000" y="3848100"/>
          <p14:tracePt t="43088" x="2378075" y="3783013"/>
          <p14:tracePt t="43105" x="2409825" y="3760788"/>
          <p14:tracePt t="43121" x="2497138" y="3706813"/>
          <p14:tracePt t="43138" x="2690813" y="3625850"/>
          <p14:tracePt t="43155" x="2782888" y="3594100"/>
          <p14:tracePt t="43171" x="3025775" y="3506788"/>
          <p14:tracePt t="43188" x="3270250" y="3425825"/>
          <p14:tracePt t="43205" x="3333750" y="3398838"/>
          <p14:tracePt t="43221" x="3468688" y="3351213"/>
          <p14:tracePt t="43238" x="3556000" y="3324225"/>
          <p14:tracePt t="43255" x="3582988" y="3317875"/>
          <p14:tracePt t="43271" x="3632200" y="3297238"/>
          <p14:tracePt t="43288" x="3659188" y="3275013"/>
          <p14:tracePt t="43305" x="3679825" y="3270250"/>
          <p14:tracePt t="43322" x="3706813" y="3248025"/>
          <p14:tracePt t="43338" x="3722688" y="3236913"/>
          <p14:tracePt t="43355" x="3740150" y="3232150"/>
          <p14:tracePt t="43397" x="3690938" y="3270250"/>
          <p14:tracePt t="43407" x="3609975" y="3355975"/>
          <p14:tracePt t="43421" x="3544888" y="3425825"/>
          <p14:tracePt t="43438" x="3313113" y="3632200"/>
          <p14:tracePt t="43454" x="3221038" y="3695700"/>
          <p14:tracePt t="43471" x="3025775" y="3825875"/>
          <p14:tracePt t="43488" x="2852738" y="3929063"/>
          <p14:tracePt t="43505" x="2782888" y="3967163"/>
          <p14:tracePt t="43521" x="2551113" y="4090988"/>
          <p14:tracePt t="43538" x="2286000" y="4214813"/>
          <p14:tracePt t="43555" x="2205038" y="4257675"/>
          <p14:tracePt t="43572" x="1993900" y="4340225"/>
          <p14:tracePt t="43588" x="1874838" y="4349750"/>
          <p14:tracePt t="43605" x="1858963" y="4349750"/>
          <p14:tracePt t="43621" x="1836738" y="4349750"/>
          <p14:tracePt t="43709" x="1836738" y="4356100"/>
          <p14:tracePt t="43719" x="1831975" y="4367213"/>
          <p14:tracePt t="43728" x="1831975" y="4387850"/>
          <p14:tracePt t="43738" x="1831975" y="4410075"/>
          <p14:tracePt t="43755" x="1831975" y="4421188"/>
          <p14:tracePt t="43771" x="1847850" y="4464050"/>
          <p14:tracePt t="43788" x="1881188" y="4506913"/>
          <p14:tracePt t="43805" x="1885950" y="4529138"/>
          <p14:tracePt t="43821" x="1901825" y="4560888"/>
          <p14:tracePt t="43838" x="1901825" y="4594225"/>
          <p14:tracePt t="43855" x="1901825" y="4598988"/>
          <p14:tracePt t="43871" x="1890713" y="4625975"/>
          <p14:tracePt t="43888" x="1881188" y="4630738"/>
          <p14:tracePt t="43905" x="1874838" y="4637088"/>
          <p14:tracePt t="43921" x="1854200" y="4648200"/>
          <p14:tracePt t="43938" x="1816100" y="4657725"/>
          <p14:tracePt t="43955" x="1789113" y="4675188"/>
          <p14:tracePt t="43971" x="1728788" y="4691063"/>
          <p14:tracePt t="43988" x="1701800" y="4691063"/>
          <p14:tracePt t="44005" x="1697038" y="4691063"/>
          <p14:tracePt t="44038" x="1692275" y="4691063"/>
          <p14:tracePt t="44098" x="1697038" y="4691063"/>
          <p14:tracePt t="44128" x="1697038" y="4684713"/>
          <p14:tracePt t="44339" x="1701800" y="4679950"/>
          <p14:tracePt t="44348" x="1708150" y="4679950"/>
          <p14:tracePt t="44357" x="1712913" y="4675188"/>
          <p14:tracePt t="44388" x="1712913" y="4668838"/>
          <p14:tracePt t="44507" x="1719263" y="4668838"/>
          <p14:tracePt t="44516" x="1719263" y="4664075"/>
          <p14:tracePt t="44528" x="1724025" y="4664075"/>
          <p14:tracePt t="44538" x="1728788" y="4657725"/>
          <p14:tracePt t="44555" x="1728788" y="4652963"/>
          <p14:tracePt t="44571" x="1739900" y="4648200"/>
          <p14:tracePt t="44588" x="1773238" y="4641850"/>
          <p14:tracePt t="44605" x="1800225" y="4641850"/>
          <p14:tracePt t="44621" x="1912938" y="4641850"/>
          <p14:tracePt t="44638" x="2124075" y="4641850"/>
          <p14:tracePt t="44655" x="2209800" y="4641850"/>
          <p14:tracePt t="44671" x="2425700" y="4648200"/>
          <p14:tracePt t="44688" x="2605088" y="4657725"/>
          <p14:tracePt t="44705" x="2679700" y="4657725"/>
          <p14:tracePt t="44721" x="2744788" y="4657725"/>
          <p14:tracePt t="44738" x="2771775" y="4657725"/>
          <p14:tracePt t="44755" x="2778125" y="4657725"/>
          <p14:tracePt t="44867" x="2782888" y="4657725"/>
          <p14:tracePt t="44877" x="2789238" y="4657725"/>
          <p14:tracePt t="44888" x="2794000" y="4652963"/>
          <p14:tracePt t="44897" x="2798763" y="4648200"/>
          <p14:tracePt t="44907" x="2820988" y="4648200"/>
          <p14:tracePt t="44921" x="2852738" y="4648200"/>
          <p14:tracePt t="44938" x="2944813" y="4648200"/>
          <p14:tracePt t="44955" x="2982913" y="4657725"/>
          <p14:tracePt t="44971" x="3140075" y="4668838"/>
          <p14:tracePt t="44988" x="3317875" y="4684713"/>
          <p14:tracePt t="45005" x="3367088" y="4684713"/>
          <p14:tracePt t="45021" x="3448050" y="4695825"/>
          <p14:tracePt t="45038" x="3490913" y="4695825"/>
          <p14:tracePt t="45088" x="3490913" y="4702175"/>
          <p14:tracePt t="45097" x="3490913" y="4706938"/>
          <p14:tracePt t="45107" x="3475038" y="4711700"/>
          <p14:tracePt t="45122" x="3463925" y="4718050"/>
          <p14:tracePt t="45138" x="3421063" y="4745038"/>
          <p14:tracePt t="45155" x="3382963" y="4756150"/>
          <p14:tracePt t="45172" x="3324225" y="4756150"/>
          <p14:tracePt t="45188" x="3248025" y="4749800"/>
          <p14:tracePt t="45205" x="3221038" y="4745038"/>
          <p14:tracePt t="45221" x="3155950" y="4711700"/>
          <p14:tracePt t="45238" x="3113088" y="4684713"/>
          <p14:tracePt t="45255" x="3090863" y="4679950"/>
          <p14:tracePt t="45271" x="3043238" y="4641850"/>
          <p14:tracePt t="45288" x="2978150" y="4594225"/>
          <p14:tracePt t="45305" x="2944813" y="4567238"/>
          <p14:tracePt t="45322" x="2897188" y="4491038"/>
          <p14:tracePt t="45338" x="2886075" y="4430713"/>
          <p14:tracePt t="45355" x="2886075" y="4403725"/>
          <p14:tracePt t="45371" x="2913063" y="4344988"/>
          <p14:tracePt t="45388" x="2940050" y="4318000"/>
          <p14:tracePt t="45405" x="2971800" y="4284663"/>
          <p14:tracePt t="45421" x="3016250" y="4248150"/>
          <p14:tracePt t="45438" x="3036888" y="4237038"/>
          <p14:tracePt t="45455" x="3063875" y="4221163"/>
          <p14:tracePt t="45471" x="3101975" y="4214813"/>
          <p14:tracePt t="45488" x="3198813" y="4210050"/>
          <p14:tracePt t="45505" x="3290888" y="4210050"/>
          <p14:tracePt t="45521" x="3432175" y="4230688"/>
          <p14:tracePt t="45538" x="3578225" y="4291013"/>
          <p14:tracePt t="45555" x="3621088" y="4306888"/>
          <p14:tracePt t="45572" x="3702050" y="4349750"/>
          <p14:tracePt t="45588" x="3729038" y="4414838"/>
          <p14:tracePt t="45605" x="3744913" y="4430713"/>
          <p14:tracePt t="45621" x="3751263" y="4468813"/>
          <p14:tracePt t="45638" x="3751263" y="4484688"/>
          <p14:tracePt t="45655" x="3751263" y="4495800"/>
          <p14:tracePt t="45671" x="3740150" y="4522788"/>
          <p14:tracePt t="45688" x="3729038" y="4533900"/>
          <p14:tracePt t="45706" x="3729038" y="4538663"/>
          <p14:tracePt t="45722" x="3729038" y="4545013"/>
          <p14:tracePt t="45747" x="3729038" y="4549775"/>
          <p14:tracePt t="46269" x="3733800" y="4545013"/>
          <p14:tracePt t="46277" x="3740150" y="4538663"/>
          <p14:tracePt t="46317" x="3744913" y="4538663"/>
          <p14:tracePt t="46327" x="3751263" y="4533900"/>
          <p14:tracePt t="46338" x="3756025" y="4529138"/>
          <p14:tracePt t="46347" x="3767138" y="4522788"/>
          <p14:tracePt t="46357" x="3771900" y="4522788"/>
          <p14:tracePt t="46377" x="3778250" y="4522788"/>
          <p14:tracePt t="46405" x="3783013" y="4518025"/>
          <p14:tracePt t="46438" x="3783013" y="4511675"/>
          <p14:tracePt t="46488" x="3787775" y="4511675"/>
          <p14:tracePt t="46505" x="3794125" y="4506913"/>
          <p14:tracePt t="46521" x="3798888" y="4502150"/>
          <p14:tracePt t="46538" x="3805238" y="4495800"/>
          <p14:tracePt t="46555" x="3810000" y="4495800"/>
          <p14:tracePt t="47919" x="3832225" y="4495800"/>
          <p14:tracePt t="47937" x="3902075" y="4495800"/>
          <p14:tracePt t="47948" x="4014788" y="4506913"/>
          <p14:tracePt t="47957" x="4079875" y="4518025"/>
          <p14:tracePt t="47971" x="4183063" y="4529138"/>
          <p14:tracePt t="47988" x="4286250" y="4545013"/>
          <p14:tracePt t="48021" x="4452938" y="4556125"/>
          <p14:tracePt t="48055" x="4675188" y="4567238"/>
          <p14:tracePt t="48088" x="5048250" y="4567238"/>
          <p14:tracePt t="48105" x="5102225" y="4567238"/>
          <p14:tracePt t="48121" x="5226050" y="4567238"/>
          <p14:tracePt t="48138" x="5311775" y="4567238"/>
          <p14:tracePt t="48155" x="5329238" y="4567238"/>
          <p14:tracePt t="48171" x="5334000" y="4567238"/>
          <p14:tracePt t="48188" x="5338763" y="4572000"/>
          <p14:tracePt t="48205" x="5345113" y="4583113"/>
          <p14:tracePt t="48221" x="5464175" y="4637088"/>
          <p14:tracePt t="48238" x="5727700" y="4695825"/>
          <p14:tracePt t="48255" x="5949950" y="4733925"/>
          <p14:tracePt t="48271" x="6188075" y="4745038"/>
          <p14:tracePt t="48288" x="6338888" y="4745038"/>
          <p14:tracePt t="48306" x="6392863" y="4745038"/>
          <p14:tracePt t="48322" x="6403975" y="4745038"/>
          <p14:tracePt t="53420" x="4938713" y="5037138"/>
          <p14:tracePt t="53427" x="4745038" y="5064125"/>
          <p14:tracePt t="53438" x="4545013" y="5102225"/>
          <p14:tracePt t="53455" x="4198938" y="5133975"/>
          <p14:tracePt t="53471" x="3929063" y="5176838"/>
          <p14:tracePt t="53488" x="3641725" y="5226050"/>
          <p14:tracePt t="53505" x="3502025" y="5246688"/>
          <p14:tracePt t="53521" x="3360738" y="5253038"/>
          <p14:tracePt t="53555" x="3167063" y="5264150"/>
          <p14:tracePt t="53588" x="2944813" y="5280025"/>
          <p14:tracePt t="53621" x="2798763" y="5280025"/>
          <p14:tracePt t="53638" x="2659063" y="5280025"/>
          <p14:tracePt t="53655" x="2605088" y="5280025"/>
          <p14:tracePt t="53671" x="2517775" y="5280025"/>
          <p14:tracePt t="53688" x="2486025" y="5280025"/>
          <p14:tracePt t="53705" x="2470150" y="5280025"/>
          <p14:tracePt t="53721" x="2409825" y="5264150"/>
          <p14:tracePt t="53738" x="2317750" y="5257800"/>
          <p14:tracePt t="53755" x="2189163" y="5246688"/>
          <p14:tracePt t="53771" x="2000250" y="5246688"/>
          <p14:tracePt t="53788" x="1874838" y="5246688"/>
          <p14:tracePt t="53805" x="1789113" y="5246688"/>
          <p14:tracePt t="53821" x="1728788" y="5246688"/>
          <p14:tracePt t="53838" x="1712913" y="5246688"/>
          <p14:tracePt t="53888" x="1712913" y="5241925"/>
          <p14:tracePt t="54200" x="1708150" y="5241925"/>
          <p14:tracePt t="54209" x="1701800" y="5241925"/>
          <p14:tracePt t="54222" x="1697038" y="5241925"/>
          <p14:tracePt t="54238" x="1685925" y="5241925"/>
          <p14:tracePt t="54349" x="1681163" y="5241925"/>
          <p14:tracePt t="54357" x="1674813" y="5246688"/>
          <p14:tracePt t="54377" x="1670050" y="5246688"/>
          <p14:tracePt t="54397" x="1663700" y="5253038"/>
          <p14:tracePt t="54479" x="1658938" y="5253038"/>
          <p14:tracePt t="54487" x="1658938" y="5257800"/>
          <p14:tracePt t="54498" x="1654175" y="5257800"/>
          <p14:tracePt t="54507" x="1647825" y="5264150"/>
          <p14:tracePt t="54522" x="1643063" y="5264150"/>
          <p14:tracePt t="54538" x="1636713" y="5268913"/>
          <p14:tracePt t="54556" x="1600200" y="5273675"/>
          <p14:tracePt t="54572" x="1573213" y="5273675"/>
          <p14:tracePt t="54588" x="1492250" y="5268913"/>
          <p14:tracePt t="54605" x="1465263" y="5264150"/>
          <p14:tracePt t="54622" x="1373188" y="5253038"/>
          <p14:tracePt t="54638" x="1339850" y="5241925"/>
          <p14:tracePt t="54654" x="1335088" y="5237163"/>
          <p14:tracePt t="54671" x="1328738" y="5230813"/>
          <p14:tracePt t="54747" x="1328738" y="5226050"/>
          <p14:tracePt t="54757" x="1328738" y="5219700"/>
          <p14:tracePt t="54767" x="1335088" y="5219700"/>
          <p14:tracePt t="54778" x="1339850" y="5219700"/>
          <p14:tracePt t="54788" x="1339850" y="5214938"/>
          <p14:tracePt t="54817" x="1346200" y="5214938"/>
          <p14:tracePt t="54836" x="1350963" y="5214938"/>
          <p14:tracePt t="54846" x="1362075" y="5214938"/>
          <p14:tracePt t="54857" x="1366838" y="5214938"/>
          <p14:tracePt t="54927" x="1366838" y="5219700"/>
          <p14:tracePt t="55039" x="1355725" y="5219700"/>
          <p14:tracePt t="55048" x="1350963" y="5214938"/>
          <p14:tracePt t="55067" x="1346200" y="5214938"/>
          <p14:tracePt t="55137" x="1346200" y="5210175"/>
          <p14:tracePt t="55147" x="1346200" y="5203825"/>
          <p14:tracePt t="55156" x="1346200" y="5199063"/>
          <p14:tracePt t="55171" x="1346200" y="5192713"/>
          <p14:tracePt t="55197" x="1346200" y="5187950"/>
          <p14:tracePt t="55627" x="1350963" y="5187950"/>
          <p14:tracePt t="55637" x="1350963" y="5183188"/>
          <p14:tracePt t="55646" x="1355725" y="5183188"/>
          <p14:tracePt t="55666" x="1362075" y="5176838"/>
          <p14:tracePt t="55676" x="1373188" y="5176838"/>
          <p14:tracePt t="55688" x="1400175" y="5176838"/>
          <p14:tracePt t="55705" x="1420813" y="5176838"/>
          <p14:tracePt t="55721" x="1508125" y="5176838"/>
          <p14:tracePt t="55754" x="1631950" y="5176838"/>
          <p14:tracePt t="55788" x="1827213" y="5156200"/>
          <p14:tracePt t="55822" x="1955800" y="5149850"/>
          <p14:tracePt t="55838" x="2032000" y="5133975"/>
          <p14:tracePt t="55855" x="2063750" y="5133975"/>
          <p14:tracePt t="55871" x="2171700" y="5118100"/>
          <p14:tracePt t="55888" x="2301875" y="5102225"/>
          <p14:tracePt t="55905" x="2339975" y="5102225"/>
          <p14:tracePt t="55921" x="2432050" y="5102225"/>
          <p14:tracePt t="55938" x="2524125" y="5091113"/>
          <p14:tracePt t="55955" x="2551113" y="5091113"/>
          <p14:tracePt t="55971" x="2625725" y="5091113"/>
          <p14:tracePt t="55988" x="2679700" y="5091113"/>
          <p14:tracePt t="56005" x="2701925" y="5091113"/>
          <p14:tracePt t="56021" x="2751138" y="5084763"/>
          <p14:tracePt t="56038" x="2809875" y="5084763"/>
          <p14:tracePt t="56054" x="2825750" y="5084763"/>
          <p14:tracePt t="56071" x="2847975" y="5080000"/>
          <p14:tracePt t="56278" x="2852738" y="5080000"/>
          <p14:tracePt t="56288" x="2859088" y="5080000"/>
          <p14:tracePt t="56318" x="2863850" y="5080000"/>
          <p14:tracePt t="59799" x="3902075" y="4906963"/>
          <p14:tracePt t="59808" x="3971925" y="4884738"/>
          <p14:tracePt t="59817" x="4086225" y="4864100"/>
          <p14:tracePt t="59826" x="4149725" y="4848225"/>
          <p14:tracePt t="59838" x="4264025" y="4826000"/>
          <p14:tracePt t="59855" x="4383088" y="4803775"/>
          <p14:tracePt t="59871" x="4560888" y="4783138"/>
          <p14:tracePt t="59904" x="4814888" y="4756150"/>
          <p14:tracePt t="59906" x="4879975" y="4756150"/>
          <p14:tracePt t="59938" x="5111750" y="4733925"/>
          <p14:tracePt t="59971" x="5387975" y="4729163"/>
          <p14:tracePt t="59988" x="5603875" y="4718050"/>
          <p14:tracePt t="60005" x="5680075" y="4706938"/>
          <p14:tracePt t="60021" x="5884863" y="4675188"/>
          <p14:tracePt t="60038" x="6073775" y="4652963"/>
          <p14:tracePt t="60055" x="6149975" y="4648200"/>
          <p14:tracePt t="60071" x="6327775" y="4637088"/>
          <p14:tracePt t="60088" x="6469063" y="4641850"/>
          <p14:tracePt t="60105" x="6523038" y="4641850"/>
          <p14:tracePt t="60121" x="6711950" y="4652963"/>
          <p14:tracePt t="60138" x="6842125" y="4668838"/>
          <p14:tracePt t="60154" x="6880225" y="4668838"/>
          <p14:tracePt t="60171" x="6970713" y="4675188"/>
          <p14:tracePt t="60188" x="7042150" y="4684713"/>
          <p14:tracePt t="60205" x="7116763" y="4691063"/>
          <p14:tracePt t="60221" x="7235825" y="4711700"/>
          <p14:tracePt t="60238" x="7289800" y="4711700"/>
          <p14:tracePt t="60255" x="7339013" y="4711700"/>
          <p14:tracePt t="60271" x="7366000" y="4718050"/>
          <p14:tracePt t="60288" x="7381875" y="4722813"/>
          <p14:tracePt t="60305" x="7404100" y="4722813"/>
          <p14:tracePt t="60321" x="7419975" y="4722813"/>
          <p14:tracePt t="60338" x="7435850" y="4722813"/>
          <p14:tracePt t="60355" x="7442200" y="4722813"/>
          <p14:tracePt t="60371" x="7446963" y="4722813"/>
          <p14:tracePt t="60388" x="7458075" y="4722813"/>
          <p14:tracePt t="60437" x="7458075" y="4729163"/>
          <p14:tracePt t="64201" x="7323138" y="4657725"/>
          <p14:tracePt t="64208" x="7316788" y="4652963"/>
          <p14:tracePt t="64221" x="7312025" y="4652963"/>
          <p14:tracePt t="64287" x="7305675" y="4652963"/>
          <p14:tracePt t="64297" x="7296150" y="4652963"/>
          <p14:tracePt t="64306" x="7273925" y="4668838"/>
          <p14:tracePt t="64321" x="7269163" y="4675188"/>
          <p14:tracePt t="64355" x="7224713" y="4695825"/>
          <p14:tracePt t="64388" x="7069138" y="4711700"/>
          <p14:tracePt t="64421" x="6934200" y="4702175"/>
          <p14:tracePt t="64438" x="6873875" y="4684713"/>
          <p14:tracePt t="64455" x="6869113" y="4679950"/>
          <p14:tracePt t="64471" x="6869113" y="4675188"/>
          <p14:tracePt t="64488" x="6873875" y="4648200"/>
          <p14:tracePt t="64505" x="6896100" y="4625975"/>
          <p14:tracePt t="64521" x="6938963" y="4572000"/>
          <p14:tracePt t="64538" x="6997700" y="4511675"/>
          <p14:tracePt t="64556" x="7058025" y="4464050"/>
          <p14:tracePt t="64571" x="7165975" y="4425950"/>
          <p14:tracePt t="64588" x="7305675" y="4398963"/>
          <p14:tracePt t="64605" x="7381875" y="4387850"/>
          <p14:tracePt t="64621" x="7435850" y="4383088"/>
          <p14:tracePt t="64638" x="7451725" y="4383088"/>
          <p14:tracePt t="65420" x="7458075" y="4383088"/>
          <p14:tracePt t="65427" x="7505700" y="4383088"/>
          <p14:tracePt t="65438" x="7559675" y="4383088"/>
          <p14:tracePt t="65455" x="7608888" y="4383088"/>
          <p14:tracePt t="65471" x="7869238" y="4383088"/>
          <p14:tracePt t="65488" x="7997825" y="4383088"/>
          <p14:tracePt t="65505" x="8024813" y="4383088"/>
          <p14:tracePt t="65521" x="8112125" y="4383088"/>
          <p14:tracePt t="65555" x="8294688" y="4394200"/>
          <p14:tracePt t="65588" x="8586788" y="4421188"/>
          <p14:tracePt t="65621" x="8782050" y="4448175"/>
          <p14:tracePt t="65638" x="8874125" y="4448175"/>
          <p14:tracePt t="65655" x="8894763" y="4448175"/>
          <p14:tracePt t="65671" x="8932863" y="4448175"/>
          <p14:tracePt t="65688" x="8959850" y="4448175"/>
          <p14:tracePt t="65704" x="8970963" y="4457700"/>
          <p14:tracePt t="65721" x="9024938" y="4468813"/>
          <p14:tracePt t="65738" x="9105900" y="4484688"/>
          <p14:tracePt t="65755" x="9159875" y="4506913"/>
          <p14:tracePt t="65771" x="9247188" y="4538663"/>
          <p14:tracePt t="65788" x="9294813" y="4545013"/>
          <p14:tracePt t="65804" x="9344025" y="4556125"/>
          <p14:tracePt t="65821" x="9386888" y="4560888"/>
          <p14:tracePt t="65838" x="9436100" y="4567238"/>
          <p14:tracePt t="65855" x="9463088" y="4567238"/>
          <p14:tracePt t="65871" x="9483725" y="4576763"/>
          <p14:tracePt t="65888" x="9505950" y="4598988"/>
          <p14:tracePt t="65905" x="9510713" y="4603750"/>
          <p14:tracePt t="65921" x="9521825" y="4621213"/>
          <p14:tracePt t="65938" x="9537700" y="4637088"/>
          <p14:tracePt t="65955" x="9544050" y="4641850"/>
          <p14:tracePt t="65971" x="9555163" y="4657725"/>
          <p14:tracePt t="65988" x="9559925" y="4668838"/>
          <p14:tracePt t="66004" x="9559925" y="4675188"/>
          <p14:tracePt t="66021" x="9564688" y="4691063"/>
          <p14:tracePt t="66579" x="9564688" y="4695825"/>
          <p14:tracePt t="66877" x="9571038" y="4702175"/>
          <p14:tracePt t="66888" x="9582150" y="4706938"/>
          <p14:tracePt t="66896" x="9586913" y="4722813"/>
          <p14:tracePt t="66907" x="9591675" y="4722813"/>
          <p14:tracePt t="66937" x="9598025" y="4722813"/>
          <p14:tracePt t="112740" x="9656763" y="4684713"/>
          <p14:tracePt t="112758" x="9640888" y="4691063"/>
          <p14:tracePt t="112767" x="9591675" y="4722813"/>
          <p14:tracePt t="112778" x="9424988" y="4868863"/>
          <p14:tracePt t="112788" x="9240838" y="4992688"/>
          <p14:tracePt t="112805" x="8955088" y="5214938"/>
          <p14:tracePt t="112821" x="7932738" y="5900738"/>
          <p14:tracePt t="112838" x="6777038" y="6711950"/>
          <p14:tracePt t="113527" x="4763" y="6457950"/>
          <p14:tracePt t="113536" x="26988" y="6408738"/>
          <p14:tracePt t="113546" x="65088" y="6370638"/>
          <p14:tracePt t="113557" x="119063" y="6323013"/>
          <p14:tracePt t="113571" x="150813" y="6300788"/>
          <p14:tracePt t="113587" x="231775" y="6246813"/>
          <p14:tracePt t="113621" x="238125" y="6242050"/>
          <p14:tracePt t="113927" x="307975" y="6215063"/>
          <p14:tracePt t="113936" x="384175" y="6203950"/>
          <p14:tracePt t="113947" x="496888" y="6192838"/>
          <p14:tracePt t="113956" x="573088" y="6181725"/>
          <p14:tracePt t="113970" x="654050" y="6172200"/>
          <p14:tracePt t="113987" x="869950" y="6154738"/>
          <p14:tracePt t="114004" x="930275" y="6154738"/>
          <p14:tracePt t="114021" x="1027113" y="6154738"/>
          <p14:tracePt t="114037" x="1054100" y="6138863"/>
          <p14:tracePt t="114071" x="1065213" y="6134100"/>
          <p14:tracePt t="114088" x="1128713" y="6134100"/>
          <p14:tracePt t="114104" x="1162050" y="6127750"/>
          <p14:tracePt t="114121" x="1292225" y="6116638"/>
          <p14:tracePt t="114138" x="1339850" y="6111875"/>
          <p14:tracePt t="114154" x="1350963" y="6107113"/>
          <p14:tracePt t="114171" x="1355725" y="6100763"/>
          <p14:tracePt t="114187" x="1373188" y="6084888"/>
          <p14:tracePt t="114204" x="1427163" y="6053138"/>
          <p14:tracePt t="114221" x="1550988" y="5988050"/>
          <p14:tracePt t="114237" x="1616075" y="5954713"/>
          <p14:tracePt t="114254" x="1647825" y="5922963"/>
          <p14:tracePt t="114271" x="1663700" y="5895975"/>
          <p14:tracePt t="114287" x="1685925" y="5862638"/>
          <p14:tracePt t="114304" x="1719263" y="5830888"/>
          <p14:tracePt t="114321" x="1782763" y="5781675"/>
          <p14:tracePt t="114337" x="1885950" y="5722938"/>
          <p14:tracePt t="114354" x="1917700" y="5711825"/>
          <p14:tracePt t="114371" x="1966913" y="5695950"/>
          <p14:tracePt t="114387" x="2009775" y="5680075"/>
          <p14:tracePt t="114404" x="2032000" y="5680075"/>
          <p14:tracePt t="114421" x="2074863" y="5668963"/>
          <p14:tracePt t="114437" x="2151063" y="5668963"/>
          <p14:tracePt t="114454" x="2178050" y="5668963"/>
          <p14:tracePt t="114471" x="2286000" y="5695950"/>
          <p14:tracePt t="114487" x="2366963" y="5711825"/>
          <p14:tracePt t="114504" x="2420938" y="5722938"/>
          <p14:tracePt t="114521" x="2578100" y="5738813"/>
          <p14:tracePt t="114537" x="2751138" y="5738813"/>
          <p14:tracePt t="114554" x="2944813" y="5738813"/>
          <p14:tracePt t="114571" x="3232150" y="5722938"/>
          <p14:tracePt t="114587" x="3371850" y="5711825"/>
          <p14:tracePt t="114604" x="3436938" y="5707063"/>
          <p14:tracePt t="114621" x="3479800" y="5707063"/>
          <p14:tracePt t="114638" x="3513138" y="5707063"/>
          <p14:tracePt t="114654" x="3529013" y="5707063"/>
          <p14:tracePt t="114671" x="3556000" y="5707063"/>
          <p14:tracePt t="114687" x="3567113" y="5707063"/>
          <p14:tracePt t="114790" x="3571875" y="5707063"/>
          <p14:tracePt t="114847" x="3578225" y="5707063"/>
          <p14:tracePt t="114857" x="3582988" y="5707063"/>
          <p14:tracePt t="114868" x="3598863" y="5707063"/>
          <p14:tracePt t="114877" x="3625850" y="5707063"/>
          <p14:tracePt t="114887" x="3659188" y="5707063"/>
          <p14:tracePt t="114904" x="3717925" y="5707063"/>
          <p14:tracePt t="114921" x="3868738" y="5707063"/>
          <p14:tracePt t="114937" x="4048125" y="5718175"/>
          <p14:tracePt t="114954" x="4252913" y="5718175"/>
          <p14:tracePt t="114970" x="4506913" y="5727700"/>
          <p14:tracePt t="114987" x="4848225" y="5727700"/>
          <p14:tracePt t="115004" x="4972050" y="5727700"/>
          <p14:tracePt t="115021" x="5068888" y="5745163"/>
          <p14:tracePt t="115037" x="5080000" y="5749925"/>
          <p14:tracePt t="115071" x="5080000" y="5765800"/>
          <p14:tracePt t="115087" x="5080000" y="5776913"/>
          <p14:tracePt t="115121" x="5080000" y="5788025"/>
          <p14:tracePt t="115137" x="5075238" y="5803900"/>
          <p14:tracePt t="115171" x="5075238" y="5819775"/>
          <p14:tracePt t="115187" x="5068888" y="5830888"/>
          <p14:tracePt t="115204" x="5068888" y="5835650"/>
          <p14:tracePt t="115220" x="5057775" y="5853113"/>
          <p14:tracePt t="115237" x="5053013" y="5862638"/>
          <p14:tracePt t="115254" x="5048250" y="5873750"/>
          <p14:tracePt t="115271" x="5030788" y="5884863"/>
          <p14:tracePt t="115287" x="5014913" y="5895975"/>
          <p14:tracePt t="115304" x="4999038" y="5907088"/>
          <p14:tracePt t="115321" x="4965700" y="5918200"/>
          <p14:tracePt t="115338" x="4884738" y="5945188"/>
          <p14:tracePt t="115354" x="4826000" y="5945188"/>
          <p14:tracePt t="115371" x="4706938" y="5945188"/>
          <p14:tracePt t="115387" x="4594225" y="5945188"/>
          <p14:tracePt t="115404" x="4556125" y="5945188"/>
          <p14:tracePt t="115421" x="4475163" y="5938838"/>
          <p14:tracePt t="115437" x="4394200" y="5934075"/>
          <p14:tracePt t="115454" x="4367213" y="5922963"/>
          <p14:tracePt t="115471" x="4318000" y="5918200"/>
          <p14:tracePt t="115488" x="4302125" y="5918200"/>
          <p14:tracePt t="115504" x="4295775" y="5911850"/>
          <p14:tracePt t="115521" x="4291013" y="5907088"/>
          <p14:tracePt t="115537" x="4291013" y="5868988"/>
          <p14:tracePt t="115554" x="4279900" y="5835650"/>
          <p14:tracePt t="115571" x="4279900" y="5761038"/>
          <p14:tracePt t="115587" x="4279900" y="5707063"/>
          <p14:tracePt t="115604" x="4279900" y="5668963"/>
          <p14:tracePt t="115621" x="4286250" y="5610225"/>
          <p14:tracePt t="115637" x="4313238" y="5554663"/>
          <p14:tracePt t="115654" x="4333875" y="5534025"/>
          <p14:tracePt t="115671" x="4387850" y="5495925"/>
          <p14:tracePt t="115687" x="4518025" y="5399088"/>
          <p14:tracePt t="115704" x="4594225" y="5360988"/>
          <p14:tracePt t="115721" x="4787900" y="5295900"/>
          <p14:tracePt t="115737" x="4960938" y="5257800"/>
          <p14:tracePt t="115754" x="4999038" y="5257800"/>
          <p14:tracePt t="115771" x="5068888" y="5246688"/>
          <p14:tracePt t="115787" x="5102225" y="5246688"/>
          <p14:tracePt t="115804" x="5122863" y="5246688"/>
          <p14:tracePt t="115821" x="5165725" y="5246688"/>
          <p14:tracePt t="115838" x="5295900" y="5264150"/>
          <p14:tracePt t="115854" x="5360988" y="5273675"/>
          <p14:tracePt t="115870" x="5538788" y="5307013"/>
          <p14:tracePt t="115887" x="5664200" y="5360988"/>
          <p14:tracePt t="115904" x="5722938" y="5399088"/>
          <p14:tracePt t="115921" x="5765800" y="5457825"/>
          <p14:tracePt t="115937" x="5781675" y="5507038"/>
          <p14:tracePt t="115954" x="5799138" y="5538788"/>
          <p14:tracePt t="115971" x="5799138" y="5572125"/>
          <p14:tracePt t="115987" x="5792788" y="5619750"/>
          <p14:tracePt t="116004" x="5776913" y="5668963"/>
          <p14:tracePt t="116021" x="5749925" y="5711825"/>
          <p14:tracePt t="116037" x="5722938" y="5761038"/>
          <p14:tracePt t="116054" x="5707063" y="5781675"/>
          <p14:tracePt t="116071" x="5653088" y="5835650"/>
          <p14:tracePt t="116087" x="5610225" y="5873750"/>
          <p14:tracePt t="116104" x="5592763" y="5880100"/>
          <p14:tracePt t="116121" x="5583238" y="5884863"/>
          <p14:tracePt t="120261" x="4437063" y="6080125"/>
          <p14:tracePt t="120267" x="4221163" y="6116638"/>
          <p14:tracePt t="120278" x="4079875" y="6127750"/>
          <p14:tracePt t="120288" x="3771900" y="6154738"/>
          <p14:tracePt t="120304" x="3378200" y="6192838"/>
          <p14:tracePt t="120321" x="2778125" y="6307138"/>
          <p14:tracePt t="120337" x="2513013" y="6361113"/>
          <p14:tracePt t="120354" x="2378075" y="6370638"/>
          <p14:tracePt t="120388" x="2043113" y="6403975"/>
          <p14:tracePt t="120421" x="1908175" y="6408738"/>
          <p14:tracePt t="120454" x="1847850" y="6408738"/>
          <p14:tracePt t="120471" x="1778000" y="6419850"/>
          <p14:tracePt t="120487" x="1692275" y="6426200"/>
          <p14:tracePt t="120504" x="1681163" y="6426200"/>
          <p14:tracePt t="120521" x="1654175" y="6426200"/>
          <p14:tracePt t="120537" x="1643063" y="6426200"/>
          <p14:tracePt t="120554" x="1636713" y="6430963"/>
          <p14:tracePt t="120571" x="1589088" y="6446838"/>
          <p14:tracePt t="120587" x="1546225" y="6453188"/>
          <p14:tracePt t="120604" x="1528763" y="6453188"/>
          <p14:tracePt t="120621" x="1497013" y="6453188"/>
          <p14:tracePt t="120638" x="1474788" y="6446838"/>
          <p14:tracePt t="120654" x="1465263" y="6426200"/>
          <p14:tracePt t="120671" x="1438275" y="6399213"/>
          <p14:tracePt t="120687" x="1416050" y="6365875"/>
          <p14:tracePt t="120704" x="1404938" y="6343650"/>
          <p14:tracePt t="120721" x="1389063" y="6300788"/>
          <p14:tracePt t="120737" x="1389063" y="6235700"/>
          <p14:tracePt t="120754" x="1389063" y="6199188"/>
          <p14:tracePt t="120771" x="1389063" y="6138863"/>
          <p14:tracePt t="120787" x="1420813" y="6069013"/>
          <p14:tracePt t="120804" x="1438275" y="6046788"/>
          <p14:tracePt t="120821" x="1481138" y="6003925"/>
          <p14:tracePt t="120838" x="1528763" y="5965825"/>
          <p14:tracePt t="120854" x="1539875" y="5949950"/>
          <p14:tracePt t="120870" x="1582738" y="5927725"/>
          <p14:tracePt t="120887" x="1631950" y="5900738"/>
          <p14:tracePt t="120904" x="1654175" y="5895975"/>
          <p14:tracePt t="120921" x="1697038" y="5880100"/>
          <p14:tracePt t="120937" x="1739900" y="5868988"/>
          <p14:tracePt t="120954" x="1751013" y="5857875"/>
          <p14:tracePt t="120971" x="1762125" y="5857875"/>
          <p14:tracePt t="120987" x="1773238" y="5853113"/>
          <p14:tracePt t="121004" x="1782763" y="5853113"/>
          <p14:tracePt t="121021" x="1827213" y="5846763"/>
          <p14:tracePt t="121037" x="1881188" y="5842000"/>
          <p14:tracePt t="121054" x="1908175" y="5842000"/>
          <p14:tracePt t="121071" x="1955800" y="5842000"/>
          <p14:tracePt t="121088" x="2009775" y="5857875"/>
          <p14:tracePt t="121104" x="2036763" y="5873750"/>
          <p14:tracePt t="121121" x="2085975" y="5911850"/>
          <p14:tracePt t="121137" x="2112963" y="5954713"/>
          <p14:tracePt t="121154" x="2128838" y="5961063"/>
          <p14:tracePt t="121171" x="2139950" y="6003925"/>
          <p14:tracePt t="121187" x="2155825" y="6042025"/>
          <p14:tracePt t="121204" x="2155825" y="6062663"/>
          <p14:tracePt t="121221" x="2162175" y="6111875"/>
          <p14:tracePt t="121237" x="2162175" y="6161088"/>
          <p14:tracePt t="121254" x="2162175" y="6181725"/>
          <p14:tracePt t="121271" x="2144713" y="6215063"/>
          <p14:tracePt t="121287" x="2135188" y="6242050"/>
          <p14:tracePt t="121304" x="2128838" y="6246813"/>
          <p14:tracePt t="121321" x="2124075" y="6253163"/>
          <p14:tracePt t="121337" x="2112963" y="6257925"/>
          <p14:tracePt t="121354" x="2108200" y="6257925"/>
          <p14:tracePt t="121371" x="2097088" y="6262688"/>
          <p14:tracePt t="121387" x="2081213" y="6269038"/>
          <p14:tracePt t="121404" x="2074863" y="6273800"/>
          <p14:tracePt t="121420" x="2070100" y="6273800"/>
          <p14:tracePt t="121508" x="2074863" y="6273800"/>
          <p14:tracePt t="121530" x="2074863" y="6269038"/>
          <p14:tracePt t="127469" x="400050" y="6019800"/>
          <p14:tracePt t="127479" x="334963" y="6019800"/>
          <p14:tracePt t="127487" x="330200" y="6019800"/>
          <p14:tracePt t="127688" x="323850" y="6019800"/>
          <p14:tracePt t="127700" x="296863" y="6035675"/>
          <p14:tracePt t="127708" x="227013" y="6069013"/>
          <p14:tracePt t="127721" x="177800" y="6069013"/>
          <p14:tracePt t="127737" x="130175" y="5900738"/>
          <p14:tracePt t="127754" x="130175" y="5788025"/>
          <p14:tracePt t="127770" x="130175" y="5441950"/>
          <p14:tracePt t="127804" x="103188" y="4760913"/>
          <p14:tracePt t="127838" x="119063" y="3468688"/>
          <p14:tracePt t="127871" x="427038" y="2863850"/>
          <p14:tracePt t="127887" x="604838" y="2647950"/>
          <p14:tracePt t="127904" x="773113" y="2490788"/>
          <p14:tracePt t="127920" x="1054100" y="2247900"/>
          <p14:tracePt t="127937" x="1350963" y="2063750"/>
          <p14:tracePt t="127954" x="1497013" y="2032000"/>
          <p14:tracePt t="127970" x="1589088" y="2032000"/>
          <p14:tracePt t="127987" x="1663700" y="2074863"/>
          <p14:tracePt t="128004" x="1681163" y="2097088"/>
          <p14:tracePt t="128020" x="1708150" y="2155825"/>
          <p14:tracePt t="128037" x="1708150" y="2198688"/>
          <p14:tracePt t="128054" x="1708150" y="2205038"/>
          <p14:tracePt t="128107" x="1697038" y="2198688"/>
          <p14:tracePt t="128119" x="1654175" y="2166938"/>
          <p14:tracePt t="128127" x="1600200" y="2128838"/>
          <p14:tracePt t="128138" x="1501775" y="2036763"/>
          <p14:tracePt t="128154" x="1454150" y="1978025"/>
          <p14:tracePt t="128171" x="1373188" y="1793875"/>
          <p14:tracePt t="128187" x="1362075" y="1627188"/>
          <p14:tracePt t="128204" x="1362075" y="1539875"/>
          <p14:tracePt t="128221" x="1427163" y="1404938"/>
          <p14:tracePt t="128237" x="1546225" y="1308100"/>
          <p14:tracePt t="128254" x="1681163" y="1238250"/>
          <p14:tracePt t="128271" x="1863725" y="1166813"/>
          <p14:tracePt t="128287" x="2189163" y="1166813"/>
          <p14:tracePt t="128304" x="2409825" y="1220788"/>
          <p14:tracePt t="128321" x="2593975" y="1292225"/>
          <p14:tracePt t="128337" x="2686050" y="1377950"/>
          <p14:tracePt t="128354" x="2686050" y="1404938"/>
          <p14:tracePt t="128371" x="2686050" y="1465263"/>
          <p14:tracePt t="128388" x="2670175" y="1528763"/>
          <p14:tracePt t="128404" x="2663825" y="1546225"/>
          <p14:tracePt t="128421" x="2659063" y="1573213"/>
          <p14:tracePt t="128437" x="2659063" y="1577975"/>
          <p14:tracePt t="128598" x="2652713" y="1577975"/>
          <p14:tracePt t="128608" x="2647950" y="1582738"/>
          <p14:tracePt t="128619" x="2643188" y="1589088"/>
          <p14:tracePt t="128627" x="2636838" y="1589088"/>
          <p14:tracePt t="128637" x="2632075" y="1593850"/>
          <p14:tracePt t="128654" x="2609850" y="1593850"/>
          <p14:tracePt t="128671" x="2562225" y="1600200"/>
          <p14:tracePt t="128687" x="2501900" y="1616075"/>
          <p14:tracePt t="128704" x="2481263" y="1616075"/>
          <p14:tracePt t="128720" x="2432050" y="1631950"/>
          <p14:tracePt t="128737" x="2371725" y="1654175"/>
          <p14:tracePt t="128754" x="2362200" y="1658938"/>
          <p14:tracePt t="128770" x="2317750" y="1670050"/>
          <p14:tracePt t="128787" x="2274888" y="1690688"/>
          <p14:tracePt t="128804" x="2254250" y="1708150"/>
          <p14:tracePt t="128820" x="2193925" y="1739900"/>
          <p14:tracePt t="128837" x="2139950" y="1778000"/>
          <p14:tracePt t="128854" x="2135188" y="1782763"/>
          <p14:tracePt t="128870" x="2128838" y="1789113"/>
          <p14:tracePt t="129048" x="2117725" y="1793875"/>
          <p14:tracePt t="129060" x="2085975" y="1793875"/>
          <p14:tracePt t="129068" x="2058988" y="1800225"/>
          <p14:tracePt t="129078" x="2032000" y="1804988"/>
          <p14:tracePt t="129088" x="1978025" y="1816100"/>
          <p14:tracePt t="129104" x="1946275" y="1831975"/>
          <p14:tracePt t="129121" x="1847850" y="1863725"/>
          <p14:tracePt t="129137" x="1793875" y="1881188"/>
          <p14:tracePt t="129155" x="1789113" y="1881188"/>
          <p14:tracePt t="129171" x="1782763" y="1809750"/>
          <p14:tracePt t="129187" x="1782763" y="1708150"/>
          <p14:tracePt t="129204" x="1782763" y="1643063"/>
          <p14:tracePt t="129221" x="1782763" y="1593850"/>
          <p14:tracePt t="129237" x="1782763" y="1550988"/>
          <p14:tracePt t="129254" x="1782763" y="1535113"/>
          <p14:tracePt t="129271" x="1782763" y="1519238"/>
          <p14:tracePt t="129287" x="1789113" y="1492250"/>
          <p14:tracePt t="129304" x="1800225" y="1470025"/>
          <p14:tracePt t="129321" x="1809750" y="1458913"/>
          <p14:tracePt t="129337" x="1816100" y="1438275"/>
          <p14:tracePt t="129354" x="1816100" y="1431925"/>
          <p14:tracePt t="129371" x="1816100" y="1427163"/>
          <p14:tracePt t="129688" x="1820863" y="1427163"/>
          <p14:tracePt t="129699" x="1847850" y="1409700"/>
          <p14:tracePt t="129707" x="1897063" y="1400175"/>
          <p14:tracePt t="129720" x="2009775" y="1393825"/>
          <p14:tracePt t="129737" x="2205038" y="1382713"/>
          <p14:tracePt t="129754" x="2393950" y="1382713"/>
          <p14:tracePt t="129771" x="2663825" y="1373188"/>
          <p14:tracePt t="129787" x="2778125" y="1362075"/>
          <p14:tracePt t="129804" x="2809875" y="1355725"/>
          <p14:tracePt t="129820" x="2816225" y="1355725"/>
          <p14:tracePt t="129837" x="2816225" y="1350963"/>
          <p14:tracePt t="130348" x="2825750" y="1350963"/>
          <p14:tracePt t="130358" x="2832100" y="1350963"/>
          <p14:tracePt t="130369" x="2847975" y="1350963"/>
          <p14:tracePt t="130378" x="2897188" y="1350963"/>
          <p14:tracePt t="130389" x="2960688" y="1350963"/>
          <p14:tracePt t="130404" x="3025775" y="1350963"/>
          <p14:tracePt t="130421" x="3263900" y="1350963"/>
          <p14:tracePt t="130454" x="3971925" y="1350963"/>
          <p14:tracePt t="130487" x="5210175" y="1346200"/>
          <p14:tracePt t="130520" x="5588000" y="1346200"/>
          <p14:tracePt t="130537" x="5646738" y="1346200"/>
          <p14:tracePt t="130554" x="5653088" y="1350963"/>
          <p14:tracePt t="130628" x="5657850" y="1350963"/>
          <p14:tracePt t="130638" x="5668963" y="1350963"/>
          <p14:tracePt t="130648" x="5695950" y="1362075"/>
          <p14:tracePt t="130658" x="5749925" y="1366838"/>
          <p14:tracePt t="130671" x="5792788" y="1377950"/>
          <p14:tracePt t="130688" x="5884863" y="1382713"/>
          <p14:tracePt t="130704" x="5911850" y="1382713"/>
          <p14:tracePt t="130721" x="5938838" y="1393825"/>
          <p14:tracePt t="130738" x="5945188" y="1393825"/>
          <p14:tracePt t="130817" x="5934075" y="1400175"/>
          <p14:tracePt t="130826" x="5911850" y="1400175"/>
          <p14:tracePt t="130836" x="5880100" y="1393825"/>
          <p14:tracePt t="130846" x="5803900" y="1377950"/>
          <p14:tracePt t="130856" x="5761038" y="1362075"/>
          <p14:tracePt t="130871" x="5680075" y="1319213"/>
          <p14:tracePt t="130887" x="5592763" y="1265238"/>
          <p14:tracePt t="130904" x="5534025" y="1216025"/>
          <p14:tracePt t="130920" x="5484813" y="1173163"/>
          <p14:tracePt t="130937" x="5464175" y="1128713"/>
          <p14:tracePt t="130954" x="5453063" y="1096963"/>
          <p14:tracePt t="130970" x="5441950" y="1038225"/>
          <p14:tracePt t="130987" x="5437188" y="989013"/>
          <p14:tracePt t="131004" x="5437188" y="977900"/>
          <p14:tracePt t="131020" x="5437188" y="923925"/>
          <p14:tracePt t="131037" x="5473700" y="865188"/>
          <p14:tracePt t="131054" x="5491163" y="842963"/>
          <p14:tracePt t="131070" x="5527675" y="800100"/>
          <p14:tracePt t="131088" x="5599113" y="757238"/>
          <p14:tracePt t="131104" x="5619750" y="746125"/>
          <p14:tracePt t="131120" x="5673725" y="708025"/>
          <p14:tracePt t="131137" x="5734050" y="676275"/>
          <p14:tracePt t="131154" x="5765800" y="658813"/>
          <p14:tracePt t="131171" x="5846763" y="638175"/>
          <p14:tracePt t="131187" x="5918200" y="627063"/>
          <p14:tracePt t="131204" x="5976938" y="620713"/>
          <p14:tracePt t="131220" x="6053138" y="620713"/>
          <p14:tracePt t="131237" x="6127750" y="654050"/>
          <p14:tracePt t="131254" x="6181725" y="681038"/>
          <p14:tracePt t="131270" x="6253163" y="750888"/>
          <p14:tracePt t="131287" x="6345238" y="892175"/>
          <p14:tracePt t="131304" x="6381750" y="984250"/>
          <p14:tracePt t="131321" x="6403975" y="1074738"/>
          <p14:tracePt t="131338" x="6403975" y="1112838"/>
          <p14:tracePt t="131371" x="6403975" y="1119188"/>
          <p14:tracePt t="131387" x="6399213" y="1123950"/>
          <p14:tracePt t="131678" x="6430963" y="1128713"/>
          <p14:tracePt t="131688" x="6496050" y="1139825"/>
          <p14:tracePt t="131700" x="6635750" y="1162050"/>
          <p14:tracePt t="131707" x="6738938" y="1173163"/>
          <p14:tracePt t="131721" x="6950075" y="1184275"/>
          <p14:tracePt t="131737" x="7204075" y="1184275"/>
          <p14:tracePt t="131754" x="7446963" y="1184275"/>
          <p14:tracePt t="131771" x="7739063" y="1184275"/>
          <p14:tracePt t="131787" x="8278813" y="1184275"/>
          <p14:tracePt t="131804" x="8620125" y="1200150"/>
          <p14:tracePt t="131820" x="8890000" y="1200150"/>
          <p14:tracePt t="131837" x="9105900" y="1193800"/>
          <p14:tracePt t="131854" x="9148763" y="1193800"/>
          <p14:tracePt t="131870" x="9166225" y="1189038"/>
          <p14:tracePt t="131887" x="9170988" y="1189038"/>
          <p14:tracePt t="132048" x="9159875" y="1189038"/>
          <p14:tracePt t="132068" x="9155113" y="1200150"/>
          <p14:tracePt t="132078" x="9148763" y="1200150"/>
          <p14:tracePt t="132089" x="9137650" y="1200150"/>
          <p14:tracePt t="132104" x="9105900" y="1216025"/>
          <p14:tracePt t="132121" x="9036050" y="1220788"/>
          <p14:tracePt t="132138" x="8921750" y="1220788"/>
          <p14:tracePt t="132154" x="8874125" y="1220788"/>
          <p14:tracePt t="132171" x="8782050" y="1220788"/>
          <p14:tracePt t="132187" x="8712200" y="1220788"/>
          <p14:tracePt t="132204" x="8689975" y="1220788"/>
          <p14:tracePt t="132221" x="8636000" y="1204913"/>
          <p14:tracePt t="132237" x="8543925" y="1162050"/>
          <p14:tracePt t="132254" x="8516938" y="1146175"/>
          <p14:tracePt t="132271" x="8431213" y="1112838"/>
          <p14:tracePt t="132287" x="8355013" y="1081088"/>
          <p14:tracePt t="132304" x="8332788" y="1065213"/>
          <p14:tracePt t="132321" x="8294688" y="1054100"/>
          <p14:tracePt t="132338" x="8278813" y="1031875"/>
          <p14:tracePt t="132354" x="8274050" y="1027113"/>
          <p14:tracePt t="132371" x="8262938" y="1004888"/>
          <p14:tracePt t="132388" x="8251825" y="962025"/>
          <p14:tracePt t="132404" x="8240713" y="935038"/>
          <p14:tracePt t="132421" x="8235950" y="892175"/>
          <p14:tracePt t="132437" x="8231188" y="854075"/>
          <p14:tracePt t="132454" x="8231188" y="831850"/>
          <p14:tracePt t="132471" x="8247063" y="804863"/>
          <p14:tracePt t="132487" x="8274050" y="773113"/>
          <p14:tracePt t="132504" x="8294688" y="739775"/>
          <p14:tracePt t="132521" x="8343900" y="685800"/>
          <p14:tracePt t="132537" x="8397875" y="642938"/>
          <p14:tracePt t="132554" x="8420100" y="620713"/>
          <p14:tracePt t="132571" x="8505825" y="577850"/>
          <p14:tracePt t="132587" x="8582025" y="534988"/>
          <p14:tracePt t="132604" x="8602663" y="523875"/>
          <p14:tracePt t="132620" x="8647113" y="503238"/>
          <p14:tracePt t="132637" x="8689975" y="481013"/>
          <p14:tracePt t="132654" x="8712200" y="476250"/>
          <p14:tracePt t="132671" x="8782050" y="465138"/>
          <p14:tracePt t="132687" x="8847138" y="465138"/>
          <p14:tracePt t="132704" x="8878888" y="465138"/>
          <p14:tracePt t="132720" x="8966200" y="476250"/>
          <p14:tracePt t="132737" x="9047163" y="492125"/>
          <p14:tracePt t="132754" x="9128125" y="512763"/>
          <p14:tracePt t="132770" x="9220200" y="539750"/>
          <p14:tracePt t="132787" x="9283700" y="566738"/>
          <p14:tracePt t="132804" x="9317038" y="593725"/>
          <p14:tracePt t="132820" x="9337675" y="620713"/>
          <p14:tracePt t="132837" x="9359900" y="658813"/>
          <p14:tracePt t="132854" x="9364663" y="676275"/>
          <p14:tracePt t="132870" x="9375775" y="723900"/>
          <p14:tracePt t="132887" x="9391650" y="784225"/>
          <p14:tracePt t="132904" x="9398000" y="811213"/>
          <p14:tracePt t="132921" x="9420225" y="885825"/>
          <p14:tracePt t="132937" x="9420225" y="923925"/>
          <p14:tracePt t="132954" x="9420225" y="935038"/>
          <p14:tracePt t="132970" x="9420225" y="962025"/>
          <p14:tracePt t="132987" x="9409113" y="984250"/>
          <p14:tracePt t="133004" x="9402763" y="1000125"/>
          <p14:tracePt t="133020" x="9391650" y="1020763"/>
          <p14:tracePt t="133038" x="9382125" y="1031875"/>
          <p14:tracePt t="133318" x="9386888" y="1031875"/>
          <p14:tracePt t="133328" x="9409113" y="1042988"/>
          <p14:tracePt t="133338" x="9436100" y="1047750"/>
          <p14:tracePt t="133355" x="9467850" y="1065213"/>
          <p14:tracePt t="133371" x="9663113" y="1112838"/>
          <p14:tracePt t="133387" x="9883775" y="1177925"/>
          <p14:tracePt t="133404" x="9948863" y="1189038"/>
          <p14:tracePt t="133421" x="10029825" y="1193800"/>
          <p14:tracePt t="133437" x="10052050" y="1193800"/>
          <p14:tracePt t="133471" x="10063163" y="1193800"/>
          <p14:tracePt t="133487" x="10099675" y="1200150"/>
          <p14:tracePt t="133504" x="10126663" y="1211263"/>
          <p14:tracePt t="133521" x="10171113" y="1220788"/>
          <p14:tracePt t="133537" x="10186988" y="1220788"/>
          <p14:tracePt t="133571" x="10186988" y="1227138"/>
          <p14:tracePt t="133587" x="10186988" y="1231900"/>
          <p14:tracePt t="133607" x="10180638" y="1231900"/>
          <p14:tracePt t="133627" x="10180638" y="1238250"/>
          <p14:tracePt t="133647" x="10175875" y="1238250"/>
          <p14:tracePt t="133768" x="10180638" y="1238250"/>
          <p14:tracePt t="133788" x="10191750" y="1238250"/>
          <p14:tracePt t="133798" x="10218738" y="1238250"/>
          <p14:tracePt t="133809" x="10310813" y="1231900"/>
          <p14:tracePt t="133821" x="10360025" y="1231900"/>
          <p14:tracePt t="133837" x="10490200" y="1231900"/>
          <p14:tracePt t="133854" x="10553700" y="1231900"/>
          <p14:tracePt t="133870" x="10575925" y="1231900"/>
          <p14:tracePt t="133937" x="10564813" y="1231900"/>
          <p14:tracePt t="133947" x="10560050" y="1238250"/>
          <p14:tracePt t="133956" x="10548938" y="1238250"/>
          <p14:tracePt t="133970" x="10548938" y="1243013"/>
          <p14:tracePt t="134123" x="10544175" y="1243013"/>
          <p14:tracePt t="134129" x="10544175" y="1247775"/>
          <p14:tracePt t="134137" x="10537825" y="1247775"/>
          <p14:tracePt t="134177" x="10533063" y="1254125"/>
          <p14:tracePt t="134238" x="10517188" y="1254125"/>
          <p14:tracePt t="134248" x="10456863" y="1258888"/>
          <p14:tracePt t="134258" x="10402888" y="1258888"/>
          <p14:tracePt t="134271" x="10229850" y="1270000"/>
          <p14:tracePt t="134287" x="9609138" y="1285875"/>
          <p14:tracePt t="134304" x="8993188" y="1285875"/>
          <p14:tracePt t="134321" x="8267700" y="1301750"/>
          <p14:tracePt t="134337" x="7370763" y="1319213"/>
          <p14:tracePt t="134354" x="7134225" y="1335088"/>
          <p14:tracePt t="134371" x="6435725" y="1350963"/>
          <p14:tracePt t="134388" x="5626100" y="1400175"/>
          <p14:tracePt t="134404" x="5334000" y="1431925"/>
          <p14:tracePt t="134421" x="4675188" y="1481138"/>
          <p14:tracePt t="134437" x="4394200" y="1492250"/>
          <p14:tracePt t="134454" x="4302125" y="1492250"/>
          <p14:tracePt t="134470" x="4149725" y="1485900"/>
          <p14:tracePt t="134487" x="4102100" y="1470025"/>
          <p14:tracePt t="134504" x="4086225" y="1465263"/>
          <p14:tracePt t="134521" x="4032250" y="1458913"/>
          <p14:tracePt t="134537" x="3913188" y="1447800"/>
          <p14:tracePt t="134554" x="3836988" y="1447800"/>
          <p14:tracePt t="134571" x="3778250" y="1454150"/>
          <p14:tracePt t="134778" x="3798888" y="1438275"/>
          <p14:tracePt t="134788" x="3805238" y="143192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856343"/>
            <a:ext cx="10515600" cy="5320620"/>
          </a:xfrm>
        </p:spPr>
        <p:txBody>
          <a:bodyPr/>
          <a:lstStyle/>
          <a:p>
            <a:pPr marL="0" lvl="0" indent="0">
              <a:buNone/>
            </a:pPr>
            <a:r>
              <a:rPr lang="en-US" altLang="ja-JP" sz="3200" dirty="0"/>
              <a:t>7.  Those who left early missed the game winning homerun </a:t>
            </a:r>
            <a:r>
              <a:rPr lang="en-US" altLang="ja-JP" sz="3200" b="1" i="1" dirty="0"/>
              <a:t>and</a:t>
            </a:r>
            <a:r>
              <a:rPr lang="en-US" altLang="ja-JP" sz="3200" dirty="0"/>
              <a:t> were all regretful.</a:t>
            </a:r>
            <a:endParaRPr lang="ja-JP" altLang="ja-JP" sz="3200" dirty="0"/>
          </a:p>
          <a:p>
            <a:pPr marL="0" lvl="0" indent="0">
              <a:buNone/>
            </a:pPr>
            <a:endParaRPr lang="en-US" altLang="ja-JP" sz="3200" dirty="0"/>
          </a:p>
          <a:p>
            <a:pPr marL="0" lvl="0" indent="0">
              <a:buNone/>
            </a:pPr>
            <a:r>
              <a:rPr lang="en-US" altLang="ja-JP" sz="3200" dirty="0"/>
              <a:t>Q</a:t>
            </a:r>
            <a:r>
              <a:rPr lang="ja-JP" altLang="en-US" sz="3200" dirty="0"/>
              <a:t>　</a:t>
            </a:r>
            <a:r>
              <a:rPr lang="en-US" altLang="ja-JP" sz="3200" dirty="0"/>
              <a:t>and </a:t>
            </a:r>
            <a:r>
              <a:rPr lang="ja-JP" altLang="en-US" sz="3200" dirty="0"/>
              <a:t>が結び付けているのは？</a:t>
            </a:r>
            <a:endParaRPr lang="en-US" altLang="ja-JP" sz="3200" dirty="0"/>
          </a:p>
          <a:p>
            <a:pPr marL="0" lvl="0" indent="0">
              <a:buNone/>
            </a:pPr>
            <a:endParaRPr lang="en-US" altLang="ja-JP" sz="3200" dirty="0"/>
          </a:p>
          <a:p>
            <a:pPr marL="0" lvl="0" indent="0">
              <a:buNone/>
            </a:pPr>
            <a:r>
              <a:rPr lang="en-US" altLang="ja-JP" sz="3200" dirty="0"/>
              <a:t>8.  Those who left early </a:t>
            </a:r>
            <a:r>
              <a:rPr lang="en-US" altLang="ja-JP" sz="3200" b="1" i="1" dirty="0"/>
              <a:t>and</a:t>
            </a:r>
            <a:r>
              <a:rPr lang="en-US" altLang="ja-JP" sz="3200" dirty="0"/>
              <a:t> missed the game winning homerun were all regretful.</a:t>
            </a:r>
            <a:endParaRPr lang="ja-JP" altLang="ja-JP" sz="3200" dirty="0"/>
          </a:p>
          <a:p>
            <a:pPr marL="0" indent="0">
              <a:buNone/>
            </a:pPr>
            <a:endParaRPr lang="en-US" altLang="ja-JP" dirty="0"/>
          </a:p>
          <a:p>
            <a:pPr marL="514350" indent="-514350">
              <a:buAutoNum type="arabicPeriod" startAt="5"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514350" indent="-514350">
              <a:buAutoNum type="arabicPeriod" startAt="5"/>
            </a:pPr>
            <a:endParaRPr lang="ja-JP" altLang="ja-JP" dirty="0"/>
          </a:p>
          <a:p>
            <a:endParaRPr kumimoji="1" lang="ja-JP" altLang="en-US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A74A0B28-0B01-47EB-8511-B36921064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2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70"/>
    </mc:Choice>
    <mc:Fallback xmlns="">
      <p:transition spd="slow" advTm="30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96" x="3798888" y="1458913"/>
          <p14:tracePt t="3903" x="3814763" y="1454150"/>
          <p14:tracePt t="3913" x="3825875" y="1454150"/>
          <p14:tracePt t="3928" x="3836988" y="1447800"/>
          <p14:tracePt t="3945" x="3863975" y="1447800"/>
          <p14:tracePt t="3961" x="3949700" y="1447800"/>
          <p14:tracePt t="3978" x="4037013" y="1447800"/>
          <p14:tracePt t="4012" x="4279900" y="1438275"/>
          <p14:tracePt t="4045" x="4398963" y="1431925"/>
          <p14:tracePt t="4078" x="4475163" y="1431925"/>
          <p14:tracePt t="4096" x="4518025" y="1438275"/>
          <p14:tracePt t="4112" x="4576763" y="1438275"/>
          <p14:tracePt t="4128" x="4603750" y="1438275"/>
          <p14:tracePt t="4145" x="4675188" y="1447800"/>
          <p14:tracePt t="4162" x="4749800" y="1454150"/>
          <p14:tracePt t="4178" x="4776788" y="1454150"/>
          <p14:tracePt t="4195" x="4852988" y="1465263"/>
          <p14:tracePt t="4211" x="4929188" y="1497013"/>
          <p14:tracePt t="4228" x="4976813" y="1501775"/>
          <p14:tracePt t="4244" x="5019675" y="1519238"/>
          <p14:tracePt t="4261" x="5048250" y="1519238"/>
          <p14:tracePt t="4278" x="5064125" y="1519238"/>
          <p14:tracePt t="4295" x="5122863" y="1519238"/>
          <p14:tracePt t="4311" x="5203825" y="1508125"/>
          <p14:tracePt t="4328" x="5253038" y="1497013"/>
          <p14:tracePt t="4345" x="5284788" y="1497013"/>
          <p14:tracePt t="4361" x="5302250" y="1497013"/>
          <p14:tracePt t="4378" x="5307013" y="1497013"/>
          <p14:tracePt t="4395" x="5329238" y="1497013"/>
          <p14:tracePt t="4411" x="5356225" y="1497013"/>
          <p14:tracePt t="4428" x="5365750" y="1497013"/>
          <p14:tracePt t="4445" x="5426075" y="1497013"/>
          <p14:tracePt t="4461" x="5457825" y="1492250"/>
          <p14:tracePt t="4495" x="5468938" y="1485900"/>
          <p14:tracePt t="4528" x="5473700" y="1485900"/>
          <p14:tracePt t="4545" x="5495925" y="1485900"/>
          <p14:tracePt t="4561" x="5527675" y="1485900"/>
          <p14:tracePt t="4578" x="5561013" y="1474788"/>
          <p14:tracePt t="4595" x="5610225" y="1465263"/>
          <p14:tracePt t="4611" x="5626100" y="1454150"/>
          <p14:tracePt t="4628" x="5630863" y="1454150"/>
          <p14:tracePt t="4645" x="5637213" y="1454150"/>
          <p14:tracePt t="4661" x="5646738" y="1454150"/>
          <p14:tracePt t="4678" x="5664200" y="1454150"/>
          <p14:tracePt t="4695" x="5695950" y="1458913"/>
          <p14:tracePt t="4711" x="5754688" y="1458913"/>
          <p14:tracePt t="4728" x="5776913" y="1458913"/>
          <p14:tracePt t="4745" x="5837238" y="1454150"/>
          <p14:tracePt t="4762" x="5873750" y="1454150"/>
          <p14:tracePt t="4778" x="5880100" y="1454150"/>
          <p14:tracePt t="4795" x="5900738" y="1454150"/>
          <p14:tracePt t="4811" x="5918200" y="1454150"/>
          <p14:tracePt t="4828" x="5922963" y="1454150"/>
          <p14:tracePt t="4845" x="5965825" y="1454150"/>
          <p14:tracePt t="4862" x="6003925" y="1454150"/>
          <p14:tracePt t="4878" x="6019800" y="1454150"/>
          <p14:tracePt t="4895" x="6069013" y="1454150"/>
          <p14:tracePt t="4912" x="6091238" y="1454150"/>
          <p14:tracePt t="4928" x="6118225" y="1454150"/>
          <p14:tracePt t="4945" x="6145213" y="1454150"/>
          <p14:tracePt t="4961" x="6161088" y="1454150"/>
          <p14:tracePt t="4978" x="6172200" y="1454150"/>
          <p14:tracePt t="4995" x="6199188" y="1454150"/>
          <p14:tracePt t="5012" x="6219825" y="1454150"/>
          <p14:tracePt t="5028" x="6242050" y="1454150"/>
          <p14:tracePt t="5045" x="6289675" y="1454150"/>
          <p14:tracePt t="5062" x="6354763" y="1454150"/>
          <p14:tracePt t="5079" x="6381750" y="1454150"/>
          <p14:tracePt t="5095" x="6457950" y="1454150"/>
          <p14:tracePt t="5112" x="6516688" y="1454150"/>
          <p14:tracePt t="5129" x="6527800" y="1454150"/>
          <p14:tracePt t="5145" x="6554788" y="1454150"/>
          <p14:tracePt t="5162" x="6577013" y="1447800"/>
          <p14:tracePt t="5178" x="6588125" y="1447800"/>
          <p14:tracePt t="5195" x="6608763" y="1447800"/>
          <p14:tracePt t="5211" x="6626225" y="1443038"/>
          <p14:tracePt t="5228" x="6630988" y="1443038"/>
          <p14:tracePt t="5244" x="6642100" y="1443038"/>
          <p14:tracePt t="5261" x="6653213" y="1443038"/>
          <p14:tracePt t="5278" x="6662738" y="1443038"/>
          <p14:tracePt t="5294" x="6689725" y="1443038"/>
          <p14:tracePt t="5311" x="6723063" y="1443038"/>
          <p14:tracePt t="5328" x="6761163" y="1443038"/>
          <p14:tracePt t="5345" x="6792913" y="1438275"/>
          <p14:tracePt t="5361" x="6858000" y="1427163"/>
          <p14:tracePt t="5378" x="6889750" y="1427163"/>
          <p14:tracePt t="5395" x="6954838" y="1420813"/>
          <p14:tracePt t="5412" x="7046913" y="1409700"/>
          <p14:tracePt t="5428" x="7062788" y="1409700"/>
          <p14:tracePt t="5445" x="7123113" y="1404938"/>
          <p14:tracePt t="5461" x="7170738" y="1404938"/>
          <p14:tracePt t="5478" x="7192963" y="1404938"/>
          <p14:tracePt t="5495" x="7251700" y="1400175"/>
          <p14:tracePt t="5511" x="7300913" y="1389063"/>
          <p14:tracePt t="5528" x="7327900" y="1389063"/>
          <p14:tracePt t="5545" x="7377113" y="1389063"/>
          <p14:tracePt t="5561" x="7424738" y="1389063"/>
          <p14:tracePt t="5578" x="7462838" y="1393825"/>
          <p14:tracePt t="5595" x="7566025" y="1393825"/>
          <p14:tracePt t="5611" x="7646988" y="1393825"/>
          <p14:tracePt t="5628" x="7732713" y="1393825"/>
          <p14:tracePt t="5645" x="7840663" y="1377950"/>
          <p14:tracePt t="5662" x="7970838" y="1362075"/>
          <p14:tracePt t="5678" x="8058150" y="1362075"/>
          <p14:tracePt t="5695" x="8177213" y="1350963"/>
          <p14:tracePt t="5711" x="8258175" y="1346200"/>
          <p14:tracePt t="5728" x="8274050" y="1346200"/>
          <p14:tracePt t="5745" x="8301038" y="1346200"/>
          <p14:tracePt t="5762" x="8316913" y="1346200"/>
          <p14:tracePt t="5778" x="8321675" y="1346200"/>
          <p14:tracePt t="5795" x="8332788" y="1346200"/>
          <p14:tracePt t="5811" x="8348663" y="1346200"/>
          <p14:tracePt t="5828" x="8355013" y="1346200"/>
          <p14:tracePt t="5845" x="8359775" y="1346200"/>
          <p14:tracePt t="5861" x="8366125" y="1346200"/>
          <p14:tracePt t="5878" x="8370888" y="1346200"/>
          <p14:tracePt t="5895" x="8375650" y="1346200"/>
          <p14:tracePt t="5974" x="8382000" y="1339850"/>
          <p14:tracePt t="5993" x="8386763" y="1335088"/>
          <p14:tracePt t="6003" x="8393113" y="1335088"/>
          <p14:tracePt t="6012" x="8393113" y="1328738"/>
          <p14:tracePt t="6032" x="8397875" y="1323975"/>
          <p14:tracePt t="6045" x="8404225" y="1323975"/>
          <p14:tracePt t="6062" x="8408988" y="1319213"/>
          <p14:tracePt t="6078" x="8408988" y="1312863"/>
          <p14:tracePt t="6095" x="8420100" y="1308100"/>
          <p14:tracePt t="6112" x="8424863" y="1301750"/>
          <p14:tracePt t="6129" x="8431213" y="1301750"/>
          <p14:tracePt t="6934" x="8420100" y="1308100"/>
          <p14:tracePt t="6943" x="8397875" y="1323975"/>
          <p14:tracePt t="6952" x="8375650" y="1346200"/>
          <p14:tracePt t="6961" x="8305800" y="1404938"/>
          <p14:tracePt t="6978" x="8262938" y="1431925"/>
          <p14:tracePt t="6995" x="8085138" y="1566863"/>
          <p14:tracePt t="7011" x="7831138" y="1701800"/>
          <p14:tracePt t="7028" x="7712075" y="1755775"/>
          <p14:tracePt t="7061" x="6588125" y="2236788"/>
          <p14:tracePt t="7095" x="5626100" y="2571750"/>
          <p14:tracePt t="7128" x="5106988" y="2690813"/>
          <p14:tracePt t="7145" x="4848225" y="2755900"/>
          <p14:tracePt t="7162" x="4491038" y="2805113"/>
          <p14:tracePt t="7179" x="4295775" y="2816225"/>
          <p14:tracePt t="7194" x="4129088" y="2816225"/>
          <p14:tracePt t="7211" x="3929063" y="2816225"/>
          <p14:tracePt t="7228" x="3852863" y="2816225"/>
          <p14:tracePt t="7245" x="3663950" y="2836863"/>
          <p14:tracePt t="7261" x="3448050" y="2852738"/>
          <p14:tracePt t="7278" x="3382963" y="2852738"/>
          <p14:tracePt t="7294" x="3290888" y="2863850"/>
          <p14:tracePt t="7311" x="3221038" y="2870200"/>
          <p14:tracePt t="7328" x="3194050" y="2870200"/>
          <p14:tracePt t="7345" x="3097213" y="2870200"/>
          <p14:tracePt t="7362" x="2960688" y="2870200"/>
          <p14:tracePt t="7378" x="2917825" y="2870200"/>
          <p14:tracePt t="7394" x="2863850" y="2870200"/>
          <p14:tracePt t="7452" x="2863850" y="2863850"/>
          <p14:tracePt t="7462" x="2863850" y="2859088"/>
          <p14:tracePt t="7472" x="2863850" y="2852738"/>
          <p14:tracePt t="7482" x="2863850" y="2847975"/>
          <p14:tracePt t="7495" x="2863850" y="2843213"/>
          <p14:tracePt t="7512" x="2863850" y="2820988"/>
          <p14:tracePt t="7529" x="2863850" y="2809875"/>
          <p14:tracePt t="7545" x="2859088" y="2771775"/>
          <p14:tracePt t="7562" x="2843213" y="2740025"/>
          <p14:tracePt t="7578" x="2836863" y="2728913"/>
          <p14:tracePt t="7596" x="2836863" y="2701925"/>
          <p14:tracePt t="7612" x="2847975" y="2652713"/>
          <p14:tracePt t="7629" x="2859088" y="2643188"/>
          <p14:tracePt t="7645" x="2897188" y="2589213"/>
          <p14:tracePt t="7662" x="2940050" y="2540000"/>
          <p14:tracePt t="7679" x="2955925" y="2528888"/>
          <p14:tracePt t="7695" x="2989263" y="2501900"/>
          <p14:tracePt t="7712" x="3036888" y="2463800"/>
          <p14:tracePt t="7728" x="3063875" y="2447925"/>
          <p14:tracePt t="7745" x="3128963" y="2425700"/>
          <p14:tracePt t="7761" x="3209925" y="2398713"/>
          <p14:tracePt t="7778" x="3313113" y="2382838"/>
          <p14:tracePt t="7795" x="3459163" y="2351088"/>
          <p14:tracePt t="7811" x="3679825" y="2308225"/>
          <p14:tracePt t="7828" x="3821113" y="2286000"/>
          <p14:tracePt t="7845" x="3933825" y="2286000"/>
          <p14:tracePt t="7862" x="4079875" y="2270125"/>
          <p14:tracePt t="7878" x="4129088" y="2259013"/>
          <p14:tracePt t="7895" x="4286250" y="2232025"/>
          <p14:tracePt t="7911" x="4421188" y="2198688"/>
          <p14:tracePt t="7928" x="4457700" y="2193925"/>
          <p14:tracePt t="7945" x="4513263" y="2178050"/>
          <p14:tracePt t="7961" x="4522788" y="2171700"/>
          <p14:tracePt t="7978" x="4529138" y="2171700"/>
          <p14:tracePt t="8032" x="4533900" y="2166938"/>
          <p14:tracePt t="8041" x="4540250" y="2166938"/>
          <p14:tracePt t="8052" x="4545013" y="2166938"/>
          <p14:tracePt t="8062" x="4556125" y="2166938"/>
          <p14:tracePt t="8078" x="4567238" y="2166938"/>
          <p14:tracePt t="8095" x="4587875" y="2166938"/>
          <p14:tracePt t="8111" x="4598988" y="2166938"/>
          <p14:tracePt t="8129" x="4603750" y="2166938"/>
          <p14:tracePt t="8251" x="4603750" y="2162175"/>
          <p14:tracePt t="8271" x="4610100" y="2162175"/>
          <p14:tracePt t="8281" x="4614863" y="2155825"/>
          <p14:tracePt t="8291" x="4621213" y="2155825"/>
          <p14:tracePt t="8301" x="4625975" y="2155825"/>
          <p14:tracePt t="8311" x="4625975" y="2151063"/>
          <p14:tracePt t="8328" x="4630738" y="2151063"/>
          <p14:tracePt t="8345" x="4637088" y="2144713"/>
          <p14:tracePt t="8362" x="4652963" y="2135188"/>
          <p14:tracePt t="8378" x="4652963" y="2128838"/>
          <p14:tracePt t="8395" x="4668838" y="2117725"/>
          <p14:tracePt t="8411" x="4675188" y="2112963"/>
          <p14:tracePt t="8428" x="4684713" y="2108200"/>
          <p14:tracePt t="8445" x="4691063" y="2097088"/>
          <p14:tracePt t="8461" x="4702175" y="2097088"/>
          <p14:tracePt t="8478" x="4702175" y="2090738"/>
          <p14:tracePt t="8495" x="4706938" y="2090738"/>
          <p14:tracePt t="8511" x="4711700" y="2085975"/>
          <p14:tracePt t="8528" x="4711700" y="2081213"/>
          <p14:tracePt t="8545" x="4718050" y="2081213"/>
          <p14:tracePt t="8561" x="4729163" y="2074863"/>
          <p14:tracePt t="8595" x="4733925" y="2063750"/>
          <p14:tracePt t="8611" x="4749800" y="2058988"/>
          <p14:tracePt t="8628" x="4749800" y="2054225"/>
          <p14:tracePt t="8645" x="4765675" y="2032000"/>
          <p14:tracePt t="8661" x="4772025" y="2027238"/>
          <p14:tracePt t="8678" x="4776788" y="2027238"/>
          <p14:tracePt t="9874" x="4772025" y="2027238"/>
          <p14:tracePt t="9952" x="4760913" y="2043113"/>
          <p14:tracePt t="9962" x="4756150" y="2047875"/>
          <p14:tracePt t="9974" x="4749800" y="2054225"/>
          <p14:tracePt t="9982" x="4745038" y="2058988"/>
          <p14:tracePt t="10011" x="4722813" y="2070100"/>
          <p14:tracePt t="10045" x="4711700" y="2081213"/>
          <p14:tracePt t="10078" x="4679950" y="2101850"/>
          <p14:tracePt t="10095" x="4603750" y="2128838"/>
          <p14:tracePt t="10112" x="4344988" y="2162175"/>
          <p14:tracePt t="10128" x="4230688" y="2182813"/>
          <p14:tracePt t="10145" x="3848100" y="2243138"/>
          <p14:tracePt t="10161" x="3490913" y="2281238"/>
          <p14:tracePt t="10178" x="3074988" y="2312988"/>
          <p14:tracePt t="10195" x="2409825" y="2393950"/>
          <p14:tracePt t="10211" x="1627188" y="2463800"/>
          <p14:tracePt t="10228" x="1135063" y="2486025"/>
          <p14:tracePt t="10244" x="719138" y="2486025"/>
          <p14:tracePt t="10261" x="312738" y="2486025"/>
          <p14:tracePt t="10278" x="222250" y="2470150"/>
          <p14:tracePt t="10295" x="26988" y="2436813"/>
          <p14:tracePt t="10311" x="0" y="2405063"/>
          <p14:tracePt t="10328" x="0" y="2398713"/>
          <p14:tracePt t="10344" x="0" y="2378075"/>
          <p14:tracePt t="10361" x="0" y="2366963"/>
          <p14:tracePt t="10378" x="4763" y="2366963"/>
          <p14:tracePt t="10395" x="31750" y="2344738"/>
          <p14:tracePt t="10411" x="58738" y="2344738"/>
          <p14:tracePt t="10445" x="103188" y="2344738"/>
          <p14:tracePt t="10461" x="134938" y="2351088"/>
          <p14:tracePt t="10478" x="161925" y="2351088"/>
          <p14:tracePt t="10495" x="184150" y="2351088"/>
          <p14:tracePt t="10511" x="188913" y="2351088"/>
          <p14:tracePt t="10545" x="177800" y="2344738"/>
          <p14:tracePt t="10561" x="130175" y="2339975"/>
          <p14:tracePt t="10578" x="103188" y="2324100"/>
          <p14:tracePt t="10595" x="4763" y="2297113"/>
          <p14:tracePt t="10612" x="0" y="2232025"/>
          <p14:tracePt t="10628" x="0" y="2198688"/>
          <p14:tracePt t="10645" x="0" y="2128838"/>
          <p14:tracePt t="10661" x="0" y="2016125"/>
          <p14:tracePt t="10678" x="0" y="1989138"/>
          <p14:tracePt t="10695" x="31750" y="1874838"/>
          <p14:tracePt t="10711" x="76200" y="1789113"/>
          <p14:tracePt t="10728" x="85725" y="1766888"/>
          <p14:tracePt t="10744" x="107950" y="1712913"/>
          <p14:tracePt t="10761" x="157163" y="1643063"/>
          <p14:tracePt t="10778" x="177800" y="1620838"/>
          <p14:tracePt t="10795" x="307975" y="1492250"/>
          <p14:tracePt t="10811" x="458788" y="1366838"/>
          <p14:tracePt t="10828" x="584200" y="1292225"/>
          <p14:tracePt t="10845" x="773113" y="1189038"/>
          <p14:tracePt t="10861" x="820738" y="1166813"/>
          <p14:tracePt t="10878" x="842963" y="1155700"/>
          <p14:tracePt t="10895" x="858838" y="1150938"/>
          <p14:tracePt t="10911" x="869950" y="1146175"/>
          <p14:tracePt t="10928" x="885825" y="1146175"/>
          <p14:tracePt t="10945" x="966788" y="1166813"/>
          <p14:tracePt t="10961" x="1096963" y="1193800"/>
          <p14:tracePt t="10978" x="1177925" y="1204913"/>
          <p14:tracePt t="10995" x="1366838" y="1227138"/>
          <p14:tracePt t="11011" x="1535113" y="1254125"/>
          <p14:tracePt t="11028" x="1577975" y="1265238"/>
          <p14:tracePt t="11045" x="1643063" y="1301750"/>
          <p14:tracePt t="11061" x="1663700" y="1346200"/>
          <p14:tracePt t="11078" x="1674813" y="1366838"/>
          <p14:tracePt t="11095" x="1692275" y="1409700"/>
          <p14:tracePt t="11111" x="1719263" y="1458913"/>
          <p14:tracePt t="11128" x="1746250" y="1501775"/>
          <p14:tracePt t="11145" x="1778000" y="1555750"/>
          <p14:tracePt t="11161" x="1804988" y="1600200"/>
          <p14:tracePt t="11178" x="1827213" y="1647825"/>
          <p14:tracePt t="11194" x="1843088" y="1708150"/>
          <p14:tracePt t="11211" x="1854200" y="1778000"/>
          <p14:tracePt t="11228" x="1854200" y="1816100"/>
          <p14:tracePt t="11245" x="1854200" y="1843088"/>
          <p14:tracePt t="11261" x="1816100" y="1874838"/>
          <p14:tracePt t="11278" x="1782763" y="1890713"/>
          <p14:tracePt t="11294" x="1674813" y="1928813"/>
          <p14:tracePt t="11311" x="1535113" y="1951038"/>
          <p14:tracePt t="11328" x="1458913" y="1955800"/>
          <p14:tracePt t="11345" x="1265238" y="1978025"/>
          <p14:tracePt t="11361" x="1128713" y="1978025"/>
          <p14:tracePt t="11378" x="1085850" y="1978025"/>
          <p14:tracePt t="11395" x="966788" y="1944688"/>
          <p14:tracePt t="11411" x="908050" y="1917700"/>
          <p14:tracePt t="11428" x="874713" y="1901825"/>
          <p14:tracePt t="11445" x="811213" y="1863725"/>
          <p14:tracePt t="11461" x="784225" y="1827213"/>
          <p14:tracePt t="11478" x="762000" y="1804988"/>
          <p14:tracePt t="11495" x="730250" y="1762125"/>
          <p14:tracePt t="11511" x="712788" y="1735138"/>
          <p14:tracePt t="11528" x="712788" y="1697038"/>
          <p14:tracePt t="11545" x="703263" y="1663700"/>
          <p14:tracePt t="11561" x="708025" y="1616075"/>
          <p14:tracePt t="11578" x="712788" y="1589088"/>
          <p14:tracePt t="11595" x="719138" y="1562100"/>
          <p14:tracePt t="11611" x="746125" y="1528763"/>
          <p14:tracePt t="11628" x="762000" y="1512888"/>
          <p14:tracePt t="11645" x="788988" y="1481138"/>
          <p14:tracePt t="11661" x="854075" y="1420813"/>
          <p14:tracePt t="11678" x="869950" y="1400175"/>
          <p14:tracePt t="11694" x="957263" y="1339850"/>
          <p14:tracePt t="11711" x="1042988" y="1296988"/>
          <p14:tracePt t="11728" x="1069975" y="1281113"/>
          <p14:tracePt t="11744" x="1139825" y="1265238"/>
          <p14:tracePt t="11761" x="1184275" y="1265238"/>
          <p14:tracePt t="11778" x="1204913" y="1265238"/>
          <p14:tracePt t="11795" x="1238250" y="1265238"/>
          <p14:tracePt t="11811" x="1265238" y="1285875"/>
          <p14:tracePt t="11828" x="1292225" y="1301750"/>
          <p14:tracePt t="11845" x="1355725" y="1328738"/>
          <p14:tracePt t="11861" x="1431925" y="1382713"/>
          <p14:tracePt t="11878" x="1474788" y="1420813"/>
          <p14:tracePt t="11895" x="1512888" y="1447800"/>
          <p14:tracePt t="11911" x="1550988" y="1492250"/>
          <p14:tracePt t="11928" x="1550988" y="1501775"/>
          <p14:tracePt t="11945" x="1550988" y="1535113"/>
          <p14:tracePt t="11961" x="1550988" y="1555750"/>
          <p14:tracePt t="11978" x="1546225" y="1562100"/>
          <p14:tracePt t="11995" x="1519238" y="1577975"/>
          <p14:tracePt t="12011" x="1485900" y="1604963"/>
          <p14:tracePt t="12028" x="1470025" y="1620838"/>
          <p14:tracePt t="12045" x="1409700" y="1643063"/>
          <p14:tracePt t="12061" x="1355725" y="1674813"/>
          <p14:tracePt t="12078" x="1346200" y="1681163"/>
          <p14:tracePt t="12095" x="1301750" y="1701800"/>
          <p14:tracePt t="12111" x="1258888" y="1712913"/>
          <p14:tracePt t="12128" x="1231900" y="1724025"/>
          <p14:tracePt t="12145" x="1204913" y="1728788"/>
          <p14:tracePt t="12161" x="1189038" y="1728788"/>
          <p14:tracePt t="16712" x="1193800" y="1728788"/>
          <p14:tracePt t="16792" x="1200150" y="1728788"/>
          <p14:tracePt t="16803" x="1211263" y="1724025"/>
          <p14:tracePt t="16812" x="1211263" y="1708150"/>
          <p14:tracePt t="16828" x="1220788" y="1708150"/>
          <p14:tracePt t="16845" x="1231900" y="1697038"/>
          <p14:tracePt t="16862" x="1254125" y="1685925"/>
          <p14:tracePt t="16878" x="1265238" y="1670050"/>
          <p14:tracePt t="16912" x="1350963" y="1604963"/>
          <p14:tracePt t="16945" x="1474788" y="1519238"/>
          <p14:tracePt t="16978" x="1573213" y="1438275"/>
          <p14:tracePt t="16995" x="1604963" y="1409700"/>
          <p14:tracePt t="17011" x="1620838" y="1400175"/>
          <p14:tracePt t="17083" x="1627188" y="1393825"/>
          <p14:tracePt t="17211" x="1636713" y="1389063"/>
          <p14:tracePt t="17221" x="1647825" y="1373188"/>
          <p14:tracePt t="17231" x="1692275" y="1350963"/>
          <p14:tracePt t="17245" x="1751013" y="1301750"/>
          <p14:tracePt t="17261" x="1863725" y="1281113"/>
          <p14:tracePt t="17278" x="1982788" y="1265238"/>
          <p14:tracePt t="17295" x="2101850" y="1227138"/>
          <p14:tracePt t="17311" x="2193925" y="1211263"/>
          <p14:tracePt t="17328" x="2263775" y="1189038"/>
          <p14:tracePt t="17345" x="2317750" y="1184275"/>
          <p14:tracePt t="17361" x="2355850" y="1184275"/>
          <p14:tracePt t="17378" x="2362200" y="1184275"/>
          <p14:tracePt t="17884" x="2393950" y="1173163"/>
          <p14:tracePt t="17892" x="2459038" y="1173163"/>
          <p14:tracePt t="17902" x="2593975" y="1162050"/>
          <p14:tracePt t="17911" x="2686050" y="1155700"/>
          <p14:tracePt t="17928" x="2762250" y="1155700"/>
          <p14:tracePt t="17945" x="2940050" y="1146175"/>
          <p14:tracePt t="17961" x="3016250" y="1146175"/>
          <p14:tracePt t="17995" x="3059113" y="1139825"/>
          <p14:tracePt t="18028" x="3160713" y="1128713"/>
          <p14:tracePt t="18062" x="3394075" y="1112838"/>
          <p14:tracePt t="18078" x="3421063" y="1101725"/>
          <p14:tracePt t="18095" x="3497263" y="1101725"/>
          <p14:tracePt t="18112" x="3540125" y="1101725"/>
          <p14:tracePt t="18129" x="3567113" y="1101725"/>
          <p14:tracePt t="18145" x="3636963" y="1108075"/>
          <p14:tracePt t="18162" x="3729038" y="1112838"/>
          <p14:tracePt t="18178" x="3805238" y="1112838"/>
          <p14:tracePt t="18195" x="3906838" y="1112838"/>
          <p14:tracePt t="18211" x="4079875" y="1112838"/>
          <p14:tracePt t="18228" x="4144963" y="1112838"/>
          <p14:tracePt t="18244" x="4302125" y="1123950"/>
          <p14:tracePt t="18261" x="4394200" y="1135063"/>
          <p14:tracePt t="18278" x="4414838" y="1135063"/>
          <p14:tracePt t="18294" x="4452938" y="1139825"/>
          <p14:tracePt t="18311" x="4468813" y="1139825"/>
          <p14:tracePt t="18328" x="4475163" y="1139825"/>
          <p14:tracePt t="18361" x="4479925" y="1139825"/>
          <p14:tracePt t="18463" x="4484688" y="1139825"/>
          <p14:tracePt t="18472" x="4495800" y="1139825"/>
          <p14:tracePt t="18481" x="4502150" y="1146175"/>
          <p14:tracePt t="18494" x="4506913" y="1146175"/>
          <p14:tracePt t="18511" x="4518025" y="1146175"/>
          <p14:tracePt t="18551" x="4522788" y="1146175"/>
          <p14:tracePt t="18571" x="4529138" y="1146175"/>
          <p14:tracePt t="18591" x="4545013" y="1146175"/>
          <p14:tracePt t="18601" x="4556125" y="1146175"/>
          <p14:tracePt t="18611" x="4560888" y="1146175"/>
          <p14:tracePt t="18628" x="4572000" y="1146175"/>
          <p14:tracePt t="18645" x="4594225" y="1146175"/>
          <p14:tracePt t="18661" x="4598988" y="1146175"/>
          <p14:tracePt t="18691" x="4603750" y="1146175"/>
          <p14:tracePt t="18721" x="4610100" y="1146175"/>
          <p14:tracePt t="18752" x="4614863" y="1146175"/>
          <p14:tracePt t="18978" x="4603750" y="1150938"/>
          <p14:tracePt t="18984" x="4583113" y="1166813"/>
          <p14:tracePt t="18994" x="4545013" y="1184275"/>
          <p14:tracePt t="19011" x="4421188" y="1220788"/>
          <p14:tracePt t="19028" x="4356100" y="1247775"/>
          <p14:tracePt t="19045" x="4259263" y="1265238"/>
          <p14:tracePt t="19061" x="4090988" y="1308100"/>
          <p14:tracePt t="19078" x="4025900" y="1308100"/>
          <p14:tracePt t="19095" x="3810000" y="1328738"/>
          <p14:tracePt t="19111" x="3463925" y="1350963"/>
          <p14:tracePt t="19128" x="3351213" y="1362075"/>
          <p14:tracePt t="19145" x="3059113" y="1373188"/>
          <p14:tracePt t="19161" x="2789238" y="1373188"/>
          <p14:tracePt t="19178" x="2686050" y="1366838"/>
          <p14:tracePt t="19194" x="2454275" y="1335088"/>
          <p14:tracePt t="19211" x="2259013" y="1285875"/>
          <p14:tracePt t="19228" x="2205038" y="1265238"/>
          <p14:tracePt t="19244" x="2070100" y="1200150"/>
          <p14:tracePt t="19261" x="1993900" y="1146175"/>
          <p14:tracePt t="19278" x="1924050" y="1108075"/>
          <p14:tracePt t="19294" x="1870075" y="1054100"/>
          <p14:tracePt t="19311" x="1836738" y="1016000"/>
          <p14:tracePt t="19328" x="1827213" y="989013"/>
          <p14:tracePt t="19344" x="1827213" y="930275"/>
          <p14:tracePt t="19362" x="1831975" y="854075"/>
          <p14:tracePt t="19378" x="1847850" y="800100"/>
          <p14:tracePt t="19395" x="1901825" y="696913"/>
          <p14:tracePt t="19411" x="1962150" y="620713"/>
          <p14:tracePt t="19428" x="2000250" y="588963"/>
          <p14:tracePt t="19445" x="2097088" y="523875"/>
          <p14:tracePt t="19461" x="2243138" y="465138"/>
          <p14:tracePt t="19478" x="2312988" y="431800"/>
          <p14:tracePt t="19494" x="2508250" y="384175"/>
          <p14:tracePt t="19511" x="2697163" y="357188"/>
          <p14:tracePt t="19528" x="2778125" y="346075"/>
          <p14:tracePt t="19544" x="2989263" y="334963"/>
          <p14:tracePt t="19561" x="3205163" y="334963"/>
          <p14:tracePt t="19578" x="3340100" y="334963"/>
          <p14:tracePt t="19595" x="3506788" y="334963"/>
          <p14:tracePt t="19611" x="3571875" y="334963"/>
          <p14:tracePt t="19628" x="3641725" y="357188"/>
          <p14:tracePt t="19645" x="3751263" y="400050"/>
          <p14:tracePt t="19661" x="3906838" y="454025"/>
          <p14:tracePt t="19678" x="4025900" y="492125"/>
          <p14:tracePt t="19694" x="4171950" y="550863"/>
          <p14:tracePt t="19711" x="4344988" y="642938"/>
          <p14:tracePt t="19728" x="4414838" y="681038"/>
          <p14:tracePt t="19745" x="4540250" y="773113"/>
          <p14:tracePt t="19761" x="4610100" y="838200"/>
          <p14:tracePt t="19778" x="4621213" y="854075"/>
          <p14:tracePt t="19795" x="4621213" y="869950"/>
          <p14:tracePt t="19811" x="4621213" y="881063"/>
          <p14:tracePt t="19845" x="4621213" y="885825"/>
          <p14:tracePt t="19862" x="4621213" y="892175"/>
          <p14:tracePt t="20843" x="4621213" y="896938"/>
          <p14:tracePt t="20853" x="4621213" y="901700"/>
          <p14:tracePt t="20864" x="4621213" y="908050"/>
          <p14:tracePt t="20878" x="4621213" y="912813"/>
          <p14:tracePt t="20931" x="4621213" y="923925"/>
          <p14:tracePt t="20942" x="4621213" y="930275"/>
          <p14:tracePt t="20951" x="4621213" y="935038"/>
          <p14:tracePt t="20961" x="4621213" y="939800"/>
          <p14:tracePt t="20994" x="4625975" y="957263"/>
          <p14:tracePt t="21028" x="4625975" y="966788"/>
          <p14:tracePt t="21951" x="4630738" y="966788"/>
          <p14:tracePt t="21961" x="4641850" y="962025"/>
          <p14:tracePt t="21971" x="4648200" y="957263"/>
          <p14:tracePt t="21982" x="4652963" y="950913"/>
          <p14:tracePt t="21995" x="4664075" y="946150"/>
          <p14:tracePt t="22011" x="4675188" y="935038"/>
          <p14:tracePt t="22028" x="4679950" y="930275"/>
          <p14:tracePt t="22061" x="4695825" y="919163"/>
          <p14:tracePt t="22095" x="4702175" y="912813"/>
          <p14:tracePt t="22282" x="4691063" y="923925"/>
          <p14:tracePt t="22291" x="4675188" y="973138"/>
          <p14:tracePt t="22302" x="4668838" y="993775"/>
          <p14:tracePt t="22311" x="4641850" y="1038225"/>
          <p14:tracePt t="22328" x="4603750" y="1081088"/>
          <p14:tracePt t="22345" x="4545013" y="1162050"/>
          <p14:tracePt t="22362" x="4495800" y="1238250"/>
          <p14:tracePt t="22378" x="4448175" y="1296988"/>
          <p14:tracePt t="22395" x="4403725" y="1328738"/>
          <p14:tracePt t="22411" x="4376738" y="1355725"/>
          <p14:tracePt t="22428" x="4371975" y="1355725"/>
          <p14:tracePt t="22872" x="4356100" y="1355725"/>
          <p14:tracePt t="22882" x="4329113" y="1355725"/>
          <p14:tracePt t="22893" x="4279900" y="1355725"/>
          <p14:tracePt t="22902" x="4241800" y="1350963"/>
          <p14:tracePt t="22912" x="4176713" y="1350963"/>
          <p14:tracePt t="22928" x="4102100" y="1350963"/>
          <p14:tracePt t="22945" x="3960813" y="1339850"/>
          <p14:tracePt t="22961" x="3841750" y="1323975"/>
          <p14:tracePt t="22995" x="3668713" y="1274763"/>
          <p14:tracePt t="23028" x="3540125" y="1258888"/>
          <p14:tracePt t="23061" x="3506788" y="1247775"/>
          <p14:tracePt t="23341" x="3502025" y="1247775"/>
          <p14:tracePt t="23361" x="3490913" y="1254125"/>
          <p14:tracePt t="23371" x="3475038" y="1254125"/>
          <p14:tracePt t="23381" x="3452813" y="1258888"/>
          <p14:tracePt t="23395" x="3425825" y="1258888"/>
          <p14:tracePt t="23412" x="3367088" y="1274763"/>
          <p14:tracePt t="23428" x="3302000" y="1285875"/>
          <p14:tracePt t="23463" x="3144838" y="1301750"/>
          <p14:tracePt t="23494" x="3016250" y="1301750"/>
          <p14:tracePt t="23528" x="2789238" y="1296988"/>
          <p14:tracePt t="23545" x="2598738" y="1285875"/>
          <p14:tracePt t="23561" x="2405063" y="1265238"/>
          <p14:tracePt t="23578" x="2355850" y="1265238"/>
          <p14:tracePt t="23594" x="2209800" y="1238250"/>
          <p14:tracePt t="23611" x="2139950" y="1204913"/>
          <p14:tracePt t="23628" x="2117725" y="1189038"/>
          <p14:tracePt t="23645" x="2090738" y="1155700"/>
          <p14:tracePt t="23661" x="2070100" y="1112838"/>
          <p14:tracePt t="23678" x="2058988" y="1096963"/>
          <p14:tracePt t="23694" x="2054225" y="1081088"/>
          <p14:tracePt t="23711" x="2054225" y="1058863"/>
          <p14:tracePt t="23728" x="2054225" y="1054100"/>
          <p14:tracePt t="23745" x="2081213" y="1027113"/>
          <p14:tracePt t="23761" x="2117725" y="1000125"/>
          <p14:tracePt t="23778" x="2144713" y="973138"/>
          <p14:tracePt t="23794" x="2209800" y="946150"/>
          <p14:tracePt t="23811" x="2308225" y="908050"/>
          <p14:tracePt t="23828" x="2382838" y="901700"/>
          <p14:tracePt t="23845" x="2501900" y="892175"/>
          <p14:tracePt t="23861" x="2616200" y="881063"/>
          <p14:tracePt t="23878" x="2647950" y="881063"/>
          <p14:tracePt t="23894" x="2679700" y="881063"/>
          <p14:tracePt t="23928" x="2679700" y="885825"/>
          <p14:tracePt t="23944" x="2679700" y="896938"/>
          <p14:tracePt t="23978" x="2674938" y="901700"/>
          <p14:tracePt t="23995" x="2674938" y="912813"/>
          <p14:tracePt t="24011" x="2674938" y="923925"/>
          <p14:tracePt t="24336" x="2674938" y="939800"/>
          <p14:tracePt t="24343" x="2697163" y="946150"/>
          <p14:tracePt t="24352" x="2708275" y="950913"/>
          <p14:tracePt t="24361" x="2724150" y="957263"/>
          <p14:tracePt t="24378" x="2762250" y="966788"/>
          <p14:tracePt t="24394" x="2870200" y="989013"/>
          <p14:tracePt t="24411" x="3009900" y="1011238"/>
          <p14:tracePt t="24428" x="3160713" y="1011238"/>
          <p14:tracePt t="24461" x="3679825" y="1020763"/>
          <p14:tracePt t="24495" x="4129088" y="1042988"/>
          <p14:tracePt t="24528" x="4410075" y="1065213"/>
          <p14:tracePt t="24545" x="4529138" y="1081088"/>
          <p14:tracePt t="24561" x="4598988" y="1096963"/>
          <p14:tracePt t="24578" x="4621213" y="1101725"/>
          <p14:tracePt t="24594" x="4668838" y="1119188"/>
          <p14:tracePt t="24611" x="4733925" y="1139825"/>
          <p14:tracePt t="24628" x="4772025" y="1146175"/>
          <p14:tracePt t="24644" x="4918075" y="1177925"/>
          <p14:tracePt t="24661" x="5111750" y="1227138"/>
          <p14:tracePt t="24678" x="5187950" y="1238250"/>
          <p14:tracePt t="24695" x="5392738" y="1270000"/>
          <p14:tracePt t="24711" x="5534025" y="1274763"/>
          <p14:tracePt t="24728" x="5599113" y="1285875"/>
          <p14:tracePt t="24744" x="5691188" y="1301750"/>
          <p14:tracePt t="24761" x="5745163" y="1301750"/>
          <p14:tracePt t="24778" x="5765800" y="1312863"/>
          <p14:tracePt t="25104" x="5754688" y="1312863"/>
          <p14:tracePt t="25114" x="5749925" y="1312863"/>
          <p14:tracePt t="25122" x="5738813" y="1312863"/>
          <p14:tracePt t="25132" x="5718175" y="1312863"/>
          <p14:tracePt t="25144" x="5707063" y="1312863"/>
          <p14:tracePt t="25161" x="5673725" y="1312863"/>
          <p14:tracePt t="25178" x="5664200" y="1312863"/>
          <p14:tracePt t="25211" x="5619750" y="1319213"/>
          <p14:tracePt t="25278" x="5614988" y="1323975"/>
          <p14:tracePt t="25295" x="5610225" y="1339850"/>
          <p14:tracePt t="25311" x="5603875" y="1346200"/>
          <p14:tracePt t="25402" x="5603875" y="1350963"/>
          <p14:tracePt t="25864" x="5637213" y="1350963"/>
          <p14:tracePt t="25872" x="5664200" y="1350963"/>
          <p14:tracePt t="25882" x="5695950" y="1350963"/>
          <p14:tracePt t="25895" x="5738813" y="1350963"/>
          <p14:tracePt t="25912" x="5799138" y="1355725"/>
          <p14:tracePt t="25928" x="5857875" y="1355725"/>
          <p14:tracePt t="25945" x="5934075" y="1355725"/>
          <p14:tracePt t="25978" x="6026150" y="1346200"/>
          <p14:tracePt t="26011" x="6122988" y="1339850"/>
          <p14:tracePt t="26045" x="6230938" y="1328738"/>
          <p14:tracePt t="26061" x="6307138" y="1328738"/>
          <p14:tracePt t="26078" x="6338888" y="1328738"/>
          <p14:tracePt t="26095" x="6426200" y="1323975"/>
          <p14:tracePt t="26111" x="6527800" y="1312863"/>
          <p14:tracePt t="26129" x="6565900" y="1312863"/>
          <p14:tracePt t="26145" x="6707188" y="1301750"/>
          <p14:tracePt t="26161" x="6862763" y="1301750"/>
          <p14:tracePt t="26178" x="6923088" y="1301750"/>
          <p14:tracePt t="26195" x="7062788" y="1301750"/>
          <p14:tracePt t="26211" x="7204075" y="1301750"/>
          <p14:tracePt t="26228" x="7278688" y="1301750"/>
          <p14:tracePt t="26244" x="7397750" y="1296988"/>
          <p14:tracePt t="26261" x="7473950" y="1285875"/>
          <p14:tracePt t="26278" x="7550150" y="1285875"/>
          <p14:tracePt t="26294" x="7642225" y="1281113"/>
          <p14:tracePt t="26311" x="7808913" y="1258888"/>
          <p14:tracePt t="26328" x="7923213" y="1247775"/>
          <p14:tracePt t="26344" x="8089900" y="1238250"/>
          <p14:tracePt t="26361" x="8294688" y="1211263"/>
          <p14:tracePt t="26378" x="8359775" y="1200150"/>
          <p14:tracePt t="26394" x="8539163" y="1177925"/>
          <p14:tracePt t="26411" x="8678863" y="1155700"/>
          <p14:tracePt t="26428" x="8732838" y="1150938"/>
          <p14:tracePt t="26444" x="8856663" y="1150938"/>
          <p14:tracePt t="26461" x="9036050" y="1150938"/>
          <p14:tracePt t="26478" x="9110663" y="1150938"/>
          <p14:tracePt t="26494" x="9348788" y="1139825"/>
          <p14:tracePt t="26511" x="9517063" y="1128713"/>
          <p14:tracePt t="26528" x="9555163" y="1128713"/>
          <p14:tracePt t="26545" x="9656763" y="1128713"/>
          <p14:tracePt t="26561" x="9721850" y="1128713"/>
          <p14:tracePt t="26578" x="9782175" y="1128713"/>
          <p14:tracePt t="26595" x="9845675" y="1128713"/>
          <p14:tracePt t="26611" x="9890125" y="1128713"/>
          <p14:tracePt t="26628" x="9899650" y="1128713"/>
          <p14:tracePt t="26644" x="9906000" y="1128713"/>
          <p14:tracePt t="27104" x="9899650" y="1128713"/>
          <p14:tracePt t="27291" x="9890125" y="1128713"/>
          <p14:tracePt t="27302" x="9852025" y="1128713"/>
          <p14:tracePt t="27311" x="9771063" y="1139825"/>
          <p14:tracePt t="27321" x="9544050" y="1155700"/>
          <p14:tracePt t="27333" x="9348788" y="1177925"/>
          <p14:tracePt t="27345" x="8874125" y="1231900"/>
          <p14:tracePt t="27362" x="7912100" y="1308100"/>
          <p14:tracePt t="27395" x="6500813" y="1454150"/>
          <p14:tracePt t="27428" x="5246688" y="1555750"/>
          <p14:tracePt t="27461" x="3468688" y="1616075"/>
          <p14:tracePt t="27478" x="3214688" y="1616075"/>
          <p14:tracePt t="27495" x="2717800" y="1658938"/>
          <p14:tracePt t="27511" x="2540000" y="1670050"/>
          <p14:tracePt t="27528" x="2501900" y="1670050"/>
          <p14:tracePt t="27545" x="2474913" y="1670050"/>
          <p14:tracePt t="27641" x="2486025" y="1670050"/>
          <p14:tracePt t="27651" x="2497138" y="1670050"/>
          <p14:tracePt t="27662" x="2501900" y="1670050"/>
          <p14:tracePt t="27681" x="2508250" y="1670050"/>
          <p14:tracePt t="27711" x="2513013" y="1663700"/>
          <p14:tracePt t="27721" x="2517775" y="1663700"/>
          <p14:tracePt t="27731" x="2524125" y="1658938"/>
          <p14:tracePt t="27745" x="2540000" y="1658938"/>
          <p14:tracePt t="27761" x="2713038" y="1631950"/>
          <p14:tracePt t="27778" x="2825750" y="1620838"/>
          <p14:tracePt t="27794" x="3252788" y="1539875"/>
          <p14:tracePt t="27811" x="3767138" y="1485900"/>
          <p14:tracePt t="27828" x="3890963" y="1474788"/>
          <p14:tracePt t="27844" x="4160838" y="1465263"/>
          <p14:tracePt t="27861" x="4291013" y="1465263"/>
          <p14:tracePt t="27878" x="4306888" y="1458913"/>
          <p14:tracePt t="27894" x="4349750" y="1458913"/>
          <p14:tracePt t="27911" x="4371975" y="1447800"/>
          <p14:tracePt t="27928" x="4376738" y="1443038"/>
          <p14:tracePt t="27944" x="4383088" y="1438275"/>
          <p14:tracePt t="27961" x="4387850" y="1438275"/>
          <p14:tracePt t="27995" x="4394200" y="1431925"/>
          <p14:tracePt t="28011" x="4410075" y="1420813"/>
          <p14:tracePt t="28028" x="4430713" y="1420813"/>
          <p14:tracePt t="28045" x="4475163" y="1420813"/>
          <p14:tracePt t="28061" x="4560888" y="1416050"/>
          <p14:tracePt t="28078" x="4610100" y="1416050"/>
          <p14:tracePt t="28095" x="4641850" y="1409700"/>
          <p14:tracePt t="28111" x="4684713" y="1404938"/>
          <p14:tracePt t="28128" x="4706938" y="1393825"/>
          <p14:tracePt t="28144" x="4821238" y="1377950"/>
          <p14:tracePt t="28161" x="5122863" y="1346200"/>
          <p14:tracePt t="28178" x="5214938" y="1323975"/>
          <p14:tracePt t="28195" x="5437188" y="1292225"/>
          <p14:tracePt t="28211" x="5495925" y="1285875"/>
          <p14:tracePt t="28392" x="5491163" y="1285875"/>
          <p14:tracePt t="28401" x="5473700" y="1292225"/>
          <p14:tracePt t="28411" x="5453063" y="1292225"/>
          <p14:tracePt t="28428" x="5403850" y="1292225"/>
          <p14:tracePt t="28444" x="5268913" y="1292225"/>
          <p14:tracePt t="28461" x="5129213" y="1292225"/>
          <p14:tracePt t="28478" x="5095875" y="1292225"/>
          <p14:tracePt t="28495" x="5037138" y="1292225"/>
          <p14:tracePt t="28511" x="5026025" y="1281113"/>
          <p14:tracePt t="28528" x="5019675" y="1281113"/>
          <p14:tracePt t="28731" x="5019675" y="1274763"/>
          <p14:tracePt t="28823" x="5019675" y="1270000"/>
          <p14:tracePt t="28842" x="5030788" y="1258888"/>
          <p14:tracePt t="28852" x="5057775" y="1258888"/>
          <p14:tracePt t="28863" x="5080000" y="1258888"/>
          <p14:tracePt t="28878" x="5118100" y="1258888"/>
          <p14:tracePt t="28895" x="5183188" y="1258888"/>
          <p14:tracePt t="28911" x="5284788" y="1258888"/>
          <p14:tracePt t="28928" x="5322888" y="1258888"/>
          <p14:tracePt t="28945" x="5426075" y="1258888"/>
          <p14:tracePt t="28961" x="5565775" y="1258888"/>
          <p14:tracePt t="28978" x="5603875" y="1258888"/>
          <p14:tracePt t="28995" x="5734050" y="1258888"/>
          <p14:tracePt t="29011" x="5857875" y="1258888"/>
          <p14:tracePt t="29028" x="5900738" y="1258888"/>
          <p14:tracePt t="29045" x="6026150" y="1258888"/>
          <p14:tracePt t="29061" x="6165850" y="1258888"/>
          <p14:tracePt t="29078" x="6215063" y="1258888"/>
          <p14:tracePt t="29095" x="6419850" y="1258888"/>
          <p14:tracePt t="29111" x="6554788" y="1258888"/>
          <p14:tracePt t="29128" x="6669088" y="1258888"/>
          <p14:tracePt t="29145" x="6819900" y="1258888"/>
          <p14:tracePt t="29161" x="6911975" y="1258888"/>
          <p14:tracePt t="29179" x="6970713" y="1258888"/>
          <p14:tracePt t="29195" x="6997700" y="1258888"/>
          <p14:tracePt t="29211" x="7004050" y="1258888"/>
          <p14:tracePt t="29291" x="6997700" y="1258888"/>
          <p14:tracePt t="29301" x="6977063" y="1258888"/>
          <p14:tracePt t="29311" x="6943725" y="1258888"/>
          <p14:tracePt t="29322" x="6911975" y="1258888"/>
          <p14:tracePt t="29331" x="6835775" y="1258888"/>
          <p14:tracePt t="29345" x="6761163" y="1258888"/>
          <p14:tracePt t="29361" x="6523038" y="1274763"/>
          <p14:tracePt t="29378" x="6446838" y="1296988"/>
          <p14:tracePt t="29394" x="6242050" y="1328738"/>
          <p14:tracePt t="29411" x="6035675" y="1366838"/>
          <p14:tracePt t="29428" x="5949950" y="1366838"/>
          <p14:tracePt t="29444" x="5637213" y="1382713"/>
          <p14:tracePt t="29461" x="5419725" y="1393825"/>
          <p14:tracePt t="29478" x="5253038" y="1393825"/>
          <p14:tracePt t="29494" x="4999038" y="1393825"/>
          <p14:tracePt t="29511" x="4810125" y="1393825"/>
          <p14:tracePt t="29528" x="4706938" y="1393825"/>
          <p14:tracePt t="29545" x="4567238" y="1393825"/>
          <p14:tracePt t="29561" x="4302125" y="1404938"/>
          <p14:tracePt t="29578" x="4171950" y="1416050"/>
          <p14:tracePt t="29594" x="3767138" y="1438275"/>
          <p14:tracePt t="29611" x="3236913" y="1508125"/>
          <p14:tracePt t="29628" x="3070225" y="1528763"/>
          <p14:tracePt t="29644" x="2643188" y="1589088"/>
          <p14:tracePt t="29661" x="2405063" y="1609725"/>
          <p14:tracePt t="29678" x="2339975" y="1620838"/>
          <p14:tracePt t="29694" x="2220913" y="1627188"/>
          <p14:tracePt t="29711" x="2209800" y="1627188"/>
          <p14:tracePt t="29791" x="2227263" y="1636713"/>
          <p14:tracePt t="29806" x="2247900" y="1636713"/>
          <p14:tracePt t="29814" x="2297113" y="1643063"/>
          <p14:tracePt t="29828" x="2447925" y="1643063"/>
          <p14:tracePt t="29844" x="2674938" y="1627188"/>
          <p14:tracePt t="29861" x="3059113" y="1566863"/>
          <p14:tracePt t="29878" x="3290888" y="1546225"/>
          <p14:tracePt t="29894" x="3506788" y="1524000"/>
          <p14:tracePt t="29911" x="3814763" y="1485900"/>
          <p14:tracePt t="29928" x="3929063" y="1474788"/>
          <p14:tracePt t="29944" x="4194175" y="1454150"/>
          <p14:tracePt t="29961" x="4398963" y="1438275"/>
          <p14:tracePt t="29978" x="4452938" y="1438275"/>
          <p14:tracePt t="29994" x="4495800" y="1427163"/>
          <p14:tracePt t="30112" x="4502150" y="1420813"/>
          <p14:tracePt t="30121" x="4506913" y="1416050"/>
          <p14:tracePt t="30162" x="4506913" y="1393825"/>
          <p14:tracePt t="30171" x="4506913" y="138906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856343"/>
            <a:ext cx="10515600" cy="5320620"/>
          </a:xfrm>
        </p:spPr>
        <p:txBody>
          <a:bodyPr/>
          <a:lstStyle/>
          <a:p>
            <a:pPr marL="0" lvl="0" indent="0">
              <a:buNone/>
            </a:pPr>
            <a:r>
              <a:rPr lang="en-US" altLang="ja-JP" sz="3200" dirty="0"/>
              <a:t>7.  Those who left early </a:t>
            </a:r>
            <a:r>
              <a:rPr lang="en-US" altLang="ja-JP" sz="3200" dirty="0">
                <a:solidFill>
                  <a:srgbClr val="FF0000"/>
                </a:solidFill>
              </a:rPr>
              <a:t>missed the game winning homerun</a:t>
            </a:r>
            <a:r>
              <a:rPr lang="en-US" altLang="ja-JP" sz="3200" dirty="0"/>
              <a:t> </a:t>
            </a:r>
            <a:r>
              <a:rPr lang="en-US" altLang="ja-JP" sz="3200" b="1" i="1" dirty="0"/>
              <a:t>and</a:t>
            </a:r>
            <a:r>
              <a:rPr lang="en-US" altLang="ja-JP" sz="3200" dirty="0"/>
              <a:t> </a:t>
            </a:r>
            <a:r>
              <a:rPr lang="en-US" altLang="ja-JP" sz="3200" dirty="0">
                <a:solidFill>
                  <a:srgbClr val="FF0000"/>
                </a:solidFill>
              </a:rPr>
              <a:t>were all regretful</a:t>
            </a:r>
            <a:r>
              <a:rPr lang="en-US" altLang="ja-JP" sz="3200" dirty="0"/>
              <a:t>.</a:t>
            </a:r>
            <a:endParaRPr lang="ja-JP" altLang="ja-JP" sz="3200" dirty="0"/>
          </a:p>
          <a:p>
            <a:pPr marL="0" lvl="0" indent="0">
              <a:buNone/>
            </a:pPr>
            <a:endParaRPr lang="en-US" altLang="ja-JP" sz="3200" dirty="0"/>
          </a:p>
          <a:p>
            <a:pPr marL="0" lvl="0" indent="0">
              <a:buNone/>
            </a:pPr>
            <a:r>
              <a:rPr lang="en-US" altLang="ja-JP" sz="3200" dirty="0"/>
              <a:t>Q  </a:t>
            </a:r>
            <a:r>
              <a:rPr lang="ja-JP" altLang="en-US" sz="3200" dirty="0"/>
              <a:t>主語はどこからどこまで？</a:t>
            </a:r>
            <a:endParaRPr lang="en-US" altLang="ja-JP" sz="3200" dirty="0"/>
          </a:p>
          <a:p>
            <a:pPr marL="0" lvl="0" indent="0">
              <a:buNone/>
            </a:pPr>
            <a:endParaRPr lang="en-US" altLang="ja-JP" sz="3200" dirty="0"/>
          </a:p>
          <a:p>
            <a:pPr marL="0" lvl="0" indent="0">
              <a:buNone/>
            </a:pPr>
            <a:r>
              <a:rPr lang="en-US" altLang="ja-JP" sz="3200" dirty="0"/>
              <a:t>8.  Those who left early </a:t>
            </a:r>
            <a:r>
              <a:rPr lang="en-US" altLang="ja-JP" sz="3200" b="1" i="1" dirty="0"/>
              <a:t>and</a:t>
            </a:r>
            <a:r>
              <a:rPr lang="en-US" altLang="ja-JP" sz="3200" dirty="0"/>
              <a:t> missed the game winning homerun were all regretful.</a:t>
            </a:r>
            <a:endParaRPr lang="ja-JP" altLang="ja-JP" sz="3200" dirty="0"/>
          </a:p>
          <a:p>
            <a:pPr marL="0" indent="0">
              <a:buNone/>
            </a:pPr>
            <a:endParaRPr lang="en-US" altLang="ja-JP" dirty="0"/>
          </a:p>
          <a:p>
            <a:pPr marL="514350" indent="-514350">
              <a:buAutoNum type="arabicPeriod" startAt="5"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514350" indent="-514350">
              <a:buAutoNum type="arabicPeriod" startAt="5"/>
            </a:pPr>
            <a:endParaRPr lang="ja-JP" altLang="ja-JP" dirty="0"/>
          </a:p>
          <a:p>
            <a:endParaRPr kumimoji="1" lang="ja-JP" altLang="en-US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31DAB299-AA58-48A1-BD0A-81D843CBA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94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5"/>
    </mc:Choice>
    <mc:Fallback xmlns="">
      <p:transition spd="slow" advTm="4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856343"/>
            <a:ext cx="10515600" cy="5320620"/>
          </a:xfrm>
        </p:spPr>
        <p:txBody>
          <a:bodyPr/>
          <a:lstStyle/>
          <a:p>
            <a:pPr marL="0" lvl="0" indent="0">
              <a:buNone/>
            </a:pPr>
            <a:r>
              <a:rPr lang="en-US" altLang="ja-JP" sz="3200" dirty="0"/>
              <a:t>7.  [Those who left early]</a:t>
            </a:r>
            <a:r>
              <a:rPr lang="en-US" altLang="ja-JP" sz="3200" b="1" baseline="-25000" dirty="0"/>
              <a:t>S</a:t>
            </a:r>
            <a:r>
              <a:rPr lang="en-US" altLang="ja-JP" sz="3200" dirty="0"/>
              <a:t> </a:t>
            </a:r>
            <a:r>
              <a:rPr lang="en-US" altLang="ja-JP" sz="3200" dirty="0">
                <a:solidFill>
                  <a:srgbClr val="FF0000"/>
                </a:solidFill>
              </a:rPr>
              <a:t>missed the game winning homerun </a:t>
            </a:r>
            <a:r>
              <a:rPr lang="en-US" altLang="ja-JP" sz="3200" b="1" i="1" dirty="0"/>
              <a:t>and</a:t>
            </a:r>
            <a:r>
              <a:rPr lang="en-US" altLang="ja-JP" sz="3200" dirty="0"/>
              <a:t> </a:t>
            </a:r>
            <a:r>
              <a:rPr lang="en-US" altLang="ja-JP" sz="3200" dirty="0">
                <a:solidFill>
                  <a:srgbClr val="FF0000"/>
                </a:solidFill>
              </a:rPr>
              <a:t>were all regretful.</a:t>
            </a:r>
            <a:endParaRPr lang="ja-JP" altLang="ja-JP" sz="3200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endParaRPr lang="en-US" altLang="ja-JP" sz="3200" dirty="0"/>
          </a:p>
          <a:p>
            <a:pPr marL="0" lvl="0" indent="0">
              <a:buNone/>
            </a:pPr>
            <a:endParaRPr lang="en-US" altLang="ja-JP" sz="3200" dirty="0"/>
          </a:p>
          <a:p>
            <a:pPr marL="0" lvl="0" indent="0">
              <a:buNone/>
            </a:pPr>
            <a:endParaRPr lang="en-US" altLang="ja-JP" sz="3200" dirty="0"/>
          </a:p>
          <a:p>
            <a:pPr marL="0" lvl="0" indent="0">
              <a:buNone/>
            </a:pPr>
            <a:r>
              <a:rPr lang="en-US" altLang="ja-JP" sz="3200" dirty="0"/>
              <a:t>8.  Those who left early </a:t>
            </a:r>
            <a:r>
              <a:rPr lang="en-US" altLang="ja-JP" sz="3200" b="1" i="1" dirty="0"/>
              <a:t>and</a:t>
            </a:r>
            <a:r>
              <a:rPr lang="en-US" altLang="ja-JP" sz="3200" dirty="0"/>
              <a:t> missed the game winning homerun were all regretful.</a:t>
            </a:r>
            <a:endParaRPr lang="ja-JP" altLang="ja-JP" sz="3200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514350" indent="-514350">
              <a:buAutoNum type="arabicPeriod" startAt="5"/>
            </a:pPr>
            <a:endParaRPr lang="ja-JP" altLang="ja-JP" dirty="0"/>
          </a:p>
          <a:p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90177" y="2142631"/>
            <a:ext cx="104532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早く帰った人々はサヨナラホームランを見逃し、みな残念がった。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84AC2D78-7878-45B8-B4C5-37DB423B09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884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28"/>
    </mc:Choice>
    <mc:Fallback xmlns="">
      <p:transition spd="slow" advTm="33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  <p:extLst>
    <p:ext uri="{3A86A75C-4F4B-4683-9AE1-C65F6400EC91}">
      <p14:laserTraceLst xmlns:p14="http://schemas.microsoft.com/office/powerpoint/2010/main">
        <p14:tracePtLst>
          <p14:tracePt t="3214" x="4502150" y="1389063"/>
          <p14:tracePt t="3224" x="4491038" y="1400175"/>
          <p14:tracePt t="3234" x="4468813" y="1409700"/>
          <p14:tracePt t="3244" x="4448175" y="1431925"/>
          <p14:tracePt t="3260" x="4437063" y="1443038"/>
          <p14:tracePt t="3277" x="4398963" y="1470025"/>
          <p14:tracePt t="3293" x="4356100" y="1497013"/>
          <p14:tracePt t="3327" x="4279900" y="1501775"/>
          <p14:tracePt t="3360" x="4160838" y="1512888"/>
          <p14:tracePt t="3394" x="4025900" y="1524000"/>
          <p14:tracePt t="3410" x="4005263" y="1524000"/>
          <p14:tracePt t="3427" x="3994150" y="1524000"/>
          <p14:tracePt t="4084" x="3994150" y="1528763"/>
          <p14:tracePt t="4094" x="3987800" y="1528763"/>
          <p14:tracePt t="4456" x="3976688" y="1528763"/>
          <p14:tracePt t="4477" x="3971925" y="1528763"/>
          <p14:tracePt t="4484" x="3967163" y="1528763"/>
          <p14:tracePt t="4613" x="3971925" y="1524000"/>
          <p14:tracePt t="4623" x="3971925" y="1519238"/>
          <p14:tracePt t="13495" x="3751263" y="1690688"/>
          <p14:tracePt t="13855" x="3733800" y="1690688"/>
          <p14:tracePt t="13866" x="3668713" y="1690688"/>
          <p14:tracePt t="13874" x="3605213" y="1690688"/>
          <p14:tracePt t="13884" x="3540125" y="1697038"/>
          <p14:tracePt t="13894" x="3517900" y="1697038"/>
          <p14:tracePt t="13911" x="3513138" y="1701800"/>
          <p14:tracePt t="14126" x="3506788" y="1701800"/>
          <p14:tracePt t="14177" x="3506788" y="1708150"/>
          <p14:tracePt t="15494" x="3506788" y="1712913"/>
          <p14:tracePt t="15504" x="3517900" y="1766888"/>
          <p14:tracePt t="15514" x="3524250" y="1789113"/>
          <p14:tracePt t="15527" x="3551238" y="1820863"/>
          <p14:tracePt t="15543" x="3740150" y="1973263"/>
          <p14:tracePt t="15560" x="3868738" y="2074863"/>
          <p14:tracePt t="15577" x="4095750" y="2274888"/>
          <p14:tracePt t="15610" x="4360863" y="2578100"/>
          <p14:tracePt t="15643" x="4648200" y="3070225"/>
          <p14:tracePt t="15677" x="4799013" y="3378200"/>
          <p14:tracePt t="15694" x="4868863" y="3540125"/>
          <p14:tracePt t="15710" x="4884738" y="3582988"/>
          <p14:tracePt t="15727" x="4918075" y="3663950"/>
          <p14:tracePt t="15743" x="4938713" y="3717925"/>
          <p14:tracePt t="15760" x="4949825" y="3729038"/>
          <p14:tracePt t="15776" x="4956175" y="3740150"/>
          <p14:tracePt t="15793" x="4983163" y="3771900"/>
          <p14:tracePt t="15810" x="5026025" y="3810000"/>
          <p14:tracePt t="15827" x="5187950" y="3879850"/>
          <p14:tracePt t="15843" x="5403850" y="3929063"/>
          <p14:tracePt t="15860" x="5545138" y="3940175"/>
          <p14:tracePt t="15877" x="5646738" y="3940175"/>
          <p14:tracePt t="15893" x="5668963" y="3940175"/>
          <p14:tracePt t="15927" x="5668963" y="3949700"/>
          <p14:tracePt t="15943" x="5657850" y="3960813"/>
          <p14:tracePt t="15961" x="5657850" y="3967163"/>
          <p14:tracePt t="15977" x="5641975" y="3976688"/>
          <p14:tracePt t="15993" x="5637213" y="3983038"/>
          <p14:tracePt t="17186" x="5572125" y="3987800"/>
          <p14:tracePt t="17194" x="5507038" y="3987800"/>
          <p14:tracePt t="17203" x="5372100" y="3987800"/>
          <p14:tracePt t="17214" x="5230813" y="3987800"/>
          <p14:tracePt t="17227" x="5145088" y="3987800"/>
          <p14:tracePt t="17243" x="4902200" y="3987800"/>
          <p14:tracePt t="17260" x="4837113" y="3987800"/>
          <p14:tracePt t="17277" x="4733925" y="3998913"/>
          <p14:tracePt t="17310" x="4479925" y="4037013"/>
          <p14:tracePt t="17343" x="3832225" y="4079875"/>
          <p14:tracePt t="17377" x="3517900" y="4079875"/>
          <p14:tracePt t="17394" x="3387725" y="4079875"/>
          <p14:tracePt t="17410" x="3340100" y="4079875"/>
          <p14:tracePt t="17427" x="3270250" y="4068763"/>
          <p14:tracePt t="17443" x="3248025" y="4068763"/>
          <p14:tracePt t="17460" x="3225800" y="4064000"/>
          <p14:tracePt t="17477" x="3182938" y="4064000"/>
          <p14:tracePt t="17493" x="3106738" y="4048125"/>
          <p14:tracePt t="17510" x="3070225" y="4048125"/>
          <p14:tracePt t="17527" x="3009900" y="4041775"/>
          <p14:tracePt t="17543" x="2978150" y="4037013"/>
          <p14:tracePt t="17560" x="2967038" y="4037013"/>
          <p14:tracePt t="17577" x="2944813" y="4037013"/>
          <p14:tracePt t="17593" x="2933700" y="4037013"/>
          <p14:tracePt t="17627" x="2928938" y="4037013"/>
          <p14:tracePt t="17824" x="2933700" y="4037013"/>
          <p14:tracePt t="17874" x="2940050" y="4025900"/>
          <p14:tracePt t="17884" x="2944813" y="4025900"/>
          <p14:tracePt t="17894" x="2951163" y="4021138"/>
          <p14:tracePt t="17904" x="2955925" y="4014788"/>
          <p14:tracePt t="17914" x="2971800" y="4010025"/>
          <p14:tracePt t="17926" x="2978150" y="4003675"/>
          <p14:tracePt t="17943" x="2998788" y="3998913"/>
          <p14:tracePt t="17960" x="3021013" y="3994150"/>
          <p14:tracePt t="17977" x="3090863" y="3976688"/>
          <p14:tracePt t="17993" x="3205163" y="3976688"/>
          <p14:tracePt t="18010" x="3317875" y="3967163"/>
          <p14:tracePt t="18027" x="3533775" y="3967163"/>
          <p14:tracePt t="18043" x="3722688" y="3967163"/>
          <p14:tracePt t="18060" x="3875088" y="3967163"/>
          <p14:tracePt t="18077" x="4014788" y="3949700"/>
          <p14:tracePt t="18093" x="4090988" y="3949700"/>
          <p14:tracePt t="18110" x="4140200" y="3949700"/>
          <p14:tracePt t="18127" x="4144963" y="3960813"/>
          <p14:tracePt t="18143" x="4156075" y="3967163"/>
          <p14:tracePt t="18160" x="4160838" y="3971925"/>
          <p14:tracePt t="18177" x="4187825" y="3976688"/>
          <p14:tracePt t="18193" x="4210050" y="3976688"/>
          <p14:tracePt t="18210" x="4214813" y="3976688"/>
          <p14:tracePt t="18227" x="4221163" y="3983038"/>
          <p14:tracePt t="18243" x="4225925" y="3983038"/>
          <p14:tracePt t="18277" x="4225925" y="3987800"/>
          <p14:tracePt t="18293" x="4237038" y="3987800"/>
          <p14:tracePt t="18326" x="4268788" y="3994150"/>
          <p14:tracePt t="18343" x="4313238" y="3994150"/>
          <p14:tracePt t="18360" x="4360863" y="4003675"/>
          <p14:tracePt t="18377" x="4437063" y="4003675"/>
          <p14:tracePt t="18393" x="4495800" y="4014788"/>
          <p14:tracePt t="18410" x="4549775" y="4025900"/>
          <p14:tracePt t="18427" x="4583113" y="4025900"/>
          <p14:tracePt t="18443" x="4598988" y="4030663"/>
          <p14:tracePt t="18484" x="4603750" y="4030663"/>
          <p14:tracePt t="18494" x="4610100" y="4030663"/>
          <p14:tracePt t="18504" x="4621213" y="4030663"/>
          <p14:tracePt t="18514" x="4641850" y="4041775"/>
          <p14:tracePt t="18527" x="4664075" y="4048125"/>
          <p14:tracePt t="18543" x="4684713" y="4048125"/>
          <p14:tracePt t="18560" x="4691063" y="4048125"/>
          <p14:tracePt t="18577" x="4695825" y="4052888"/>
          <p14:tracePt t="18624" x="4711700" y="4052888"/>
          <p14:tracePt t="18634" x="4722813" y="4052888"/>
          <p14:tracePt t="18646" x="4733925" y="4052888"/>
          <p14:tracePt t="18660" x="4760913" y="4059238"/>
          <p14:tracePt t="18677" x="4803775" y="4059238"/>
          <p14:tracePt t="18693" x="4826000" y="4059238"/>
          <p14:tracePt t="18710" x="4848225" y="4059238"/>
          <p14:tracePt t="18727" x="4875213" y="4059238"/>
          <p14:tracePt t="18743" x="4879975" y="4059238"/>
          <p14:tracePt t="18777" x="4895850" y="4059238"/>
          <p14:tracePt t="18793" x="4929188" y="4059238"/>
          <p14:tracePt t="18810" x="4938713" y="4059238"/>
          <p14:tracePt t="18826" x="4976813" y="4059238"/>
          <p14:tracePt t="18843" x="5003800" y="4059238"/>
          <p14:tracePt t="18860" x="5010150" y="4059238"/>
          <p14:tracePt t="18951" x="5014913" y="4059238"/>
          <p14:tracePt t="18960" x="5019675" y="4059238"/>
          <p14:tracePt t="18964" x="5026025" y="4052888"/>
          <p14:tracePt t="18977" x="5037138" y="4052888"/>
          <p14:tracePt t="18993" x="5053013" y="4052888"/>
          <p14:tracePt t="19010" x="5057775" y="4052888"/>
          <p14:tracePt t="19026" x="5068888" y="4048125"/>
          <p14:tracePt t="19043" x="5075238" y="4048125"/>
          <p14:tracePt t="19060" x="5106988" y="4048125"/>
          <p14:tracePt t="19077" x="5138738" y="4048125"/>
          <p14:tracePt t="19093" x="5176838" y="4048125"/>
          <p14:tracePt t="19110" x="5226050" y="4048125"/>
          <p14:tracePt t="19127" x="5257800" y="4048125"/>
          <p14:tracePt t="19144" x="5291138" y="4041775"/>
          <p14:tracePt t="19160" x="5302250" y="4041775"/>
          <p14:tracePt t="19177" x="5322888" y="4041775"/>
          <p14:tracePt t="19193" x="5365750" y="4041775"/>
          <p14:tracePt t="19211" x="5387975" y="4041775"/>
          <p14:tracePt t="19227" x="5464175" y="4041775"/>
          <p14:tracePt t="19243" x="5538788" y="4041775"/>
          <p14:tracePt t="19260" x="5565775" y="4041775"/>
          <p14:tracePt t="19277" x="5657850" y="4030663"/>
          <p14:tracePt t="19293" x="5707063" y="4025900"/>
          <p14:tracePt t="19310" x="5722938" y="4025900"/>
          <p14:tracePt t="19327" x="5765800" y="4025900"/>
          <p14:tracePt t="19343" x="5810250" y="4025900"/>
          <p14:tracePt t="19360" x="5864225" y="4025900"/>
          <p14:tracePt t="19377" x="5954713" y="4037013"/>
          <p14:tracePt t="19393" x="6008688" y="4037013"/>
          <p14:tracePt t="19410" x="6057900" y="4037013"/>
          <p14:tracePt t="19427" x="6100763" y="4037013"/>
          <p14:tracePt t="19443" x="6122988" y="4037013"/>
          <p14:tracePt t="19460" x="6127750" y="4037013"/>
          <p14:tracePt t="19477" x="6134100" y="4037013"/>
          <p14:tracePt t="19493" x="6149975" y="4037013"/>
          <p14:tracePt t="19510" x="6165850" y="4037013"/>
          <p14:tracePt t="19527" x="6219825" y="4037013"/>
          <p14:tracePt t="19543" x="6334125" y="4037013"/>
          <p14:tracePt t="19560" x="6372225" y="4037013"/>
          <p14:tracePt t="19577" x="6462713" y="4037013"/>
          <p14:tracePt t="19593" x="6527800" y="4037013"/>
          <p14:tracePt t="19610" x="6538913" y="4037013"/>
          <p14:tracePt t="19627" x="6570663" y="4037013"/>
          <p14:tracePt t="19643" x="6619875" y="4037013"/>
          <p14:tracePt t="19660" x="6642100" y="4037013"/>
          <p14:tracePt t="19677" x="6700838" y="4037013"/>
          <p14:tracePt t="19693" x="6738938" y="4041775"/>
          <p14:tracePt t="19710" x="6765925" y="4041775"/>
          <p14:tracePt t="19727" x="6815138" y="4041775"/>
          <p14:tracePt t="19743" x="6858000" y="4041775"/>
          <p14:tracePt t="19760" x="6884988" y="4041775"/>
          <p14:tracePt t="19777" x="6927850" y="4041775"/>
          <p14:tracePt t="19793" x="6981825" y="4041775"/>
          <p14:tracePt t="19810" x="7004050" y="4041775"/>
          <p14:tracePt t="19826" x="7046913" y="4037013"/>
          <p14:tracePt t="19843" x="7078663" y="4037013"/>
          <p14:tracePt t="19860" x="7089775" y="4037013"/>
          <p14:tracePt t="19877" x="7123113" y="4037013"/>
          <p14:tracePt t="19893" x="7143750" y="4037013"/>
          <p14:tracePt t="19910" x="7177088" y="4025900"/>
          <p14:tracePt t="19927" x="7208838" y="4025900"/>
          <p14:tracePt t="19943" x="7231063" y="4025900"/>
          <p14:tracePt t="19960" x="7235825" y="4025900"/>
          <p14:tracePt t="19977" x="7262813" y="4025900"/>
          <p14:tracePt t="19993" x="7285038" y="4025900"/>
          <p14:tracePt t="20010" x="7296150" y="4025900"/>
          <p14:tracePt t="20027" x="7312025" y="4025900"/>
          <p14:tracePt t="20043" x="7339013" y="4025900"/>
          <p14:tracePt t="20060" x="7350125" y="4025900"/>
          <p14:tracePt t="20077" x="7366000" y="4025900"/>
          <p14:tracePt t="20093" x="7381875" y="4025900"/>
          <p14:tracePt t="20110" x="7388225" y="4025900"/>
          <p14:tracePt t="20127" x="7392988" y="4025900"/>
          <p14:tracePt t="20144" x="7404100" y="4025900"/>
          <p14:tracePt t="20160" x="7408863" y="4025900"/>
          <p14:tracePt t="20177" x="7435850" y="4021138"/>
          <p14:tracePt t="20193" x="7462838" y="4021138"/>
          <p14:tracePt t="20210" x="7478713" y="4021138"/>
          <p14:tracePt t="20227" x="7496175" y="4014788"/>
          <p14:tracePt t="20243" x="7500938" y="4014788"/>
          <p14:tracePt t="20277" x="7505700" y="4014788"/>
          <p14:tracePt t="20294" x="7512050" y="4010025"/>
          <p14:tracePt t="20310" x="7516813" y="4010025"/>
          <p14:tracePt t="20327" x="7532688" y="4010025"/>
          <p14:tracePt t="20343" x="7550150" y="4003675"/>
          <p14:tracePt t="20377" x="7559675" y="3998913"/>
          <p14:tracePt t="20394" x="7570788" y="3998913"/>
          <p14:tracePt t="21445" x="7566025" y="3998913"/>
          <p14:tracePt t="21456" x="7559675" y="4003675"/>
          <p14:tracePt t="21467" x="7532688" y="4014788"/>
          <p14:tracePt t="21477" x="7489825" y="4041775"/>
          <p14:tracePt t="21493" x="7408863" y="4052888"/>
          <p14:tracePt t="21510" x="7150100" y="4086225"/>
          <p14:tracePt t="21527" x="6916738" y="4129088"/>
          <p14:tracePt t="21560" x="6696075" y="4167188"/>
          <p14:tracePt t="21593" x="6577013" y="4203700"/>
          <p14:tracePt t="21627" x="6338888" y="4264025"/>
          <p14:tracePt t="21643" x="6100763" y="4306888"/>
          <p14:tracePt t="21660" x="5976938" y="4318000"/>
          <p14:tracePt t="21677" x="5864225" y="4318000"/>
          <p14:tracePt t="21693" x="5781675" y="4318000"/>
          <p14:tracePt t="21710" x="5761038" y="4313238"/>
          <p14:tracePt t="21727" x="5684838" y="4306888"/>
          <p14:tracePt t="21743" x="5545138" y="4306888"/>
          <p14:tracePt t="21760" x="5500688" y="4313238"/>
          <p14:tracePt t="21777" x="5410200" y="4333875"/>
          <p14:tracePt t="21793" x="5360988" y="4344988"/>
          <p14:tracePt t="21810" x="5356225" y="4344988"/>
          <p14:tracePt t="21827" x="5334000" y="4344988"/>
          <p14:tracePt t="21844" x="5318125" y="4333875"/>
          <p14:tracePt t="21860" x="5307013" y="4333875"/>
          <p14:tracePt t="21876" x="5291138" y="4333875"/>
          <p14:tracePt t="21893" x="5284788" y="4333875"/>
          <p14:tracePt t="21910" x="5280025" y="4333875"/>
          <p14:tracePt t="21994" x="5280025" y="4329113"/>
          <p14:tracePt t="22004" x="5280025" y="4322763"/>
          <p14:tracePt t="22023" x="5291138" y="4318000"/>
          <p14:tracePt t="22033" x="5295900" y="4313238"/>
          <p14:tracePt t="22043" x="5302250" y="4313238"/>
          <p14:tracePt t="22060" x="5307013" y="4313238"/>
          <p14:tracePt t="22083" x="5311775" y="4313238"/>
          <p14:tracePt t="22182" x="5318125" y="4329113"/>
          <p14:tracePt t="22187" x="5322888" y="4333875"/>
          <p14:tracePt t="22194" x="5329238" y="4340225"/>
          <p14:tracePt t="22210" x="5334000" y="4344988"/>
          <p14:tracePt t="22227" x="5338763" y="4349750"/>
          <p14:tracePt t="22266" x="5345113" y="4349750"/>
          <p14:tracePt t="22276" x="5345113" y="4344988"/>
          <p14:tracePt t="22284" x="5349875" y="4340225"/>
          <p14:tracePt t="22449" x="5356225" y="4340225"/>
          <p14:tracePt t="22455" x="5356225" y="4333875"/>
          <p14:tracePt t="22464" x="5360988" y="4333875"/>
          <p14:tracePt t="22477" x="5360988" y="4329113"/>
          <p14:tracePt t="22494" x="5365750" y="4329113"/>
          <p14:tracePt t="22514" x="5372100" y="4322763"/>
          <p14:tracePt t="22527" x="5376863" y="4318000"/>
          <p14:tracePt t="22545" x="5383213" y="4313238"/>
          <p14:tracePt t="22560" x="5387975" y="4306888"/>
          <p14:tracePt t="22656" x="5392738" y="4306888"/>
          <p14:tracePt t="22686" x="5392738" y="4302125"/>
          <p14:tracePt t="22734" x="5399088" y="4295775"/>
          <p14:tracePt t="22744" x="5403850" y="4295775"/>
          <p14:tracePt t="22764" x="5410200" y="4291013"/>
          <p14:tracePt t="22915" x="5414963" y="4284663"/>
          <p14:tracePt t="22963" x="5414963" y="4279900"/>
          <p14:tracePt t="22984" x="5410200" y="4264025"/>
          <p14:tracePt t="22994" x="5392738" y="4252913"/>
          <p14:tracePt t="23004" x="5392738" y="4248150"/>
          <p14:tracePt t="23013" x="5383213" y="4241800"/>
          <p14:tracePt t="23026" x="5383213" y="4237038"/>
          <p14:tracePt t="23165" x="5383213" y="4230688"/>
          <p14:tracePt t="23179" x="5392738" y="4221163"/>
          <p14:tracePt t="23185" x="5399088" y="4221163"/>
          <p14:tracePt t="23194" x="5399088" y="4214813"/>
          <p14:tracePt t="23243" x="5403850" y="4214813"/>
          <p14:tracePt t="23845" x="5372100" y="4225925"/>
          <p14:tracePt t="23855" x="5268913" y="4257675"/>
          <p14:tracePt t="23866" x="5149850" y="4291013"/>
          <p14:tracePt t="23877" x="4814888" y="4376738"/>
          <p14:tracePt t="23893" x="4014788" y="4518025"/>
          <p14:tracePt t="23910" x="3160713" y="4641850"/>
          <p14:tracePt t="23927" x="2405063" y="4691063"/>
          <p14:tracePt t="23943" x="1912938" y="4711700"/>
          <p14:tracePt t="23977" x="1843088" y="4711700"/>
          <p14:tracePt t="24010" x="1870075" y="4691063"/>
          <p14:tracePt t="24043" x="1874838" y="4684713"/>
          <p14:tracePt t="24084" x="1885950" y="4675188"/>
          <p14:tracePt t="24094" x="1908175" y="4657725"/>
          <p14:tracePt t="24110" x="1928813" y="4652963"/>
          <p14:tracePt t="24127" x="2000250" y="4621213"/>
          <p14:tracePt t="24143" x="2074863" y="4587875"/>
          <p14:tracePt t="24160" x="2128838" y="4576763"/>
          <p14:tracePt t="24177" x="2182813" y="4576763"/>
          <p14:tracePt t="24193" x="2193925" y="4576763"/>
          <p14:tracePt t="24210" x="2209800" y="4598988"/>
          <p14:tracePt t="24227" x="2247900" y="4648200"/>
          <p14:tracePt t="24243" x="2324100" y="4702175"/>
          <p14:tracePt t="24260" x="2425700" y="4722813"/>
          <p14:tracePt t="24277" x="2593975" y="4738688"/>
          <p14:tracePt t="24293" x="2735263" y="4738688"/>
          <p14:tracePt t="24310" x="2751138" y="4733925"/>
          <p14:tracePt t="24327" x="2755900" y="4733925"/>
          <p14:tracePt t="24584" x="2728913" y="4718050"/>
          <p14:tracePt t="24594" x="2674938" y="4691063"/>
          <p14:tracePt t="24604" x="2652713" y="4675188"/>
          <p14:tracePt t="24615" x="2620963" y="4652963"/>
          <p14:tracePt t="24627" x="2562225" y="4603750"/>
          <p14:tracePt t="24644" x="2517775" y="4549775"/>
          <p14:tracePt t="24660" x="2470150" y="4491038"/>
          <p14:tracePt t="24677" x="2420938" y="4425950"/>
          <p14:tracePt t="24693" x="2378075" y="4349750"/>
          <p14:tracePt t="24710" x="2366963" y="4306888"/>
          <p14:tracePt t="24727" x="2366963" y="4268788"/>
          <p14:tracePt t="24743" x="2378075" y="4221163"/>
          <p14:tracePt t="24760" x="2393950" y="4198938"/>
          <p14:tracePt t="24777" x="2447925" y="4144963"/>
          <p14:tracePt t="24793" x="2513013" y="4090988"/>
          <p14:tracePt t="24810" x="2535238" y="4079875"/>
          <p14:tracePt t="24827" x="2589213" y="4041775"/>
          <p14:tracePt t="24843" x="2620963" y="4021138"/>
          <p14:tracePt t="24860" x="2632075" y="4014788"/>
          <p14:tracePt t="24877" x="2670175" y="3998913"/>
          <p14:tracePt t="24893" x="2708275" y="3987800"/>
          <p14:tracePt t="24910" x="2728913" y="3987800"/>
          <p14:tracePt t="24926" x="2843213" y="3976688"/>
          <p14:tracePt t="24943" x="2906713" y="3976688"/>
          <p14:tracePt t="24944" x="2994025" y="3976688"/>
          <p14:tracePt t="24960" x="3106738" y="3971925"/>
          <p14:tracePt t="24977" x="3236913" y="3971925"/>
          <p14:tracePt t="24993" x="3275013" y="3971925"/>
          <p14:tracePt t="25010" x="3351213" y="3971925"/>
          <p14:tracePt t="25026" x="3382963" y="3971925"/>
          <p14:tracePt t="25044" x="3405188" y="3971925"/>
          <p14:tracePt t="25060" x="3432175" y="3983038"/>
          <p14:tracePt t="25077" x="3441700" y="3987800"/>
          <p14:tracePt t="25093" x="3459163" y="4014788"/>
          <p14:tracePt t="25110" x="3475038" y="4025900"/>
          <p14:tracePt t="25127" x="3517900" y="4079875"/>
          <p14:tracePt t="25144" x="3567113" y="4133850"/>
          <p14:tracePt t="25161" x="3578225" y="4156075"/>
          <p14:tracePt t="25177" x="3609975" y="4198938"/>
          <p14:tracePt t="25193" x="3625850" y="4241800"/>
          <p14:tracePt t="25211" x="3625850" y="4252913"/>
          <p14:tracePt t="25227" x="3625850" y="4313238"/>
          <p14:tracePt t="25243" x="3632200" y="4371975"/>
          <p14:tracePt t="25260" x="3632200" y="4383088"/>
          <p14:tracePt t="25277" x="3632200" y="4430713"/>
          <p14:tracePt t="25293" x="3632200" y="4441825"/>
          <p14:tracePt t="25310" x="3632200" y="4475163"/>
          <p14:tracePt t="25327" x="3614738" y="4511675"/>
          <p14:tracePt t="25343" x="3594100" y="4529138"/>
          <p14:tracePt t="25360" x="3571875" y="4549775"/>
          <p14:tracePt t="25377" x="3533775" y="4576763"/>
          <p14:tracePt t="25394" x="3468688" y="4603750"/>
          <p14:tracePt t="25411" x="3421063" y="4621213"/>
          <p14:tracePt t="25427" x="3344863" y="4621213"/>
          <p14:tracePt t="25443" x="3279775" y="4621213"/>
          <p14:tracePt t="25446" x="3225800" y="4621213"/>
          <p14:tracePt t="25460" x="3178175" y="4621213"/>
          <p14:tracePt t="25478" x="2998788" y="4614863"/>
          <p14:tracePt t="25493" x="2771775" y="4603750"/>
          <p14:tracePt t="25510" x="2717800" y="4594225"/>
          <p14:tracePt t="25528" x="2625725" y="4587875"/>
          <p14:tracePt t="25543" x="2589213" y="4572000"/>
          <p14:tracePt t="25560" x="2582863" y="4567238"/>
          <p14:tracePt t="25577" x="2562225" y="4545013"/>
          <p14:tracePt t="25593" x="2517775" y="4506913"/>
          <p14:tracePt t="25610" x="2501900" y="4502150"/>
          <p14:tracePt t="25627" x="2474913" y="4475163"/>
          <p14:tracePt t="25644" x="2459038" y="4448175"/>
          <p14:tracePt t="25660" x="2459038" y="4414838"/>
          <p14:tracePt t="25677" x="2447925" y="4349750"/>
          <p14:tracePt t="25694" x="2447925" y="4302125"/>
          <p14:tracePt t="25710" x="2454275" y="4252913"/>
          <p14:tracePt t="25727" x="2459038" y="4203700"/>
          <p14:tracePt t="25743" x="2490788" y="4140200"/>
          <p14:tracePt t="25760" x="2524125" y="4106863"/>
          <p14:tracePt t="25777" x="2566988" y="4064000"/>
          <p14:tracePt t="25793" x="2598738" y="4037013"/>
          <p14:tracePt t="25810" x="2643188" y="4003675"/>
          <p14:tracePt t="25827" x="2713038" y="3960813"/>
          <p14:tracePt t="25843" x="2740025" y="3956050"/>
          <p14:tracePt t="25860" x="2836863" y="3944938"/>
          <p14:tracePt t="25877" x="2913063" y="3929063"/>
          <p14:tracePt t="25894" x="2960688" y="3929063"/>
          <p14:tracePt t="25910" x="2971800" y="3929063"/>
          <p14:tracePt t="25926" x="3025775" y="3940175"/>
          <p14:tracePt t="25943" x="3074988" y="3960813"/>
          <p14:tracePt t="25960" x="3097213" y="3976688"/>
          <p14:tracePt t="25976" x="3167063" y="3998913"/>
          <p14:tracePt t="25993" x="3205163" y="4025900"/>
          <p14:tracePt t="26010" x="3232150" y="4041775"/>
          <p14:tracePt t="26026" x="3263900" y="4086225"/>
          <p14:tracePt t="26043" x="3286125" y="4106863"/>
          <p14:tracePt t="26060" x="3313113" y="4149725"/>
          <p14:tracePt t="26076" x="3340100" y="4187825"/>
          <p14:tracePt t="26093" x="3382963" y="4221163"/>
          <p14:tracePt t="26110" x="3409950" y="4248150"/>
          <p14:tracePt t="26127" x="3432175" y="4279900"/>
          <p14:tracePt t="26143" x="3432175" y="4306888"/>
          <p14:tracePt t="26160" x="3432175" y="4313238"/>
          <p14:tracePt t="26177" x="3425825" y="4344988"/>
          <p14:tracePt t="26193" x="3414713" y="4356100"/>
          <p14:tracePt t="26210" x="3382963" y="4398963"/>
          <p14:tracePt t="26227" x="3333750" y="4437063"/>
          <p14:tracePt t="26243" x="3324225" y="4448175"/>
          <p14:tracePt t="26260" x="3286125" y="4468813"/>
          <p14:tracePt t="26277" x="3248025" y="4484688"/>
          <p14:tracePt t="26293" x="3187700" y="4491038"/>
          <p14:tracePt t="26310" x="3133725" y="4502150"/>
          <p14:tracePt t="26327" x="3032125" y="4506913"/>
          <p14:tracePt t="26343" x="2994025" y="4506913"/>
          <p14:tracePt t="26360" x="2863850" y="4518025"/>
          <p14:tracePt t="26377" x="2762250" y="4518025"/>
          <p14:tracePt t="26393" x="2643188" y="4506913"/>
          <p14:tracePt t="26410" x="2571750" y="4475163"/>
          <p14:tracePt t="26427" x="2497138" y="4437063"/>
          <p14:tracePt t="26443" x="2454275" y="4387850"/>
          <p14:tracePt t="26445" x="2436813" y="4367213"/>
          <p14:tracePt t="26460" x="2420938" y="4340225"/>
          <p14:tracePt t="26477" x="2405063" y="4221163"/>
          <p14:tracePt t="26493" x="2398713" y="4129088"/>
          <p14:tracePt t="26510" x="2398713" y="4095750"/>
          <p14:tracePt t="26526" x="2389188" y="4041775"/>
          <p14:tracePt t="26543" x="2389188" y="4025900"/>
          <p14:tracePt t="26560" x="2389188" y="3994150"/>
          <p14:tracePt t="26578" x="2436813" y="3956050"/>
          <p14:tracePt t="26594" x="2459038" y="3944938"/>
          <p14:tracePt t="26610" x="2544763" y="3886200"/>
          <p14:tracePt t="26627" x="2663825" y="3859213"/>
          <p14:tracePt t="26644" x="2755900" y="3841750"/>
          <p14:tracePt t="26660" x="2820988" y="3841750"/>
          <p14:tracePt t="26677" x="2897188" y="3841750"/>
          <p14:tracePt t="26693" x="2917825" y="3841750"/>
          <p14:tracePt t="26710" x="2989263" y="3852863"/>
          <p14:tracePt t="26727" x="3048000" y="3875088"/>
          <p14:tracePt t="26743" x="3155950" y="3913188"/>
          <p14:tracePt t="26760" x="3221038" y="3929063"/>
          <p14:tracePt t="26777" x="3306763" y="3967163"/>
          <p14:tracePt t="26793" x="3409950" y="4014788"/>
          <p14:tracePt t="26810" x="3432175" y="4041775"/>
          <p14:tracePt t="26827" x="3463925" y="4090988"/>
          <p14:tracePt t="26843" x="3479800" y="4160838"/>
          <p14:tracePt t="26860" x="3479800" y="4194175"/>
          <p14:tracePt t="26877" x="3475038" y="4248150"/>
          <p14:tracePt t="26893" x="3475038" y="4264025"/>
          <p14:tracePt t="26911" x="3468688" y="4302125"/>
          <p14:tracePt t="26926" x="3463925" y="4306888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856343"/>
            <a:ext cx="10515600" cy="5320620"/>
          </a:xfrm>
        </p:spPr>
        <p:txBody>
          <a:bodyPr/>
          <a:lstStyle/>
          <a:p>
            <a:pPr marL="0" lvl="0" indent="0">
              <a:buNone/>
            </a:pPr>
            <a:r>
              <a:rPr lang="en-US" altLang="ja-JP" sz="3200" dirty="0"/>
              <a:t>7.  [Those who left early]</a:t>
            </a:r>
            <a:r>
              <a:rPr lang="en-US" altLang="ja-JP" sz="3200" b="1" baseline="-25000" dirty="0"/>
              <a:t>S</a:t>
            </a:r>
            <a:r>
              <a:rPr lang="en-US" altLang="ja-JP" sz="3200" dirty="0"/>
              <a:t> </a:t>
            </a:r>
            <a:r>
              <a:rPr lang="en-US" altLang="ja-JP" sz="3200" dirty="0">
                <a:solidFill>
                  <a:srgbClr val="FF0000"/>
                </a:solidFill>
              </a:rPr>
              <a:t>missed the game winning homerun </a:t>
            </a:r>
            <a:r>
              <a:rPr lang="en-US" altLang="ja-JP" sz="3200" b="1" i="1" dirty="0"/>
              <a:t>and</a:t>
            </a:r>
            <a:r>
              <a:rPr lang="en-US" altLang="ja-JP" sz="3200" dirty="0"/>
              <a:t> </a:t>
            </a:r>
            <a:r>
              <a:rPr lang="en-US" altLang="ja-JP" sz="3200" dirty="0">
                <a:solidFill>
                  <a:srgbClr val="FF0000"/>
                </a:solidFill>
              </a:rPr>
              <a:t>were all regretful.</a:t>
            </a:r>
            <a:endParaRPr lang="ja-JP" altLang="ja-JP" sz="3200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endParaRPr lang="en-US" altLang="ja-JP" sz="3200" dirty="0"/>
          </a:p>
          <a:p>
            <a:pPr marL="0" lvl="0" indent="0">
              <a:buNone/>
            </a:pPr>
            <a:endParaRPr lang="en-US" altLang="ja-JP" sz="3200" dirty="0"/>
          </a:p>
          <a:p>
            <a:pPr marL="0" lvl="0" indent="0">
              <a:buNone/>
            </a:pPr>
            <a:endParaRPr lang="en-US" altLang="ja-JP" sz="3200" dirty="0"/>
          </a:p>
          <a:p>
            <a:pPr marL="0" lvl="0" indent="0">
              <a:buNone/>
            </a:pPr>
            <a:r>
              <a:rPr lang="en-US" altLang="ja-JP" sz="3200" dirty="0"/>
              <a:t>8.  Those who left early </a:t>
            </a:r>
            <a:r>
              <a:rPr lang="en-US" altLang="ja-JP" sz="3200" b="1" i="1" dirty="0"/>
              <a:t>and</a:t>
            </a:r>
            <a:r>
              <a:rPr lang="en-US" altLang="ja-JP" sz="3200" dirty="0"/>
              <a:t> missed the game winning homerun were all regretful.</a:t>
            </a:r>
            <a:endParaRPr lang="ja-JP" altLang="ja-JP" sz="3200" dirty="0"/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Q</a:t>
            </a:r>
            <a:r>
              <a:rPr lang="ja-JP" altLang="en-US" sz="3200" dirty="0"/>
              <a:t>　</a:t>
            </a:r>
            <a:r>
              <a:rPr lang="en-US" altLang="ja-JP" sz="3200" dirty="0"/>
              <a:t>and </a:t>
            </a:r>
            <a:r>
              <a:rPr lang="ja-JP" altLang="en-US" sz="3200" dirty="0"/>
              <a:t>が結び付けているのは？</a:t>
            </a:r>
            <a:endParaRPr lang="en-US" altLang="ja-JP" sz="3200" dirty="0"/>
          </a:p>
          <a:p>
            <a:pPr marL="0" indent="0">
              <a:buNone/>
            </a:pPr>
            <a:endParaRPr lang="en-US" altLang="ja-JP" dirty="0"/>
          </a:p>
          <a:p>
            <a:pPr marL="514350" indent="-514350">
              <a:buAutoNum type="arabicPeriod" startAt="5"/>
            </a:pPr>
            <a:endParaRPr lang="ja-JP" altLang="ja-JP" dirty="0"/>
          </a:p>
          <a:p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90177" y="2142631"/>
            <a:ext cx="104532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早く帰った人々はサヨナラホームランを見逃し、みな残念がった。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321D813C-15D0-4E57-89C6-BEB605E1D9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"/>
    </mc:Choice>
    <mc:Fallback xmlns="">
      <p:transition spd="slow" advTm="1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856343"/>
            <a:ext cx="10712824" cy="5320620"/>
          </a:xfrm>
        </p:spPr>
        <p:txBody>
          <a:bodyPr/>
          <a:lstStyle/>
          <a:p>
            <a:pPr marL="0" lvl="0" indent="0">
              <a:buNone/>
            </a:pPr>
            <a:r>
              <a:rPr lang="en-US" altLang="ja-JP" sz="3200" dirty="0"/>
              <a:t>7. [Those who left early]</a:t>
            </a:r>
            <a:r>
              <a:rPr lang="en-US" altLang="ja-JP" sz="3200" b="1" baseline="-25000" dirty="0"/>
              <a:t>S</a:t>
            </a:r>
            <a:r>
              <a:rPr lang="en-US" altLang="ja-JP" sz="3200" dirty="0"/>
              <a:t> </a:t>
            </a:r>
            <a:r>
              <a:rPr lang="en-US" altLang="ja-JP" sz="3200" dirty="0">
                <a:solidFill>
                  <a:srgbClr val="FF0000"/>
                </a:solidFill>
              </a:rPr>
              <a:t>missed the game winning homerun </a:t>
            </a:r>
            <a:r>
              <a:rPr lang="en-US" altLang="ja-JP" sz="3200" b="1" i="1" dirty="0"/>
              <a:t>and</a:t>
            </a:r>
            <a:r>
              <a:rPr lang="en-US" altLang="ja-JP" sz="3200" dirty="0"/>
              <a:t> </a:t>
            </a:r>
            <a:r>
              <a:rPr lang="en-US" altLang="ja-JP" sz="3200" dirty="0">
                <a:solidFill>
                  <a:srgbClr val="FF0000"/>
                </a:solidFill>
              </a:rPr>
              <a:t>were all regretful.</a:t>
            </a:r>
            <a:endParaRPr lang="ja-JP" altLang="ja-JP" sz="3200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endParaRPr lang="en-US" altLang="ja-JP" sz="3200" dirty="0"/>
          </a:p>
          <a:p>
            <a:pPr marL="0" lvl="0" indent="0">
              <a:buNone/>
            </a:pPr>
            <a:endParaRPr lang="en-US" altLang="ja-JP" sz="3200" dirty="0"/>
          </a:p>
          <a:p>
            <a:pPr marL="0" lvl="0" indent="0">
              <a:buNone/>
            </a:pPr>
            <a:endParaRPr lang="en-US" altLang="ja-JP" sz="3200" dirty="0"/>
          </a:p>
          <a:p>
            <a:pPr marL="0" lvl="0" indent="0">
              <a:buNone/>
            </a:pPr>
            <a:r>
              <a:rPr lang="en-US" altLang="ja-JP" sz="3200" dirty="0"/>
              <a:t>8.  Those who </a:t>
            </a:r>
            <a:r>
              <a:rPr lang="en-US" altLang="ja-JP" sz="3200" dirty="0">
                <a:solidFill>
                  <a:srgbClr val="FF0000"/>
                </a:solidFill>
              </a:rPr>
              <a:t>left early</a:t>
            </a:r>
            <a:r>
              <a:rPr lang="en-US" altLang="ja-JP" sz="3200" dirty="0"/>
              <a:t> </a:t>
            </a:r>
            <a:r>
              <a:rPr lang="en-US" altLang="ja-JP" sz="3200" b="1" i="1" dirty="0"/>
              <a:t>and</a:t>
            </a:r>
            <a:r>
              <a:rPr lang="en-US" altLang="ja-JP" sz="3200" dirty="0"/>
              <a:t> </a:t>
            </a:r>
            <a:r>
              <a:rPr lang="en-US" altLang="ja-JP" sz="3200" dirty="0">
                <a:solidFill>
                  <a:srgbClr val="FF0000"/>
                </a:solidFill>
              </a:rPr>
              <a:t>missed the game winning homerun</a:t>
            </a:r>
            <a:r>
              <a:rPr lang="en-US" altLang="ja-JP" sz="3200" dirty="0"/>
              <a:t> were all regretful.</a:t>
            </a:r>
            <a:endParaRPr lang="ja-JP" altLang="ja-JP" sz="3200" dirty="0"/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Q</a:t>
            </a:r>
            <a:r>
              <a:rPr lang="ja-JP" altLang="en-US" sz="3200" dirty="0"/>
              <a:t>　主語はどこからどこまで？</a:t>
            </a:r>
            <a:endParaRPr lang="en-US" altLang="ja-JP" sz="3200" dirty="0"/>
          </a:p>
          <a:p>
            <a:pPr marL="0" indent="0">
              <a:buNone/>
            </a:pPr>
            <a:endParaRPr lang="en-US" altLang="ja-JP" dirty="0"/>
          </a:p>
          <a:p>
            <a:pPr marL="514350" indent="-514350">
              <a:buAutoNum type="arabicPeriod" startAt="5"/>
            </a:pPr>
            <a:endParaRPr lang="ja-JP" altLang="ja-JP" dirty="0"/>
          </a:p>
          <a:p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90177" y="2142631"/>
            <a:ext cx="104532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早く帰った人々はサヨナラホームランを見逃がし、みな残念がった。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A90D770F-1842-44C4-A6BB-697A01FD64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8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56"/>
    </mc:Choice>
    <mc:Fallback xmlns="">
      <p:transition spd="slow" advTm="24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27" x="3286125" y="4248150"/>
          <p14:tracePt t="1404" x="3259138" y="4257675"/>
          <p14:tracePt t="1415" x="3198813" y="4306888"/>
          <p14:tracePt t="1423" x="3101975" y="4394200"/>
          <p14:tracePt t="1432" x="2955925" y="4502150"/>
          <p14:tracePt t="1461" x="2897188" y="4529138"/>
          <p14:tracePt t="1495" x="2859088" y="4506913"/>
          <p14:tracePt t="1528" x="2755900" y="4506913"/>
          <p14:tracePt t="1545" x="2708275" y="4522788"/>
          <p14:tracePt t="1561" x="2701925" y="4522788"/>
          <p14:tracePt t="1595" x="2697163" y="4518025"/>
          <p14:tracePt t="1612" x="2697163" y="4491038"/>
          <p14:tracePt t="1628" x="2717800" y="4479925"/>
          <p14:tracePt t="1645" x="2740025" y="4479925"/>
          <p14:tracePt t="1662" x="2820988" y="4479925"/>
          <p14:tracePt t="1678" x="2917825" y="4468813"/>
          <p14:tracePt t="1695" x="3074988" y="4468813"/>
          <p14:tracePt t="1711" x="3178175" y="4457700"/>
          <p14:tracePt t="1728" x="3205163" y="4452938"/>
          <p14:tracePt t="1745" x="3313113" y="4425950"/>
          <p14:tracePt t="1762" x="3421063" y="4410075"/>
          <p14:tracePt t="1778" x="3475038" y="4398963"/>
          <p14:tracePt t="1795" x="3663950" y="4367213"/>
          <p14:tracePt t="1811" x="3717925" y="4360863"/>
          <p14:tracePt t="1828" x="3836988" y="4333875"/>
          <p14:tracePt t="1845" x="3929063" y="4322763"/>
          <p14:tracePt t="1862" x="3956050" y="4322763"/>
          <p14:tracePt t="1878" x="3998913" y="4322763"/>
          <p14:tracePt t="1895" x="4037013" y="4322763"/>
          <p14:tracePt t="1912" x="4068763" y="4322763"/>
          <p14:tracePt t="1914" x="4095750" y="4322763"/>
          <p14:tracePt t="1928" x="4133850" y="4322763"/>
          <p14:tracePt t="1946" x="4171950" y="4322763"/>
          <p14:tracePt t="1962" x="4194175" y="4322763"/>
          <p14:tracePt t="1978" x="4237038" y="4318000"/>
          <p14:tracePt t="1995" x="4259263" y="4318000"/>
          <p14:tracePt t="2011" x="4291013" y="4302125"/>
          <p14:tracePt t="2028" x="4313238" y="4295775"/>
          <p14:tracePt t="2045" x="4376738" y="4257675"/>
          <p14:tracePt t="2061" x="4448175" y="4214813"/>
          <p14:tracePt t="2078" x="4475163" y="4210050"/>
          <p14:tracePt t="2095" x="4560888" y="4171950"/>
          <p14:tracePt t="2112" x="4668838" y="4156075"/>
          <p14:tracePt t="2128" x="4706938" y="4149725"/>
          <p14:tracePt t="2145" x="4911725" y="4117975"/>
          <p14:tracePt t="2161" x="4976813" y="4106863"/>
          <p14:tracePt t="2178" x="5156200" y="4090988"/>
          <p14:tracePt t="2195" x="5284788" y="4079875"/>
          <p14:tracePt t="2211" x="5322888" y="4068763"/>
          <p14:tracePt t="2228" x="5441950" y="4052888"/>
          <p14:tracePt t="2245" x="5549900" y="4037013"/>
          <p14:tracePt t="2261" x="5576888" y="4030663"/>
          <p14:tracePt t="2278" x="5684838" y="4003675"/>
          <p14:tracePt t="2295" x="5765800" y="3994150"/>
          <p14:tracePt t="2311" x="5830888" y="3983038"/>
          <p14:tracePt t="2328" x="5949950" y="3967163"/>
          <p14:tracePt t="2345" x="6053138" y="3967163"/>
          <p14:tracePt t="2362" x="6165850" y="3944938"/>
          <p14:tracePt t="2378" x="6296025" y="3929063"/>
          <p14:tracePt t="2395" x="6480175" y="3895725"/>
          <p14:tracePt t="2411" x="6565900" y="3886200"/>
          <p14:tracePt t="2413" x="6657975" y="3879850"/>
          <p14:tracePt t="2428" x="6711950" y="3868738"/>
          <p14:tracePt t="2445" x="6804025" y="3852863"/>
          <p14:tracePt t="2461" x="6889750" y="3841750"/>
          <p14:tracePt t="2478" x="6923088" y="3836988"/>
          <p14:tracePt t="2495" x="7046913" y="3836988"/>
          <p14:tracePt t="2512" x="7235825" y="3814763"/>
          <p14:tracePt t="2528" x="7316788" y="3814763"/>
          <p14:tracePt t="2545" x="7489825" y="3814763"/>
          <p14:tracePt t="2561" x="7554913" y="3814763"/>
          <p14:tracePt t="2578" x="7669213" y="3814763"/>
          <p14:tracePt t="2595" x="7759700" y="3814763"/>
          <p14:tracePt t="2612" x="7824788" y="3821113"/>
          <p14:tracePt t="2628" x="7954963" y="3832225"/>
          <p14:tracePt t="2645" x="8058150" y="3832225"/>
          <p14:tracePt t="2661" x="8208963" y="3841750"/>
          <p14:tracePt t="2678" x="8262938" y="3841750"/>
          <p14:tracePt t="2695" x="8386763" y="3848100"/>
          <p14:tracePt t="2711" x="8462963" y="3848100"/>
          <p14:tracePt t="2728" x="8555038" y="3848100"/>
          <p14:tracePt t="2745" x="8705850" y="3848100"/>
          <p14:tracePt t="2761" x="8759825" y="3848100"/>
          <p14:tracePt t="2778" x="8912225" y="3848100"/>
          <p14:tracePt t="2795" x="9101138" y="3859213"/>
          <p14:tracePt t="2811" x="9278938" y="3868738"/>
          <p14:tracePt t="2828" x="9344025" y="3868738"/>
          <p14:tracePt t="2845" x="9505950" y="3868738"/>
          <p14:tracePt t="2861" x="9645650" y="3875088"/>
          <p14:tracePt t="2878" x="9737725" y="3886200"/>
          <p14:tracePt t="2895" x="9852025" y="3895725"/>
          <p14:tracePt t="2911" x="9899650" y="3913188"/>
          <p14:tracePt t="2928" x="9948863" y="3917950"/>
          <p14:tracePt t="2945" x="9998075" y="3917950"/>
          <p14:tracePt t="2961" x="10067925" y="3929063"/>
          <p14:tracePt t="2978" x="10106025" y="3933825"/>
          <p14:tracePt t="2995" x="10148888" y="3933825"/>
          <p14:tracePt t="3011" x="10171113" y="3933825"/>
          <p14:tracePt t="3029" x="10180638" y="3933825"/>
          <p14:tracePt t="3046" x="10198100" y="3940175"/>
          <p14:tracePt t="3061" x="10209213" y="3944938"/>
          <p14:tracePt t="3078" x="10225088" y="3949700"/>
          <p14:tracePt t="3095" x="10267950" y="3949700"/>
          <p14:tracePt t="3111" x="10317163" y="3960813"/>
          <p14:tracePt t="3128" x="10337800" y="3960813"/>
          <p14:tracePt t="3145" x="10387013" y="3960813"/>
          <p14:tracePt t="3161" x="10398125" y="3960813"/>
          <p14:tracePt t="3178" x="10440988" y="3967163"/>
          <p14:tracePt t="3195" x="10479088" y="3976688"/>
          <p14:tracePt t="3211" x="10506075" y="3983038"/>
          <p14:tracePt t="3228" x="10544175" y="3987800"/>
          <p14:tracePt t="3245" x="10602913" y="3998913"/>
          <p14:tracePt t="3261" x="10629900" y="3998913"/>
          <p14:tracePt t="3278" x="10706100" y="3998913"/>
          <p14:tracePt t="3295" x="10753725" y="4003675"/>
          <p14:tracePt t="3312" x="10834688" y="4003675"/>
          <p14:tracePt t="3328" x="10872788" y="4003675"/>
          <p14:tracePt t="3345" x="10915650" y="4010025"/>
          <p14:tracePt t="3362" x="10948988" y="4014788"/>
          <p14:tracePt t="3378" x="10953750" y="4014788"/>
          <p14:tracePt t="3395" x="10975975" y="4014788"/>
          <p14:tracePt t="3411" x="10980738" y="4014788"/>
          <p14:tracePt t="3413" x="10987088" y="4014788"/>
          <p14:tracePt t="3428" x="10991850" y="4021138"/>
          <p14:tracePt t="3445" x="11002963" y="4021138"/>
          <p14:tracePt t="3461" x="11007725" y="4021138"/>
          <p14:tracePt t="3478" x="11018838" y="4021138"/>
          <p14:tracePt t="3495" x="11034713" y="4021138"/>
          <p14:tracePt t="3511" x="11052175" y="4021138"/>
          <p14:tracePt t="3528" x="11068050" y="4025900"/>
          <p14:tracePt t="3545" x="11083925" y="4037013"/>
          <p14:tracePt t="3561" x="11088688" y="4037013"/>
          <p14:tracePt t="3578" x="11095038" y="4041775"/>
          <p14:tracePt t="3595" x="11099800" y="4041775"/>
          <p14:tracePt t="3694" x="11099800" y="4048125"/>
          <p14:tracePt t="3706" x="11095038" y="4048125"/>
          <p14:tracePt t="3732" x="11095038" y="4052888"/>
          <p14:tracePt t="3904" x="11083925" y="4052888"/>
          <p14:tracePt t="3934" x="11068050" y="4052888"/>
          <p14:tracePt t="3953" x="11052175" y="4052888"/>
          <p14:tracePt t="3962" x="11029950" y="4052888"/>
          <p14:tracePt t="3973" x="11007725" y="4052888"/>
          <p14:tracePt t="3982" x="10998200" y="4052888"/>
          <p14:tracePt t="3995" x="10971213" y="4052888"/>
          <p14:tracePt t="4011" x="10937875" y="4064000"/>
          <p14:tracePt t="4028" x="10915650" y="4064000"/>
          <p14:tracePt t="4045" x="10899775" y="4064000"/>
          <p14:tracePt t="4061" x="10883900" y="4064000"/>
          <p14:tracePt t="4078" x="10868025" y="4052888"/>
          <p14:tracePt t="4095" x="10861675" y="4037013"/>
          <p14:tracePt t="4111" x="10861675" y="4030663"/>
          <p14:tracePt t="4128" x="10861675" y="4025900"/>
          <p14:tracePt t="4144" x="10861675" y="4014788"/>
          <p14:tracePt t="4594" x="10856913" y="4014788"/>
          <p14:tracePt t="4814" x="10845800" y="4014788"/>
          <p14:tracePt t="4825" x="10825163" y="4014788"/>
          <p14:tracePt t="4834" x="10775950" y="4021138"/>
          <p14:tracePt t="4845" x="10598150" y="4041775"/>
          <p14:tracePt t="4862" x="10402888" y="4068763"/>
          <p14:tracePt t="4878" x="9051925" y="4248150"/>
          <p14:tracePt t="4895" x="7489825" y="4475163"/>
          <p14:tracePt t="4928" x="5048250" y="4841875"/>
          <p14:tracePt t="4961" x="2982913" y="5183188"/>
          <p14:tracePt t="4995" x="1362075" y="5349875"/>
          <p14:tracePt t="5011" x="930275" y="5349875"/>
          <p14:tracePt t="5028" x="842963" y="5345113"/>
          <p14:tracePt t="5045" x="708025" y="5318125"/>
          <p14:tracePt t="5062" x="665163" y="5280025"/>
          <p14:tracePt t="5078" x="658813" y="5273675"/>
          <p14:tracePt t="5095" x="658813" y="5257800"/>
          <p14:tracePt t="5112" x="735013" y="5210175"/>
          <p14:tracePt t="5128" x="788988" y="5183188"/>
          <p14:tracePt t="5145" x="1146175" y="5068888"/>
          <p14:tracePt t="5162" x="1404938" y="5014913"/>
          <p14:tracePt t="5178" x="1458913" y="5003800"/>
          <p14:tracePt t="5195" x="1474788" y="5003800"/>
          <p14:tracePt t="5228" x="1447800" y="5014913"/>
          <p14:tracePt t="5245" x="1393825" y="5030788"/>
          <p14:tracePt t="5262" x="1393825" y="5041900"/>
          <p14:tracePt t="5278" x="1393825" y="5073650"/>
          <p14:tracePt t="5295" x="1409700" y="5095875"/>
          <p14:tracePt t="5332" x="1382713" y="5095875"/>
          <p14:tracePt t="5345" x="1323975" y="5073650"/>
          <p14:tracePt t="5362" x="1069975" y="4965700"/>
          <p14:tracePt t="5378" x="935038" y="4895850"/>
          <p14:tracePt t="5395" x="546100" y="4641850"/>
          <p14:tracePt t="5412" x="285750" y="4318000"/>
          <p14:tracePt t="5428" x="258763" y="4241800"/>
          <p14:tracePt t="5445" x="249238" y="4052888"/>
          <p14:tracePt t="5461" x="400050" y="3852863"/>
          <p14:tracePt t="5478" x="492125" y="3787775"/>
          <p14:tracePt t="5495" x="811213" y="3648075"/>
          <p14:tracePt t="5511" x="1139825" y="3587750"/>
          <p14:tracePt t="5528" x="1238250" y="3587750"/>
          <p14:tracePt t="5545" x="1447800" y="3668713"/>
          <p14:tracePt t="5561" x="1497013" y="3717925"/>
          <p14:tracePt t="5578" x="1555750" y="3886200"/>
          <p14:tracePt t="5595" x="1555750" y="4090988"/>
          <p14:tracePt t="5611" x="1555750" y="4167188"/>
          <p14:tracePt t="5628" x="1481138" y="4340225"/>
          <p14:tracePt t="5645" x="1400175" y="4421188"/>
          <p14:tracePt t="5662" x="1265238" y="4479925"/>
          <p14:tracePt t="5678" x="1184275" y="4491038"/>
          <p14:tracePt t="5695" x="1092200" y="4468813"/>
          <p14:tracePt t="5711" x="1031875" y="4421188"/>
          <p14:tracePt t="5729" x="984250" y="4367213"/>
          <p14:tracePt t="5745" x="957263" y="4306888"/>
          <p14:tracePt t="5761" x="957263" y="4295775"/>
          <p14:tracePt t="5778" x="962025" y="4268788"/>
          <p14:tracePt t="5795" x="966788" y="4264025"/>
          <p14:tracePt t="5812" x="966788" y="4257675"/>
          <p14:tracePt t="5828" x="973138" y="4257675"/>
          <p14:tracePt t="5845" x="1031875" y="4333875"/>
          <p14:tracePt t="5862" x="1112838" y="4414838"/>
          <p14:tracePt t="5879" x="1135063" y="4437063"/>
          <p14:tracePt t="5895" x="1193800" y="4491038"/>
          <p14:tracePt t="5912" x="1211263" y="4518025"/>
          <p14:tracePt t="5928" x="1227138" y="4538663"/>
          <p14:tracePt t="5945" x="1238250" y="4556125"/>
          <p14:tracePt t="5961" x="1238250" y="4560888"/>
          <p14:tracePt t="5978" x="1243013" y="4572000"/>
          <p14:tracePt t="6103" x="1265238" y="4560888"/>
          <p14:tracePt t="6114" x="1285875" y="4545013"/>
          <p14:tracePt t="6122" x="1301750" y="4529138"/>
          <p14:tracePt t="6132" x="1319213" y="4518025"/>
          <p14:tracePt t="6145" x="1328738" y="4511675"/>
          <p14:tracePt t="6162" x="1335088" y="4506913"/>
          <p14:tracePt t="6178" x="1339850" y="4502150"/>
          <p14:tracePt t="6264" x="1377950" y="4479925"/>
          <p14:tracePt t="6273" x="1577975" y="4425950"/>
          <p14:tracePt t="6283" x="1881188" y="4367213"/>
          <p14:tracePt t="6295" x="2290763" y="4257675"/>
          <p14:tracePt t="6312" x="3421063" y="4064000"/>
          <p14:tracePt t="6329" x="3868738" y="4010025"/>
          <p14:tracePt t="6345" x="4167188" y="3987800"/>
          <p14:tracePt t="6362" x="4821238" y="3956050"/>
          <p14:tracePt t="6379" x="5003800" y="3956050"/>
          <p14:tracePt t="6395" x="5383213" y="4030663"/>
          <p14:tracePt t="6412" x="5495925" y="4064000"/>
          <p14:tracePt t="6414" x="5538788" y="4079875"/>
          <p14:tracePt t="6428" x="5556250" y="4090988"/>
          <p14:tracePt t="6446" x="5556250" y="4113213"/>
          <p14:tracePt t="6461" x="5511800" y="4149725"/>
          <p14:tracePt t="6478" x="5500688" y="4156075"/>
          <p14:tracePt t="6495" x="5480050" y="4171950"/>
          <p14:tracePt t="6512" x="5468938" y="4176713"/>
          <p14:tracePt t="6528" x="5437188" y="4187825"/>
          <p14:tracePt t="6545" x="5387975" y="4203700"/>
          <p14:tracePt t="6561" x="5365750" y="4210050"/>
          <p14:tracePt t="6578" x="5349875" y="4214813"/>
          <p14:tracePt t="6595" x="5334000" y="4214813"/>
          <p14:tracePt t="6612" x="5295900" y="4210050"/>
          <p14:tracePt t="6628" x="5230813" y="4198938"/>
          <p14:tracePt t="6645" x="5091113" y="4187825"/>
          <p14:tracePt t="6662" x="4875213" y="4167188"/>
          <p14:tracePt t="6678" x="4772025" y="4140200"/>
          <p14:tracePt t="6695" x="4702175" y="4086225"/>
          <p14:tracePt t="6712" x="4675188" y="4010025"/>
          <p14:tracePt t="6728" x="4664075" y="3902075"/>
          <p14:tracePt t="6745" x="4668838" y="3771900"/>
          <p14:tracePt t="6761" x="4675188" y="3706813"/>
          <p14:tracePt t="6778" x="4684713" y="3636963"/>
          <p14:tracePt t="6795" x="4695825" y="3605213"/>
          <p14:tracePt t="6812" x="4711700" y="3582988"/>
          <p14:tracePt t="6828" x="4718050" y="3578225"/>
          <p14:tracePt t="6845" x="4749800" y="3560763"/>
          <p14:tracePt t="6861" x="4787900" y="3560763"/>
          <p14:tracePt t="6878" x="4929188" y="3567113"/>
          <p14:tracePt t="6895" x="5106988" y="3582988"/>
          <p14:tracePt t="6912" x="5226050" y="3605213"/>
          <p14:tracePt t="6929" x="5291138" y="3632200"/>
          <p14:tracePt t="6945" x="5356225" y="3679825"/>
          <p14:tracePt t="6961" x="5356225" y="3702050"/>
          <p14:tracePt t="6978" x="5356225" y="3771900"/>
          <p14:tracePt t="6994" x="5345113" y="3841750"/>
          <p14:tracePt t="7012" x="5338763" y="3906838"/>
          <p14:tracePt t="7028" x="5311775" y="3987800"/>
          <p14:tracePt t="7045" x="5295900" y="4030663"/>
          <p14:tracePt t="7061" x="5295900" y="4041775"/>
          <p14:tracePt t="7078" x="5291138" y="4048125"/>
          <p14:tracePt t="7232" x="5295900" y="4048125"/>
          <p14:tracePt t="7253" x="5307013" y="4048125"/>
          <p14:tracePt t="7263" x="5311775" y="4048125"/>
          <p14:tracePt t="7272" x="5318125" y="4048125"/>
          <p14:tracePt t="7283" x="5322888" y="4048125"/>
          <p14:tracePt t="7303" x="5329238" y="4048125"/>
          <p14:tracePt t="7313" x="5334000" y="4048125"/>
          <p14:tracePt t="7328" x="5338763" y="4048125"/>
          <p14:tracePt t="7345" x="5345113" y="4048125"/>
          <p14:tracePt t="7362" x="5356225" y="4048125"/>
          <p14:tracePt t="7422" x="5360988" y="4048125"/>
          <p14:tracePt t="7433" x="5365750" y="4048125"/>
          <p14:tracePt t="7473" x="5372100" y="4048125"/>
          <p14:tracePt t="7482" x="5376863" y="4048125"/>
          <p14:tracePt t="7494" x="5383213" y="4048125"/>
          <p14:tracePt t="7504" x="5387975" y="4048125"/>
          <p14:tracePt t="7513" x="5403850" y="4048125"/>
          <p14:tracePt t="7528" x="5410200" y="4048125"/>
          <p14:tracePt t="7545" x="5419725" y="4059238"/>
          <p14:tracePt t="7562" x="5426075" y="4059238"/>
          <p14:tracePt t="7578" x="5430838" y="4059238"/>
          <p14:tracePt t="7595" x="5437188" y="4059238"/>
          <p14:tracePt t="7615" x="5441950" y="4059238"/>
          <p14:tracePt t="7957" x="5441950" y="4064000"/>
          <p14:tracePt t="7963" x="5426075" y="4075113"/>
          <p14:tracePt t="7973" x="5414963" y="4075113"/>
          <p14:tracePt t="7982" x="5403850" y="4075113"/>
          <p14:tracePt t="7994" x="5383213" y="4079875"/>
          <p14:tracePt t="8011" x="5345113" y="4079875"/>
          <p14:tracePt t="8028" x="5311775" y="4086225"/>
          <p14:tracePt t="8045" x="5280025" y="4086225"/>
          <p14:tracePt t="8061" x="5230813" y="4090988"/>
          <p14:tracePt t="8078" x="5203825" y="4090988"/>
          <p14:tracePt t="8095" x="5129213" y="4090988"/>
          <p14:tracePt t="8112" x="4999038" y="4090988"/>
          <p14:tracePt t="8128" x="4933950" y="4090988"/>
          <p14:tracePt t="8145" x="4733925" y="4090988"/>
          <p14:tracePt t="8161" x="4529138" y="4102100"/>
          <p14:tracePt t="8178" x="4464050" y="4113213"/>
          <p14:tracePt t="8195" x="4360863" y="4122738"/>
          <p14:tracePt t="8212" x="4340225" y="4122738"/>
          <p14:tracePt t="8228" x="4318000" y="4122738"/>
          <p14:tracePt t="8245" x="4286250" y="4113213"/>
          <p14:tracePt t="8262" x="4252913" y="4102100"/>
          <p14:tracePt t="8278" x="4210050" y="4095750"/>
          <p14:tracePt t="8295" x="4133850" y="4086225"/>
          <p14:tracePt t="8311" x="4113213" y="4086225"/>
          <p14:tracePt t="8328" x="4064000" y="4079875"/>
          <p14:tracePt t="8345" x="4041775" y="4075113"/>
          <p14:tracePt t="8362" x="4010025" y="4064000"/>
          <p14:tracePt t="8378" x="3994150" y="4064000"/>
          <p14:tracePt t="8395" x="3983038" y="4059238"/>
          <p14:tracePt t="8411" x="3971925" y="4059238"/>
          <p14:tracePt t="8413" x="3960813" y="4064000"/>
          <p14:tracePt t="8428" x="3956050" y="4068763"/>
          <p14:tracePt t="8445" x="3944938" y="4079875"/>
          <p14:tracePt t="8461" x="3940175" y="4090988"/>
          <p14:tracePt t="8478" x="3933825" y="4095750"/>
          <p14:tracePt t="8503" x="3929063" y="4095750"/>
          <p14:tracePt t="8532" x="3922713" y="4095750"/>
          <p14:tracePt t="8754" x="3929063" y="4095750"/>
          <p14:tracePt t="8773" x="3933825" y="4095750"/>
          <p14:tracePt t="8803" x="3940175" y="4095750"/>
          <p14:tracePt t="8814" x="3944938" y="4090988"/>
          <p14:tracePt t="8823" x="3949700" y="4086225"/>
          <p14:tracePt t="8834" x="3967163" y="4075113"/>
          <p14:tracePt t="8845" x="3994150" y="4064000"/>
          <p14:tracePt t="8862" x="4014788" y="4064000"/>
          <p14:tracePt t="8878" x="4095750" y="4048125"/>
          <p14:tracePt t="8895" x="4160838" y="4041775"/>
          <p14:tracePt t="8912" x="4210050" y="4037013"/>
          <p14:tracePt t="8928" x="4230688" y="4037013"/>
          <p14:tracePt t="8945" x="4259263" y="4037013"/>
          <p14:tracePt t="8961" x="4268788" y="4025900"/>
          <p14:tracePt t="9232" x="4279900" y="4025900"/>
          <p14:tracePt t="9242" x="4360863" y="4021138"/>
          <p14:tracePt t="9252" x="4425950" y="4010025"/>
          <p14:tracePt t="9262" x="4560888" y="3998913"/>
          <p14:tracePt t="9278" x="4664075" y="3998913"/>
          <p14:tracePt t="9295" x="4972050" y="3976688"/>
          <p14:tracePt t="9311" x="5084763" y="3967163"/>
          <p14:tracePt t="9328" x="5360988" y="3956050"/>
          <p14:tracePt t="9345" x="5588000" y="3944938"/>
          <p14:tracePt t="9361" x="5664200" y="3944938"/>
          <p14:tracePt t="9378" x="5826125" y="3944938"/>
          <p14:tracePt t="9395" x="5895975" y="3944938"/>
          <p14:tracePt t="9412" x="5976938" y="3960813"/>
          <p14:tracePt t="9428" x="6015038" y="3971925"/>
          <p14:tracePt t="9445" x="6035675" y="3983038"/>
          <p14:tracePt t="9461" x="6042025" y="3983038"/>
          <p14:tracePt t="9478" x="6053138" y="3987800"/>
          <p14:tracePt t="9495" x="6053138" y="3994150"/>
          <p14:tracePt t="9511" x="6057900" y="3994150"/>
          <p14:tracePt t="9528" x="6064250" y="4003675"/>
          <p14:tracePt t="9545" x="6096000" y="4010025"/>
          <p14:tracePt t="9561" x="6107113" y="4014788"/>
          <p14:tracePt t="9578" x="6122988" y="4025900"/>
          <p14:tracePt t="9595" x="6127750" y="4025900"/>
          <p14:tracePt t="9734" x="6134100" y="4025900"/>
          <p14:tracePt t="9744" x="6145213" y="4025900"/>
          <p14:tracePt t="9753" x="6176963" y="4025900"/>
          <p14:tracePt t="9762" x="6192838" y="4025900"/>
          <p14:tracePt t="9778" x="6230938" y="4025900"/>
          <p14:tracePt t="9795" x="6273800" y="4025900"/>
          <p14:tracePt t="9811" x="6284913" y="4025900"/>
          <p14:tracePt t="9845" x="6289675" y="4025900"/>
          <p14:tracePt t="9862" x="6323013" y="4025900"/>
          <p14:tracePt t="9879" x="6334125" y="4025900"/>
          <p14:tracePt t="9895" x="6376988" y="4025900"/>
          <p14:tracePt t="9912" x="6388100" y="4025900"/>
          <p14:tracePt t="9914" x="6426200" y="4025900"/>
          <p14:tracePt t="9930" x="6453188" y="4025900"/>
          <p14:tracePt t="9947" x="6543675" y="4025900"/>
          <p14:tracePt t="9961" x="6570663" y="4025900"/>
          <p14:tracePt t="9978" x="6657975" y="4025900"/>
          <p14:tracePt t="9995" x="6761163" y="4025900"/>
          <p14:tracePt t="10011" x="6835775" y="4025900"/>
          <p14:tracePt t="10028" x="6911975" y="4025900"/>
          <p14:tracePt t="10045" x="7019925" y="4014788"/>
          <p14:tracePt t="10061" x="7107238" y="4010025"/>
          <p14:tracePt t="10078" x="7224713" y="3998913"/>
          <p14:tracePt t="10095" x="7300913" y="3998913"/>
          <p14:tracePt t="10111" x="7377113" y="3998913"/>
          <p14:tracePt t="10128" x="7442200" y="3998913"/>
          <p14:tracePt t="10145" x="7570788" y="3998913"/>
          <p14:tracePt t="10161" x="7646988" y="3998913"/>
          <p14:tracePt t="10178" x="7723188" y="3998913"/>
          <p14:tracePt t="10195" x="7797800" y="3998913"/>
          <p14:tracePt t="10211" x="7847013" y="3987800"/>
          <p14:tracePt t="10228" x="7858125" y="3987800"/>
          <p14:tracePt t="10245" x="7923213" y="3987800"/>
          <p14:tracePt t="10261" x="7993063" y="3987800"/>
          <p14:tracePt t="10278" x="8031163" y="3987800"/>
          <p14:tracePt t="10295" x="8123238" y="3983038"/>
          <p14:tracePt t="10312" x="8150225" y="3983038"/>
          <p14:tracePt t="10328" x="8240713" y="3983038"/>
          <p14:tracePt t="10345" x="8305800" y="3976688"/>
          <p14:tracePt t="10362" x="8348663" y="3976688"/>
          <p14:tracePt t="10378" x="8397875" y="3976688"/>
          <p14:tracePt t="10395" x="8462963" y="3967163"/>
          <p14:tracePt t="10411" x="8528050" y="3967163"/>
          <p14:tracePt t="10414" x="8575675" y="3967163"/>
          <p14:tracePt t="10428" x="8667750" y="3967163"/>
          <p14:tracePt t="10445" x="8782050" y="3960813"/>
          <p14:tracePt t="10461" x="8847138" y="3960813"/>
          <p14:tracePt t="10478" x="8912225" y="3949700"/>
          <p14:tracePt t="10495" x="8982075" y="3949700"/>
          <p14:tracePt t="10511" x="9029700" y="3949700"/>
          <p14:tracePt t="10528" x="9101138" y="3949700"/>
          <p14:tracePt t="10545" x="9175750" y="3949700"/>
          <p14:tracePt t="10561" x="9202738" y="3949700"/>
          <p14:tracePt t="10578" x="9263063" y="3949700"/>
          <p14:tracePt t="10595" x="9321800" y="3949700"/>
          <p14:tracePt t="10612" x="9371013" y="3949700"/>
          <p14:tracePt t="10628" x="9386888" y="3949700"/>
          <p14:tracePt t="10645" x="9456738" y="3949700"/>
          <p14:tracePt t="10662" x="9521825" y="3949700"/>
          <p14:tracePt t="10678" x="9559925" y="3949700"/>
          <p14:tracePt t="10695" x="9609138" y="3949700"/>
          <p14:tracePt t="10712" x="9618663" y="3949700"/>
          <p14:tracePt t="10728" x="9625013" y="3949700"/>
          <p14:tracePt t="10845" x="9629775" y="3949700"/>
          <p14:tracePt t="11644" x="9625013" y="3949700"/>
          <p14:tracePt t="11653" x="9613900" y="3949700"/>
          <p14:tracePt t="11664" x="9591675" y="3960813"/>
          <p14:tracePt t="11678" x="9571038" y="3967163"/>
          <p14:tracePt t="11695" x="9494838" y="3971925"/>
          <p14:tracePt t="11711" x="9467850" y="3971925"/>
          <p14:tracePt t="11728" x="9337675" y="3994150"/>
          <p14:tracePt t="11745" x="9159875" y="3994150"/>
          <p14:tracePt t="11778" x="8809038" y="3994150"/>
          <p14:tracePt t="11811" x="8555038" y="4010025"/>
          <p14:tracePt t="11845" x="8397875" y="4052888"/>
          <p14:tracePt t="11862" x="8328025" y="4059238"/>
          <p14:tracePt t="11879" x="8301038" y="4068763"/>
          <p14:tracePt t="11895" x="8181975" y="4068763"/>
          <p14:tracePt t="11912" x="8047038" y="4068763"/>
          <p14:tracePt t="11928" x="8004175" y="4068763"/>
          <p14:tracePt t="11946" x="7900988" y="4068763"/>
          <p14:tracePt t="11962" x="7878763" y="4068763"/>
          <p14:tracePt t="11978" x="7847013" y="4068763"/>
          <p14:tracePt t="11995" x="7797800" y="4068763"/>
          <p14:tracePt t="12011" x="7770813" y="4068763"/>
          <p14:tracePt t="12028" x="7685088" y="4068763"/>
          <p14:tracePt t="12045" x="7581900" y="4064000"/>
          <p14:tracePt t="12061" x="7550150" y="4064000"/>
          <p14:tracePt t="12078" x="7516813" y="4059238"/>
          <p14:tracePt t="12095" x="7512050" y="4052888"/>
          <p14:tracePt t="12111" x="7505700" y="4052888"/>
          <p14:tracePt t="12128" x="7500938" y="4052888"/>
          <p14:tracePt t="12145" x="7489825" y="4052888"/>
          <p14:tracePt t="12161" x="7478713" y="4052888"/>
          <p14:tracePt t="12179" x="7469188" y="4064000"/>
          <p14:tracePt t="12195" x="7446963" y="4086225"/>
          <p14:tracePt t="12211" x="7424738" y="4090988"/>
          <p14:tracePt t="12228" x="7381875" y="4113213"/>
          <p14:tracePt t="12244" x="7285038" y="4129088"/>
          <p14:tracePt t="12261" x="7231063" y="4129088"/>
          <p14:tracePt t="12278" x="7100888" y="4140200"/>
          <p14:tracePt t="12295" x="6889750" y="4144963"/>
          <p14:tracePt t="12311" x="6808788" y="4156075"/>
          <p14:tracePt t="12328" x="6543675" y="4167188"/>
          <p14:tracePt t="12345" x="6188075" y="4187825"/>
          <p14:tracePt t="12362" x="5891213" y="4214813"/>
          <p14:tracePt t="12378" x="5556250" y="4230688"/>
          <p14:tracePt t="12395" x="5172075" y="4230688"/>
          <p14:tracePt t="12411" x="5041900" y="4230688"/>
          <p14:tracePt t="12412" x="4918075" y="4225925"/>
          <p14:tracePt t="12428" x="4706938" y="4210050"/>
          <p14:tracePt t="12446" x="4410075" y="4176713"/>
          <p14:tracePt t="12462" x="4086225" y="4160838"/>
          <p14:tracePt t="12478" x="3895725" y="4160838"/>
          <p14:tracePt t="12495" x="3717925" y="4160838"/>
          <p14:tracePt t="12511" x="3614738" y="4167188"/>
          <p14:tracePt t="12528" x="3524250" y="4167188"/>
          <p14:tracePt t="12545" x="3425825" y="4113213"/>
          <p14:tracePt t="12561" x="3236913" y="4014788"/>
          <p14:tracePt t="12578" x="3160713" y="3987800"/>
          <p14:tracePt t="12595" x="2998788" y="3940175"/>
          <p14:tracePt t="12612" x="2924175" y="3895725"/>
          <p14:tracePt t="12628" x="2913063" y="3890963"/>
          <p14:tracePt t="12645" x="2886075" y="3852863"/>
          <p14:tracePt t="12661" x="2879725" y="3841750"/>
          <p14:tracePt t="12678" x="2859088" y="3814763"/>
          <p14:tracePt t="12695" x="2847975" y="3810000"/>
          <p14:tracePt t="12711" x="2847975" y="3805238"/>
          <p14:tracePt t="12853" x="2859088" y="3810000"/>
          <p14:tracePt t="12864" x="2863850" y="3810000"/>
          <p14:tracePt t="12873" x="2870200" y="3814763"/>
          <p14:tracePt t="12883" x="2886075" y="3821113"/>
          <p14:tracePt t="12895" x="2890838" y="3825875"/>
          <p14:tracePt t="12911" x="2901950" y="3836988"/>
          <p14:tracePt t="12913" x="2906713" y="3841750"/>
          <p14:tracePt t="12928" x="2913063" y="3852863"/>
          <p14:tracePt t="12945" x="2940050" y="3895725"/>
          <p14:tracePt t="12961" x="2955925" y="3922713"/>
          <p14:tracePt t="12978" x="2971800" y="4021138"/>
          <p14:tracePt t="12994" x="2978150" y="4113213"/>
          <p14:tracePt t="13011" x="2978150" y="4133850"/>
          <p14:tracePt t="13028" x="2978150" y="4160838"/>
          <p14:tracePt t="13045" x="2967038" y="4176713"/>
          <p14:tracePt t="13061" x="2955925" y="4183063"/>
          <p14:tracePt t="13078" x="2897188" y="4171950"/>
          <p14:tracePt t="13095" x="2832100" y="4122738"/>
          <p14:tracePt t="13114" x="2782888" y="4075113"/>
          <p14:tracePt t="13129" x="2735263" y="3998913"/>
          <p14:tracePt t="13145" x="2713038" y="3929063"/>
          <p14:tracePt t="13162" x="2713038" y="3852863"/>
          <p14:tracePt t="13178" x="2713038" y="3776663"/>
          <p14:tracePt t="13195" x="2728913" y="3702050"/>
          <p14:tracePt t="13211" x="2762250" y="3675063"/>
          <p14:tracePt t="13228" x="2809875" y="3663950"/>
          <p14:tracePt t="13245" x="2955925" y="3686175"/>
          <p14:tracePt t="13261" x="3059113" y="3717925"/>
          <p14:tracePt t="13278" x="3328988" y="3863975"/>
          <p14:tracePt t="13295" x="3486150" y="3998913"/>
          <p14:tracePt t="13311" x="3502025" y="4106863"/>
          <p14:tracePt t="13328" x="3502025" y="4144963"/>
          <p14:tracePt t="13345" x="3425825" y="4225925"/>
          <p14:tracePt t="13362" x="3317875" y="4241800"/>
          <p14:tracePt t="13378" x="3243263" y="4241800"/>
          <p14:tracePt t="13395" x="3117850" y="4198938"/>
          <p14:tracePt t="13412" x="3090863" y="4183063"/>
          <p14:tracePt t="13414" x="3043238" y="4144963"/>
          <p14:tracePt t="13428" x="2971800" y="4095750"/>
          <p14:tracePt t="13445" x="2924175" y="4021138"/>
          <p14:tracePt t="13462" x="2913063" y="3956050"/>
          <p14:tracePt t="13478" x="2917825" y="3868738"/>
          <p14:tracePt t="13495" x="2989263" y="3805238"/>
          <p14:tracePt t="13512" x="3070225" y="3749675"/>
          <p14:tracePt t="13528" x="3144838" y="3713163"/>
          <p14:tracePt t="13545" x="3209925" y="3713163"/>
          <p14:tracePt t="13562" x="3221038" y="3717925"/>
          <p14:tracePt t="13578" x="3221038" y="3760788"/>
          <p14:tracePt t="13595" x="3198813" y="3821113"/>
          <p14:tracePt t="13612" x="3097213" y="3902075"/>
          <p14:tracePt t="13628" x="3063875" y="3929063"/>
          <p14:tracePt t="13645" x="2978150" y="3960813"/>
          <p14:tracePt t="13662" x="2971800" y="3960813"/>
          <p14:tracePt t="13695" x="2971800" y="3933825"/>
          <p14:tracePt t="13712" x="2971800" y="3922713"/>
          <p14:tracePt t="13729" x="2982913" y="3863975"/>
          <p14:tracePt t="13745" x="2998788" y="3821113"/>
          <p14:tracePt t="13762" x="3005138" y="3814763"/>
          <p14:tracePt t="13779" x="3009900" y="3810000"/>
          <p14:tracePt t="13813" x="3016250" y="3810000"/>
          <p14:tracePt t="13823" x="3032125" y="3825875"/>
          <p14:tracePt t="13834" x="3043238" y="3836988"/>
          <p14:tracePt t="13845" x="3059113" y="3852863"/>
          <p14:tracePt t="13862" x="3074988" y="3863975"/>
          <p14:tracePt t="13879" x="3074988" y="3868738"/>
          <p14:tracePt t="14575" x="3079750" y="3868738"/>
          <p14:tracePt t="14593" x="3086100" y="3868738"/>
          <p14:tracePt t="14614" x="3090863" y="3863975"/>
          <p14:tracePt t="14623" x="3097213" y="3859213"/>
          <p14:tracePt t="14633" x="3106738" y="3852863"/>
          <p14:tracePt t="14645" x="3113088" y="3852863"/>
          <p14:tracePt t="14662" x="3178175" y="3852863"/>
          <p14:tracePt t="14695" x="3382963" y="3848100"/>
          <p14:tracePt t="14728" x="3598863" y="3848100"/>
          <p14:tracePt t="14762" x="3717925" y="3895725"/>
          <p14:tracePt t="14778" x="3756025" y="3933825"/>
          <p14:tracePt t="14795" x="3767138" y="3949700"/>
          <p14:tracePt t="14812" x="3767138" y="3956050"/>
          <p14:tracePt t="14852" x="3767138" y="3960813"/>
          <p14:tracePt t="14863" x="3760788" y="3967163"/>
          <p14:tracePt t="14878" x="3740150" y="3983038"/>
          <p14:tracePt t="14895" x="3675063" y="4014788"/>
          <p14:tracePt t="14912" x="3632200" y="4048125"/>
          <p14:tracePt t="14914" x="3609975" y="4064000"/>
          <p14:tracePt t="14929" x="3587750" y="4079875"/>
          <p14:tracePt t="14946" x="3571875" y="4086225"/>
          <p14:tracePt t="14962" x="3567113" y="4086225"/>
          <p14:tracePt t="14978" x="3567113" y="4090988"/>
          <p14:tracePt t="14995" x="3556000" y="4090988"/>
          <p14:tracePt t="15011" x="3540125" y="4086225"/>
          <p14:tracePt t="15028" x="3524250" y="4064000"/>
          <p14:tracePt t="15045" x="3517900" y="4052888"/>
          <p14:tracePt t="15061" x="3513138" y="4052888"/>
          <p14:tracePt t="15078" x="3513138" y="4048125"/>
          <p14:tracePt t="15095" x="3513138" y="4041775"/>
          <p14:tracePt t="15112" x="3524250" y="4025900"/>
          <p14:tracePt t="15129" x="3533775" y="4021138"/>
          <p14:tracePt t="15146" x="3598863" y="3998913"/>
          <p14:tracePt t="15162" x="3636963" y="3998913"/>
          <p14:tracePt t="15178" x="3825875" y="3987800"/>
          <p14:tracePt t="15195" x="4068763" y="3987800"/>
          <p14:tracePt t="15211" x="4167188" y="3987800"/>
          <p14:tracePt t="15228" x="4421188" y="3987800"/>
          <p14:tracePt t="15244" x="4621213" y="3987800"/>
          <p14:tracePt t="15261" x="4760913" y="3987800"/>
          <p14:tracePt t="15278" x="4875213" y="3987800"/>
          <p14:tracePt t="15295" x="4884738" y="3987800"/>
          <p14:tracePt t="15435" x="4895850" y="3987800"/>
          <p14:tracePt t="15445" x="4929188" y="3971925"/>
          <p14:tracePt t="15452" x="4956175" y="3971925"/>
          <p14:tracePt t="15462" x="5037138" y="3971925"/>
          <p14:tracePt t="15478" x="5111750" y="3960813"/>
          <p14:tracePt t="15495" x="5334000" y="3929063"/>
          <p14:tracePt t="15512" x="5588000" y="3895725"/>
          <p14:tracePt t="15528" x="5900738" y="3879850"/>
          <p14:tracePt t="15545" x="6435725" y="3841750"/>
          <p14:tracePt t="15562" x="6619875" y="3832225"/>
          <p14:tracePt t="15578" x="7089775" y="3814763"/>
          <p14:tracePt t="15595" x="7305675" y="3814763"/>
          <p14:tracePt t="15612" x="7435850" y="3821113"/>
          <p14:tracePt t="15628" x="7435850" y="3825875"/>
          <p14:tracePt t="15645" x="7435850" y="3832225"/>
          <p14:tracePt t="15662" x="7388225" y="3859213"/>
          <p14:tracePt t="15678" x="7370763" y="3863975"/>
          <p14:tracePt t="15695" x="7354888" y="3868738"/>
          <p14:tracePt t="15732" x="7361238" y="3868738"/>
          <p14:tracePt t="15745" x="7388225" y="3868738"/>
          <p14:tracePt t="15762" x="7435850" y="3868738"/>
          <p14:tracePt t="15778" x="7635875" y="3868738"/>
          <p14:tracePt t="15795" x="7927975" y="3859213"/>
          <p14:tracePt t="15811" x="8051800" y="3859213"/>
          <p14:tracePt t="15828" x="8440738" y="3859213"/>
          <p14:tracePt t="15845" x="8997950" y="3859213"/>
          <p14:tracePt t="15862" x="9267825" y="3863975"/>
          <p14:tracePt t="15878" x="9391650" y="3863975"/>
          <p14:tracePt t="15895" x="9483725" y="3875088"/>
          <p14:tracePt t="15912" x="9494838" y="3886200"/>
          <p14:tracePt t="15932" x="9483725" y="3890963"/>
          <p14:tracePt t="15945" x="9456738" y="3890963"/>
          <p14:tracePt t="15961" x="9398000" y="3895725"/>
          <p14:tracePt t="15978" x="9305925" y="3906838"/>
          <p14:tracePt t="15995" x="9251950" y="3922713"/>
          <p14:tracePt t="16011" x="9240838" y="3929063"/>
          <p14:tracePt t="16028" x="9236075" y="3929063"/>
          <p14:tracePt t="16045" x="9236075" y="3933825"/>
          <p14:tracePt t="16061" x="9229725" y="3933825"/>
          <p14:tracePt t="16078" x="9220200" y="3933825"/>
          <p14:tracePt t="16095" x="9182100" y="3940175"/>
          <p14:tracePt t="16111" x="9175750" y="3940175"/>
          <p14:tracePt t="16128" x="9166225" y="3940175"/>
          <p14:tracePt t="16183" x="9155113" y="3940175"/>
          <p14:tracePt t="16193" x="9137650" y="3944938"/>
          <p14:tracePt t="16203" x="9132888" y="3949700"/>
          <p14:tracePt t="16214" x="9121775" y="3949700"/>
          <p14:tracePt t="16228" x="9110663" y="3949700"/>
          <p14:tracePt t="16245" x="9090025" y="3949700"/>
          <p14:tracePt t="16261" x="9056688" y="3949700"/>
          <p14:tracePt t="16278" x="9020175" y="3944938"/>
          <p14:tracePt t="16295" x="9009063" y="3944938"/>
          <p14:tracePt t="16312" x="8997950" y="3944938"/>
          <p14:tracePt t="16328" x="8986838" y="3944938"/>
          <p14:tracePt t="16345" x="8975725" y="3944938"/>
          <p14:tracePt t="16362" x="8966200" y="3944938"/>
          <p14:tracePt t="16378" x="8959850" y="3944938"/>
          <p14:tracePt t="16395" x="8955088" y="3944938"/>
          <p14:tracePt t="16411" x="8948738" y="3944938"/>
          <p14:tracePt t="16413" x="8943975" y="3949700"/>
          <p14:tracePt t="16428" x="8939213" y="3956050"/>
          <p14:tracePt t="16446" x="8932863" y="3967163"/>
          <p14:tracePt t="16461" x="8932863" y="3971925"/>
          <p14:tracePt t="16492" x="8916988" y="3971925"/>
          <p14:tracePt t="16504" x="8905875" y="3971925"/>
          <p14:tracePt t="16513" x="8878888" y="3971925"/>
          <p14:tracePt t="16528" x="8829675" y="3971925"/>
          <p14:tracePt t="16545" x="8755063" y="3971925"/>
          <p14:tracePt t="16562" x="8678863" y="3971925"/>
          <p14:tracePt t="16578" x="8613775" y="3983038"/>
          <p14:tracePt t="16595" x="8494713" y="3987800"/>
          <p14:tracePt t="16612" x="8278813" y="4010025"/>
          <p14:tracePt t="16628" x="8062913" y="4048125"/>
          <p14:tracePt t="16645" x="7824788" y="4059238"/>
          <p14:tracePt t="16662" x="7478713" y="4106863"/>
          <p14:tracePt t="16678" x="7354888" y="4117975"/>
          <p14:tracePt t="16695" x="6880225" y="4144963"/>
          <p14:tracePt t="16711" x="6408738" y="4183063"/>
          <p14:tracePt t="16728" x="5934075" y="4210050"/>
          <p14:tracePt t="16745" x="5500688" y="4241800"/>
          <p14:tracePt t="16762" x="5338763" y="4241800"/>
          <p14:tracePt t="16778" x="5302250" y="4241800"/>
          <p14:tracePt t="16795" x="5192713" y="4225925"/>
          <p14:tracePt t="16811" x="5176838" y="4221163"/>
          <p14:tracePt t="16828" x="5172075" y="4210050"/>
          <p14:tracePt t="16845" x="5149850" y="4198938"/>
          <p14:tracePt t="16862" x="5138738" y="4194175"/>
          <p14:tracePt t="16879" x="5095875" y="4176713"/>
          <p14:tracePt t="16895" x="5053013" y="4156075"/>
          <p14:tracePt t="16912" x="5030788" y="4149725"/>
          <p14:tracePt t="16914" x="5003800" y="4133850"/>
          <p14:tracePt t="16928" x="4922838" y="4129088"/>
          <p14:tracePt t="16945" x="4821238" y="4106863"/>
          <p14:tracePt t="16962" x="4729163" y="4095750"/>
          <p14:tracePt t="16978" x="4637088" y="4079875"/>
          <p14:tracePt t="16995" x="4533900" y="4025900"/>
          <p14:tracePt t="17011" x="4479925" y="3976688"/>
          <p14:tracePt t="17028" x="4398963" y="3929063"/>
          <p14:tracePt t="17045" x="4313238" y="3875088"/>
          <p14:tracePt t="17061" x="4268788" y="3848100"/>
          <p14:tracePt t="17078" x="4237038" y="3825875"/>
          <p14:tracePt t="17094" x="4214813" y="3798888"/>
          <p14:tracePt t="17112" x="4210050" y="3794125"/>
          <p14:tracePt t="17244" x="4210050" y="3798888"/>
          <p14:tracePt t="17254" x="4214813" y="3810000"/>
          <p14:tracePt t="17272" x="4221163" y="3814763"/>
          <p14:tracePt t="17291" x="4221163" y="3821113"/>
          <p14:tracePt t="17302" x="4225925" y="3825875"/>
          <p14:tracePt t="17393" x="4225925" y="3821113"/>
          <p14:tracePt t="17422" x="4225925" y="3814763"/>
          <p14:tracePt t="17432" x="4225925" y="3810000"/>
          <p14:tracePt t="17584" x="4225925" y="3814763"/>
          <p14:tracePt t="17603" x="4225925" y="3821113"/>
          <p14:tracePt t="17623" x="4230688" y="3821113"/>
          <p14:tracePt t="18022" x="4221163" y="3821113"/>
          <p14:tracePt t="18032" x="4198938" y="3821113"/>
          <p14:tracePt t="18042" x="4171950" y="3821113"/>
          <p14:tracePt t="18052" x="4133850" y="3821113"/>
          <p14:tracePt t="18063" x="4122738" y="3821113"/>
          <p14:tracePt t="18078" x="4106863" y="3821113"/>
          <p14:tracePt t="18095" x="4095750" y="3821113"/>
          <p14:tracePt t="18112" x="4090988" y="3821113"/>
          <p14:tracePt t="18146" x="3967163" y="3832225"/>
          <p14:tracePt t="18178" x="3879850" y="3848100"/>
          <p14:tracePt t="18213" x="3879850" y="3852863"/>
          <p14:tracePt t="18312" x="3886200" y="3852863"/>
          <p14:tracePt t="18322" x="3902075" y="3852863"/>
          <p14:tracePt t="18332" x="3913188" y="3852863"/>
          <p14:tracePt t="18352" x="3917950" y="3852863"/>
          <p14:tracePt t="18362" x="3922713" y="3852863"/>
          <p14:tracePt t="18432" x="3929063" y="3852863"/>
          <p14:tracePt t="18442" x="3940175" y="3852863"/>
          <p14:tracePt t="18452" x="3960813" y="3852863"/>
          <p14:tracePt t="18462" x="3998913" y="3852863"/>
          <p14:tracePt t="18478" x="4025900" y="3852863"/>
          <p14:tracePt t="18495" x="4102100" y="3841750"/>
          <p14:tracePt t="18512" x="4183063" y="3836988"/>
          <p14:tracePt t="18528" x="4248150" y="3836988"/>
          <p14:tracePt t="18545" x="4545013" y="3825875"/>
          <p14:tracePt t="18561" x="4684713" y="3825875"/>
          <p14:tracePt t="18578" x="5219700" y="3810000"/>
          <p14:tracePt t="18595" x="5572125" y="3798888"/>
          <p14:tracePt t="18612" x="5700713" y="3798888"/>
          <p14:tracePt t="18628" x="6003925" y="3798888"/>
          <p14:tracePt t="18645" x="6273800" y="3798888"/>
          <p14:tracePt t="18662" x="6489700" y="3805238"/>
          <p14:tracePt t="18678" x="6604000" y="3805238"/>
          <p14:tracePt t="18695" x="6727825" y="3805238"/>
          <p14:tracePt t="18711" x="6781800" y="3805238"/>
          <p14:tracePt t="18728" x="6831013" y="3805238"/>
          <p14:tracePt t="18745" x="6880225" y="3805238"/>
          <p14:tracePt t="18761" x="6916738" y="3805238"/>
          <p14:tracePt t="18778" x="6938963" y="3805238"/>
          <p14:tracePt t="18795" x="6965950" y="3805238"/>
          <p14:tracePt t="18812" x="6970713" y="3805238"/>
          <p14:tracePt t="18828" x="6977063" y="3805238"/>
          <p14:tracePt t="18845" x="6992938" y="3805238"/>
          <p14:tracePt t="18862" x="7031038" y="3805238"/>
          <p14:tracePt t="18878" x="7058025" y="3805238"/>
          <p14:tracePt t="18896" x="7134225" y="3805238"/>
          <p14:tracePt t="18912" x="7197725" y="3805238"/>
          <p14:tracePt t="18929" x="7262813" y="3805238"/>
          <p14:tracePt t="18945" x="7381875" y="3821113"/>
          <p14:tracePt t="18962" x="7435850" y="3821113"/>
          <p14:tracePt t="18978" x="7624763" y="3841750"/>
          <p14:tracePt t="18995" x="7777163" y="3841750"/>
          <p14:tracePt t="19011" x="7878763" y="3852863"/>
          <p14:tracePt t="19028" x="8004175" y="3852863"/>
          <p14:tracePt t="19045" x="8112125" y="3859213"/>
          <p14:tracePt t="19061" x="8208963" y="3868738"/>
          <p14:tracePt t="19078" x="8328025" y="3868738"/>
          <p14:tracePt t="19095" x="8516938" y="3868738"/>
          <p14:tracePt t="19112" x="8689975" y="3868738"/>
          <p14:tracePt t="19128" x="8743950" y="3868738"/>
          <p14:tracePt t="19146" x="8847138" y="3868738"/>
          <p14:tracePt t="19161" x="8883650" y="3868738"/>
          <p14:tracePt t="19178" x="8975725" y="3868738"/>
          <p14:tracePt t="19195" x="9029700" y="3868738"/>
          <p14:tracePt t="19211" x="9047163" y="3868738"/>
          <p14:tracePt t="19228" x="9063038" y="3868738"/>
          <p14:tracePt t="19245" x="9083675" y="3868738"/>
          <p14:tracePt t="19261" x="9101138" y="3868738"/>
          <p14:tracePt t="19278" x="9137650" y="3868738"/>
          <p14:tracePt t="19295" x="9170988" y="3868738"/>
          <p14:tracePt t="19312" x="9182100" y="3868738"/>
          <p14:tracePt t="19328" x="9186863" y="3868738"/>
          <p14:tracePt t="19344" x="9193213" y="3868738"/>
          <p14:tracePt t="19708" x="9193213" y="3875088"/>
          <p14:tracePt t="19715" x="9186863" y="3875088"/>
          <p14:tracePt t="19728" x="9182100" y="3875088"/>
          <p14:tracePt t="19745" x="9175750" y="3875088"/>
          <p14:tracePt t="19865" x="9170988" y="3875088"/>
          <p14:tracePt t="19875" x="9159875" y="3875088"/>
          <p14:tracePt t="19883" x="9148763" y="3875088"/>
          <p14:tracePt t="19912" x="9137650" y="3875088"/>
          <p14:tracePt t="19932" x="9132888" y="3875088"/>
          <p14:tracePt t="19945" x="9128125" y="3875088"/>
          <p14:tracePt t="19962" x="9121775" y="3875088"/>
          <p14:tracePt t="19978" x="9117013" y="3875088"/>
          <p14:tracePt t="19995" x="9090025" y="3879850"/>
          <p14:tracePt t="20011" x="9078913" y="3879850"/>
          <p14:tracePt t="20028" x="9040813" y="3879850"/>
          <p14:tracePt t="20045" x="9009063" y="3879850"/>
          <p14:tracePt t="20061" x="8993188" y="3879850"/>
          <p14:tracePt t="20078" x="8943975" y="3879850"/>
          <p14:tracePt t="20095" x="8890000" y="3879850"/>
          <p14:tracePt t="20112" x="8829675" y="3890963"/>
          <p14:tracePt t="20128" x="8802688" y="3890963"/>
          <p14:tracePt t="20146" x="8770938" y="3895725"/>
          <p14:tracePt t="20161" x="8755063" y="3895725"/>
          <p14:tracePt t="20178" x="8748713" y="3895725"/>
          <p14:tracePt t="20195" x="8743950" y="3895725"/>
          <p14:tracePt t="20211" x="8739188" y="3895725"/>
          <p14:tracePt t="20228" x="8728075" y="3895725"/>
          <p14:tracePt t="20245" x="8705850" y="3895725"/>
          <p14:tracePt t="20261" x="8694738" y="3895725"/>
          <p14:tracePt t="20278" x="8667750" y="3895725"/>
          <p14:tracePt t="20295" x="8651875" y="3895725"/>
          <p14:tracePt t="20328" x="8647113" y="3895725"/>
          <p14:tracePt t="20345" x="8629650" y="3902075"/>
          <p14:tracePt t="20361" x="8620125" y="3902075"/>
          <p14:tracePt t="20378" x="8575675" y="3906838"/>
          <p14:tracePt t="20395" x="8494713" y="3917950"/>
          <p14:tracePt t="20412" x="8440738" y="3922713"/>
          <p14:tracePt t="20428" x="8393113" y="3922713"/>
          <p14:tracePt t="20445" x="8343900" y="3929063"/>
          <p14:tracePt t="20461" x="8312150" y="3929063"/>
          <p14:tracePt t="20478" x="8289925" y="3929063"/>
          <p14:tracePt t="20494" x="8285163" y="3929063"/>
          <p14:tracePt t="20528" x="8278813" y="3929063"/>
          <p14:tracePt t="20552" x="8267700" y="3929063"/>
          <p14:tracePt t="20563" x="8247063" y="3929063"/>
          <p14:tracePt t="20578" x="8235950" y="3929063"/>
          <p14:tracePt t="20595" x="8193088" y="3929063"/>
          <p14:tracePt t="20611" x="8116888" y="3929063"/>
          <p14:tracePt t="20628" x="8101013" y="3929063"/>
          <p14:tracePt t="20645" x="8040688" y="3929063"/>
          <p14:tracePt t="20662" x="8020050" y="3929063"/>
          <p14:tracePt t="20678" x="7966075" y="3929063"/>
          <p14:tracePt t="20695" x="7885113" y="3929063"/>
          <p14:tracePt t="20712" x="7793038" y="3929063"/>
          <p14:tracePt t="20728" x="7669213" y="3940175"/>
          <p14:tracePt t="20745" x="7435850" y="3949700"/>
          <p14:tracePt t="20762" x="7246938" y="3971925"/>
          <p14:tracePt t="20778" x="7116763" y="3994150"/>
          <p14:tracePt t="20795" x="7058025" y="3994150"/>
          <p14:tracePt t="20811" x="7042150" y="3994150"/>
          <p14:tracePt t="20845" x="7035800" y="3994150"/>
          <p14:tracePt t="20882" x="7035800" y="3987800"/>
          <p14:tracePt t="21164" x="6981825" y="3987800"/>
          <p14:tracePt t="21173" x="6907213" y="3987800"/>
          <p14:tracePt t="21184" x="6770688" y="3987800"/>
          <p14:tracePt t="21195" x="6680200" y="3987800"/>
          <p14:tracePt t="21211" x="6489700" y="3987800"/>
          <p14:tracePt t="21245" x="6091238" y="3976688"/>
          <p14:tracePt t="21278" x="5799138" y="3967163"/>
          <p14:tracePt t="21311" x="5441950" y="3956050"/>
          <p14:tracePt t="21328" x="5118100" y="3956050"/>
          <p14:tracePt t="21345" x="4749800" y="3960813"/>
          <p14:tracePt t="21362" x="4414838" y="3976688"/>
          <p14:tracePt t="21378" x="4313238" y="3983038"/>
          <p14:tracePt t="21395" x="4113213" y="3983038"/>
          <p14:tracePt t="21411" x="4005263" y="4003675"/>
          <p14:tracePt t="21428" x="3940175" y="4003675"/>
          <p14:tracePt t="21445" x="3879850" y="4010025"/>
          <p14:tracePt t="21461" x="3852863" y="4014788"/>
          <p14:tracePt t="21478" x="3825875" y="4030663"/>
          <p14:tracePt t="21495" x="3787775" y="4037013"/>
          <p14:tracePt t="21512" x="3756025" y="4052888"/>
          <p14:tracePt t="21528" x="3740150" y="4052888"/>
          <p14:tracePt t="21545" x="3722688" y="4059238"/>
          <p14:tracePt t="21562" x="3702050" y="4068763"/>
          <p14:tracePt t="21578" x="3641725" y="4086225"/>
          <p14:tracePt t="21595" x="3425825" y="4117975"/>
          <p14:tracePt t="21611" x="3302000" y="4129088"/>
          <p14:tracePt t="21628" x="2832100" y="4194175"/>
          <p14:tracePt t="21645" x="2200275" y="4257675"/>
          <p14:tracePt t="21662" x="1600200" y="4275138"/>
          <p14:tracePt t="21678" x="1420813" y="4275138"/>
          <p14:tracePt t="21695" x="993775" y="4248150"/>
          <p14:tracePt t="21711" x="869950" y="4225925"/>
          <p14:tracePt t="21728" x="561975" y="4171950"/>
          <p14:tracePt t="21745" x="427038" y="4102100"/>
          <p14:tracePt t="21761" x="395288" y="4079875"/>
          <p14:tracePt t="21778" x="373063" y="4048125"/>
          <p14:tracePt t="21795" x="366713" y="4010025"/>
          <p14:tracePt t="21811" x="366713" y="3998913"/>
          <p14:tracePt t="21828" x="366713" y="3967163"/>
          <p14:tracePt t="21845" x="388938" y="3940175"/>
          <p14:tracePt t="21862" x="431800" y="3886200"/>
          <p14:tracePt t="21878" x="465138" y="3875088"/>
          <p14:tracePt t="21895" x="577850" y="3787775"/>
          <p14:tracePt t="21912" x="685800" y="3733800"/>
          <p14:tracePt t="21914" x="750888" y="3706813"/>
          <p14:tracePt t="21928" x="842963" y="3675063"/>
          <p14:tracePt t="21945" x="1101725" y="3582988"/>
          <p14:tracePt t="21961" x="1193800" y="3556000"/>
          <p14:tracePt t="21978" x="1382713" y="3533775"/>
          <p14:tracePt t="21994" x="1573213" y="3533775"/>
          <p14:tracePt t="22011" x="1647825" y="3540125"/>
          <p14:tracePt t="22028" x="1901825" y="3582988"/>
          <p14:tracePt t="22044" x="2128838" y="3636963"/>
          <p14:tracePt t="22061" x="2200275" y="3663950"/>
          <p14:tracePt t="22078" x="2324100" y="3740150"/>
          <p14:tracePt t="22095" x="2351088" y="3776663"/>
          <p14:tracePt t="22112" x="2351088" y="3814763"/>
          <p14:tracePt t="22128" x="2344738" y="3836988"/>
          <p14:tracePt t="22145" x="2335213" y="3852863"/>
          <p14:tracePt t="22161" x="2328863" y="3859213"/>
          <p14:tracePt t="22178" x="2324100" y="3863975"/>
          <p14:tracePt t="22832" x="2312988" y="3902075"/>
          <p14:tracePt t="22842" x="2286000" y="3967163"/>
          <p14:tracePt t="22852" x="2243138" y="4059238"/>
          <p14:tracePt t="22864" x="2216150" y="4117975"/>
          <p14:tracePt t="22878" x="2189163" y="4160838"/>
          <p14:tracePt t="22895" x="2058988" y="4279900"/>
          <p14:tracePt t="22912" x="1955800" y="4333875"/>
          <p14:tracePt t="22914" x="1885950" y="4360863"/>
          <p14:tracePt t="22928" x="1820863" y="4371975"/>
          <p14:tracePt t="22962" x="1654175" y="4403725"/>
          <p14:tracePt t="22995" x="1643063" y="4403725"/>
          <p14:tracePt t="23028" x="1674813" y="4383088"/>
          <p14:tracePt t="23045" x="1724025" y="4360863"/>
          <p14:tracePt t="23061" x="1755775" y="4349750"/>
          <p14:tracePt t="23078" x="1881188" y="4349750"/>
          <p14:tracePt t="23094" x="2009775" y="4349750"/>
          <p14:tracePt t="23112" x="2085975" y="4349750"/>
          <p14:tracePt t="23128" x="2117725" y="4356100"/>
          <p14:tracePt t="23145" x="2128838" y="4356100"/>
          <p14:tracePt t="23232" x="2135188" y="4329113"/>
          <p14:tracePt t="23242" x="2139950" y="4318000"/>
          <p14:tracePt t="23252" x="2139950" y="4313238"/>
          <p14:tracePt t="23262" x="2144713" y="4306888"/>
          <p14:tracePt t="23278" x="2151063" y="4302125"/>
          <p14:tracePt t="23295" x="2193925" y="4264025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856343"/>
            <a:ext cx="10712824" cy="5320620"/>
          </a:xfrm>
        </p:spPr>
        <p:txBody>
          <a:bodyPr/>
          <a:lstStyle/>
          <a:p>
            <a:pPr marL="0" lvl="0" indent="0">
              <a:buNone/>
            </a:pPr>
            <a:r>
              <a:rPr lang="en-US" altLang="ja-JP" sz="3200" dirty="0"/>
              <a:t>7. [Those who left early]</a:t>
            </a:r>
            <a:r>
              <a:rPr lang="en-US" altLang="ja-JP" sz="3200" b="1" baseline="-25000" dirty="0"/>
              <a:t>S</a:t>
            </a:r>
            <a:r>
              <a:rPr lang="en-US" altLang="ja-JP" sz="3200" dirty="0"/>
              <a:t> </a:t>
            </a:r>
            <a:r>
              <a:rPr lang="en-US" altLang="ja-JP" sz="3200" dirty="0">
                <a:solidFill>
                  <a:srgbClr val="FF0000"/>
                </a:solidFill>
              </a:rPr>
              <a:t>missed the game winning homerun </a:t>
            </a:r>
            <a:r>
              <a:rPr lang="en-US" altLang="ja-JP" sz="3200" b="1" i="1" dirty="0"/>
              <a:t>and</a:t>
            </a:r>
            <a:r>
              <a:rPr lang="en-US" altLang="ja-JP" sz="3200" dirty="0"/>
              <a:t> </a:t>
            </a:r>
            <a:r>
              <a:rPr lang="en-US" altLang="ja-JP" sz="3200" dirty="0">
                <a:solidFill>
                  <a:srgbClr val="FF0000"/>
                </a:solidFill>
              </a:rPr>
              <a:t>were all regretful.</a:t>
            </a:r>
            <a:endParaRPr lang="ja-JP" altLang="ja-JP" sz="3200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endParaRPr lang="en-US" altLang="ja-JP" sz="3200" dirty="0"/>
          </a:p>
          <a:p>
            <a:pPr marL="0" lvl="0" indent="0">
              <a:buNone/>
            </a:pPr>
            <a:endParaRPr lang="en-US" altLang="ja-JP" sz="3200" dirty="0"/>
          </a:p>
          <a:p>
            <a:pPr marL="0" lvl="0" indent="0">
              <a:buNone/>
            </a:pPr>
            <a:endParaRPr lang="en-US" altLang="ja-JP" sz="3200" dirty="0"/>
          </a:p>
          <a:p>
            <a:pPr marL="0" lvl="0" indent="0">
              <a:buNone/>
            </a:pPr>
            <a:r>
              <a:rPr lang="en-US" altLang="ja-JP" sz="3200" dirty="0"/>
              <a:t>8.  [Those who </a:t>
            </a:r>
            <a:r>
              <a:rPr lang="en-US" altLang="ja-JP" sz="3200" dirty="0">
                <a:solidFill>
                  <a:srgbClr val="FF0000"/>
                </a:solidFill>
              </a:rPr>
              <a:t>left early</a:t>
            </a:r>
            <a:r>
              <a:rPr lang="en-US" altLang="ja-JP" sz="3200" dirty="0"/>
              <a:t> </a:t>
            </a:r>
            <a:r>
              <a:rPr lang="en-US" altLang="ja-JP" sz="3200" b="1" i="1" dirty="0"/>
              <a:t>and</a:t>
            </a:r>
            <a:r>
              <a:rPr lang="en-US" altLang="ja-JP" sz="3200" dirty="0"/>
              <a:t> </a:t>
            </a:r>
            <a:r>
              <a:rPr lang="en-US" altLang="ja-JP" sz="3200" dirty="0">
                <a:solidFill>
                  <a:srgbClr val="FF0000"/>
                </a:solidFill>
              </a:rPr>
              <a:t>missed the game winning homerun]</a:t>
            </a:r>
            <a:r>
              <a:rPr lang="en-US" altLang="ja-JP" sz="3200" b="1" baseline="-25000" dirty="0"/>
              <a:t>S</a:t>
            </a:r>
            <a:r>
              <a:rPr lang="en-US" altLang="ja-JP" sz="3200" dirty="0"/>
              <a:t> were all regretful.</a:t>
            </a:r>
            <a:endParaRPr lang="ja-JP" altLang="ja-JP" sz="3200" dirty="0"/>
          </a:p>
          <a:p>
            <a:pPr marL="0" indent="0">
              <a:buNone/>
            </a:pPr>
            <a:endParaRPr lang="en-US" altLang="ja-JP" sz="3200" dirty="0"/>
          </a:p>
          <a:p>
            <a:pPr marL="514350" indent="-514350">
              <a:buAutoNum type="arabicPeriod" startAt="5"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514350" indent="-514350">
              <a:buAutoNum type="arabicPeriod" startAt="5"/>
            </a:pPr>
            <a:endParaRPr lang="ja-JP" altLang="ja-JP" dirty="0"/>
          </a:p>
          <a:p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90177" y="2142631"/>
            <a:ext cx="104532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早く帰った人々はサヨナラホームランを見逃がし、みな残念がった。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90176" y="4753969"/>
            <a:ext cx="104532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早く帰ってサヨナラホームランを見逃した人々は、みな残念がった。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245E69BB-0CBE-4829-AC45-6D69B3F26A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804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3"/>
    </mc:Choice>
    <mc:Fallback xmlns="">
      <p:transition spd="slow" advTm="7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接続詞とつなぎ語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199" y="1825624"/>
            <a:ext cx="10720079" cy="43533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ja-JP" altLang="en-US" sz="3600" dirty="0"/>
              <a:t>等位接続詞：</a:t>
            </a:r>
            <a:r>
              <a:rPr lang="ja-JP" altLang="en-US" sz="3600" b="1" dirty="0">
                <a:solidFill>
                  <a:srgbClr val="FF0000"/>
                </a:solidFill>
              </a:rPr>
              <a:t>等</a:t>
            </a:r>
            <a:r>
              <a:rPr lang="ja-JP" altLang="en-US" sz="3600" dirty="0"/>
              <a:t>しい</a:t>
            </a:r>
            <a:r>
              <a:rPr lang="ja-JP" altLang="en-US" sz="3600" b="1" dirty="0">
                <a:solidFill>
                  <a:srgbClr val="FF0000"/>
                </a:solidFill>
              </a:rPr>
              <a:t>位</a:t>
            </a:r>
            <a:r>
              <a:rPr lang="ja-JP" altLang="en-US" sz="3600" dirty="0"/>
              <a:t>の語句を</a:t>
            </a:r>
            <a:r>
              <a:rPr lang="ja-JP" altLang="en-US" sz="3600" b="1" dirty="0">
                <a:solidFill>
                  <a:srgbClr val="FF0000"/>
                </a:solidFill>
              </a:rPr>
              <a:t>接続</a:t>
            </a:r>
            <a:r>
              <a:rPr lang="ja-JP" altLang="en-US" sz="3600" dirty="0"/>
              <a:t>する</a:t>
            </a:r>
            <a:r>
              <a:rPr lang="ja-JP" altLang="en-US" sz="3600" b="1" dirty="0">
                <a:solidFill>
                  <a:srgbClr val="FF0000"/>
                </a:solidFill>
              </a:rPr>
              <a:t>詞</a:t>
            </a:r>
            <a:endParaRPr kumimoji="1" lang="en-US" altLang="ja-JP" sz="3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sz="3600" dirty="0"/>
              <a:t>   and, but, or: I</a:t>
            </a:r>
            <a:r>
              <a:rPr lang="ja-JP" altLang="en-US" sz="3600" dirty="0"/>
              <a:t> </a:t>
            </a:r>
            <a:r>
              <a:rPr lang="en-US" altLang="ja-JP" sz="3600" dirty="0"/>
              <a:t>am</a:t>
            </a:r>
            <a:r>
              <a:rPr lang="ja-JP" altLang="en-US" sz="3600" dirty="0"/>
              <a:t> </a:t>
            </a:r>
            <a:r>
              <a:rPr lang="en-US" altLang="ja-JP" sz="3600" dirty="0"/>
              <a:t>the</a:t>
            </a:r>
            <a:r>
              <a:rPr lang="ja-JP" altLang="en-US" sz="3600" dirty="0"/>
              <a:t> </a:t>
            </a:r>
            <a:r>
              <a:rPr lang="en-US" altLang="ja-JP" sz="3600" dirty="0"/>
              <a:t>captain, but my wife is the admiral.</a:t>
            </a:r>
          </a:p>
          <a:p>
            <a:pPr marL="0" indent="0">
              <a:buNone/>
            </a:pPr>
            <a:r>
              <a:rPr lang="ja-JP" altLang="en-US" sz="3600" dirty="0"/>
              <a:t>従位接続詞：文を他の文に</a:t>
            </a:r>
            <a:r>
              <a:rPr lang="ja-JP" altLang="en-US" sz="3600" b="1" dirty="0">
                <a:solidFill>
                  <a:srgbClr val="FF0000"/>
                </a:solidFill>
              </a:rPr>
              <a:t>従</a:t>
            </a:r>
            <a:r>
              <a:rPr lang="ja-JP" altLang="en-US" sz="3600" dirty="0"/>
              <a:t>う</a:t>
            </a:r>
            <a:r>
              <a:rPr lang="ja-JP" altLang="en-US" sz="3600" b="1" dirty="0">
                <a:solidFill>
                  <a:srgbClr val="FF0000"/>
                </a:solidFill>
              </a:rPr>
              <a:t>位</a:t>
            </a:r>
            <a:r>
              <a:rPr lang="ja-JP" altLang="en-US" sz="3600" dirty="0"/>
              <a:t>にする</a:t>
            </a:r>
            <a:r>
              <a:rPr lang="ja-JP" altLang="en-US" sz="3600" b="1" dirty="0">
                <a:solidFill>
                  <a:srgbClr val="FF0000"/>
                </a:solidFill>
              </a:rPr>
              <a:t>接続詞</a:t>
            </a:r>
            <a:endParaRPr lang="en-US" altLang="ja-JP" sz="3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sz="3600" dirty="0"/>
              <a:t>   </a:t>
            </a:r>
            <a:r>
              <a:rPr lang="en-US" altLang="ja-JP" sz="3600" dirty="0" err="1"/>
              <a:t>eg</a:t>
            </a:r>
            <a:r>
              <a:rPr lang="en-US" altLang="ja-JP" sz="3600" dirty="0"/>
              <a:t>. because: </a:t>
            </a:r>
            <a:r>
              <a:rPr lang="en-US" altLang="ja-JP" sz="3600" u="sng" dirty="0">
                <a:solidFill>
                  <a:srgbClr val="0070C0"/>
                </a:solidFill>
              </a:rPr>
              <a:t>I cannot help you</a:t>
            </a:r>
            <a:r>
              <a:rPr lang="en-US" altLang="ja-JP" sz="3600" dirty="0">
                <a:solidFill>
                  <a:srgbClr val="0070C0"/>
                </a:solidFill>
              </a:rPr>
              <a:t> </a:t>
            </a:r>
            <a:r>
              <a:rPr lang="en-US" altLang="ja-JP" sz="3600" u="sng" dirty="0">
                <a:solidFill>
                  <a:srgbClr val="00B050"/>
                </a:solidFill>
              </a:rPr>
              <a:t>because I am busy</a:t>
            </a:r>
            <a:r>
              <a:rPr lang="en-US" altLang="ja-JP" sz="3600" dirty="0"/>
              <a:t>.</a:t>
            </a:r>
          </a:p>
          <a:p>
            <a:pPr marL="0" indent="0">
              <a:buNone/>
            </a:pPr>
            <a:endParaRPr kumimoji="1" lang="en-US" altLang="ja-JP" sz="3600" dirty="0"/>
          </a:p>
          <a:p>
            <a:pPr marL="0" indent="0">
              <a:buNone/>
            </a:pPr>
            <a:r>
              <a:rPr lang="ja-JP" altLang="en-US" sz="3600" dirty="0"/>
              <a:t>つなぎ語</a:t>
            </a:r>
            <a:endParaRPr lang="en-US" altLang="ja-JP" sz="3600" dirty="0"/>
          </a:p>
          <a:p>
            <a:pPr marL="0" indent="0">
              <a:buNone/>
            </a:pPr>
            <a:r>
              <a:rPr kumimoji="1" lang="ja-JP" altLang="en-US" sz="3600" dirty="0"/>
              <a:t>　</a:t>
            </a:r>
            <a:r>
              <a:rPr lang="en-US" altLang="ja-JP" sz="3600" dirty="0" err="1"/>
              <a:t>eg</a:t>
            </a:r>
            <a:r>
              <a:rPr lang="en-US" altLang="ja-JP" sz="3600" dirty="0"/>
              <a:t>. so: I am busy and so I cannot help you.</a:t>
            </a:r>
            <a:endParaRPr kumimoji="1" lang="en-US" altLang="ja-JP" sz="3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387211" y="4209868"/>
            <a:ext cx="2265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0070C0"/>
                </a:solidFill>
              </a:rPr>
              <a:t>主節</a:t>
            </a:r>
            <a:endParaRPr lang="en-US" altLang="ja-JP" sz="3600" b="1" dirty="0">
              <a:solidFill>
                <a:srgbClr val="0070C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726564" y="4209867"/>
            <a:ext cx="2265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00B050"/>
                </a:solidFill>
              </a:rPr>
              <a:t>従属節</a:t>
            </a:r>
            <a:endParaRPr lang="en-US" altLang="ja-JP" sz="3600" b="1" dirty="0">
              <a:solidFill>
                <a:srgbClr val="00B050"/>
              </a:solidFill>
            </a:endParaRPr>
          </a:p>
        </p:txBody>
      </p:sp>
      <p:sp>
        <p:nvSpPr>
          <p:cNvPr id="8" name="左カーブ矢印 7"/>
          <p:cNvSpPr/>
          <p:nvPr/>
        </p:nvSpPr>
        <p:spPr>
          <a:xfrm rot="5400000">
            <a:off x="6481644" y="3722541"/>
            <a:ext cx="521978" cy="2673832"/>
          </a:xfrm>
          <a:prstGeom prst="curved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C536831B-0A2C-4C93-AA48-29CBA97C3F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827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493"/>
    </mc:Choice>
    <mc:Fallback xmlns="">
      <p:transition spd="slow" advTm="127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7" grpId="0"/>
      <p:bldP spid="8" grpId="0" animBg="1"/>
    </p:bldLst>
  </p:timing>
  <p:extLst>
    <p:ext uri="{3A86A75C-4F4B-4683-9AE1-C65F6400EC91}">
      <p14:laserTraceLst xmlns:p14="http://schemas.microsoft.com/office/powerpoint/2010/main">
        <p14:tracePtLst>
          <p14:tracePt t="9807" x="2112963" y="3783013"/>
          <p14:tracePt t="9817" x="2128838" y="3717925"/>
          <p14:tracePt t="9825" x="2162175" y="3652838"/>
          <p14:tracePt t="9835" x="2162175" y="3609975"/>
          <p14:tracePt t="9865" x="2162175" y="3533775"/>
          <p14:tracePt t="9898" x="2135188" y="3405188"/>
          <p14:tracePt t="9931" x="2135188" y="3333750"/>
          <p14:tracePt t="9948" x="2151063" y="3286125"/>
          <p14:tracePt t="9965" x="2155825" y="3225800"/>
          <p14:tracePt t="9981" x="2155825" y="3187700"/>
          <p14:tracePt t="9998" x="2166938" y="3140075"/>
          <p14:tracePt t="10015" x="2166938" y="3101975"/>
          <p14:tracePt t="10048" x="2166938" y="3097213"/>
          <p14:tracePt t="10235" x="2135188" y="3117850"/>
          <p14:tracePt t="10245" x="2043113" y="3182938"/>
          <p14:tracePt t="10256" x="1863725" y="3270250"/>
          <p14:tracePt t="10266" x="1789113" y="3297238"/>
          <p14:tracePt t="10281" x="1670050" y="3317875"/>
          <p14:tracePt t="10298" x="1573213" y="3286125"/>
          <p14:tracePt t="10315" x="1470025" y="3225800"/>
          <p14:tracePt t="10331" x="1296988" y="3133725"/>
          <p14:tracePt t="10348" x="1112838" y="3016250"/>
          <p14:tracePt t="10365" x="1047750" y="2967038"/>
          <p14:tracePt t="10381" x="973138" y="2933700"/>
          <p14:tracePt t="10398" x="885825" y="2890838"/>
          <p14:tracePt t="10415" x="854075" y="2874963"/>
          <p14:tracePt t="10431" x="815975" y="2843213"/>
          <p14:tracePt t="10448" x="811213" y="2836863"/>
          <p14:tracePt t="10465" x="811213" y="2832100"/>
          <p14:tracePt t="10481" x="811213" y="2820988"/>
          <p14:tracePt t="10498" x="811213" y="2798763"/>
          <p14:tracePt t="10515" x="811213" y="2778125"/>
          <p14:tracePt t="10531" x="793750" y="2717800"/>
          <p14:tracePt t="10548" x="757238" y="2643188"/>
          <p14:tracePt t="10565" x="739775" y="2571750"/>
          <p14:tracePt t="10581" x="719138" y="2517775"/>
          <p14:tracePt t="10598" x="719138" y="2470150"/>
          <p14:tracePt t="10615" x="719138" y="2432050"/>
          <p14:tracePt t="10631" x="746125" y="2371725"/>
          <p14:tracePt t="10648" x="784225" y="2317750"/>
          <p14:tracePt t="10665" x="820738" y="2274888"/>
          <p14:tracePt t="10681" x="838200" y="2254250"/>
          <p14:tracePt t="10698" x="881063" y="2189163"/>
          <p14:tracePt t="10715" x="908050" y="2166938"/>
          <p14:tracePt t="10731" x="950913" y="2112963"/>
          <p14:tracePt t="10748" x="1000125" y="2063750"/>
          <p14:tracePt t="10765" x="1020763" y="2043113"/>
          <p14:tracePt t="10781" x="1074738" y="1993900"/>
          <p14:tracePt t="10798" x="1119188" y="1962150"/>
          <p14:tracePt t="10815" x="1146175" y="1944688"/>
          <p14:tracePt t="10831" x="1150938" y="1939925"/>
          <p14:tracePt t="10848" x="1184275" y="1928813"/>
          <p14:tracePt t="10865" x="1189038" y="1924050"/>
          <p14:tracePt t="10881" x="1231900" y="1924050"/>
          <p14:tracePt t="10898" x="1292225" y="1924050"/>
          <p14:tracePt t="10915" x="1339850" y="1924050"/>
          <p14:tracePt t="10931" x="1416050" y="1924050"/>
          <p14:tracePt t="10948" x="1454150" y="1924050"/>
          <p14:tracePt t="10965" x="1497013" y="1928813"/>
          <p14:tracePt t="10981" x="1535113" y="1928813"/>
          <p14:tracePt t="10998" x="1593850" y="1955800"/>
          <p14:tracePt t="11015" x="1627188" y="1973263"/>
          <p14:tracePt t="11031" x="1681163" y="2005013"/>
          <p14:tracePt t="11048" x="1724025" y="2020888"/>
          <p14:tracePt t="11065" x="1735138" y="2043113"/>
          <p14:tracePt t="11081" x="1762125" y="2081213"/>
          <p14:tracePt t="11098" x="1773238" y="2117725"/>
          <p14:tracePt t="11115" x="1778000" y="2139950"/>
          <p14:tracePt t="11131" x="1778000" y="2171700"/>
          <p14:tracePt t="11148" x="1766888" y="2189163"/>
          <p14:tracePt t="11165" x="1751013" y="2205038"/>
          <p14:tracePt t="11181" x="1719263" y="2232025"/>
          <p14:tracePt t="11198" x="1692275" y="2254250"/>
          <p14:tracePt t="11215" x="1674813" y="2259013"/>
          <p14:tracePt t="11231" x="1658938" y="2270125"/>
          <p14:tracePt t="11248" x="1654175" y="2281238"/>
          <p14:tracePt t="11265" x="1643063" y="2281238"/>
          <p14:tracePt t="11281" x="1631950" y="2286000"/>
          <p14:tracePt t="11298" x="1627188" y="2286000"/>
          <p14:tracePt t="12615" x="1663700" y="2286000"/>
          <p14:tracePt t="12617" x="1708150" y="2297113"/>
          <p14:tracePt t="12636" x="1843088" y="2308225"/>
          <p14:tracePt t="12649" x="1966913" y="2312988"/>
          <p14:tracePt t="12665" x="2058988" y="2312988"/>
          <p14:tracePt t="12681" x="2405063" y="2351088"/>
          <p14:tracePt t="12698" x="2670175" y="2382838"/>
          <p14:tracePt t="12732" x="2960688" y="2416175"/>
          <p14:tracePt t="12765" x="3243263" y="2452688"/>
          <p14:tracePt t="12799" x="3551238" y="2486025"/>
          <p14:tracePt t="12816" x="3578225" y="2490788"/>
          <p14:tracePt t="12832" x="3594100" y="2497138"/>
          <p14:tracePt t="12849" x="3598863" y="2497138"/>
          <p14:tracePt t="12882" x="3605213" y="2497138"/>
          <p14:tracePt t="12899" x="3632200" y="2497138"/>
          <p14:tracePt t="12916" x="3652838" y="2490788"/>
          <p14:tracePt t="12932" x="3706813" y="2474913"/>
          <p14:tracePt t="12949" x="3778250" y="2459038"/>
          <p14:tracePt t="12966" x="3798888" y="2459038"/>
          <p14:tracePt t="12982" x="3814763" y="2436813"/>
          <p14:tracePt t="12999" x="3821113" y="2436813"/>
          <p14:tracePt t="13127" x="3814763" y="2436813"/>
          <p14:tracePt t="13136" x="3778250" y="2432050"/>
          <p14:tracePt t="13148" x="3756025" y="2432050"/>
          <p14:tracePt t="13157" x="3695700" y="2432050"/>
          <p14:tracePt t="13168" x="3648075" y="2420938"/>
          <p14:tracePt t="13182" x="3614738" y="2420938"/>
          <p14:tracePt t="13198" x="3556000" y="2416175"/>
          <p14:tracePt t="13215" x="3551238" y="2416175"/>
          <p14:tracePt t="13232" x="3533775" y="2409825"/>
          <p14:tracePt t="13255" x="3529013" y="2409825"/>
          <p14:tracePt t="13265" x="3524250" y="2409825"/>
          <p14:tracePt t="13282" x="3517900" y="2405063"/>
          <p14:tracePt t="13315" x="3513138" y="2405063"/>
          <p14:tracePt t="13388" x="3513138" y="2398713"/>
          <p14:tracePt t="13757" x="3517900" y="2398713"/>
          <p14:tracePt t="13767" x="3567113" y="2398713"/>
          <p14:tracePt t="13775" x="3621088" y="2398713"/>
          <p14:tracePt t="13786" x="3695700" y="2398713"/>
          <p14:tracePt t="13798" x="3733800" y="2398713"/>
          <p14:tracePt t="13815" x="3760788" y="2398713"/>
          <p14:tracePt t="13848" x="3913188" y="2398713"/>
          <p14:tracePt t="13881" x="3976688" y="2398713"/>
          <p14:tracePt t="13915" x="4059238" y="2398713"/>
          <p14:tracePt t="13932" x="4095750" y="2398713"/>
          <p14:tracePt t="13948" x="4122738" y="2405063"/>
          <p14:tracePt t="13966" x="4133850" y="2405063"/>
          <p14:tracePt t="13982" x="4140200" y="2405063"/>
          <p14:tracePt t="14137" x="4140200" y="2409825"/>
          <p14:tracePt t="14326" x="4144963" y="2409825"/>
          <p14:tracePt t="14335" x="4194175" y="2409825"/>
          <p14:tracePt t="14345" x="4230688" y="2409825"/>
          <p14:tracePt t="14355" x="4306888" y="2409825"/>
          <p14:tracePt t="14367" x="4441825" y="2409825"/>
          <p14:tracePt t="14382" x="4556125" y="2409825"/>
          <p14:tracePt t="14398" x="4891088" y="2405063"/>
          <p14:tracePt t="14432" x="5446713" y="2355850"/>
          <p14:tracePt t="14465" x="5711825" y="2344738"/>
          <p14:tracePt t="14498" x="5788025" y="2351088"/>
          <p14:tracePt t="14515" x="5799138" y="2351088"/>
          <p14:tracePt t="14531" x="5799138" y="2355850"/>
          <p14:tracePt t="14695" x="5810250" y="2355850"/>
          <p14:tracePt t="14705" x="5819775" y="2355850"/>
          <p14:tracePt t="14716" x="5857875" y="2355850"/>
          <p14:tracePt t="14727" x="5891213" y="2351088"/>
          <p14:tracePt t="14735" x="5911850" y="2351088"/>
          <p14:tracePt t="14748" x="5954713" y="2351088"/>
          <p14:tracePt t="14765" x="5999163" y="2351088"/>
          <p14:tracePt t="14781" x="6084888" y="2351088"/>
          <p14:tracePt t="14798" x="6134100" y="2351088"/>
          <p14:tracePt t="14815" x="6161088" y="2351088"/>
          <p14:tracePt t="14831" x="6165850" y="2351088"/>
          <p14:tracePt t="15075" x="6172200" y="2351088"/>
          <p14:tracePt t="15085" x="6219825" y="2351088"/>
          <p14:tracePt t="15095" x="6269038" y="2351088"/>
          <p14:tracePt t="15105" x="6289675" y="2351088"/>
          <p14:tracePt t="15115" x="6311900" y="2351088"/>
          <p14:tracePt t="15131" x="6361113" y="2351088"/>
          <p14:tracePt t="15148" x="6446838" y="2351088"/>
          <p14:tracePt t="15165" x="6496050" y="2351088"/>
          <p14:tracePt t="15181" x="6696075" y="2351088"/>
          <p14:tracePt t="15198" x="6792913" y="2366963"/>
          <p14:tracePt t="15215" x="6819900" y="2371725"/>
          <p14:tracePt t="15248" x="6819900" y="2378075"/>
          <p14:tracePt t="15265" x="6819900" y="2382838"/>
          <p14:tracePt t="15281" x="6815138" y="2393950"/>
          <p14:tracePt t="15298" x="6792913" y="2393950"/>
          <p14:tracePt t="15315" x="6770688" y="2393950"/>
          <p14:tracePt t="15332" x="6680200" y="2366963"/>
          <p14:tracePt t="15348" x="6565900" y="2312988"/>
          <p14:tracePt t="15365" x="6462713" y="2232025"/>
          <p14:tracePt t="15381" x="6442075" y="2209800"/>
          <p14:tracePt t="15398" x="6381750" y="2108200"/>
          <p14:tracePt t="15415" x="6372225" y="2074863"/>
          <p14:tracePt t="15431" x="6365875" y="1993900"/>
          <p14:tracePt t="15448" x="6381750" y="1951038"/>
          <p14:tracePt t="15465" x="6392863" y="1939925"/>
          <p14:tracePt t="15481" x="6469063" y="1897063"/>
          <p14:tracePt t="15498" x="6543675" y="1874838"/>
          <p14:tracePt t="15515" x="6630988" y="1854200"/>
          <p14:tracePt t="15531" x="6738938" y="1847850"/>
          <p14:tracePt t="15548" x="6797675" y="1836738"/>
          <p14:tracePt t="15565" x="6835775" y="1836738"/>
          <p14:tracePt t="15581" x="6880225" y="1847850"/>
          <p14:tracePt t="15598" x="6923088" y="1890713"/>
          <p14:tracePt t="15615" x="6965950" y="1944688"/>
          <p14:tracePt t="15631" x="7024688" y="2032000"/>
          <p14:tracePt t="15648" x="7069138" y="2117725"/>
          <p14:tracePt t="15665" x="7078663" y="2139950"/>
          <p14:tracePt t="15681" x="7078663" y="2171700"/>
          <p14:tracePt t="15698" x="7073900" y="2189163"/>
          <p14:tracePt t="15715" x="7069138" y="2189163"/>
          <p14:tracePt t="15731" x="7069138" y="2193925"/>
          <p14:tracePt t="15817" x="7069138" y="2189163"/>
          <p14:tracePt t="15826" x="7073900" y="2189163"/>
          <p14:tracePt t="15835" x="7078663" y="2189163"/>
          <p14:tracePt t="15848" x="7085013" y="2189163"/>
          <p14:tracePt t="15865" x="7085013" y="2182813"/>
          <p14:tracePt t="15885" x="7089775" y="2182813"/>
          <p14:tracePt t="15898" x="7100888" y="2193925"/>
          <p14:tracePt t="15915" x="7123113" y="2220913"/>
          <p14:tracePt t="15931" x="7150100" y="2254250"/>
          <p14:tracePt t="15948" x="7165975" y="2286000"/>
          <p14:tracePt t="15965" x="7165975" y="2290763"/>
          <p14:tracePt t="15981" x="7134225" y="2317750"/>
          <p14:tracePt t="15998" x="7058025" y="2324100"/>
          <p14:tracePt t="16015" x="7019925" y="2324100"/>
          <p14:tracePt t="16031" x="6853238" y="2324100"/>
          <p14:tracePt t="16048" x="6723063" y="2301875"/>
          <p14:tracePt t="16065" x="6700838" y="2301875"/>
          <p14:tracePt t="16083" x="6696075" y="2301875"/>
          <p14:tracePt t="16127" x="6711950" y="2297113"/>
          <p14:tracePt t="16137" x="6727825" y="2297113"/>
          <p14:tracePt t="16148" x="6750050" y="2297113"/>
          <p14:tracePt t="16165" x="6777038" y="2297113"/>
          <p14:tracePt t="16182" x="6819900" y="2297113"/>
          <p14:tracePt t="16198" x="6858000" y="2297113"/>
          <p14:tracePt t="16215" x="6880225" y="2297113"/>
          <p14:tracePt t="16232" x="6911975" y="2297113"/>
          <p14:tracePt t="16248" x="6916738" y="2297113"/>
          <p14:tracePt t="16317" x="6916738" y="2301875"/>
          <p14:tracePt t="16326" x="6916738" y="2308225"/>
          <p14:tracePt t="16336" x="6900863" y="2312988"/>
          <p14:tracePt t="16349" x="6831013" y="2312988"/>
          <p14:tracePt t="16366" x="6707188" y="2312988"/>
          <p14:tracePt t="16381" x="6604000" y="2308225"/>
          <p14:tracePt t="16398" x="6496050" y="2301875"/>
          <p14:tracePt t="16415" x="6480175" y="2301875"/>
          <p14:tracePt t="16431" x="6473825" y="2301875"/>
          <p14:tracePt t="16506" x="6457950" y="2301875"/>
          <p14:tracePt t="16626" x="6462713" y="2301875"/>
          <p14:tracePt t="16636" x="6480175" y="2297113"/>
          <p14:tracePt t="16648" x="6507163" y="2297113"/>
          <p14:tracePt t="16656" x="6534150" y="2297113"/>
          <p14:tracePt t="16667" x="6592888" y="2297113"/>
          <p14:tracePt t="16682" x="6750050" y="2301875"/>
          <p14:tracePt t="16698" x="7042150" y="2301875"/>
          <p14:tracePt t="16715" x="7165975" y="2301875"/>
          <p14:tracePt t="16731" x="7354888" y="2301875"/>
          <p14:tracePt t="16748" x="7388225" y="2301875"/>
          <p14:tracePt t="17067" x="7397750" y="2301875"/>
          <p14:tracePt t="17076" x="7489825" y="2301875"/>
          <p14:tracePt t="17087" x="7550150" y="2301875"/>
          <p14:tracePt t="17098" x="7642225" y="2301875"/>
          <p14:tracePt t="17115" x="7923213" y="2301875"/>
          <p14:tracePt t="17131" x="8220075" y="2297113"/>
          <p14:tracePt t="17148" x="8447088" y="2286000"/>
          <p14:tracePt t="17165" x="8532813" y="2274888"/>
          <p14:tracePt t="17198" x="8528050" y="2274888"/>
          <p14:tracePt t="17215" x="8489950" y="2286000"/>
          <p14:tracePt t="17232" x="8431213" y="2286000"/>
          <p14:tracePt t="17248" x="8420100" y="2286000"/>
          <p14:tracePt t="18358" x="8404225" y="2286000"/>
          <p14:tracePt t="18367" x="8393113" y="2286000"/>
          <p14:tracePt t="18375" x="8366125" y="2286000"/>
          <p14:tracePt t="18385" x="8328025" y="2286000"/>
          <p14:tracePt t="18398" x="8305800" y="2286000"/>
          <p14:tracePt t="18415" x="8258175" y="2286000"/>
          <p14:tracePt t="18432" x="8204200" y="2290763"/>
          <p14:tracePt t="18465" x="8094663" y="2308225"/>
          <p14:tracePt t="18498" x="7669213" y="2317750"/>
          <p14:tracePt t="18532" x="6977063" y="2317750"/>
          <p14:tracePt t="18548" x="6176963" y="2301875"/>
          <p14:tracePt t="18565" x="5918200" y="2301875"/>
          <p14:tracePt t="18582" x="5219700" y="2290763"/>
          <p14:tracePt t="18598" x="4884738" y="2290763"/>
          <p14:tracePt t="18615" x="4787900" y="2290763"/>
          <p14:tracePt t="18631" x="4484688" y="2290763"/>
          <p14:tracePt t="18648" x="4268788" y="2301875"/>
          <p14:tracePt t="18665" x="4129088" y="2301875"/>
          <p14:tracePt t="18681" x="3949700" y="2324100"/>
          <p14:tracePt t="18698" x="3848100" y="2335213"/>
          <p14:tracePt t="18715" x="3733800" y="2335213"/>
          <p14:tracePt t="18732" x="3594100" y="2339975"/>
          <p14:tracePt t="18748" x="3378200" y="2371725"/>
          <p14:tracePt t="18765" x="3221038" y="2382838"/>
          <p14:tracePt t="18781" x="2971800" y="2420938"/>
          <p14:tracePt t="18798" x="2805113" y="2436813"/>
          <p14:tracePt t="18815" x="2778125" y="2447925"/>
          <p14:tracePt t="18832" x="2697163" y="2452688"/>
          <p14:tracePt t="18848" x="2636838" y="2459038"/>
          <p14:tracePt t="18865" x="2620963" y="2459038"/>
          <p14:tracePt t="18882" x="2571750" y="2459038"/>
          <p14:tracePt t="18898" x="2501900" y="2470150"/>
          <p14:tracePt t="18915" x="2474913" y="2470150"/>
          <p14:tracePt t="18931" x="2355850" y="2486025"/>
          <p14:tracePt t="18948" x="2236788" y="2508250"/>
          <p14:tracePt t="18965" x="2171700" y="2513013"/>
          <p14:tracePt t="18981" x="2090738" y="2540000"/>
          <p14:tracePt t="18998" x="2058988" y="2551113"/>
          <p14:tracePt t="19015" x="2027238" y="2562225"/>
          <p14:tracePt t="19031" x="2005013" y="2566988"/>
          <p14:tracePt t="19048" x="1973263" y="2571750"/>
          <p14:tracePt t="19065" x="1955800" y="2582863"/>
          <p14:tracePt t="19081" x="1935163" y="2589213"/>
          <p14:tracePt t="19098" x="1908175" y="2598738"/>
          <p14:tracePt t="19115" x="1890713" y="2605088"/>
          <p14:tracePt t="19132" x="1858963" y="2625725"/>
          <p14:tracePt t="19148" x="1843088" y="2632075"/>
          <p14:tracePt t="19165" x="1816100" y="2647950"/>
          <p14:tracePt t="19181" x="1804988" y="2652713"/>
          <p14:tracePt t="19198" x="1800225" y="2659063"/>
          <p14:tracePt t="19215" x="1793875" y="2659063"/>
          <p14:tracePt t="19231" x="1778000" y="2670175"/>
          <p14:tracePt t="19248" x="1755775" y="2679700"/>
          <p14:tracePt t="19265" x="1735138" y="2690813"/>
          <p14:tracePt t="19281" x="1701800" y="2706688"/>
          <p14:tracePt t="19298" x="1670050" y="2728913"/>
          <p14:tracePt t="19315" x="1627188" y="2744788"/>
          <p14:tracePt t="19332" x="1593850" y="2755900"/>
          <p14:tracePt t="19348" x="1550988" y="2789238"/>
          <p14:tracePt t="19365" x="1492250" y="2809875"/>
          <p14:tracePt t="19381" x="1474788" y="2816225"/>
          <p14:tracePt t="19398" x="1465263" y="2820988"/>
          <p14:tracePt t="19431" x="1465263" y="2825750"/>
          <p14:tracePt t="19967" x="1470025" y="2825750"/>
          <p14:tracePt t="19976" x="1508125" y="2825750"/>
          <p14:tracePt t="19985" x="1546225" y="2825750"/>
          <p14:tracePt t="19998" x="1620838" y="2825750"/>
          <p14:tracePt t="20015" x="1685925" y="2825750"/>
          <p14:tracePt t="20031" x="1847850" y="2825750"/>
          <p14:tracePt t="20048" x="1966913" y="2820988"/>
          <p14:tracePt t="20082" x="2063750" y="2820988"/>
          <p14:tracePt t="20115" x="2070100" y="2820988"/>
          <p14:tracePt t="20148" x="2128838" y="2820988"/>
          <p14:tracePt t="20165" x="2155825" y="2820988"/>
          <p14:tracePt t="20181" x="2236788" y="2825750"/>
          <p14:tracePt t="20198" x="2263775" y="2832100"/>
          <p14:tracePt t="20541" x="2274888" y="2832100"/>
          <p14:tracePt t="20546" x="2286000" y="2832100"/>
          <p14:tracePt t="20556" x="2297113" y="2836863"/>
          <p14:tracePt t="20566" x="2335213" y="2836863"/>
          <p14:tracePt t="20582" x="2366963" y="2836863"/>
          <p14:tracePt t="20598" x="2443163" y="2836863"/>
          <p14:tracePt t="20615" x="2470150" y="2836863"/>
          <p14:tracePt t="20648" x="2728913" y="2832100"/>
          <p14:tracePt t="20682" x="2897188" y="2832100"/>
          <p14:tracePt t="20715" x="2955925" y="2832100"/>
          <p14:tracePt t="20731" x="2960688" y="2832100"/>
          <p14:tracePt t="20748" x="2967038" y="2832100"/>
          <p14:tracePt t="20765" x="2971800" y="2832100"/>
          <p14:tracePt t="20781" x="3016250" y="2832100"/>
          <p14:tracePt t="20798" x="3063875" y="2832100"/>
          <p14:tracePt t="20815" x="3086100" y="2832100"/>
          <p14:tracePt t="20831" x="3090863" y="2832100"/>
          <p14:tracePt t="20917" x="3097213" y="2832100"/>
          <p14:tracePt t="22359" x="3128963" y="2832100"/>
          <p14:tracePt t="22370" x="3178175" y="2832100"/>
          <p14:tracePt t="22376" x="3232150" y="2832100"/>
          <p14:tracePt t="22386" x="3306763" y="2832100"/>
          <p14:tracePt t="22398" x="3371850" y="2843213"/>
          <p14:tracePt t="22415" x="3409950" y="2843213"/>
          <p14:tracePt t="22432" x="3513138" y="2852738"/>
          <p14:tracePt t="22465" x="3625850" y="2852738"/>
          <p14:tracePt t="22498" x="3668713" y="2852738"/>
          <p14:tracePt t="22531" x="3713163" y="2852738"/>
          <p14:tracePt t="22548" x="3744913" y="2852738"/>
          <p14:tracePt t="22565" x="3771900" y="2852738"/>
          <p14:tracePt t="22582" x="3798888" y="2852738"/>
          <p14:tracePt t="22598" x="3805238" y="2852738"/>
          <p14:tracePt t="22675" x="3821113" y="2852738"/>
          <p14:tracePt t="22685" x="3848100" y="2852738"/>
          <p14:tracePt t="22695" x="3875088" y="2852738"/>
          <p14:tracePt t="22706" x="3906838" y="2852738"/>
          <p14:tracePt t="22716" x="3944938" y="2859088"/>
          <p14:tracePt t="22731" x="3956050" y="2863850"/>
          <p14:tracePt t="22748" x="3971925" y="2870200"/>
          <p14:tracePt t="23386" x="3983038" y="2870200"/>
          <p14:tracePt t="23397" x="4021138" y="2870200"/>
          <p14:tracePt t="23406" x="4025900" y="2870200"/>
          <p14:tracePt t="23417" x="4064000" y="2870200"/>
          <p14:tracePt t="23431" x="4167188" y="2863850"/>
          <p14:tracePt t="23448" x="4275138" y="2847975"/>
          <p14:tracePt t="23465" x="4349750" y="2847975"/>
          <p14:tracePt t="23498" x="4479925" y="2843213"/>
          <p14:tracePt t="23532" x="4529138" y="2843213"/>
          <p14:tracePt t="23565" x="4625975" y="2843213"/>
          <p14:tracePt t="23582" x="4729163" y="2832100"/>
          <p14:tracePt t="23598" x="4821238" y="2832100"/>
          <p14:tracePt t="23615" x="4848225" y="2832100"/>
          <p14:tracePt t="23632" x="4929188" y="2825750"/>
          <p14:tracePt t="23648" x="4992688" y="2825750"/>
          <p14:tracePt t="23665" x="5014913" y="2816225"/>
          <p14:tracePt t="23682" x="5068888" y="2816225"/>
          <p14:tracePt t="23698" x="5129213" y="2816225"/>
          <p14:tracePt t="23715" x="5149850" y="2816225"/>
          <p14:tracePt t="23731" x="5187950" y="2809875"/>
          <p14:tracePt t="23748" x="5219700" y="2809875"/>
          <p14:tracePt t="23765" x="5241925" y="2809875"/>
          <p14:tracePt t="23781" x="5284788" y="2809875"/>
          <p14:tracePt t="23798" x="5322888" y="2809875"/>
          <p14:tracePt t="23815" x="5360988" y="2805113"/>
          <p14:tracePt t="23831" x="5403850" y="2805113"/>
          <p14:tracePt t="23848" x="5430838" y="2805113"/>
          <p14:tracePt t="23865" x="5453063" y="2805113"/>
          <p14:tracePt t="23881" x="5464175" y="2805113"/>
          <p14:tracePt t="23898" x="5511800" y="2805113"/>
          <p14:tracePt t="23915" x="5534025" y="2805113"/>
          <p14:tracePt t="23932" x="5572125" y="2805113"/>
          <p14:tracePt t="23948" x="5626100" y="2820988"/>
          <p14:tracePt t="23965" x="5653088" y="2825750"/>
          <p14:tracePt t="23981" x="5722938" y="2843213"/>
          <p14:tracePt t="23998" x="5803900" y="2859088"/>
          <p14:tracePt t="24015" x="5830888" y="2859088"/>
          <p14:tracePt t="24031" x="5884863" y="2863850"/>
          <p14:tracePt t="24048" x="5907088" y="2870200"/>
          <p14:tracePt t="24065" x="5911850" y="2870200"/>
          <p14:tracePt t="24082" x="5922963" y="2874963"/>
          <p14:tracePt t="24098" x="5949950" y="2874963"/>
          <p14:tracePt t="24115" x="5976938" y="2874963"/>
          <p14:tracePt t="24131" x="6030913" y="2874963"/>
          <p14:tracePt t="24148" x="6111875" y="2874963"/>
          <p14:tracePt t="24165" x="6161088" y="2874963"/>
          <p14:tracePt t="24181" x="6219825" y="2874963"/>
          <p14:tracePt t="24198" x="6307138" y="2874963"/>
          <p14:tracePt t="24215" x="6334125" y="2874963"/>
          <p14:tracePt t="24231" x="6408738" y="2874963"/>
          <p14:tracePt t="24248" x="6469063" y="2874963"/>
          <p14:tracePt t="24265" x="6484938" y="2874963"/>
          <p14:tracePt t="24281" x="6516688" y="2874963"/>
          <p14:tracePt t="24298" x="6543675" y="2874963"/>
          <p14:tracePt t="24315" x="6550025" y="2874963"/>
          <p14:tracePt t="24331" x="6570663" y="2874963"/>
          <p14:tracePt t="24348" x="6615113" y="2874963"/>
          <p14:tracePt t="24365" x="6626225" y="2874963"/>
          <p14:tracePt t="24381" x="6646863" y="2879725"/>
          <p14:tracePt t="24529" x="6653213" y="2879725"/>
          <p14:tracePt t="24543" x="6662738" y="2886075"/>
          <p14:tracePt t="24553" x="6669088" y="2886075"/>
          <p14:tracePt t="24567" x="6689725" y="2886075"/>
          <p14:tracePt t="24582" x="6700838" y="2886075"/>
          <p14:tracePt t="24599" x="6761163" y="2886075"/>
          <p14:tracePt t="24616" x="6911975" y="2886075"/>
          <p14:tracePt t="24632" x="7035800" y="2886075"/>
          <p14:tracePt t="24648" x="7235825" y="2886075"/>
          <p14:tracePt t="24666" x="7300913" y="2879725"/>
          <p14:tracePt t="24682" x="7397750" y="2874963"/>
          <p14:tracePt t="24698" x="7446963" y="2874963"/>
          <p14:tracePt t="24715" x="7485063" y="2874963"/>
          <p14:tracePt t="24732" x="7516813" y="2870200"/>
          <p14:tracePt t="24736" x="7523163" y="2870200"/>
          <p14:tracePt t="24749" x="7523163" y="2863850"/>
          <p14:tracePt t="24916" x="7539038" y="2863850"/>
          <p14:tracePt t="24926" x="7559675" y="2863850"/>
          <p14:tracePt t="24936" x="7577138" y="2863850"/>
          <p14:tracePt t="24948" x="7608888" y="2863850"/>
          <p14:tracePt t="24965" x="7635875" y="2863850"/>
          <p14:tracePt t="24981" x="7712075" y="2863850"/>
          <p14:tracePt t="24998" x="7793038" y="2874963"/>
          <p14:tracePt t="25015" x="7831138" y="2874963"/>
          <p14:tracePt t="25031" x="7858125" y="2879725"/>
          <p14:tracePt t="25048" x="7916863" y="2879725"/>
          <p14:tracePt t="25065" x="7977188" y="2890838"/>
          <p14:tracePt t="25082" x="8051800" y="2890838"/>
          <p14:tracePt t="25099" x="8128000" y="2897188"/>
          <p14:tracePt t="25115" x="8139113" y="2897188"/>
          <p14:tracePt t="25132" x="8143875" y="2901950"/>
          <p14:tracePt t="25228" x="8150225" y="2901950"/>
          <p14:tracePt t="25237" x="8159750" y="2901950"/>
          <p14:tracePt t="25258" x="8166100" y="2901950"/>
          <p14:tracePt t="25286" x="8166100" y="2906713"/>
          <p14:tracePt t="25295" x="8170863" y="2906713"/>
          <p14:tracePt t="25306" x="8181975" y="2906713"/>
          <p14:tracePt t="25316" x="8208963" y="2906713"/>
          <p14:tracePt t="25332" x="8258175" y="2917825"/>
          <p14:tracePt t="25348" x="8316913" y="2924175"/>
          <p14:tracePt t="25365" x="8404225" y="2924175"/>
          <p14:tracePt t="25381" x="8451850" y="2924175"/>
          <p14:tracePt t="25398" x="8521700" y="2924175"/>
          <p14:tracePt t="25415" x="8559800" y="2924175"/>
          <p14:tracePt t="25431" x="8602663" y="2924175"/>
          <p14:tracePt t="25448" x="8651875" y="2924175"/>
          <p14:tracePt t="25465" x="8667750" y="2924175"/>
          <p14:tracePt t="25481" x="8716963" y="2924175"/>
          <p14:tracePt t="25498" x="8775700" y="2928938"/>
          <p14:tracePt t="25515" x="8802688" y="2928938"/>
          <p14:tracePt t="25531" x="8867775" y="2928938"/>
          <p14:tracePt t="25548" x="8939213" y="2928938"/>
          <p14:tracePt t="25565" x="8982075" y="2917825"/>
          <p14:tracePt t="25581" x="9094788" y="2917825"/>
          <p14:tracePt t="25598" x="9170988" y="2913063"/>
          <p14:tracePt t="25615" x="9220200" y="2913063"/>
          <p14:tracePt t="25632" x="9251950" y="2913063"/>
          <p14:tracePt t="25648" x="9290050" y="2913063"/>
          <p14:tracePt t="25665" x="9310688" y="2913063"/>
          <p14:tracePt t="25681" x="9364663" y="2913063"/>
          <p14:tracePt t="25698" x="9548813" y="2890838"/>
          <p14:tracePt t="25715" x="9598025" y="2890838"/>
          <p14:tracePt t="25731" x="9629775" y="2890838"/>
          <p14:tracePt t="25795" x="9640888" y="2890838"/>
          <p14:tracePt t="25806" x="9663113" y="2890838"/>
          <p14:tracePt t="25817" x="9690100" y="2890838"/>
          <p14:tracePt t="25825" x="9710738" y="2890838"/>
          <p14:tracePt t="25835" x="9732963" y="2890838"/>
          <p14:tracePt t="25848" x="9759950" y="2890838"/>
          <p14:tracePt t="25865" x="9782175" y="2890838"/>
          <p14:tracePt t="25881" x="9829800" y="2890838"/>
          <p14:tracePt t="25898" x="9867900" y="2890838"/>
          <p14:tracePt t="25915" x="9890125" y="2890838"/>
          <p14:tracePt t="25932" x="9955213" y="2890838"/>
          <p14:tracePt t="25948" x="10002838" y="2890838"/>
          <p14:tracePt t="25965" x="10040938" y="2897188"/>
          <p14:tracePt t="25981" x="10133013" y="2890838"/>
          <p14:tracePt t="25998" x="10245725" y="2879725"/>
          <p14:tracePt t="26015" x="10299700" y="2879725"/>
          <p14:tracePt t="26031" x="10310813" y="2879725"/>
          <p14:tracePt t="26925" x="10306050" y="2879725"/>
          <p14:tracePt t="27036" x="10299700" y="2879725"/>
          <p14:tracePt t="27096" x="10294938" y="2879725"/>
          <p14:tracePt t="27167" x="10290175" y="2879725"/>
          <p14:tracePt t="27178" x="10283825" y="2879725"/>
          <p14:tracePt t="27296" x="10272713" y="2879725"/>
          <p14:tracePt t="27306" x="10263188" y="2879725"/>
          <p14:tracePt t="27317" x="10256838" y="2879725"/>
          <p14:tracePt t="27325" x="10245725" y="2879725"/>
          <p14:tracePt t="27335" x="10240963" y="2879725"/>
          <p14:tracePt t="27348" x="10236200" y="2879725"/>
          <p14:tracePt t="27365" x="10213975" y="2879725"/>
          <p14:tracePt t="27382" x="10209213" y="2879725"/>
          <p14:tracePt t="27398" x="10191750" y="2874963"/>
          <p14:tracePt t="27415" x="10164763" y="2874963"/>
          <p14:tracePt t="27431" x="10148888" y="2874963"/>
          <p14:tracePt t="27448" x="10117138" y="2874963"/>
          <p14:tracePt t="27465" x="10099675" y="2874963"/>
          <p14:tracePt t="27481" x="10056813" y="2874963"/>
          <p14:tracePt t="27498" x="9991725" y="2874963"/>
          <p14:tracePt t="27515" x="9959975" y="2874963"/>
          <p14:tracePt t="27531" x="9856788" y="2874963"/>
          <p14:tracePt t="27548" x="9629775" y="2879725"/>
          <p14:tracePt t="27565" x="9321800" y="2906713"/>
          <p14:tracePt t="27581" x="9186863" y="2906713"/>
          <p14:tracePt t="27598" x="8716963" y="2933700"/>
          <p14:tracePt t="27615" x="8575675" y="2944813"/>
          <p14:tracePt t="27632" x="8274050" y="2994025"/>
          <p14:tracePt t="27648" x="8128000" y="2998788"/>
          <p14:tracePt t="27665" x="8089900" y="3009900"/>
          <p14:tracePt t="27681" x="8047038" y="3009900"/>
          <p14:tracePt t="27698" x="7997825" y="3016250"/>
          <p14:tracePt t="27715" x="7932738" y="3016250"/>
          <p14:tracePt t="27731" x="7754938" y="3025775"/>
          <p14:tracePt t="27748" x="7539038" y="3036888"/>
          <p14:tracePt t="27765" x="7415213" y="3036888"/>
          <p14:tracePt t="27781" x="7285038" y="3048000"/>
          <p14:tracePt t="27798" x="7215188" y="3052763"/>
          <p14:tracePt t="27815" x="7208838" y="3052763"/>
          <p14:tracePt t="27831" x="7177088" y="3052763"/>
          <p14:tracePt t="27848" x="7100888" y="3052763"/>
          <p14:tracePt t="27865" x="6900863" y="3063875"/>
          <p14:tracePt t="27882" x="6808788" y="3063875"/>
          <p14:tracePt t="27898" x="6608763" y="3063875"/>
          <p14:tracePt t="27915" x="6457950" y="3074988"/>
          <p14:tracePt t="27931" x="6403975" y="3074988"/>
          <p14:tracePt t="27948" x="6300788" y="3074988"/>
          <p14:tracePt t="27965" x="6262688" y="3074988"/>
          <p14:tracePt t="27981" x="6122988" y="3074988"/>
          <p14:tracePt t="27998" x="6008688" y="3074988"/>
          <p14:tracePt t="28015" x="5907088" y="3086100"/>
          <p14:tracePt t="28031" x="5776913" y="3097213"/>
          <p14:tracePt t="28048" x="5700713" y="3097213"/>
          <p14:tracePt t="28065" x="5637213" y="3106738"/>
          <p14:tracePt t="28082" x="5556250" y="3113088"/>
          <p14:tracePt t="28098" x="5365750" y="3124200"/>
          <p14:tracePt t="28115" x="5102225" y="3133725"/>
          <p14:tracePt t="28131" x="5014913" y="3133725"/>
          <p14:tracePt t="28148" x="4803775" y="3133725"/>
          <p14:tracePt t="28165" x="4729163" y="3133725"/>
          <p14:tracePt t="28181" x="4533900" y="3128963"/>
          <p14:tracePt t="28198" x="4383088" y="3113088"/>
          <p14:tracePt t="28215" x="4318000" y="3101975"/>
          <p14:tracePt t="28231" x="4183063" y="3074988"/>
          <p14:tracePt t="28248" x="4086225" y="3021013"/>
          <p14:tracePt t="28265" x="4052888" y="3005138"/>
          <p14:tracePt t="28281" x="3967163" y="2940050"/>
          <p14:tracePt t="28298" x="3875088" y="2863850"/>
          <p14:tracePt t="28315" x="3825875" y="2820988"/>
          <p14:tracePt t="28331" x="3771900" y="2762250"/>
          <p14:tracePt t="28348" x="3751263" y="2728913"/>
          <p14:tracePt t="28365" x="3744913" y="2697163"/>
          <p14:tracePt t="28381" x="3744913" y="2686050"/>
          <p14:tracePt t="28398" x="3744913" y="2636838"/>
          <p14:tracePt t="28415" x="3771900" y="2593975"/>
          <p14:tracePt t="28431" x="3836988" y="2535238"/>
          <p14:tracePt t="28448" x="3971925" y="2459038"/>
          <p14:tracePt t="28465" x="4064000" y="2425700"/>
          <p14:tracePt t="28481" x="4414838" y="2344738"/>
          <p14:tracePt t="28498" x="4933950" y="2274888"/>
          <p14:tracePt t="28515" x="5199063" y="2263775"/>
          <p14:tracePt t="28531" x="5264150" y="2254250"/>
          <p14:tracePt t="28548" x="5365750" y="2254250"/>
          <p14:tracePt t="28565" x="5392738" y="2254250"/>
          <p14:tracePt t="28582" x="5480050" y="2254250"/>
          <p14:tracePt t="28598" x="5619750" y="2263775"/>
          <p14:tracePt t="28615" x="5754688" y="2297113"/>
          <p14:tracePt t="28631" x="5868988" y="2317750"/>
          <p14:tracePt t="28648" x="5965825" y="2362200"/>
          <p14:tracePt t="28665" x="6035675" y="2409825"/>
          <p14:tracePt t="28681" x="6107113" y="2470150"/>
          <p14:tracePt t="28698" x="6149975" y="2555875"/>
          <p14:tracePt t="28715" x="6188075" y="2598738"/>
          <p14:tracePt t="28731" x="6199188" y="2636838"/>
          <p14:tracePt t="28748" x="6203950" y="2670175"/>
          <p14:tracePt t="28765" x="6203950" y="2674938"/>
          <p14:tracePt t="28798" x="6203950" y="2679700"/>
          <p14:tracePt t="28815" x="6203950" y="2686050"/>
          <p14:tracePt t="28832" x="6199188" y="2686050"/>
          <p14:tracePt t="28848" x="6188075" y="2686050"/>
          <p14:tracePt t="29738" x="6176963" y="2686050"/>
          <p14:tracePt t="29746" x="6172200" y="2690813"/>
          <p14:tracePt t="29767" x="6145213" y="2701925"/>
          <p14:tracePt t="29776" x="6107113" y="2713038"/>
          <p14:tracePt t="29786" x="6064250" y="2717800"/>
          <p14:tracePt t="29798" x="5976938" y="2728913"/>
          <p14:tracePt t="29815" x="5934075" y="2733675"/>
          <p14:tracePt t="29848" x="5846763" y="2751138"/>
          <p14:tracePt t="30275" x="5853113" y="2751138"/>
          <p14:tracePt t="30286" x="5900738" y="2751138"/>
          <p14:tracePt t="30295" x="5965825" y="2751138"/>
          <p14:tracePt t="30307" x="6192838" y="2751138"/>
          <p14:tracePt t="30319" x="6280150" y="2751138"/>
          <p14:tracePt t="30348" x="6684963" y="2751138"/>
          <p14:tracePt t="30381" x="6862763" y="2751138"/>
          <p14:tracePt t="30415" x="6934200" y="2762250"/>
          <p14:tracePt t="30431" x="6961188" y="2767013"/>
          <p14:tracePt t="30448" x="6961188" y="2771775"/>
          <p14:tracePt t="30547" x="6965950" y="2771775"/>
          <p14:tracePt t="30556" x="6981825" y="2782888"/>
          <p14:tracePt t="30567" x="7015163" y="2794000"/>
          <p14:tracePt t="30582" x="7031038" y="2794000"/>
          <p14:tracePt t="30598" x="7100888" y="2805113"/>
          <p14:tracePt t="30616" x="7208838" y="2825750"/>
          <p14:tracePt t="30632" x="7285038" y="2825750"/>
          <p14:tracePt t="30648" x="7550150" y="2836863"/>
          <p14:tracePt t="30665" x="7635875" y="2836863"/>
          <p14:tracePt t="30682" x="7797800" y="2836863"/>
          <p14:tracePt t="30698" x="7858125" y="2836863"/>
          <p14:tracePt t="30715" x="7862888" y="2836863"/>
          <p14:tracePt t="30887" x="7858125" y="2847975"/>
          <p14:tracePt t="30898" x="7840663" y="2859088"/>
          <p14:tracePt t="30906" x="7835900" y="2863850"/>
          <p14:tracePt t="30917" x="7813675" y="2863850"/>
          <p14:tracePt t="30931" x="7797800" y="2874963"/>
          <p14:tracePt t="30948" x="7750175" y="2874963"/>
          <p14:tracePt t="30965" x="7723188" y="2870200"/>
          <p14:tracePt t="30981" x="7696200" y="2859088"/>
          <p14:tracePt t="30998" x="7651750" y="2825750"/>
          <p14:tracePt t="31015" x="7604125" y="2771775"/>
          <p14:tracePt t="31031" x="7570788" y="2740025"/>
          <p14:tracePt t="31048" x="7550150" y="2686050"/>
          <p14:tracePt t="31065" x="7550150" y="2670175"/>
          <p14:tracePt t="31081" x="7566025" y="2605088"/>
          <p14:tracePt t="31098" x="7620000" y="2540000"/>
          <p14:tracePt t="31115" x="7723188" y="2459038"/>
          <p14:tracePt t="31132" x="7813675" y="2416175"/>
          <p14:tracePt t="31148" x="7959725" y="2378075"/>
          <p14:tracePt t="31165" x="8150225" y="2366963"/>
          <p14:tracePt t="31181" x="8393113" y="2344738"/>
          <p14:tracePt t="31198" x="8766175" y="2328863"/>
          <p14:tracePt t="31215" x="8955088" y="2328863"/>
          <p14:tracePt t="31231" x="9263063" y="2328863"/>
          <p14:tracePt t="31248" x="9478963" y="2344738"/>
          <p14:tracePt t="31265" x="9559925" y="2355850"/>
          <p14:tracePt t="31281" x="9732963" y="2366963"/>
          <p14:tracePt t="31299" x="9890125" y="2382838"/>
          <p14:tracePt t="31315" x="9944100" y="2405063"/>
          <p14:tracePt t="31332" x="10040938" y="2420938"/>
          <p14:tracePt t="31349" x="10110788" y="2452688"/>
          <p14:tracePt t="31365" x="10153650" y="2474913"/>
          <p14:tracePt t="31381" x="10186988" y="2490788"/>
          <p14:tracePt t="31398" x="10229850" y="2508250"/>
          <p14:tracePt t="31415" x="10263188" y="2528888"/>
          <p14:tracePt t="31431" x="10283825" y="2544763"/>
          <p14:tracePt t="31448" x="10294938" y="2555875"/>
          <p14:tracePt t="31465" x="10294938" y="2566988"/>
          <p14:tracePt t="31481" x="10294938" y="2593975"/>
          <p14:tracePt t="31498" x="10294938" y="2625725"/>
          <p14:tracePt t="31515" x="10279063" y="2652713"/>
          <p14:tracePt t="31531" x="10267950" y="2670175"/>
          <p14:tracePt t="31548" x="10252075" y="2690813"/>
          <p14:tracePt t="31565" x="10245725" y="2701925"/>
          <p14:tracePt t="31582" x="10240963" y="2701925"/>
          <p14:tracePt t="31598" x="10202863" y="2724150"/>
          <p14:tracePt t="31615" x="10180638" y="2733675"/>
          <p14:tracePt t="31631" x="10137775" y="2751138"/>
          <p14:tracePt t="31648" x="10083800" y="2771775"/>
          <p14:tracePt t="31665" x="10056813" y="2778125"/>
          <p14:tracePt t="31681" x="9986963" y="2794000"/>
          <p14:tracePt t="31698" x="9906000" y="2809875"/>
          <p14:tracePt t="31715" x="9872663" y="2816225"/>
          <p14:tracePt t="31731" x="9809163" y="2816225"/>
          <p14:tracePt t="31748" x="9759950" y="2825750"/>
          <p14:tracePt t="31765" x="9701213" y="2825750"/>
          <p14:tracePt t="31781" x="9598025" y="2825750"/>
          <p14:tracePt t="31798" x="9456738" y="2825750"/>
          <p14:tracePt t="31815" x="9391650" y="2820988"/>
          <p14:tracePt t="31831" x="9332913" y="2820988"/>
          <p14:tracePt t="31848" x="9283700" y="2805113"/>
          <p14:tracePt t="31865" x="9274175" y="2805113"/>
          <p14:tracePt t="31881" x="9224963" y="2794000"/>
          <p14:tracePt t="31898" x="9155113" y="2778125"/>
          <p14:tracePt t="31915" x="9132888" y="2771775"/>
          <p14:tracePt t="31931" x="9083675" y="2755900"/>
          <p14:tracePt t="31948" x="9040813" y="2744788"/>
          <p14:tracePt t="31965" x="9029700" y="2733675"/>
          <p14:tracePt t="31981" x="8997950" y="2717800"/>
          <p14:tracePt t="31998" x="8975725" y="2706688"/>
          <p14:tracePt t="32015" x="8970963" y="2706688"/>
          <p14:tracePt t="32031" x="8959850" y="2697163"/>
          <p14:tracePt t="32048" x="8955088" y="2690813"/>
          <p14:tracePt t="32065" x="8955088" y="2686050"/>
          <p14:tracePt t="33228" x="8932863" y="2686050"/>
          <p14:tracePt t="33237" x="8883650" y="2690813"/>
          <p14:tracePt t="33249" x="8766175" y="2701925"/>
          <p14:tracePt t="33265" x="8705850" y="2701925"/>
          <p14:tracePt t="33281" x="8516938" y="2713038"/>
          <p14:tracePt t="33298" x="8370888" y="2728913"/>
          <p14:tracePt t="33315" x="8258175" y="2740025"/>
          <p14:tracePt t="33331" x="8058150" y="2762250"/>
          <p14:tracePt t="33365" x="7673975" y="2782888"/>
          <p14:tracePt t="33398" x="7415213" y="2782888"/>
          <p14:tracePt t="33431" x="7377113" y="2782888"/>
          <p14:tracePt t="33448" x="7361238" y="2782888"/>
          <p14:tracePt t="33465" x="7350125" y="2782888"/>
          <p14:tracePt t="33481" x="7300913" y="2789238"/>
          <p14:tracePt t="33498" x="7224713" y="2798763"/>
          <p14:tracePt t="33515" x="7192963" y="2805113"/>
          <p14:tracePt t="33531" x="7089775" y="2820988"/>
          <p14:tracePt t="33548" x="6992938" y="2832100"/>
          <p14:tracePt t="33565" x="6938963" y="2832100"/>
          <p14:tracePt t="33581" x="6750050" y="2843213"/>
          <p14:tracePt t="33598" x="6599238" y="2843213"/>
          <p14:tracePt t="33615" x="6484938" y="2843213"/>
          <p14:tracePt t="33631" x="6345238" y="2836863"/>
          <p14:tracePt t="33648" x="6273800" y="2825750"/>
          <p14:tracePt t="33665" x="6226175" y="2820988"/>
          <p14:tracePt t="33681" x="6181725" y="2805113"/>
          <p14:tracePt t="33698" x="6161088" y="2789238"/>
          <p14:tracePt t="33715" x="6145213" y="2755900"/>
          <p14:tracePt t="33731" x="6127750" y="2733675"/>
          <p14:tracePt t="33748" x="6111875" y="2690813"/>
          <p14:tracePt t="33765" x="6107113" y="2670175"/>
          <p14:tracePt t="33781" x="6100763" y="2636838"/>
          <p14:tracePt t="33798" x="6100763" y="2609850"/>
          <p14:tracePt t="33815" x="6100763" y="2598738"/>
          <p14:tracePt t="33831" x="6127750" y="2555875"/>
          <p14:tracePt t="33848" x="6203950" y="2508250"/>
          <p14:tracePt t="33865" x="6273800" y="2474913"/>
          <p14:tracePt t="33881" x="6345238" y="2447925"/>
          <p14:tracePt t="33898" x="6462713" y="2420938"/>
          <p14:tracePt t="33915" x="6581775" y="2398713"/>
          <p14:tracePt t="33931" x="6669088" y="2398713"/>
          <p14:tracePt t="33948" x="6788150" y="2393950"/>
          <p14:tracePt t="33965" x="6846888" y="2393950"/>
          <p14:tracePt t="33981" x="6896100" y="2393950"/>
          <p14:tracePt t="33998" x="6943725" y="2425700"/>
          <p14:tracePt t="34015" x="6970713" y="2447925"/>
          <p14:tracePt t="34031" x="6997700" y="2481263"/>
          <p14:tracePt t="34048" x="7019925" y="2508250"/>
          <p14:tracePt t="34065" x="7024688" y="2513013"/>
          <p14:tracePt t="34082" x="7051675" y="2555875"/>
          <p14:tracePt t="34098" x="7085013" y="2625725"/>
          <p14:tracePt t="34115" x="7089775" y="2647950"/>
          <p14:tracePt t="34131" x="7100888" y="2686050"/>
          <p14:tracePt t="34148" x="7100888" y="2728913"/>
          <p14:tracePt t="34165" x="7100888" y="2740025"/>
          <p14:tracePt t="34181" x="7089775" y="2767013"/>
          <p14:tracePt t="34198" x="7062788" y="2782888"/>
          <p14:tracePt t="34215" x="7051675" y="2798763"/>
          <p14:tracePt t="34231" x="6981825" y="2832100"/>
          <p14:tracePt t="34248" x="6911975" y="2843213"/>
          <p14:tracePt t="34265" x="6858000" y="2863850"/>
          <p14:tracePt t="34281" x="6815138" y="2870200"/>
          <p14:tracePt t="34298" x="6797675" y="2874963"/>
          <p14:tracePt t="37108" x="6311900" y="2897188"/>
          <p14:tracePt t="37116" x="6262688" y="2897188"/>
          <p14:tracePt t="37126" x="6172200" y="2906713"/>
          <p14:tracePt t="37136" x="6122988" y="2906713"/>
          <p14:tracePt t="37148" x="6069013" y="2917825"/>
          <p14:tracePt t="37165" x="6003925" y="2917825"/>
          <p14:tracePt t="37181" x="5938838" y="2924175"/>
          <p14:tracePt t="37215" x="5907088" y="2924175"/>
          <p14:tracePt t="37248" x="5884863" y="2924175"/>
          <p14:tracePt t="37281" x="5857875" y="2901950"/>
          <p14:tracePt t="37298" x="5837238" y="2879725"/>
          <p14:tracePt t="37315" x="5819775" y="2874963"/>
          <p14:tracePt t="37332" x="5810250" y="2870200"/>
          <p14:tracePt t="37397" x="5803900" y="2870200"/>
          <p14:tracePt t="37417" x="5799138" y="2870200"/>
          <p14:tracePt t="37436" x="5792788" y="2870200"/>
          <p14:tracePt t="38257" x="5799138" y="2870200"/>
          <p14:tracePt t="38268" x="5857875" y="2870200"/>
          <p14:tracePt t="38275" x="5884863" y="2870200"/>
          <p14:tracePt t="38286" x="5918200" y="2870200"/>
          <p14:tracePt t="38298" x="5972175" y="2870200"/>
          <p14:tracePt t="38315" x="6026150" y="2870200"/>
          <p14:tracePt t="38332" x="6138863" y="2870200"/>
          <p14:tracePt t="38365" x="6257925" y="2870200"/>
          <p14:tracePt t="38399" x="6262688" y="2870200"/>
          <p14:tracePt t="38597" x="6269038" y="2870200"/>
          <p14:tracePt t="38627" x="6273800" y="2870200"/>
          <p14:tracePt t="38637" x="6300788" y="2863850"/>
          <p14:tracePt t="38648" x="6338888" y="2863850"/>
          <p14:tracePt t="38656" x="6388100" y="2863850"/>
          <p14:tracePt t="38666" x="6469063" y="2863850"/>
          <p14:tracePt t="38681" x="6554788" y="2863850"/>
          <p14:tracePt t="38698" x="6889750" y="2863850"/>
          <p14:tracePt t="38715" x="7078663" y="2863850"/>
          <p14:tracePt t="38731" x="7116763" y="2852738"/>
          <p14:tracePt t="38748" x="7197725" y="2852738"/>
          <p14:tracePt t="38765" x="7208838" y="2852738"/>
          <p14:tracePt t="38781" x="7215188" y="2852738"/>
          <p14:tracePt t="38798" x="7219950" y="2852738"/>
          <p14:tracePt t="38997" x="7231063" y="2852738"/>
          <p14:tracePt t="39007" x="7285038" y="2847975"/>
          <p14:tracePt t="39017" x="7332663" y="2847975"/>
          <p14:tracePt t="39032" x="7354888" y="2847975"/>
          <p14:tracePt t="39048" x="7431088" y="2836863"/>
          <p14:tracePt t="39065" x="7473950" y="2836863"/>
          <p14:tracePt t="39081" x="7478713" y="2836863"/>
          <p14:tracePt t="39098" x="7485063" y="2836863"/>
          <p14:tracePt t="40146" x="7543800" y="2832100"/>
          <p14:tracePt t="40158" x="7608888" y="2832100"/>
          <p14:tracePt t="40171" x="7635875" y="2832100"/>
          <p14:tracePt t="40181" x="7658100" y="2832100"/>
          <p14:tracePt t="40198" x="7705725" y="2820988"/>
          <p14:tracePt t="40215" x="7732713" y="2820988"/>
          <p14:tracePt t="40231" x="7766050" y="2820988"/>
          <p14:tracePt t="40265" x="7927975" y="2820988"/>
          <p14:tracePt t="40298" x="8267700" y="2809875"/>
          <p14:tracePt t="40332" x="8370888" y="2816225"/>
          <p14:tracePt t="40348" x="8393113" y="2816225"/>
          <p14:tracePt t="40365" x="8424863" y="2816225"/>
          <p14:tracePt t="40381" x="8458200" y="2816225"/>
          <p14:tracePt t="40398" x="8543925" y="2820988"/>
          <p14:tracePt t="40415" x="8647113" y="2820988"/>
          <p14:tracePt t="40431" x="8701088" y="2820988"/>
          <p14:tracePt t="40448" x="8748713" y="2832100"/>
          <p14:tracePt t="40465" x="8770938" y="2832100"/>
          <p14:tracePt t="40481" x="8782050" y="2832100"/>
          <p14:tracePt t="40498" x="8786813" y="2832100"/>
          <p14:tracePt t="40597" x="8782050" y="2809875"/>
          <p14:tracePt t="40607" x="8775700" y="2805113"/>
          <p14:tracePt t="40617" x="8775700" y="2798763"/>
          <p14:tracePt t="40637" x="8770938" y="2782888"/>
          <p14:tracePt t="40649" x="8770938" y="2771775"/>
          <p14:tracePt t="40665" x="8770938" y="2767013"/>
          <p14:tracePt t="40681" x="8851900" y="2733675"/>
          <p14:tracePt t="40698" x="9202738" y="2733675"/>
          <p14:tracePt t="40715" x="9386888" y="2733675"/>
          <p14:tracePt t="40732" x="9732963" y="2733675"/>
          <p14:tracePt t="40736" x="9809163" y="2733675"/>
          <p14:tracePt t="40748" x="9829800" y="2733675"/>
          <p14:tracePt t="40765" x="9836150" y="2733675"/>
          <p14:tracePt t="40787" x="9825038" y="2744788"/>
          <p14:tracePt t="40798" x="9813925" y="2755900"/>
          <p14:tracePt t="40815" x="9791700" y="2755900"/>
          <p14:tracePt t="40832" x="9771063" y="2762250"/>
          <p14:tracePt t="40848" x="9748838" y="2762250"/>
          <p14:tracePt t="40865" x="9744075" y="2762250"/>
          <p14:tracePt t="41478" x="9737725" y="2762250"/>
          <p14:tracePt t="42206" x="9732963" y="2762250"/>
          <p14:tracePt t="42567" x="9732963" y="2767013"/>
          <p14:tracePt t="43459" x="9717088" y="2767013"/>
          <p14:tracePt t="43471" x="9674225" y="2767013"/>
          <p14:tracePt t="43481" x="9517063" y="2778125"/>
          <p14:tracePt t="43498" x="9359900" y="2794000"/>
          <p14:tracePt t="43515" x="9236075" y="2805113"/>
          <p14:tracePt t="43531" x="9105900" y="2816225"/>
          <p14:tracePt t="43565" x="8721725" y="2825750"/>
          <p14:tracePt t="43598" x="7696200" y="2890838"/>
          <p14:tracePt t="43631" x="6884988" y="2917825"/>
          <p14:tracePt t="43648" x="6311900" y="2951163"/>
          <p14:tracePt t="43665" x="6096000" y="2967038"/>
          <p14:tracePt t="43681" x="5453063" y="2982913"/>
          <p14:tracePt t="43698" x="5237163" y="2994025"/>
          <p14:tracePt t="43715" x="5102225" y="2994025"/>
          <p14:tracePt t="43731" x="5041900" y="2994025"/>
          <p14:tracePt t="43748" x="4992688" y="2998788"/>
          <p14:tracePt t="43765" x="4983163" y="2998788"/>
          <p14:tracePt t="43781" x="4976813" y="2998788"/>
          <p14:tracePt t="44326" x="4972050" y="2998788"/>
          <p14:tracePt t="44336" x="4965700" y="2998788"/>
          <p14:tracePt t="44346" x="4960938" y="2998788"/>
          <p14:tracePt t="44355" x="4956175" y="2998788"/>
          <p14:tracePt t="44426" x="4956175" y="3005138"/>
          <p14:tracePt t="44539" x="4949825" y="3005138"/>
          <p14:tracePt t="45648" x="4933950" y="3005138"/>
          <p14:tracePt t="45656" x="4918075" y="3005138"/>
          <p14:tracePt t="45668" x="4837113" y="3005138"/>
          <p14:tracePt t="45682" x="4787900" y="3005138"/>
          <p14:tracePt t="45698" x="4567238" y="2994025"/>
          <p14:tracePt t="45715" x="4502150" y="2994025"/>
          <p14:tracePt t="45731" x="4259263" y="2967038"/>
          <p14:tracePt t="45765" x="4021138" y="2955925"/>
          <p14:tracePt t="45798" x="3686175" y="2917825"/>
          <p14:tracePt t="45831" x="3475038" y="2890838"/>
          <p14:tracePt t="45848" x="3463925" y="2890838"/>
          <p14:tracePt t="45865" x="3452813" y="2879725"/>
          <p14:tracePt t="45881" x="3432175" y="2863850"/>
          <p14:tracePt t="45898" x="3367088" y="2805113"/>
          <p14:tracePt t="45915" x="3306763" y="2778125"/>
          <p14:tracePt t="45932" x="3214688" y="2751138"/>
          <p14:tracePt t="45948" x="3124200" y="2740025"/>
          <p14:tracePt t="45965" x="3101975" y="2740025"/>
          <p14:tracePt t="45981" x="3074988" y="2740025"/>
          <p14:tracePt t="45998" x="3070225" y="2740025"/>
          <p14:tracePt t="46015" x="3063875" y="2744788"/>
          <p14:tracePt t="46031" x="3063875" y="2762250"/>
          <p14:tracePt t="46048" x="3052763" y="2778125"/>
          <p14:tracePt t="46065" x="3048000" y="2778125"/>
          <p14:tracePt t="46082" x="3036888" y="2789238"/>
          <p14:tracePt t="46098" x="3032125" y="2794000"/>
          <p14:tracePt t="46115" x="3025775" y="2798763"/>
          <p14:tracePt t="46131" x="3021013" y="2805113"/>
          <p14:tracePt t="46148" x="3016250" y="2809875"/>
          <p14:tracePt t="46165" x="3009900" y="2816225"/>
          <p14:tracePt t="46181" x="2994025" y="2825750"/>
          <p14:tracePt t="46198" x="2960688" y="2836863"/>
          <p14:tracePt t="46214" x="2917825" y="2863850"/>
          <p14:tracePt t="46231" x="2886075" y="2886075"/>
          <p14:tracePt t="46248" x="2852738" y="2901950"/>
          <p14:tracePt t="46265" x="2836863" y="2913063"/>
          <p14:tracePt t="46281" x="2805113" y="2955925"/>
          <p14:tracePt t="46298" x="2728913" y="3043238"/>
          <p14:tracePt t="46315" x="2701925" y="3074988"/>
          <p14:tracePt t="46331" x="2609850" y="3160713"/>
          <p14:tracePt t="46348" x="2555875" y="3205163"/>
          <p14:tracePt t="46365" x="2501900" y="3252788"/>
          <p14:tracePt t="46381" x="2481263" y="3275013"/>
          <p14:tracePt t="46398" x="2425700" y="3333750"/>
          <p14:tracePt t="46415" x="2378075" y="3378200"/>
          <p14:tracePt t="46431" x="2286000" y="3452813"/>
          <p14:tracePt t="46448" x="2220913" y="3490913"/>
          <p14:tracePt t="46465" x="2166938" y="3529013"/>
          <p14:tracePt t="46481" x="2135188" y="3544888"/>
          <p14:tracePt t="46498" x="2090738" y="3567113"/>
          <p14:tracePt t="46515" x="2058988" y="3578225"/>
          <p14:tracePt t="46531" x="2016125" y="3594100"/>
          <p14:tracePt t="46548" x="1951038" y="3614738"/>
          <p14:tracePt t="46565" x="1917700" y="3625850"/>
          <p14:tracePt t="46582" x="1827213" y="3641725"/>
          <p14:tracePt t="46598" x="1724025" y="3641725"/>
          <p14:tracePt t="46615" x="1697038" y="3641725"/>
          <p14:tracePt t="46631" x="1616075" y="3636963"/>
          <p14:tracePt t="46648" x="1492250" y="3625850"/>
          <p14:tracePt t="46665" x="1447800" y="3625850"/>
          <p14:tracePt t="46681" x="1319213" y="3609975"/>
          <p14:tracePt t="46698" x="1227138" y="3598863"/>
          <p14:tracePt t="46715" x="1200150" y="3594100"/>
          <p14:tracePt t="46731" x="1139825" y="3578225"/>
          <p14:tracePt t="46748" x="1081088" y="3567113"/>
          <p14:tracePt t="46764" x="1027113" y="3544888"/>
          <p14:tracePt t="46781" x="946150" y="3524250"/>
          <p14:tracePt t="46798" x="869950" y="3490913"/>
          <p14:tracePt t="46815" x="838200" y="3475038"/>
          <p14:tracePt t="46832" x="811213" y="3448050"/>
          <p14:tracePt t="46848" x="788988" y="3421063"/>
          <p14:tracePt t="46865" x="784225" y="3398838"/>
          <p14:tracePt t="46881" x="777875" y="3355975"/>
          <p14:tracePt t="46898" x="777875" y="3306763"/>
          <p14:tracePt t="46915" x="766763" y="3259138"/>
          <p14:tracePt t="46931" x="766763" y="3241675"/>
          <p14:tracePt t="46948" x="766763" y="3194050"/>
          <p14:tracePt t="46965" x="766763" y="3171825"/>
          <p14:tracePt t="46981" x="788988" y="3101975"/>
          <p14:tracePt t="46998" x="827088" y="3036888"/>
          <p14:tracePt t="47015" x="854075" y="2994025"/>
          <p14:tracePt t="47031" x="874713" y="2971800"/>
          <p14:tracePt t="47048" x="919163" y="2928938"/>
          <p14:tracePt t="47065" x="950913" y="2906713"/>
          <p14:tracePt t="47081" x="1016000" y="2859088"/>
          <p14:tracePt t="47098" x="1069975" y="2820988"/>
          <p14:tracePt t="47115" x="1139825" y="2794000"/>
          <p14:tracePt t="47131" x="1166813" y="2789238"/>
          <p14:tracePt t="47148" x="1254125" y="2771775"/>
          <p14:tracePt t="47165" x="1281113" y="2771775"/>
          <p14:tracePt t="47181" x="1339850" y="2771775"/>
          <p14:tracePt t="47198" x="1404938" y="2771775"/>
          <p14:tracePt t="47215" x="1497013" y="2771775"/>
          <p14:tracePt t="47231" x="1539875" y="2771775"/>
          <p14:tracePt t="47248" x="1627188" y="2771775"/>
          <p14:tracePt t="47265" x="1654175" y="2778125"/>
          <p14:tracePt t="47281" x="1755775" y="2789238"/>
          <p14:tracePt t="47298" x="1816100" y="2794000"/>
          <p14:tracePt t="47314" x="1836738" y="2805113"/>
          <p14:tracePt t="47332" x="1870075" y="2816225"/>
          <p14:tracePt t="47348" x="1897063" y="2836863"/>
          <p14:tracePt t="47365" x="1951038" y="2874963"/>
          <p14:tracePt t="47381" x="1993900" y="2906713"/>
          <p14:tracePt t="47398" x="2032000" y="2944813"/>
          <p14:tracePt t="47415" x="2074863" y="2998788"/>
          <p14:tracePt t="47431" x="2090738" y="3021013"/>
          <p14:tracePt t="47448" x="2101850" y="3043238"/>
          <p14:tracePt t="47465" x="2101850" y="3063875"/>
          <p14:tracePt t="47481" x="2112963" y="3106738"/>
          <p14:tracePt t="47498" x="2112963" y="3140075"/>
          <p14:tracePt t="47515" x="2112963" y="3151188"/>
          <p14:tracePt t="47531" x="2112963" y="3182938"/>
          <p14:tracePt t="47548" x="2112963" y="3221038"/>
          <p14:tracePt t="47565" x="2112963" y="3241675"/>
          <p14:tracePt t="47581" x="2085975" y="3297238"/>
          <p14:tracePt t="47598" x="2058988" y="3340100"/>
          <p14:tracePt t="47615" x="2054225" y="3355975"/>
          <p14:tracePt t="47631" x="2005013" y="3405188"/>
          <p14:tracePt t="47648" x="1962150" y="3436938"/>
          <p14:tracePt t="47665" x="1939925" y="3459163"/>
          <p14:tracePt t="47681" x="1908175" y="3479800"/>
          <p14:tracePt t="47698" x="1874838" y="3495675"/>
          <p14:tracePt t="47715" x="1870075" y="3502025"/>
          <p14:tracePt t="47731" x="1843088" y="3513138"/>
          <p14:tracePt t="47748" x="1800225" y="3533775"/>
          <p14:tracePt t="47765" x="1773238" y="3551238"/>
          <p14:tracePt t="47781" x="1728788" y="3551238"/>
          <p14:tracePt t="47798" x="1692275" y="3551238"/>
          <p14:tracePt t="47815" x="1681163" y="3551238"/>
          <p14:tracePt t="47831" x="1658938" y="3551238"/>
          <p14:tracePt t="47848" x="1654175" y="3551238"/>
          <p14:tracePt t="48777" x="1674813" y="3551238"/>
          <p14:tracePt t="48789" x="1724025" y="3551238"/>
          <p14:tracePt t="48796" x="1809750" y="3540125"/>
          <p14:tracePt t="48806" x="1885950" y="3540125"/>
          <p14:tracePt t="48817" x="2043113" y="3540125"/>
          <p14:tracePt t="48831" x="2254250" y="3524250"/>
          <p14:tracePt t="48865" x="2717800" y="3524250"/>
          <p14:tracePt t="48898" x="3167063" y="3524250"/>
          <p14:tracePt t="48931" x="3497263" y="3517900"/>
          <p14:tracePt t="48948" x="3636963" y="3495675"/>
          <p14:tracePt t="48965" x="3751263" y="3486150"/>
          <p14:tracePt t="48981" x="3868738" y="3486150"/>
          <p14:tracePt t="48998" x="3960813" y="3479800"/>
          <p14:tracePt t="49015" x="3998913" y="3479800"/>
          <p14:tracePt t="49031" x="4025900" y="3479800"/>
          <p14:tracePt t="49096" x="4041775" y="3463925"/>
          <p14:tracePt t="49106" x="4052888" y="3463925"/>
          <p14:tracePt t="49116" x="4086225" y="3459163"/>
          <p14:tracePt t="49132" x="4095750" y="3459163"/>
          <p14:tracePt t="49148" x="4106863" y="3459163"/>
          <p14:tracePt t="49847" x="4117975" y="3459163"/>
          <p14:tracePt t="49856" x="4156075" y="3459163"/>
          <p14:tracePt t="49869" x="4210050" y="3448050"/>
          <p14:tracePt t="49882" x="4322763" y="3448050"/>
          <p14:tracePt t="49898" x="4475163" y="3436938"/>
          <p14:tracePt t="49915" x="4610100" y="3436938"/>
          <p14:tracePt t="49931" x="4776788" y="3436938"/>
          <p14:tracePt t="49965" x="4864100" y="3436938"/>
          <p14:tracePt t="49998" x="4929188" y="3436938"/>
          <p14:tracePt t="50031" x="5014913" y="3432175"/>
          <p14:tracePt t="50048" x="5084763" y="3432175"/>
          <p14:tracePt t="50065" x="5095875" y="3432175"/>
          <p14:tracePt t="50082" x="5118100" y="3432175"/>
          <p14:tracePt t="50255" x="5122863" y="3432175"/>
          <p14:tracePt t="50265" x="5133975" y="3432175"/>
          <p14:tracePt t="50276" x="5156200" y="3432175"/>
          <p14:tracePt t="50286" x="5183188" y="3432175"/>
          <p14:tracePt t="50298" x="5203825" y="3432175"/>
          <p14:tracePt t="50314" x="5230813" y="3432175"/>
          <p14:tracePt t="50332" x="5253038" y="3432175"/>
          <p14:tracePt t="50348" x="5311775" y="3432175"/>
          <p14:tracePt t="50365" x="5372100" y="3432175"/>
          <p14:tracePt t="50381" x="5392738" y="3432175"/>
          <p14:tracePt t="50398" x="5457825" y="3441700"/>
          <p14:tracePt t="50415" x="5507038" y="3441700"/>
          <p14:tracePt t="50431" x="5518150" y="3448050"/>
          <p14:tracePt t="50448" x="5576888" y="3448050"/>
          <p14:tracePt t="50465" x="5588000" y="3448050"/>
          <p14:tracePt t="50481" x="5626100" y="3463925"/>
          <p14:tracePt t="50498" x="5646738" y="3475038"/>
          <p14:tracePt t="50515" x="5653088" y="3479800"/>
          <p14:tracePt t="50531" x="5668963" y="3486150"/>
          <p14:tracePt t="50548" x="5673725" y="3490913"/>
          <p14:tracePt t="50565" x="5691188" y="3495675"/>
          <p14:tracePt t="50582" x="5695950" y="3495675"/>
          <p14:tracePt t="50598" x="5707063" y="3495675"/>
          <p14:tracePt t="50737" x="5707063" y="3490913"/>
          <p14:tracePt t="50746" x="5707063" y="3486150"/>
          <p14:tracePt t="50766" x="5711825" y="3479800"/>
          <p14:tracePt t="50776" x="5718175" y="3475038"/>
          <p14:tracePt t="50796" x="5722938" y="3468688"/>
          <p14:tracePt t="50806" x="5727700" y="3468688"/>
          <p14:tracePt t="50816" x="5727700" y="3463925"/>
          <p14:tracePt t="51158" x="5738813" y="3463925"/>
          <p14:tracePt t="51170" x="5776913" y="3463925"/>
          <p14:tracePt t="51177" x="5826125" y="3463925"/>
          <p14:tracePt t="51185" x="5868988" y="3463925"/>
          <p14:tracePt t="51198" x="5918200" y="3452813"/>
          <p14:tracePt t="51215" x="5981700" y="3452813"/>
          <p14:tracePt t="51231" x="6053138" y="3448050"/>
          <p14:tracePt t="51264" x="6172200" y="3448050"/>
          <p14:tracePt t="51298" x="6388100" y="3432175"/>
          <p14:tracePt t="51331" x="6565900" y="3432175"/>
          <p14:tracePt t="51348" x="6657975" y="3432175"/>
          <p14:tracePt t="51365" x="6716713" y="3432175"/>
          <p14:tracePt t="51381" x="6738938" y="3432175"/>
          <p14:tracePt t="51398" x="6750050" y="3432175"/>
          <p14:tracePt t="51436" x="6750050" y="3425825"/>
          <p14:tracePt t="52197" x="6754813" y="3425825"/>
          <p14:tracePt t="52208" x="6770688" y="3425825"/>
          <p14:tracePt t="52219" x="6792913" y="3425825"/>
          <p14:tracePt t="52231" x="6797675" y="3425825"/>
          <p14:tracePt t="52248" x="6808788" y="3425825"/>
          <p14:tracePt t="52264" x="6815138" y="3425825"/>
          <p14:tracePt t="52281" x="6842125" y="3421063"/>
          <p14:tracePt t="52298" x="6934200" y="3409950"/>
          <p14:tracePt t="52331" x="7219950" y="3409950"/>
          <p14:tracePt t="52364" x="7577138" y="3409950"/>
          <p14:tracePt t="52398" x="7673975" y="3398838"/>
          <p14:tracePt t="52415" x="7685088" y="3398838"/>
          <p14:tracePt t="52431" x="7716838" y="3398838"/>
          <p14:tracePt t="52448" x="7835900" y="3398838"/>
          <p14:tracePt t="52464" x="7977188" y="3398838"/>
          <p14:tracePt t="52481" x="8154988" y="3405188"/>
          <p14:tracePt t="52498" x="8332788" y="3414713"/>
          <p14:tracePt t="52514" x="8359775" y="3414713"/>
          <p14:tracePt t="52531" x="8366125" y="3414713"/>
          <p14:tracePt t="53295" x="8332788" y="3414713"/>
          <p14:tracePt t="53305" x="8278813" y="3421063"/>
          <p14:tracePt t="53317" x="8251825" y="3421063"/>
          <p14:tracePt t="53325" x="8213725" y="3421063"/>
          <p14:tracePt t="53336" x="8159750" y="3432175"/>
          <p14:tracePt t="53348" x="8132763" y="3432175"/>
          <p14:tracePt t="53365" x="8040688" y="3441700"/>
          <p14:tracePt t="53398" x="7835900" y="3448050"/>
          <p14:tracePt t="53431" x="7473950" y="3479800"/>
          <p14:tracePt t="53465" x="7085013" y="3517900"/>
          <p14:tracePt t="53481" x="6880225" y="3529013"/>
          <p14:tracePt t="53498" x="6824663" y="3533775"/>
          <p14:tracePt t="53515" x="6815138" y="3533775"/>
          <p14:tracePt t="53531" x="6792913" y="3533775"/>
          <p14:tracePt t="53548" x="6754813" y="3533775"/>
          <p14:tracePt t="53565" x="6716713" y="3529013"/>
          <p14:tracePt t="53582" x="6657975" y="3529013"/>
          <p14:tracePt t="53598" x="6626225" y="3529013"/>
          <p14:tracePt t="53615" x="6604000" y="3524250"/>
          <p14:tracePt t="53631" x="6565900" y="3517900"/>
          <p14:tracePt t="53648" x="6507163" y="3506788"/>
          <p14:tracePt t="53664" x="6480175" y="3506788"/>
          <p14:tracePt t="53681" x="6426200" y="3502025"/>
          <p14:tracePt t="53698" x="6388100" y="3502025"/>
          <p14:tracePt t="53714" x="6365875" y="3502025"/>
          <p14:tracePt t="53731" x="6338888" y="3502025"/>
          <p14:tracePt t="53748" x="6334125" y="3502025"/>
          <p14:tracePt t="54147" x="6372225" y="3495675"/>
          <p14:tracePt t="54156" x="6408738" y="3495675"/>
          <p14:tracePt t="54168" x="6484938" y="3486150"/>
          <p14:tracePt t="54181" x="6538913" y="3486150"/>
          <p14:tracePt t="54215" x="6669088" y="3486150"/>
          <p14:tracePt t="54248" x="6673850" y="3486150"/>
          <p14:tracePt t="54509" x="6723063" y="3486150"/>
          <p14:tracePt t="54517" x="6777038" y="3486150"/>
          <p14:tracePt t="54531" x="6842125" y="3486150"/>
          <p14:tracePt t="54548" x="7015163" y="3486150"/>
          <p14:tracePt t="54564" x="7089775" y="3486150"/>
          <p14:tracePt t="54581" x="7208838" y="3475038"/>
          <p14:tracePt t="54598" x="7289800" y="3475038"/>
          <p14:tracePt t="54615" x="7366000" y="3475038"/>
          <p14:tracePt t="54631" x="7392988" y="3475038"/>
          <p14:tracePt t="54648" x="7451725" y="3475038"/>
          <p14:tracePt t="54665" x="7462838" y="3475038"/>
          <p14:tracePt t="54681" x="7469188" y="3475038"/>
          <p14:tracePt t="54736" x="7473950" y="3475038"/>
          <p14:tracePt t="54746" x="7485063" y="3475038"/>
          <p14:tracePt t="54757" x="7496175" y="3475038"/>
          <p14:tracePt t="54766" x="7523163" y="3475038"/>
          <p14:tracePt t="54781" x="7559675" y="3475038"/>
          <p14:tracePt t="54798" x="7651750" y="3479800"/>
          <p14:tracePt t="54814" x="7712075" y="3479800"/>
          <p14:tracePt t="54831" x="7831138" y="3486150"/>
          <p14:tracePt t="54848" x="7932738" y="3486150"/>
          <p14:tracePt t="54865" x="8058150" y="3486150"/>
          <p14:tracePt t="54881" x="8101013" y="3486150"/>
          <p14:tracePt t="54898" x="8112125" y="3486150"/>
          <p14:tracePt t="54986" x="8094663" y="3495675"/>
          <p14:tracePt t="56947" x="8089900" y="3495675"/>
          <p14:tracePt t="56977" x="8074025" y="3495675"/>
          <p14:tracePt t="56986" x="8067675" y="3490913"/>
          <p14:tracePt t="56996" x="8058150" y="3490913"/>
          <p14:tracePt t="57006" x="8051800" y="3490913"/>
          <p14:tracePt t="57016" x="8047038" y="3486150"/>
          <p14:tracePt t="57031" x="8035925" y="3486150"/>
          <p14:tracePt t="57065" x="8020050" y="3479800"/>
          <p14:tracePt t="57098" x="7993063" y="3468688"/>
          <p14:tracePt t="57131" x="7939088" y="3463925"/>
          <p14:tracePt t="57148" x="7896225" y="3463925"/>
          <p14:tracePt t="57165" x="7858125" y="3459163"/>
          <p14:tracePt t="57181" x="7835900" y="3459163"/>
          <p14:tracePt t="57198" x="7804150" y="3452813"/>
          <p14:tracePt t="57215" x="7793038" y="3448050"/>
          <p14:tracePt t="57231" x="7743825" y="3448050"/>
          <p14:tracePt t="57248" x="7669213" y="3448050"/>
          <p14:tracePt t="57264" x="7624763" y="3448050"/>
          <p14:tracePt t="57281" x="7485063" y="3448050"/>
          <p14:tracePt t="57298" x="7332663" y="3448050"/>
          <p14:tracePt t="57314" x="7273925" y="3448050"/>
          <p14:tracePt t="57331" x="7058025" y="3452813"/>
          <p14:tracePt t="57348" x="6869113" y="3459163"/>
          <p14:tracePt t="57365" x="6608763" y="3475038"/>
          <p14:tracePt t="57381" x="6453188" y="3486150"/>
          <p14:tracePt t="57397" x="6300788" y="3502025"/>
          <p14:tracePt t="57415" x="6149975" y="3502025"/>
          <p14:tracePt t="57432" x="6096000" y="3502025"/>
          <p14:tracePt t="57449" x="5934075" y="3513138"/>
          <p14:tracePt t="57465" x="5815013" y="3533775"/>
          <p14:tracePt t="57481" x="5561013" y="3556000"/>
          <p14:tracePt t="57498" x="5199063" y="3605213"/>
          <p14:tracePt t="57515" x="5057775" y="3614738"/>
          <p14:tracePt t="57531" x="4695825" y="3663950"/>
          <p14:tracePt t="57548" x="4468813" y="3695700"/>
          <p14:tracePt t="57564" x="4403725" y="3713163"/>
          <p14:tracePt t="57581" x="4295775" y="3729038"/>
          <p14:tracePt t="57598" x="4176713" y="3740150"/>
          <p14:tracePt t="57615" x="4149725" y="3744913"/>
          <p14:tracePt t="57631" x="4122738" y="3744913"/>
          <p14:tracePt t="57648" x="4090988" y="3749675"/>
          <p14:tracePt t="57665" x="4068763" y="3749675"/>
          <p14:tracePt t="57681" x="4021138" y="3760788"/>
          <p14:tracePt t="57698" x="3949700" y="3767138"/>
          <p14:tracePt t="57714" x="3875088" y="3787775"/>
          <p14:tracePt t="57731" x="3783013" y="3794125"/>
          <p14:tracePt t="57748" x="3686175" y="3821113"/>
          <p14:tracePt t="57765" x="3641725" y="3832225"/>
          <p14:tracePt t="57781" x="3594100" y="3859213"/>
          <p14:tracePt t="57798" x="3502025" y="3886200"/>
          <p14:tracePt t="57814" x="3448050" y="3902075"/>
          <p14:tracePt t="57831" x="3263900" y="3944938"/>
          <p14:tracePt t="57848" x="3097213" y="3983038"/>
          <p14:tracePt t="57865" x="3016250" y="3998913"/>
          <p14:tracePt t="57881" x="2989263" y="4010025"/>
          <p14:tracePt t="57898" x="2951163" y="4021138"/>
          <p14:tracePt t="57915" x="2940050" y="4025900"/>
          <p14:tracePt t="57931" x="2906713" y="4041775"/>
          <p14:tracePt t="57948" x="2879725" y="4048125"/>
          <p14:tracePt t="57965" x="2870200" y="4052888"/>
          <p14:tracePt t="57981" x="2843213" y="4059238"/>
          <p14:tracePt t="57998" x="2816225" y="4075113"/>
          <p14:tracePt t="58014" x="2805113" y="4079875"/>
          <p14:tracePt t="58031" x="2794000" y="4090988"/>
          <p14:tracePt t="58048" x="2740025" y="4113213"/>
          <p14:tracePt t="58065" x="2679700" y="4129088"/>
          <p14:tracePt t="58081" x="2616200" y="4133850"/>
          <p14:tracePt t="58098" x="2524125" y="4144963"/>
          <p14:tracePt t="58115" x="2501900" y="4144963"/>
          <p14:tracePt t="58131" x="2443163" y="4133850"/>
          <p14:tracePt t="58148" x="2366963" y="4095750"/>
          <p14:tracePt t="58165" x="2344738" y="4086225"/>
          <p14:tracePt t="58181" x="2290763" y="4048125"/>
          <p14:tracePt t="58198" x="2247900" y="4025900"/>
          <p14:tracePt t="58214" x="2236788" y="4021138"/>
          <p14:tracePt t="58231" x="2216150" y="3994150"/>
          <p14:tracePt t="58248" x="2209800" y="3971925"/>
          <p14:tracePt t="58265" x="2209800" y="3960813"/>
          <p14:tracePt t="58281" x="2209800" y="3906838"/>
          <p14:tracePt t="58298" x="2209800" y="3868738"/>
          <p14:tracePt t="58314" x="2209800" y="3841750"/>
          <p14:tracePt t="58331" x="2227263" y="3805238"/>
          <p14:tracePt t="58348" x="2236788" y="3783013"/>
          <p14:tracePt t="58365" x="2297113" y="3722688"/>
          <p14:tracePt t="58381" x="2339975" y="3695700"/>
          <p14:tracePt t="58398" x="2508250" y="3636963"/>
          <p14:tracePt t="58415" x="2578100" y="3621088"/>
          <p14:tracePt t="58431" x="2767013" y="3621088"/>
          <p14:tracePt t="58448" x="2879725" y="3621088"/>
          <p14:tracePt t="58464" x="2897188" y="3625850"/>
          <p14:tracePt t="58481" x="2924175" y="3652838"/>
          <p14:tracePt t="58498" x="2951163" y="3695700"/>
          <p14:tracePt t="58514" x="2955925" y="3706813"/>
          <p14:tracePt t="58531" x="2978150" y="3733800"/>
          <p14:tracePt t="58548" x="2982913" y="3749675"/>
          <p14:tracePt t="58564" x="2982913" y="3756025"/>
          <p14:tracePt t="58581" x="2982913" y="3783013"/>
          <p14:tracePt t="58598" x="2982913" y="3805238"/>
          <p14:tracePt t="58614" x="2971800" y="3821113"/>
          <p14:tracePt t="58631" x="2960688" y="3848100"/>
          <p14:tracePt t="58648" x="2960688" y="3859213"/>
          <p14:tracePt t="58665" x="2955925" y="3863975"/>
          <p14:tracePt t="59657" x="2971800" y="3863975"/>
          <p14:tracePt t="59668" x="3036888" y="3863975"/>
          <p14:tracePt t="59677" x="3160713" y="3863975"/>
          <p14:tracePt t="59686" x="3243263" y="3875088"/>
          <p14:tracePt t="59698" x="3302000" y="3875088"/>
          <p14:tracePt t="59715" x="3414713" y="3875088"/>
          <p14:tracePt t="59731" x="3544888" y="3875088"/>
          <p14:tracePt t="59764" x="3571875" y="3875088"/>
          <p14:tracePt t="59798" x="3571875" y="3879850"/>
          <p14:tracePt t="59831" x="3695700" y="3890963"/>
          <p14:tracePt t="59848" x="3825875" y="3913188"/>
          <p14:tracePt t="59865" x="3895725" y="3917950"/>
          <p14:tracePt t="59881" x="3917950" y="3917950"/>
          <p14:tracePt t="59898" x="3933825" y="3917950"/>
          <p14:tracePt t="64021" x="5626100" y="3868738"/>
          <p14:tracePt t="64027" x="5700713" y="3868738"/>
          <p14:tracePt t="64037" x="5776913" y="3868738"/>
          <p14:tracePt t="64048" x="5799138" y="3868738"/>
          <p14:tracePt t="64064" x="5810250" y="3868738"/>
          <p14:tracePt t="64106" x="5826125" y="3868738"/>
          <p14:tracePt t="64116" x="5837238" y="3868738"/>
          <p14:tracePt t="64131" x="5857875" y="3868738"/>
          <p14:tracePt t="64165" x="6030913" y="3886200"/>
          <p14:tracePt t="64181" x="6073775" y="3890963"/>
          <p14:tracePt t="64198" x="6176963" y="3902075"/>
          <p14:tracePt t="64215" x="6203950" y="3902075"/>
          <p14:tracePt t="64231" x="6284913" y="3902075"/>
          <p14:tracePt t="64248" x="6338888" y="3906838"/>
          <p14:tracePt t="64264" x="6361113" y="3906838"/>
          <p14:tracePt t="64281" x="6415088" y="3906838"/>
          <p14:tracePt t="64298" x="6550025" y="3906838"/>
          <p14:tracePt t="64314" x="6604000" y="3906838"/>
          <p14:tracePt t="64331" x="6707188" y="3906838"/>
          <p14:tracePt t="64348" x="6754813" y="3906838"/>
          <p14:tracePt t="64798" x="6734175" y="3913188"/>
          <p14:tracePt t="64806" x="6711950" y="3913188"/>
          <p14:tracePt t="64817" x="6673850" y="3922713"/>
          <p14:tracePt t="64831" x="6642100" y="3929063"/>
          <p14:tracePt t="64864" x="6516688" y="3967163"/>
          <p14:tracePt t="64898" x="6403975" y="4014788"/>
          <p14:tracePt t="64932" x="6296025" y="4090988"/>
          <p14:tracePt t="64948" x="6192838" y="4144963"/>
          <p14:tracePt t="64965" x="6091238" y="4194175"/>
          <p14:tracePt t="64981" x="5954713" y="4237038"/>
          <p14:tracePt t="64998" x="5776913" y="4284663"/>
          <p14:tracePt t="65015" x="5673725" y="4306888"/>
          <p14:tracePt t="65031" x="5556250" y="4322763"/>
          <p14:tracePt t="65048" x="5419725" y="4349750"/>
          <p14:tracePt t="65064" x="5372100" y="4349750"/>
          <p14:tracePt t="65081" x="5203825" y="4360863"/>
          <p14:tracePt t="65098" x="5003800" y="4356100"/>
          <p14:tracePt t="65114" x="4918075" y="4344988"/>
          <p14:tracePt t="65131" x="4668838" y="4291013"/>
          <p14:tracePt t="65148" x="4430713" y="4237038"/>
          <p14:tracePt t="65165" x="4286250" y="4210050"/>
          <p14:tracePt t="65181" x="4171950" y="4187825"/>
          <p14:tracePt t="65198" x="4005263" y="4160838"/>
          <p14:tracePt t="65214" x="3929063" y="4149725"/>
          <p14:tracePt t="65231" x="3821113" y="4113213"/>
          <p14:tracePt t="65248" x="3778250" y="4086225"/>
          <p14:tracePt t="65264" x="3756025" y="4052888"/>
          <p14:tracePt t="65281" x="3740150" y="4010025"/>
          <p14:tracePt t="65298" x="3740150" y="3944938"/>
          <p14:tracePt t="65314" x="3740150" y="3917950"/>
          <p14:tracePt t="65331" x="3751263" y="3859213"/>
          <p14:tracePt t="65348" x="3778250" y="3810000"/>
          <p14:tracePt t="65365" x="3832225" y="3749675"/>
          <p14:tracePt t="65381" x="3852863" y="3740150"/>
          <p14:tracePt t="65398" x="3944938" y="3668713"/>
          <p14:tracePt t="65414" x="3971925" y="3652838"/>
          <p14:tracePt t="65431" x="4059238" y="3609975"/>
          <p14:tracePt t="65447" x="4156075" y="3571875"/>
          <p14:tracePt t="65464" x="4187825" y="3567113"/>
          <p14:tracePt t="65481" x="4340225" y="3551238"/>
          <p14:tracePt t="65498" x="4506913" y="3529013"/>
          <p14:tracePt t="65515" x="4614863" y="3517900"/>
          <p14:tracePt t="65531" x="4679950" y="3513138"/>
          <p14:tracePt t="65548" x="4733925" y="3513138"/>
          <p14:tracePt t="65565" x="4783138" y="3513138"/>
          <p14:tracePt t="65582" x="4864100" y="3502025"/>
          <p14:tracePt t="65598" x="4987925" y="3502025"/>
          <p14:tracePt t="65615" x="5106988" y="3502025"/>
          <p14:tracePt t="65631" x="5160963" y="3506788"/>
          <p14:tracePt t="65648" x="5273675" y="3506788"/>
          <p14:tracePt t="65664" x="5311775" y="3506788"/>
          <p14:tracePt t="65681" x="5392738" y="3524250"/>
          <p14:tracePt t="65698" x="5511800" y="3540125"/>
          <p14:tracePt t="65714" x="5534025" y="3551238"/>
          <p14:tracePt t="65731" x="5588000" y="3571875"/>
          <p14:tracePt t="65748" x="5603875" y="3582988"/>
          <p14:tracePt t="65764" x="5603875" y="3594100"/>
          <p14:tracePt t="65781" x="5614988" y="3609975"/>
          <p14:tracePt t="65798" x="5641975" y="3652838"/>
          <p14:tracePt t="65814" x="5657850" y="3659188"/>
          <p14:tracePt t="65831" x="5691188" y="3679825"/>
          <p14:tracePt t="65848" x="5700713" y="3702050"/>
          <p14:tracePt t="65865" x="5700713" y="3722688"/>
          <p14:tracePt t="65881" x="5700713" y="3740150"/>
          <p14:tracePt t="65898" x="5700713" y="3760788"/>
          <p14:tracePt t="65915" x="5691188" y="3783013"/>
          <p14:tracePt t="65931" x="5684838" y="3794125"/>
          <p14:tracePt t="65948" x="5664200" y="3821113"/>
          <p14:tracePt t="65964" x="5653088" y="3825875"/>
          <p14:tracePt t="65981" x="5630863" y="3863975"/>
          <p14:tracePt t="65998" x="5588000" y="3890963"/>
          <p14:tracePt t="66014" x="5576888" y="3895725"/>
          <p14:tracePt t="66031" x="5549900" y="3913188"/>
          <p14:tracePt t="66048" x="5538788" y="3917950"/>
          <p14:tracePt t="66064" x="5534025" y="3917950"/>
          <p14:tracePt t="66081" x="5527675" y="3917950"/>
          <p14:tracePt t="66265" x="5527675" y="3922713"/>
          <p14:tracePt t="66917" x="5527675" y="3929063"/>
          <p14:tracePt t="66928" x="5538788" y="3929063"/>
          <p14:tracePt t="66937" x="5572125" y="3933825"/>
          <p14:tracePt t="66948" x="5610225" y="3933825"/>
          <p14:tracePt t="66964" x="5657850" y="3933825"/>
          <p14:tracePt t="66981" x="5826125" y="3933825"/>
          <p14:tracePt t="66998" x="6026150" y="3933825"/>
          <p14:tracePt t="67031" x="6473825" y="3933825"/>
          <p14:tracePt t="67065" x="7123113" y="3933825"/>
          <p14:tracePt t="67097" x="7808913" y="3929063"/>
          <p14:tracePt t="67115" x="7912100" y="3929063"/>
          <p14:tracePt t="67131" x="7997825" y="3929063"/>
          <p14:tracePt t="67148" x="8101013" y="3929063"/>
          <p14:tracePt t="67165" x="8213725" y="3929063"/>
          <p14:tracePt t="67181" x="8267700" y="3929063"/>
          <p14:tracePt t="67198" x="8312150" y="3944938"/>
          <p14:tracePt t="67214" x="8339138" y="3949700"/>
          <p14:tracePt t="67231" x="8382000" y="3956050"/>
          <p14:tracePt t="67247" x="8424863" y="3971925"/>
          <p14:tracePt t="67264" x="8435975" y="3976688"/>
          <p14:tracePt t="67281" x="8447088" y="3983038"/>
          <p14:tracePt t="67297" x="8451850" y="3998913"/>
          <p14:tracePt t="67314" x="8451850" y="4003675"/>
          <p14:tracePt t="67331" x="8474075" y="4021138"/>
          <p14:tracePt t="67348" x="8478838" y="4025900"/>
          <p14:tracePt t="67365" x="8478838" y="4030663"/>
          <p14:tracePt t="67447" x="8478838" y="4037013"/>
          <p14:tracePt t="67466" x="8474075" y="4041775"/>
          <p14:tracePt t="67476" x="8467725" y="4048125"/>
          <p14:tracePt t="67486" x="8462963" y="4048125"/>
          <p14:tracePt t="67498" x="8458200" y="4048125"/>
          <p14:tracePt t="67514" x="8435975" y="4052888"/>
          <p14:tracePt t="67531" x="8397875" y="4059238"/>
          <p14:tracePt t="67548" x="8305800" y="4068763"/>
          <p14:tracePt t="67565" x="8251825" y="4068763"/>
          <p14:tracePt t="67582" x="8170863" y="4068763"/>
          <p14:tracePt t="67598" x="8105775" y="4068763"/>
          <p14:tracePt t="67615" x="8074025" y="4064000"/>
          <p14:tracePt t="67631" x="8067675" y="4064000"/>
          <p14:tracePt t="67647" x="8051800" y="4048125"/>
          <p14:tracePt t="67664" x="8047038" y="4037013"/>
          <p14:tracePt t="67681" x="8024813" y="4010025"/>
          <p14:tracePt t="67698" x="8020050" y="3976688"/>
          <p14:tracePt t="67714" x="8020050" y="3971925"/>
          <p14:tracePt t="67731" x="8013700" y="3944938"/>
          <p14:tracePt t="67748" x="8008938" y="3922713"/>
          <p14:tracePt t="67764" x="8008938" y="3913188"/>
          <p14:tracePt t="67781" x="8008938" y="3879850"/>
          <p14:tracePt t="67798" x="8013700" y="3852863"/>
          <p14:tracePt t="67814" x="8024813" y="3832225"/>
          <p14:tracePt t="67831" x="8040688" y="3805238"/>
          <p14:tracePt t="67848" x="8094663" y="3760788"/>
          <p14:tracePt t="67865" x="8197850" y="3695700"/>
          <p14:tracePt t="67881" x="8240713" y="3668713"/>
          <p14:tracePt t="67897" x="8359775" y="3632200"/>
          <p14:tracePt t="67915" x="8467725" y="3605213"/>
          <p14:tracePt t="67931" x="8505825" y="3605213"/>
          <p14:tracePt t="67948" x="8629650" y="3578225"/>
          <p14:tracePt t="67965" x="8743950" y="3578225"/>
          <p14:tracePt t="67981" x="8782050" y="3578225"/>
          <p14:tracePt t="67998" x="8912225" y="3578225"/>
          <p14:tracePt t="68014" x="8948738" y="3578225"/>
          <p14:tracePt t="68031" x="9063038" y="3578225"/>
          <p14:tracePt t="68048" x="9166225" y="3578225"/>
          <p14:tracePt t="68064" x="9209088" y="3587750"/>
          <p14:tracePt t="68081" x="9290050" y="3605213"/>
          <p14:tracePt t="68098" x="9317038" y="3625850"/>
          <p14:tracePt t="68115" x="9359900" y="3652838"/>
          <p14:tracePt t="68131" x="9382125" y="3675063"/>
          <p14:tracePt t="68148" x="9402763" y="3717925"/>
          <p14:tracePt t="68165" x="9451975" y="3787775"/>
          <p14:tracePt t="68181" x="9483725" y="3821113"/>
          <p14:tracePt t="68198" x="9559925" y="3913188"/>
          <p14:tracePt t="68214" x="9575800" y="3933825"/>
          <p14:tracePt t="68231" x="9602788" y="3971925"/>
          <p14:tracePt t="68248" x="9602788" y="3976688"/>
          <p14:tracePt t="68295" x="9598025" y="3976688"/>
          <p14:tracePt t="68305" x="9582150" y="3976688"/>
          <p14:tracePt t="68315" x="9555163" y="3976688"/>
          <p14:tracePt t="68332" x="9544050" y="3976688"/>
          <p14:tracePt t="68348" x="9528175" y="3976688"/>
          <p14:tracePt t="68365" x="9517063" y="3976688"/>
          <p14:tracePt t="68381" x="9494838" y="3967163"/>
          <p14:tracePt t="68398" x="9440863" y="3967163"/>
          <p14:tracePt t="68415" x="9386888" y="3967163"/>
          <p14:tracePt t="68431" x="9305925" y="3971925"/>
          <p14:tracePt t="68448" x="9274175" y="3971925"/>
          <p14:tracePt t="68464" x="9267825" y="3971925"/>
          <p14:tracePt t="68481" x="9256713" y="3971925"/>
          <p14:tracePt t="68498" x="9240838" y="3976688"/>
          <p14:tracePt t="68514" x="9236075" y="3976688"/>
          <p14:tracePt t="68867" x="9256713" y="3976688"/>
          <p14:tracePt t="68876" x="9278938" y="3976688"/>
          <p14:tracePt t="79482" x="9213850" y="4133850"/>
          <p14:tracePt t="79489" x="9193213" y="4156075"/>
          <p14:tracePt t="79498" x="9159875" y="4183063"/>
          <p14:tracePt t="79514" x="9101138" y="4230688"/>
          <p14:tracePt t="79531" x="9020175" y="4302125"/>
          <p14:tracePt t="79548" x="8928100" y="4383088"/>
          <p14:tracePt t="79564" x="8883650" y="4430713"/>
          <p14:tracePt t="79598" x="8743950" y="4511675"/>
          <p14:tracePt t="79631" x="8597900" y="4529138"/>
          <p14:tracePt t="79664" x="8393113" y="4529138"/>
          <p14:tracePt t="79681" x="8267700" y="4529138"/>
          <p14:tracePt t="79697" x="8186738" y="4518025"/>
          <p14:tracePt t="79714" x="8170863" y="4506913"/>
          <p14:tracePt t="79731" x="8128000" y="4457700"/>
          <p14:tracePt t="79748" x="8078788" y="4398963"/>
          <p14:tracePt t="79764" x="8047038" y="4360863"/>
          <p14:tracePt t="79781" x="7981950" y="4313238"/>
          <p14:tracePt t="79797" x="7943850" y="4279900"/>
          <p14:tracePt t="79814" x="7912100" y="4248150"/>
          <p14:tracePt t="79831" x="7878763" y="4221163"/>
          <p14:tracePt t="79847" x="7840663" y="4167188"/>
          <p14:tracePt t="79865" x="7808913" y="4106863"/>
          <p14:tracePt t="79881" x="7808913" y="4086225"/>
          <p14:tracePt t="79897" x="7808913" y="4037013"/>
          <p14:tracePt t="79914" x="7808913" y="3998913"/>
          <p14:tracePt t="79931" x="7820025" y="3983038"/>
          <p14:tracePt t="79948" x="7847013" y="3933825"/>
          <p14:tracePt t="79964" x="7851775" y="3917950"/>
          <p14:tracePt t="79981" x="7896225" y="3875088"/>
          <p14:tracePt t="79998" x="7977188" y="3825875"/>
          <p14:tracePt t="80014" x="7997825" y="3810000"/>
          <p14:tracePt t="80031" x="8067675" y="3776663"/>
          <p14:tracePt t="80048" x="8105775" y="3767138"/>
          <p14:tracePt t="80064" x="8123238" y="3749675"/>
          <p14:tracePt t="80081" x="8132763" y="3749675"/>
          <p14:tracePt t="80098" x="8150225" y="3744913"/>
          <p14:tracePt t="80115" x="8186738" y="3740150"/>
          <p14:tracePt t="80131" x="8224838" y="3740150"/>
          <p14:tracePt t="80147" x="8316913" y="3740150"/>
          <p14:tracePt t="80164" x="8386763" y="3729038"/>
          <p14:tracePt t="80181" x="8489950" y="3729038"/>
          <p14:tracePt t="80197" x="8602663" y="3729038"/>
          <p14:tracePt t="80214" x="8629650" y="3729038"/>
          <p14:tracePt t="80231" x="8685213" y="3729038"/>
          <p14:tracePt t="80247" x="8716963" y="3733800"/>
          <p14:tracePt t="80264" x="8728075" y="3733800"/>
          <p14:tracePt t="80281" x="8775700" y="3740150"/>
          <p14:tracePt t="80298" x="8874125" y="3776663"/>
          <p14:tracePt t="80314" x="8916988" y="3798888"/>
          <p14:tracePt t="80331" x="9029700" y="3848100"/>
          <p14:tracePt t="80348" x="9101138" y="3890963"/>
          <p14:tracePt t="80365" x="9132888" y="3917950"/>
          <p14:tracePt t="80381" x="9137650" y="3929063"/>
          <p14:tracePt t="80397" x="9144000" y="3949700"/>
          <p14:tracePt t="80415" x="9144000" y="3967163"/>
          <p14:tracePt t="80431" x="9144000" y="3976688"/>
          <p14:tracePt t="80448" x="9137650" y="3994150"/>
          <p14:tracePt t="80464" x="9132888" y="4010025"/>
          <p14:tracePt t="80481" x="9128125" y="4025900"/>
          <p14:tracePt t="80498" x="9128125" y="4037013"/>
          <p14:tracePt t="80555" x="9121775" y="4037013"/>
          <p14:tracePt t="80775" x="9117013" y="4037013"/>
          <p14:tracePt t="80786" x="9117013" y="4041775"/>
          <p14:tracePt t="80795" x="9117013" y="4048125"/>
          <p14:tracePt t="80806" x="9110663" y="4048125"/>
          <p14:tracePt t="80815" x="9110663" y="4052888"/>
          <p14:tracePt t="80831" x="9105900" y="4059238"/>
          <p14:tracePt t="80848" x="9094788" y="4075113"/>
          <p14:tracePt t="80864" x="9090025" y="4075113"/>
          <p14:tracePt t="80881" x="9074150" y="4086225"/>
          <p14:tracePt t="80897" x="9063038" y="4102100"/>
          <p14:tracePt t="80915" x="9040813" y="4129088"/>
          <p14:tracePt t="80931" x="9029700" y="4140200"/>
          <p14:tracePt t="80947" x="9002713" y="4160838"/>
          <p14:tracePt t="80964" x="8982075" y="4176713"/>
          <p14:tracePt t="80981" x="8921750" y="4198938"/>
          <p14:tracePt t="80997" x="8847138" y="4241800"/>
          <p14:tracePt t="81014" x="8802688" y="4248150"/>
          <p14:tracePt t="81031" x="8755063" y="4264025"/>
          <p14:tracePt t="81048" x="8685213" y="4284663"/>
          <p14:tracePt t="81064" x="8658225" y="4291013"/>
          <p14:tracePt t="81081" x="8570913" y="4318000"/>
          <p14:tracePt t="81097" x="8489950" y="4344988"/>
          <p14:tracePt t="81115" x="8420100" y="4360863"/>
          <p14:tracePt t="81131" x="8397875" y="4360863"/>
          <p14:tracePt t="81148" x="8321675" y="4360863"/>
          <p14:tracePt t="81164" x="8294688" y="4360863"/>
          <p14:tracePt t="81181" x="8128000" y="4367213"/>
          <p14:tracePt t="81197" x="7959725" y="4367213"/>
          <p14:tracePt t="81214" x="7912100" y="4367213"/>
          <p14:tracePt t="81231" x="7820025" y="4367213"/>
          <p14:tracePt t="81247" x="7759700" y="4356100"/>
          <p14:tracePt t="81264" x="7716838" y="4349750"/>
          <p14:tracePt t="81281" x="7635875" y="4333875"/>
          <p14:tracePt t="81297" x="7566025" y="4302125"/>
          <p14:tracePt t="81314" x="7505700" y="4284663"/>
          <p14:tracePt t="81331" x="7446963" y="4257675"/>
          <p14:tracePt t="81348" x="7392988" y="4221163"/>
          <p14:tracePt t="81365" x="7350125" y="4156075"/>
          <p14:tracePt t="81381" x="7343775" y="4129088"/>
          <p14:tracePt t="81397" x="7343775" y="4068763"/>
          <p14:tracePt t="81415" x="7361238" y="4021138"/>
          <p14:tracePt t="81431" x="7377113" y="3987800"/>
          <p14:tracePt t="81448" x="7415213" y="3944938"/>
          <p14:tracePt t="81464" x="7446963" y="3929063"/>
          <p14:tracePt t="81481" x="7505700" y="3886200"/>
          <p14:tracePt t="81497" x="7586663" y="3863975"/>
          <p14:tracePt t="81514" x="7620000" y="3852863"/>
          <p14:tracePt t="81531" x="7739063" y="3825875"/>
          <p14:tracePt t="81547" x="7869238" y="3814763"/>
          <p14:tracePt t="81564" x="7916863" y="3814763"/>
          <p14:tracePt t="81581" x="7993063" y="3814763"/>
          <p14:tracePt t="81598" x="8031163" y="3825875"/>
          <p14:tracePt t="81615" x="8062913" y="3841750"/>
          <p14:tracePt t="81647" x="8067675" y="3852863"/>
          <p14:tracePt t="81664" x="8067675" y="3859213"/>
          <p14:tracePt t="81681" x="8067675" y="3863975"/>
          <p14:tracePt t="81697" x="8067675" y="3868738"/>
          <p14:tracePt t="82068" x="8074025" y="3895725"/>
          <p14:tracePt t="82076" x="8085138" y="3917950"/>
          <p14:tracePt t="82087" x="8085138" y="3940175"/>
          <p14:tracePt t="82098" x="8085138" y="3976688"/>
          <p14:tracePt t="82115" x="8074025" y="3998913"/>
          <p14:tracePt t="82131" x="8008938" y="4086225"/>
          <p14:tracePt t="82147" x="7923213" y="4156075"/>
          <p14:tracePt t="82165" x="7835900" y="4183063"/>
          <p14:tracePt t="82198" x="7620000" y="4187825"/>
          <p14:tracePt t="82231" x="7435850" y="4095750"/>
          <p14:tracePt t="82264" x="7415213" y="4041775"/>
          <p14:tracePt t="82281" x="7415213" y="4014788"/>
          <p14:tracePt t="82298" x="7415213" y="3994150"/>
          <p14:tracePt t="82314" x="7415213" y="3983038"/>
          <p14:tracePt t="82331" x="7431088" y="3929063"/>
          <p14:tracePt t="82348" x="7451725" y="3890963"/>
          <p14:tracePt t="82365" x="7496175" y="3841750"/>
          <p14:tracePt t="82381" x="7527925" y="3821113"/>
          <p14:tracePt t="82398" x="7631113" y="3783013"/>
          <p14:tracePt t="82415" x="7732713" y="3756025"/>
          <p14:tracePt t="82431" x="7851775" y="3744913"/>
          <p14:tracePt t="82448" x="8040688" y="3729038"/>
          <p14:tracePt t="82464" x="8105775" y="3729038"/>
          <p14:tracePt t="82481" x="8181975" y="3729038"/>
          <p14:tracePt t="82497" x="8224838" y="3729038"/>
          <p14:tracePt t="82514" x="8262938" y="3744913"/>
          <p14:tracePt t="82531" x="8332788" y="3787775"/>
          <p14:tracePt t="82548" x="8435975" y="3848100"/>
          <p14:tracePt t="82564" x="8494713" y="3886200"/>
          <p14:tracePt t="82581" x="8543925" y="3944938"/>
          <p14:tracePt t="82598" x="8559800" y="4021138"/>
          <p14:tracePt t="82614" x="8559800" y="4048125"/>
          <p14:tracePt t="82631" x="8559800" y="4079875"/>
          <p14:tracePt t="82647" x="8543925" y="4106863"/>
          <p14:tracePt t="82664" x="8532813" y="4113213"/>
          <p14:tracePt t="82681" x="8485188" y="4133850"/>
          <p14:tracePt t="82698" x="8355013" y="4144963"/>
          <p14:tracePt t="82714" x="8301038" y="4156075"/>
          <p14:tracePt t="82731" x="8150225" y="4156075"/>
          <p14:tracePt t="82747" x="8112125" y="4156075"/>
          <p14:tracePt t="82781" x="8105775" y="4156075"/>
          <p14:tracePt t="83498" x="8062913" y="4156075"/>
          <p14:tracePt t="83507" x="7939088" y="4156075"/>
          <p14:tracePt t="83516" x="7824788" y="4160838"/>
          <p14:tracePt t="83531" x="7631113" y="4176713"/>
          <p14:tracePt t="83548" x="6750050" y="4230688"/>
          <p14:tracePt t="83564" x="6073775" y="4291013"/>
          <p14:tracePt t="83581" x="5102225" y="4421188"/>
          <p14:tracePt t="83614" x="4567238" y="4468813"/>
          <p14:tracePt t="83648" x="4560888" y="4468813"/>
          <p14:tracePt t="83708" x="4556125" y="4468813"/>
          <p14:tracePt t="83716" x="4549775" y="4468813"/>
          <p14:tracePt t="83795" x="4545013" y="4468813"/>
          <p14:tracePt t="83805" x="4529138" y="4475163"/>
          <p14:tracePt t="83815" x="4506913" y="4479925"/>
          <p14:tracePt t="83825" x="4479925" y="4484688"/>
          <p14:tracePt t="83836" x="4425950" y="4484688"/>
          <p14:tracePt t="83848" x="4398963" y="4495800"/>
          <p14:tracePt t="83865" x="4259263" y="4495800"/>
          <p14:tracePt t="83881" x="4183063" y="4495800"/>
          <p14:tracePt t="83897" x="3983038" y="4495800"/>
          <p14:tracePt t="83915" x="3814763" y="4491038"/>
          <p14:tracePt t="83931" x="3787775" y="4491038"/>
          <p14:tracePt t="83947" x="3744913" y="4468813"/>
          <p14:tracePt t="83964" x="3740150" y="4452938"/>
          <p14:tracePt t="83981" x="3706813" y="4437063"/>
          <p14:tracePt t="83997" x="3659188" y="4403725"/>
          <p14:tracePt t="84014" x="3636963" y="4387850"/>
          <p14:tracePt t="84031" x="3582988" y="4349750"/>
          <p14:tracePt t="84047" x="3529013" y="4295775"/>
          <p14:tracePt t="84064" x="3517900" y="4284663"/>
          <p14:tracePt t="84081" x="3502025" y="4248150"/>
          <p14:tracePt t="84098" x="3502025" y="4237038"/>
          <p14:tracePt t="84114" x="3502025" y="4225925"/>
          <p14:tracePt t="84131" x="3502025" y="4221163"/>
          <p14:tracePt t="84147" x="3502025" y="4203700"/>
          <p14:tracePt t="84164" x="3533775" y="4187825"/>
          <p14:tracePt t="84181" x="3560763" y="4160838"/>
          <p14:tracePt t="84198" x="3632200" y="4122738"/>
          <p14:tracePt t="84214" x="3695700" y="4102100"/>
          <p14:tracePt t="84231" x="3944938" y="4037013"/>
          <p14:tracePt t="84247" x="4279900" y="3987800"/>
          <p14:tracePt t="84264" x="4367213" y="3983038"/>
          <p14:tracePt t="84281" x="4522788" y="3971925"/>
          <p14:tracePt t="84297" x="4556125" y="3971925"/>
          <p14:tracePt t="84316" x="4576763" y="3971925"/>
          <p14:tracePt t="84331" x="4603750" y="3971925"/>
          <p14:tracePt t="84347" x="4657725" y="3976688"/>
          <p14:tracePt t="84364" x="4684713" y="3987800"/>
          <p14:tracePt t="84381" x="4745038" y="4003675"/>
          <p14:tracePt t="84398" x="4794250" y="4014788"/>
          <p14:tracePt t="84415" x="4826000" y="4041775"/>
          <p14:tracePt t="84431" x="4879975" y="4064000"/>
          <p14:tracePt t="84448" x="4891088" y="4068763"/>
          <p14:tracePt t="88773" x="5918200" y="4095750"/>
          <p14:tracePt t="88778" x="5945188" y="4095750"/>
          <p14:tracePt t="88787" x="5965825" y="4102100"/>
          <p14:tracePt t="88797" x="6026150" y="4117975"/>
          <p14:tracePt t="88814" x="6080125" y="4133850"/>
          <p14:tracePt t="88831" x="6442075" y="4225925"/>
          <p14:tracePt t="88847" x="7058025" y="4403725"/>
          <p14:tracePt t="88881" x="7624763" y="4533900"/>
          <p14:tracePt t="88914" x="7669213" y="4533900"/>
          <p14:tracePt t="89036" x="7658100" y="4533900"/>
          <p14:tracePt t="89046" x="7624763" y="4533900"/>
          <p14:tracePt t="89056" x="7615238" y="4533900"/>
          <p14:tracePt t="89065" x="7577138" y="4533900"/>
          <p14:tracePt t="89081" x="7566025" y="4533900"/>
          <p14:tracePt t="89098" x="7559675" y="4533900"/>
          <p14:tracePt t="89147" x="7554913" y="4529138"/>
          <p14:tracePt t="89156" x="7550150" y="4518025"/>
          <p14:tracePt t="89166" x="7543800" y="4495800"/>
          <p14:tracePt t="89181" x="7523163" y="4475163"/>
          <p14:tracePt t="89198" x="7478713" y="4448175"/>
          <p14:tracePt t="89214" x="7424738" y="4414838"/>
          <p14:tracePt t="89231" x="7323138" y="4340225"/>
          <p14:tracePt t="89248" x="7235825" y="4275138"/>
          <p14:tracePt t="89264" x="7177088" y="4248150"/>
          <p14:tracePt t="89281" x="7150100" y="4203700"/>
          <p14:tracePt t="89297" x="7134225" y="4160838"/>
          <p14:tracePt t="89314" x="7134225" y="4122738"/>
          <p14:tracePt t="89331" x="7134225" y="4113213"/>
          <p14:tracePt t="89350" x="7161213" y="4068763"/>
          <p14:tracePt t="89365" x="7215188" y="4010025"/>
          <p14:tracePt t="89381" x="7246938" y="3994150"/>
          <p14:tracePt t="89397" x="7381875" y="3949700"/>
          <p14:tracePt t="89415" x="7559675" y="3895725"/>
          <p14:tracePt t="89431" x="7678738" y="3875088"/>
          <p14:tracePt t="89447" x="7869238" y="3836988"/>
          <p14:tracePt t="89464" x="7932738" y="3836988"/>
          <p14:tracePt t="89481" x="8101013" y="3825875"/>
          <p14:tracePt t="89497" x="8204200" y="3821113"/>
          <p14:tracePt t="89514" x="8305800" y="3821113"/>
          <p14:tracePt t="89531" x="8478838" y="3821113"/>
          <p14:tracePt t="89547" x="8597900" y="3832225"/>
          <p14:tracePt t="89564" x="8701088" y="3863975"/>
          <p14:tracePt t="89581" x="8793163" y="3868738"/>
          <p14:tracePt t="89598" x="8901113" y="3906838"/>
          <p14:tracePt t="89614" x="8943975" y="3922713"/>
          <p14:tracePt t="89631" x="9036050" y="3976688"/>
          <p14:tracePt t="89647" x="9083675" y="4030663"/>
          <p14:tracePt t="89664" x="9083675" y="4048125"/>
          <p14:tracePt t="89681" x="9094788" y="4090988"/>
          <p14:tracePt t="89697" x="9094788" y="4113213"/>
          <p14:tracePt t="89714" x="9094788" y="4117975"/>
          <p14:tracePt t="89731" x="9083675" y="4133850"/>
          <p14:tracePt t="89747" x="9067800" y="4144963"/>
          <p14:tracePt t="89764" x="9063038" y="4149725"/>
          <p14:tracePt t="89781" x="9047163" y="4160838"/>
          <p14:tracePt t="89797" x="9029700" y="4167188"/>
          <p14:tracePt t="89814" x="9002713" y="4176713"/>
          <p14:tracePt t="89831" x="8939213" y="4183063"/>
          <p14:tracePt t="89847" x="8878888" y="4183063"/>
          <p14:tracePt t="89864" x="8851900" y="4183063"/>
          <p14:tracePt t="89881" x="8820150" y="4183063"/>
          <p14:tracePt t="89897" x="8813800" y="4183063"/>
          <p14:tracePt t="90416" x="8809038" y="4183063"/>
          <p14:tracePt t="90426" x="8802688" y="4183063"/>
          <p14:tracePt t="90696" x="8797925" y="4183063"/>
          <p14:tracePt t="90708" x="8793163" y="4183063"/>
          <p14:tracePt t="90885" x="8786813" y="4183063"/>
          <p14:tracePt t="90896" x="8782050" y="4183063"/>
          <p14:tracePt t="90906" x="8775700" y="4183063"/>
          <p14:tracePt t="90916" x="8766175" y="4183063"/>
          <p14:tracePt t="90931" x="8755063" y="4183063"/>
          <p14:tracePt t="90948" x="8701088" y="4183063"/>
          <p14:tracePt t="90964" x="8685213" y="4183063"/>
          <p14:tracePt t="90997" x="8559800" y="4183063"/>
          <p14:tracePt t="91031" x="8462963" y="4183063"/>
          <p14:tracePt t="91064" x="8247063" y="4183063"/>
          <p14:tracePt t="91081" x="8116888" y="4183063"/>
          <p14:tracePt t="91097" x="7993063" y="4176713"/>
          <p14:tracePt t="91114" x="7916863" y="4176713"/>
          <p14:tracePt t="91131" x="7847013" y="4176713"/>
          <p14:tracePt t="91147" x="7743825" y="4176713"/>
          <p14:tracePt t="91164" x="7696200" y="4176713"/>
          <p14:tracePt t="91181" x="7554913" y="4176713"/>
          <p14:tracePt t="91198" x="7404100" y="4167188"/>
          <p14:tracePt t="91214" x="7350125" y="4167188"/>
          <p14:tracePt t="91231" x="7224713" y="4156075"/>
          <p14:tracePt t="91247" x="7107238" y="4140200"/>
          <p14:tracePt t="91264" x="7051675" y="4140200"/>
          <p14:tracePt t="91281" x="6862763" y="4129088"/>
          <p14:tracePt t="91298" x="6635750" y="4106863"/>
          <p14:tracePt t="91314" x="6550025" y="4106863"/>
          <p14:tracePt t="91331" x="6323013" y="4090988"/>
          <p14:tracePt t="91348" x="6176963" y="4068763"/>
          <p14:tracePt t="91365" x="6015038" y="4059238"/>
          <p14:tracePt t="91381" x="5911850" y="4048125"/>
          <p14:tracePt t="91397" x="5718175" y="4021138"/>
          <p14:tracePt t="91414" x="5592763" y="4010025"/>
          <p14:tracePt t="91431" x="5426075" y="3987800"/>
          <p14:tracePt t="91447" x="5210175" y="3967163"/>
          <p14:tracePt t="91464" x="5145088" y="3960813"/>
          <p14:tracePt t="91481" x="5026025" y="3913188"/>
          <p14:tracePt t="91498" x="4960938" y="3890963"/>
          <p14:tracePt t="91514" x="4956175" y="3886200"/>
          <p14:tracePt t="91531" x="4938713" y="3875088"/>
          <p14:tracePt t="91547" x="4929188" y="3863975"/>
          <p14:tracePt t="91564" x="4922838" y="3863975"/>
          <p14:tracePt t="91581" x="4911725" y="3863975"/>
          <p14:tracePt t="91598" x="4906963" y="3859213"/>
          <p14:tracePt t="96418" x="6372225" y="4021138"/>
          <p14:tracePt t="96426" x="6462713" y="4025900"/>
          <p14:tracePt t="96435" x="6550025" y="4037013"/>
          <p14:tracePt t="96447" x="6642100" y="4059238"/>
          <p14:tracePt t="96464" x="6716713" y="4068763"/>
          <p14:tracePt t="96481" x="6873875" y="4095750"/>
          <p14:tracePt t="96497" x="7046913" y="4129088"/>
          <p14:tracePt t="96531" x="7073900" y="4149725"/>
          <p14:tracePt t="96717" x="7078663" y="4149725"/>
          <p14:tracePt t="96732" x="7107238" y="4156075"/>
          <p14:tracePt t="96737" x="7116763" y="4156075"/>
          <p14:tracePt t="96747" x="7123113" y="4156075"/>
          <p14:tracePt t="96877" x="7123113" y="4133850"/>
          <p14:tracePt t="96886" x="7089775" y="4106863"/>
          <p14:tracePt t="96898" x="7073900" y="4075113"/>
          <p14:tracePt t="96915" x="7058025" y="4059238"/>
          <p14:tracePt t="96932" x="7051675" y="4048125"/>
          <p14:tracePt t="96947" x="7042150" y="4021138"/>
          <p14:tracePt t="96964" x="7035800" y="4014788"/>
          <p14:tracePt t="96980" x="7035800" y="3998913"/>
          <p14:tracePt t="96997" x="7035800" y="3956050"/>
          <p14:tracePt t="97014" x="7035800" y="3940175"/>
          <p14:tracePt t="97031" x="7042150" y="3895725"/>
          <p14:tracePt t="97047" x="7051675" y="3868738"/>
          <p14:tracePt t="97064" x="7062788" y="3859213"/>
          <p14:tracePt t="97081" x="7100888" y="3821113"/>
          <p14:tracePt t="97097" x="7177088" y="3776663"/>
          <p14:tracePt t="97114" x="7242175" y="3760788"/>
          <p14:tracePt t="97131" x="7339013" y="3744913"/>
          <p14:tracePt t="97147" x="7505700" y="3713163"/>
          <p14:tracePt t="97164" x="7581900" y="3702050"/>
          <p14:tracePt t="97181" x="7770813" y="3702050"/>
          <p14:tracePt t="97197" x="7981950" y="3702050"/>
          <p14:tracePt t="97214" x="8074025" y="3702050"/>
          <p14:tracePt t="97231" x="8274050" y="3706813"/>
          <p14:tracePt t="97247" x="8462963" y="3717925"/>
          <p14:tracePt t="97264" x="8516938" y="3729038"/>
          <p14:tracePt t="97281" x="8658225" y="3740150"/>
          <p14:tracePt t="97297" x="8759825" y="3744913"/>
          <p14:tracePt t="97314" x="8813800" y="3756025"/>
          <p14:tracePt t="97330" x="8912225" y="3794125"/>
          <p14:tracePt t="97347" x="8997950" y="3836988"/>
          <p14:tracePt t="97365" x="9105900" y="3879850"/>
          <p14:tracePt t="97381" x="9175750" y="3913188"/>
          <p14:tracePt t="97398" x="9229725" y="3940175"/>
          <p14:tracePt t="97415" x="9251950" y="3960813"/>
          <p14:tracePt t="97431" x="9267825" y="3983038"/>
          <p14:tracePt t="97447" x="9290050" y="4021138"/>
          <p14:tracePt t="97464" x="9305925" y="4052888"/>
          <p14:tracePt t="97481" x="9310688" y="4095750"/>
          <p14:tracePt t="97498" x="9310688" y="4129088"/>
          <p14:tracePt t="97514" x="9310688" y="4140200"/>
          <p14:tracePt t="97531" x="9290050" y="4171950"/>
          <p14:tracePt t="97547" x="9267825" y="4214813"/>
          <p14:tracePt t="97564" x="9256713" y="4230688"/>
          <p14:tracePt t="97581" x="9229725" y="4275138"/>
          <p14:tracePt t="97598" x="9193213" y="4302125"/>
          <p14:tracePt t="97615" x="9144000" y="4333875"/>
          <p14:tracePt t="97631" x="9094788" y="4356100"/>
          <p14:tracePt t="97648" x="9009063" y="4398963"/>
          <p14:tracePt t="97664" x="8943975" y="4421188"/>
          <p14:tracePt t="97681" x="8824913" y="4448175"/>
          <p14:tracePt t="97698" x="8667750" y="4468813"/>
          <p14:tracePt t="97714" x="8555038" y="4479925"/>
          <p14:tracePt t="97731" x="8440738" y="4479925"/>
          <p14:tracePt t="97736" x="8328025" y="4479925"/>
          <p14:tracePt t="97748" x="8262938" y="4479925"/>
          <p14:tracePt t="97764" x="8139113" y="4475163"/>
          <p14:tracePt t="97781" x="7997825" y="4475163"/>
          <p14:tracePt t="97797" x="7797800" y="4452938"/>
          <p14:tracePt t="97814" x="7716838" y="4441825"/>
          <p14:tracePt t="97831" x="7597775" y="4398963"/>
          <p14:tracePt t="97848" x="7458075" y="4318000"/>
          <p14:tracePt t="97864" x="7431088" y="4302125"/>
          <p14:tracePt t="97881" x="7327900" y="4237038"/>
          <p14:tracePt t="97897" x="7235825" y="4187825"/>
          <p14:tracePt t="97914" x="7204075" y="4160838"/>
          <p14:tracePt t="97931" x="7150100" y="4090988"/>
          <p14:tracePt t="97947" x="7112000" y="4021138"/>
          <p14:tracePt t="97964" x="7107238" y="3998913"/>
          <p14:tracePt t="97980" x="7100888" y="3940175"/>
          <p14:tracePt t="97997" x="7089775" y="3902075"/>
          <p14:tracePt t="98014" x="7089775" y="3863975"/>
          <p14:tracePt t="98031" x="7089775" y="3760788"/>
          <p14:tracePt t="98047" x="7112000" y="3675063"/>
          <p14:tracePt t="98065" x="7134225" y="3641725"/>
          <p14:tracePt t="98082" x="7177088" y="3614738"/>
          <p14:tracePt t="98098" x="7262813" y="3571875"/>
          <p14:tracePt t="98115" x="7442200" y="3540125"/>
          <p14:tracePt t="98131" x="7527925" y="3540125"/>
          <p14:tracePt t="98148" x="7743825" y="3540125"/>
          <p14:tracePt t="98165" x="7970838" y="3544888"/>
          <p14:tracePt t="98181" x="8047038" y="3556000"/>
          <p14:tracePt t="98198" x="8204200" y="3578225"/>
          <p14:tracePt t="98215" x="8294688" y="3582988"/>
          <p14:tracePt t="98231" x="8359775" y="3594100"/>
          <p14:tracePt t="98248" x="8440738" y="3621088"/>
          <p14:tracePt t="98265" x="8528050" y="3663950"/>
          <p14:tracePt t="98281" x="8609013" y="3702050"/>
          <p14:tracePt t="98297" x="8685213" y="3756025"/>
          <p14:tracePt t="98314" x="8743950" y="3805238"/>
          <p14:tracePt t="98330" x="8770938" y="3832225"/>
          <p14:tracePt t="98347" x="8775700" y="3848100"/>
          <p14:tracePt t="98364" x="8775700" y="3859213"/>
          <p14:tracePt t="98381" x="8775700" y="3875088"/>
          <p14:tracePt t="98397" x="8770938" y="3902075"/>
          <p14:tracePt t="98414" x="8766175" y="3922713"/>
          <p14:tracePt t="98431" x="8755063" y="3940175"/>
          <p14:tracePt t="98448" x="8748713" y="3960813"/>
          <p14:tracePt t="98464" x="8748713" y="3976688"/>
          <p14:tracePt t="98481" x="8743950" y="3994150"/>
          <p14:tracePt t="98497" x="8743950" y="4003675"/>
          <p14:tracePt t="98514" x="8743950" y="4010025"/>
          <p14:tracePt t="98531" x="8732838" y="4025900"/>
          <p14:tracePt t="98547" x="8721725" y="4052888"/>
          <p14:tracePt t="98564" x="8716963" y="4064000"/>
          <p14:tracePt t="98581" x="8689975" y="4106863"/>
          <p14:tracePt t="98597" x="8651875" y="4160838"/>
          <p14:tracePt t="98614" x="8640763" y="4183063"/>
          <p14:tracePt t="98631" x="8602663" y="4214813"/>
          <p14:tracePt t="98648" x="8597900" y="4214813"/>
          <p14:tracePt t="98664" x="8593138" y="4221163"/>
          <p14:tracePt t="98681" x="8586788" y="4221163"/>
          <p14:tracePt t="98697" x="8582025" y="4225925"/>
          <p14:tracePt t="98714" x="8582025" y="4230688"/>
          <p14:tracePt t="98731" x="8575675" y="4230688"/>
          <p14:tracePt t="98899" x="8570913" y="4230688"/>
          <p14:tracePt t="99158" x="8566150" y="4230688"/>
          <p14:tracePt t="99536" x="8543925" y="4230688"/>
          <p14:tracePt t="99545" x="8462963" y="4230688"/>
          <p14:tracePt t="99556" x="8328025" y="4221163"/>
          <p14:tracePt t="99566" x="8240713" y="4221163"/>
          <p14:tracePt t="99581" x="8101013" y="4221163"/>
          <p14:tracePt t="99598" x="7923213" y="4210050"/>
          <p14:tracePt t="99614" x="7797800" y="4198938"/>
          <p14:tracePt t="99647" x="7431088" y="4160838"/>
          <p14:tracePt t="99681" x="7112000" y="4140200"/>
          <p14:tracePt t="99714" x="6700838" y="4129088"/>
          <p14:tracePt t="99731" x="6354763" y="4106863"/>
          <p14:tracePt t="99747" x="6019800" y="4086225"/>
          <p14:tracePt t="99764" x="5938838" y="4075113"/>
          <p14:tracePt t="99781" x="5776913" y="4052888"/>
          <p14:tracePt t="99797" x="5641975" y="4025900"/>
          <p14:tracePt t="99814" x="5603875" y="4014788"/>
          <p14:tracePt t="99831" x="5522913" y="3998913"/>
          <p14:tracePt t="99847" x="5484813" y="3994150"/>
          <p14:tracePt t="99865" x="5464175" y="3994150"/>
          <p14:tracePt t="99881" x="5453063" y="3994150"/>
          <p14:tracePt t="99897" x="5426075" y="3994150"/>
          <p14:tracePt t="99914" x="5376863" y="3994150"/>
          <p14:tracePt t="99931" x="5311775" y="3994150"/>
          <p14:tracePt t="99948" x="5203825" y="3987800"/>
          <p14:tracePt t="99964" x="5156200" y="3987800"/>
          <p14:tracePt t="99981" x="5084763" y="3976688"/>
          <p14:tracePt t="99997" x="4983163" y="3976688"/>
          <p14:tracePt t="100014" x="4945063" y="3976688"/>
          <p14:tracePt t="100031" x="4884738" y="3971925"/>
          <p14:tracePt t="100047" x="4864100" y="3971925"/>
          <p14:tracePt t="100086" x="4864100" y="3967163"/>
          <p14:tracePt t="101386" x="4875213" y="3967163"/>
          <p14:tracePt t="101397" x="4875213" y="3960813"/>
          <p14:tracePt t="105321" x="4306888" y="3967163"/>
          <p14:tracePt t="105326" x="4230688" y="3956050"/>
          <p14:tracePt t="105335" x="4194175" y="3956050"/>
          <p14:tracePt t="105348" x="4140200" y="3949700"/>
          <p14:tracePt t="105364" x="4129088" y="3949700"/>
          <p14:tracePt t="105381" x="4095750" y="3940175"/>
          <p14:tracePt t="105397" x="4052888" y="3940175"/>
          <p14:tracePt t="105414" x="4025900" y="3933825"/>
          <p14:tracePt t="105447" x="3944938" y="3929063"/>
          <p14:tracePt t="105481" x="3859213" y="3929063"/>
          <p14:tracePt t="105514" x="3783013" y="3929063"/>
          <p14:tracePt t="105531" x="3713163" y="3940175"/>
          <p14:tracePt t="105547" x="3578225" y="3983038"/>
          <p14:tracePt t="105564" x="3513138" y="4003675"/>
          <p14:tracePt t="105581" x="3360738" y="4068763"/>
          <p14:tracePt t="105597" x="3236913" y="4160838"/>
          <p14:tracePt t="105614" x="3178175" y="4187825"/>
          <p14:tracePt t="105631" x="3032125" y="4284663"/>
          <p14:tracePt t="105647" x="2890838" y="4410075"/>
          <p14:tracePt t="105664" x="2843213" y="4441825"/>
          <p14:tracePt t="105681" x="2751138" y="4538663"/>
          <p14:tracePt t="105697" x="2663825" y="4630738"/>
          <p14:tracePt t="105714" x="2605088" y="4691063"/>
          <p14:tracePt t="105731" x="2513013" y="4772025"/>
          <p14:tracePt t="105747" x="2436813" y="4841875"/>
          <p14:tracePt t="105764" x="2366963" y="4891088"/>
          <p14:tracePt t="105781" x="2297113" y="4949825"/>
          <p14:tracePt t="105797" x="2200275" y="5014913"/>
          <p14:tracePt t="105814" x="2128838" y="5053013"/>
          <p14:tracePt t="105831" x="2027238" y="5106988"/>
          <p14:tracePt t="105847" x="1870075" y="5176838"/>
          <p14:tracePt t="105864" x="1809750" y="5203825"/>
          <p14:tracePt t="105881" x="1719263" y="5241925"/>
          <p14:tracePt t="105897" x="1609725" y="5268913"/>
          <p14:tracePt t="105914" x="1577975" y="5268913"/>
          <p14:tracePt t="105931" x="1512888" y="5273675"/>
          <p14:tracePt t="105947" x="1420813" y="5273675"/>
          <p14:tracePt t="105964" x="1382713" y="5273675"/>
          <p14:tracePt t="105980" x="1274763" y="5253038"/>
          <p14:tracePt t="105997" x="1189038" y="5219700"/>
          <p14:tracePt t="106014" x="1166813" y="5199063"/>
          <p14:tracePt t="106030" x="1096963" y="5149850"/>
          <p14:tracePt t="106047" x="1042988" y="5122863"/>
          <p14:tracePt t="106064" x="989013" y="5073650"/>
          <p14:tracePt t="106081" x="896938" y="4987925"/>
          <p14:tracePt t="106097" x="831850" y="4906963"/>
          <p14:tracePt t="106114" x="815975" y="4852988"/>
          <p14:tracePt t="106131" x="800100" y="4803775"/>
          <p14:tracePt t="106147" x="800100" y="4745038"/>
          <p14:tracePt t="106164" x="800100" y="4733925"/>
          <p14:tracePt t="106181" x="811213" y="4691063"/>
          <p14:tracePt t="106197" x="831850" y="4657725"/>
          <p14:tracePt t="106214" x="842963" y="4637088"/>
          <p14:tracePt t="106231" x="892175" y="4583113"/>
          <p14:tracePt t="106247" x="966788" y="4511675"/>
          <p14:tracePt t="106264" x="1004888" y="4491038"/>
          <p14:tracePt t="106281" x="1128713" y="4414838"/>
          <p14:tracePt t="106297" x="1270000" y="4383088"/>
          <p14:tracePt t="106315" x="1350963" y="4371975"/>
          <p14:tracePt t="106331" x="1550988" y="4360863"/>
          <p14:tracePt t="106348" x="1692275" y="4360863"/>
          <p14:tracePt t="106364" x="1789113" y="4360863"/>
          <p14:tracePt t="106380" x="1917700" y="4367213"/>
          <p14:tracePt t="106398" x="1966913" y="4383088"/>
          <p14:tracePt t="106414" x="2016125" y="4387850"/>
          <p14:tracePt t="106431" x="2081213" y="4421188"/>
          <p14:tracePt t="106447" x="2243138" y="4502150"/>
          <p14:tracePt t="106464" x="2324100" y="4538663"/>
          <p14:tracePt t="106481" x="2535238" y="4625975"/>
          <p14:tracePt t="106497" x="2708275" y="4718050"/>
          <p14:tracePt t="106514" x="2740025" y="4745038"/>
          <p14:tracePt t="106531" x="2809875" y="4792663"/>
          <p14:tracePt t="106547" x="2832100" y="4837113"/>
          <p14:tracePt t="106564" x="2843213" y="4848225"/>
          <p14:tracePt t="106581" x="2843213" y="4906963"/>
          <p14:tracePt t="106597" x="2843213" y="4983163"/>
          <p14:tracePt t="106614" x="2836863" y="5014913"/>
          <p14:tracePt t="106631" x="2809875" y="5095875"/>
          <p14:tracePt t="106648" x="2794000" y="5138738"/>
          <p14:tracePt t="106664" x="2767013" y="5176838"/>
          <p14:tracePt t="106681" x="2728913" y="5219700"/>
          <p14:tracePt t="106697" x="2713038" y="5257800"/>
          <p14:tracePt t="106714" x="2690813" y="5264150"/>
          <p14:tracePt t="106731" x="2679700" y="5268913"/>
          <p14:tracePt t="106748" x="2652713" y="5268913"/>
          <p14:tracePt t="106764" x="2643188" y="5268913"/>
          <p14:tracePt t="106781" x="2616200" y="5268913"/>
          <p14:tracePt t="106797" x="2598738" y="5268913"/>
          <p14:tracePt t="106978" x="2593975" y="5268913"/>
          <p14:tracePt t="106986" x="2589213" y="5268913"/>
          <p14:tracePt t="107297" x="2582863" y="5268913"/>
          <p14:tracePt t="107326" x="2582863" y="5273675"/>
          <p14:tracePt t="117190" x="2609850" y="5203825"/>
          <p14:tracePt t="117197" x="2616200" y="5199063"/>
          <p14:tracePt t="117206" x="2620963" y="5199063"/>
          <p14:tracePt t="117226" x="2625725" y="5192713"/>
          <p14:tracePt t="117235" x="2632075" y="5187950"/>
          <p14:tracePt t="117255" x="2636838" y="5183188"/>
          <p14:tracePt t="117265" x="2643188" y="5176838"/>
          <p14:tracePt t="117297" x="2652713" y="5160963"/>
          <p14:tracePt t="117331" x="2663825" y="5149850"/>
          <p14:tracePt t="117364" x="2670175" y="5138738"/>
          <p14:tracePt t="117380" x="2686050" y="5133975"/>
          <p14:tracePt t="117397" x="2686050" y="5129213"/>
          <p14:tracePt t="117416" x="2686050" y="5122863"/>
          <p14:tracePt t="117431" x="2690813" y="5118100"/>
          <p14:tracePt t="117447" x="2697163" y="5111750"/>
          <p14:tracePt t="117464" x="2701925" y="5102225"/>
          <p14:tracePt t="117480" x="2708275" y="5091113"/>
          <p14:tracePt t="117497" x="2717800" y="5053013"/>
          <p14:tracePt t="117514" x="2724150" y="5019675"/>
          <p14:tracePt t="117531" x="2740025" y="4983163"/>
          <p14:tracePt t="117547" x="2751138" y="4902200"/>
          <p14:tracePt t="117564" x="2755900" y="4875213"/>
          <p14:tracePt t="117580" x="2767013" y="4803775"/>
          <p14:tracePt t="117597" x="2767013" y="4738688"/>
          <p14:tracePt t="117614" x="2767013" y="4718050"/>
          <p14:tracePt t="117631" x="2767013" y="4668838"/>
          <p14:tracePt t="117647" x="2767013" y="4594225"/>
          <p14:tracePt t="117664" x="2767013" y="4560888"/>
          <p14:tracePt t="117681" x="2767013" y="4484688"/>
          <p14:tracePt t="117697" x="2767013" y="4430713"/>
          <p14:tracePt t="117714" x="2767013" y="4410075"/>
          <p14:tracePt t="117731" x="2767013" y="4360863"/>
          <p14:tracePt t="117747" x="2762250" y="4333875"/>
          <p14:tracePt t="117764" x="2744788" y="4306888"/>
          <p14:tracePt t="117780" x="2724150" y="4241800"/>
          <p14:tracePt t="117797" x="2690813" y="4183063"/>
          <p14:tracePt t="117814" x="2652713" y="4133850"/>
          <p14:tracePt t="117830" x="2625725" y="4095750"/>
          <p14:tracePt t="117847" x="2593975" y="4030663"/>
          <p14:tracePt t="117864" x="2589213" y="4010025"/>
          <p14:tracePt t="117881" x="2566988" y="3971925"/>
          <p14:tracePt t="117897" x="2540000" y="3922713"/>
          <p14:tracePt t="117914" x="2524125" y="3913188"/>
          <p14:tracePt t="117931" x="2497138" y="3886200"/>
          <p14:tracePt t="117947" x="2459038" y="3832225"/>
          <p14:tracePt t="117964" x="2447925" y="3814763"/>
          <p14:tracePt t="117980" x="2409825" y="3767138"/>
          <p14:tracePt t="117997" x="2389188" y="3740150"/>
          <p14:tracePt t="118014" x="2382838" y="3722688"/>
          <p14:tracePt t="118031" x="2378075" y="3702050"/>
          <p14:tracePt t="118047" x="2366963" y="3695700"/>
          <p14:tracePt t="118064" x="2366963" y="3686175"/>
          <p14:tracePt t="118080" x="2362200" y="3679825"/>
          <p14:tracePt t="118097" x="2355850" y="3675063"/>
          <p14:tracePt t="118114" x="2355850" y="3668713"/>
          <p14:tracePt t="118130" x="2355850" y="3663950"/>
          <p14:tracePt t="118147" x="2351088" y="3659188"/>
          <p14:tracePt t="118295" x="2351088" y="3648075"/>
          <p14:tracePt t="118305" x="2339975" y="3625850"/>
          <p14:tracePt t="118315" x="2335213" y="3605213"/>
          <p14:tracePt t="118330" x="2317750" y="3556000"/>
          <p14:tracePt t="118347" x="2286000" y="3479800"/>
          <p14:tracePt t="118364" x="2259013" y="3425825"/>
          <p14:tracePt t="118380" x="2182813" y="3333750"/>
          <p14:tracePt t="118398" x="2135188" y="3270250"/>
          <p14:tracePt t="118414" x="2108200" y="3225800"/>
          <p14:tracePt t="118431" x="2081213" y="3160713"/>
          <p14:tracePt t="118447" x="2032000" y="3063875"/>
          <p14:tracePt t="118464" x="2005013" y="3009900"/>
          <p14:tracePt t="118480" x="1973263" y="2933700"/>
          <p14:tracePt t="118497" x="1939925" y="2836863"/>
          <p14:tracePt t="118514" x="1928813" y="2809875"/>
          <p14:tracePt t="118530" x="1908175" y="2744788"/>
          <p14:tracePt t="118547" x="1885950" y="2686050"/>
          <p14:tracePt t="118564" x="1881188" y="2663825"/>
          <p14:tracePt t="118581" x="1870075" y="2605088"/>
          <p14:tracePt t="118597" x="1854200" y="2544763"/>
          <p14:tracePt t="118614" x="1843088" y="2524125"/>
          <p14:tracePt t="118631" x="1809750" y="2463800"/>
          <p14:tracePt t="118647" x="1789113" y="2420938"/>
          <p14:tracePt t="118664" x="1782763" y="2409825"/>
          <p14:tracePt t="118681" x="1773238" y="2366963"/>
          <p14:tracePt t="118697" x="1762125" y="2339975"/>
          <p14:tracePt t="118714" x="1755775" y="2312988"/>
          <p14:tracePt t="118730" x="1751013" y="2297113"/>
          <p14:tracePt t="118747" x="1751013" y="2286000"/>
          <p14:tracePt t="119869" x="1751013" y="2290763"/>
          <p14:tracePt t="119888" x="1751013" y="2301875"/>
          <p14:tracePt t="119897" x="1751013" y="2324100"/>
          <p14:tracePt t="119906" x="1751013" y="2328863"/>
          <p14:tracePt t="119915" x="1751013" y="2344738"/>
          <p14:tracePt t="119931" x="1751013" y="2366963"/>
          <p14:tracePt t="119947" x="1751013" y="2425700"/>
          <p14:tracePt t="119981" x="1766888" y="2528888"/>
          <p14:tracePt t="120014" x="1766888" y="2636838"/>
          <p14:tracePt t="120047" x="1766888" y="2805113"/>
          <p14:tracePt t="120064" x="1766888" y="2879725"/>
          <p14:tracePt t="120080" x="1766888" y="2955925"/>
          <p14:tracePt t="120097" x="1766888" y="3074988"/>
          <p14:tracePt t="120114" x="1762125" y="3140075"/>
          <p14:tracePt t="120131" x="1746250" y="3232150"/>
          <p14:tracePt t="120147" x="1728788" y="3306763"/>
          <p14:tracePt t="120164" x="1724025" y="3328988"/>
          <p14:tracePt t="120181" x="1719263" y="3405188"/>
          <p14:tracePt t="120197" x="1719263" y="3463925"/>
          <p14:tracePt t="120214" x="1719263" y="3475038"/>
          <p14:tracePt t="120230" x="1708150" y="3513138"/>
          <p14:tracePt t="120247" x="1708150" y="3544888"/>
          <p14:tracePt t="120264" x="1701800" y="3567113"/>
          <p14:tracePt t="120280" x="1701800" y="3598863"/>
          <p14:tracePt t="120297" x="1701800" y="3632200"/>
          <p14:tracePt t="120314" x="1701800" y="3652838"/>
          <p14:tracePt t="120330" x="1701800" y="3668713"/>
          <p14:tracePt t="120347" x="1701800" y="3679825"/>
          <p14:tracePt t="120416" x="1708150" y="3679825"/>
          <p14:tracePt t="120758" x="1712913" y="3675063"/>
          <p14:tracePt t="120796" x="1712913" y="3668713"/>
          <p14:tracePt t="120806" x="1719263" y="3663950"/>
          <p14:tracePt t="120816" x="1724025" y="3659188"/>
          <p14:tracePt t="120830" x="1724025" y="3648075"/>
          <p14:tracePt t="120847" x="1735138" y="3625850"/>
          <p14:tracePt t="120880" x="1751013" y="3594100"/>
          <p14:tracePt t="120914" x="1766888" y="3582988"/>
          <p14:tracePt t="120947" x="1778000" y="3567113"/>
          <p14:tracePt t="120964" x="1782763" y="3567113"/>
          <p14:tracePt t="120980" x="1789113" y="3560763"/>
          <p14:tracePt t="121014" x="1793875" y="3560763"/>
          <p14:tracePt t="121030" x="1800225" y="355600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5153" y="2413747"/>
            <a:ext cx="11746005" cy="194618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dirty="0"/>
              <a:t>and, but, or </a:t>
            </a:r>
            <a:r>
              <a:rPr kumimoji="1" lang="ja-JP" altLang="en-US" dirty="0"/>
              <a:t>を見たら</a:t>
            </a:r>
            <a:br>
              <a:rPr kumimoji="1" lang="en-US" altLang="ja-JP" dirty="0"/>
            </a:br>
            <a:r>
              <a:rPr kumimoji="1" lang="ja-JP" altLang="en-US" dirty="0"/>
              <a:t>何を結び付けているのか考える！</a:t>
            </a:r>
            <a:br>
              <a:rPr kumimoji="1" lang="en-US" altLang="ja-JP" dirty="0"/>
            </a:br>
            <a:r>
              <a:rPr lang="ja-JP" altLang="en-US" dirty="0"/>
              <a:t>決め手は、</a:t>
            </a:r>
            <a:r>
              <a:rPr kumimoji="1" lang="ja-JP" altLang="en-US" dirty="0"/>
              <a:t>等しい働き</a:t>
            </a: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47F96335-C0CC-42AB-AB52-D56AD09086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5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73"/>
    </mc:Choice>
    <mc:Fallback xmlns="">
      <p:transition spd="slow" advTm="28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83" x="3351213" y="4133850"/>
          <p14:tracePt t="2692" x="3378200" y="4102100"/>
          <p14:tracePt t="2703" x="3398838" y="4068763"/>
          <p14:tracePt t="2718" x="3398838" y="4059238"/>
          <p14:tracePt t="2735" x="3398838" y="4025900"/>
          <p14:tracePt t="2752" x="3394075" y="4010025"/>
          <p14:tracePt t="2768" x="3351213" y="3976688"/>
          <p14:tracePt t="2785" x="3340100" y="3949700"/>
          <p14:tracePt t="2819" x="3333750" y="3940175"/>
          <p14:tracePt t="2852" x="3333750" y="3929063"/>
          <p14:tracePt t="2902" x="3340100" y="3922713"/>
          <p14:tracePt t="2919" x="3340100" y="3917950"/>
          <p14:tracePt t="2935" x="3344863" y="3906838"/>
          <p14:tracePt t="2952" x="3355975" y="3895725"/>
          <p14:tracePt t="2969" x="3382963" y="3859213"/>
          <p14:tracePt t="2985" x="3436938" y="3821113"/>
          <p14:tracePt t="3002" x="3486150" y="3794125"/>
          <p14:tracePt t="3019" x="3506788" y="3776663"/>
          <p14:tracePt t="3035" x="3567113" y="3740150"/>
          <p14:tracePt t="3052" x="3587750" y="3722688"/>
          <p14:tracePt t="3054" x="3641725" y="3706813"/>
          <p14:tracePt t="3069" x="3679825" y="3702050"/>
          <p14:tracePt t="3085" x="3917950" y="3659188"/>
          <p14:tracePt t="3101" x="4048125" y="3625850"/>
          <p14:tracePt t="3118" x="4437063" y="3540125"/>
          <p14:tracePt t="3135" x="5091113" y="3387725"/>
          <p14:tracePt t="3152" x="5291138" y="3344863"/>
          <p14:tracePt t="3168" x="5538788" y="3270250"/>
          <p14:tracePt t="3185" x="5572125" y="3252788"/>
          <p14:tracePt t="3201" x="5576888" y="3252788"/>
          <p14:tracePt t="3218" x="5576888" y="3248025"/>
          <p14:tracePt t="3325" x="5583238" y="3248025"/>
          <p14:tracePt t="3334" x="5592763" y="3248025"/>
          <p14:tracePt t="3343" x="5610225" y="3248025"/>
          <p14:tracePt t="3353" x="5619750" y="3252788"/>
          <p14:tracePt t="3368" x="5626100" y="3252788"/>
          <p14:tracePt t="3385" x="5641975" y="3259138"/>
          <p14:tracePt t="3402" x="5646738" y="3259138"/>
          <p14:tracePt t="3418" x="5680075" y="3259138"/>
          <p14:tracePt t="3435" x="5722938" y="3248025"/>
          <p14:tracePt t="3452" x="5734050" y="3241675"/>
          <p14:tracePt t="3468" x="5819775" y="3198813"/>
          <p14:tracePt t="3485" x="5938838" y="3160713"/>
          <p14:tracePt t="3502" x="6122988" y="3101975"/>
          <p14:tracePt t="3518" x="6242050" y="3059113"/>
          <p14:tracePt t="3536" x="6376988" y="2998788"/>
          <p14:tracePt t="3552" x="6469063" y="2960688"/>
          <p14:tracePt t="3555" x="6511925" y="2944813"/>
          <p14:tracePt t="3569" x="6543675" y="2928938"/>
          <p14:tracePt t="3586" x="6570663" y="2901950"/>
          <p14:tracePt t="3602" x="6577013" y="2901950"/>
          <p14:tracePt t="3618" x="6581775" y="2901950"/>
          <p14:tracePt t="3672" x="6588125" y="2901950"/>
          <p14:tracePt t="3692" x="6592888" y="2897188"/>
          <p14:tracePt t="3702" x="6599238" y="2897188"/>
          <p14:tracePt t="3713" x="6604000" y="2897188"/>
          <p14:tracePt t="3723" x="6608763" y="2897188"/>
          <p14:tracePt t="3735" x="6619875" y="2897188"/>
          <p14:tracePt t="3752" x="6635750" y="2897188"/>
          <p14:tracePt t="3769" x="6646863" y="2897188"/>
          <p14:tracePt t="3785" x="6696075" y="2897188"/>
          <p14:tracePt t="3803" x="6777038" y="2897188"/>
          <p14:tracePt t="3819" x="6873875" y="2906713"/>
          <p14:tracePt t="3836" x="7019925" y="2924175"/>
          <p14:tracePt t="3852" x="7177088" y="2933700"/>
          <p14:tracePt t="3868" x="7404100" y="2955925"/>
          <p14:tracePt t="3885" x="7532688" y="2967038"/>
          <p14:tracePt t="3902" x="7593013" y="2967038"/>
          <p14:tracePt t="3918" x="7624763" y="2967038"/>
          <p14:tracePt t="3935" x="7631113" y="2967038"/>
          <p14:tracePt t="3983" x="7635875" y="2967038"/>
          <p14:tracePt t="4023" x="7635875" y="2971800"/>
          <p14:tracePt t="4063" x="7642225" y="2971800"/>
          <p14:tracePt t="4114" x="7646988" y="2971800"/>
          <p14:tracePt t="4123" x="7651750" y="2971800"/>
          <p14:tracePt t="4135" x="7658100" y="2971800"/>
          <p14:tracePt t="4145" x="7662863" y="2971800"/>
          <p14:tracePt t="4153" x="7685088" y="2971800"/>
          <p14:tracePt t="4168" x="7712075" y="2971800"/>
          <p14:tracePt t="4185" x="7766050" y="2971800"/>
          <p14:tracePt t="4202" x="7813675" y="2971800"/>
          <p14:tracePt t="4218" x="7896225" y="2978150"/>
          <p14:tracePt t="4235" x="7943850" y="2987675"/>
          <p14:tracePt t="4252" x="7970838" y="2998788"/>
          <p14:tracePt t="4268" x="7993063" y="3009900"/>
          <p14:tracePt t="4285" x="8004175" y="3016250"/>
          <p14:tracePt t="4302" x="8004175" y="3021013"/>
          <p14:tracePt t="4318" x="8008938" y="3025775"/>
          <p14:tracePt t="4514" x="7993063" y="3025775"/>
          <p14:tracePt t="4524" x="7986713" y="3025775"/>
          <p14:tracePt t="4535" x="7977188" y="3025775"/>
          <p14:tracePt t="4552" x="7970838" y="3021013"/>
          <p14:tracePt t="4568" x="7950200" y="3009900"/>
          <p14:tracePt t="4585" x="7923213" y="3009900"/>
          <p14:tracePt t="4602" x="7905750" y="3009900"/>
          <p14:tracePt t="4618" x="7878763" y="3009900"/>
          <p14:tracePt t="4635" x="7831138" y="3009900"/>
          <p14:tracePt t="4652" x="7804150" y="3009900"/>
          <p14:tracePt t="4668" x="7797800" y="3009900"/>
          <p14:tracePt t="8388" x="4230688" y="4149725"/>
          <p14:tracePt t="8394" x="3863975" y="4291013"/>
          <p14:tracePt t="8406" x="3097213" y="4560888"/>
          <p14:tracePt t="8419" x="2832100" y="4652963"/>
          <p14:tracePt t="8435" x="2128838" y="4911725"/>
          <p14:tracePt t="8452" x="2016125" y="4956175"/>
          <p14:tracePt t="8468" x="1912938" y="5019675"/>
          <p14:tracePt t="8502" x="1885950" y="5026025"/>
          <p14:tracePt t="8535" x="1843088" y="4992688"/>
          <p14:tracePt t="8568" x="1827213" y="4983163"/>
          <p14:tracePt t="8585" x="1816100" y="4983163"/>
          <p14:tracePt t="8602" x="1804988" y="4983163"/>
          <p14:tracePt t="8618" x="1782763" y="4972050"/>
          <p14:tracePt t="8635" x="1766888" y="4965700"/>
          <p14:tracePt t="8652" x="1766888" y="4960938"/>
          <p14:tracePt t="8668" x="1762125" y="4922838"/>
          <p14:tracePt t="8685" x="1746250" y="4841875"/>
          <p14:tracePt t="8701" x="1739900" y="4814888"/>
          <p14:tracePt t="8718" x="1712913" y="4718050"/>
          <p14:tracePt t="8735" x="1708150" y="4664075"/>
          <p14:tracePt t="8752" x="1697038" y="4587875"/>
          <p14:tracePt t="8768" x="1681163" y="4538663"/>
          <p14:tracePt t="8785" x="1647825" y="4452938"/>
          <p14:tracePt t="8801" x="1620838" y="4398963"/>
          <p14:tracePt t="8819" x="1600200" y="4367213"/>
          <p14:tracePt t="8835" x="1600200" y="4340225"/>
          <p14:tracePt t="8852" x="1616075" y="4322763"/>
          <p14:tracePt t="8868" x="1620838" y="4306888"/>
          <p14:tracePt t="8885" x="1647825" y="4291013"/>
          <p14:tracePt t="8902" x="1654175" y="4275138"/>
          <p14:tracePt t="8935" x="1658938" y="4252913"/>
          <p14:tracePt t="8951" x="1663700" y="4237038"/>
          <p14:tracePt t="8968" x="1685925" y="4221163"/>
          <p14:tracePt t="8985" x="1719263" y="4183063"/>
          <p14:tracePt t="9002" x="1728788" y="4167188"/>
          <p14:tracePt t="9018" x="1751013" y="4156075"/>
          <p14:tracePt t="9035" x="1762125" y="4133850"/>
          <p14:tracePt t="9052" x="1778000" y="4117975"/>
          <p14:tracePt t="9068" x="1782763" y="4113213"/>
          <p14:tracePt t="9085" x="1800225" y="4102100"/>
          <p14:tracePt t="9102" x="1820863" y="4090988"/>
          <p14:tracePt t="9118" x="1870075" y="4086225"/>
          <p14:tracePt t="9135" x="1962150" y="4079875"/>
          <p14:tracePt t="9152" x="2097088" y="4037013"/>
          <p14:tracePt t="9168" x="2135188" y="4030663"/>
          <p14:tracePt t="9185" x="2209800" y="4014788"/>
          <p14:tracePt t="9202" x="2243138" y="4014788"/>
          <p14:tracePt t="9218" x="2247900" y="4014788"/>
          <p14:tracePt t="9235" x="2270125" y="4003675"/>
          <p14:tracePt t="9252" x="2339975" y="4003675"/>
          <p14:tracePt t="9268" x="2366963" y="4003675"/>
          <p14:tracePt t="9285" x="2497138" y="4010025"/>
          <p14:tracePt t="9302" x="2636838" y="4010025"/>
          <p14:tracePt t="9318" x="2697163" y="4010025"/>
          <p14:tracePt t="9335" x="2789238" y="4010025"/>
          <p14:tracePt t="9352" x="2825750" y="4010025"/>
          <p14:tracePt t="9368" x="2913063" y="4010025"/>
          <p14:tracePt t="9385" x="2982913" y="4010025"/>
          <p14:tracePt t="9401" x="3048000" y="3998913"/>
          <p14:tracePt t="9418" x="3151188" y="3987800"/>
          <p14:tracePt t="9435" x="3209925" y="3971925"/>
          <p14:tracePt t="9452" x="3252788" y="3956050"/>
          <p14:tracePt t="9468" x="3313113" y="3940175"/>
          <p14:tracePt t="9485" x="3394075" y="3917950"/>
          <p14:tracePt t="9502" x="3459163" y="3906838"/>
          <p14:tracePt t="9518" x="3551238" y="3906838"/>
          <p14:tracePt t="9535" x="3717925" y="3886200"/>
          <p14:tracePt t="9552" x="3859213" y="3868738"/>
          <p14:tracePt t="9568" x="3913188" y="3868738"/>
          <p14:tracePt t="9586" x="4052888" y="3848100"/>
          <p14:tracePt t="9601" x="4079875" y="3848100"/>
          <p14:tracePt t="9618" x="4167188" y="3848100"/>
          <p14:tracePt t="9635" x="4275138" y="3841750"/>
          <p14:tracePt t="9651" x="4322763" y="3841750"/>
          <p14:tracePt t="9668" x="4502150" y="3832225"/>
          <p14:tracePt t="9685" x="4679950" y="3832225"/>
          <p14:tracePt t="9701" x="4745038" y="3821113"/>
          <p14:tracePt t="9718" x="4884738" y="3814763"/>
          <p14:tracePt t="9735" x="4987925" y="3805238"/>
          <p14:tracePt t="9752" x="5156200" y="3805238"/>
          <p14:tracePt t="9769" x="5280025" y="3794125"/>
          <p14:tracePt t="9785" x="5468938" y="3794125"/>
          <p14:tracePt t="9802" x="5641975" y="3794125"/>
          <p14:tracePt t="9818" x="5815013" y="3783013"/>
          <p14:tracePt t="9835" x="6118225" y="3749675"/>
          <p14:tracePt t="9852" x="6273800" y="3729038"/>
          <p14:tracePt t="9868" x="6430963" y="3695700"/>
          <p14:tracePt t="9885" x="6577013" y="3668713"/>
          <p14:tracePt t="9901" x="6615113" y="3659188"/>
          <p14:tracePt t="9918" x="6754813" y="3648075"/>
          <p14:tracePt t="9935" x="6961188" y="3641725"/>
          <p14:tracePt t="9952" x="7035800" y="3632200"/>
          <p14:tracePt t="9968" x="7235825" y="3621088"/>
          <p14:tracePt t="9985" x="7424738" y="3609975"/>
          <p14:tracePt t="10002" x="7577138" y="3609975"/>
          <p14:tracePt t="10018" x="7716838" y="3598863"/>
          <p14:tracePt t="10035" x="7916863" y="3598863"/>
          <p14:tracePt t="10052" x="8047038" y="3587750"/>
          <p14:tracePt t="10068" x="8132763" y="3587750"/>
          <p14:tracePt t="10085" x="8251825" y="3571875"/>
          <p14:tracePt t="10101" x="8355013" y="3571875"/>
          <p14:tracePt t="10118" x="8494713" y="3571875"/>
          <p14:tracePt t="10135" x="8570913" y="3571875"/>
          <p14:tracePt t="10152" x="8662988" y="3571875"/>
          <p14:tracePt t="10168" x="8705850" y="3582988"/>
          <p14:tracePt t="10185" x="8797925" y="3587750"/>
          <p14:tracePt t="10201" x="8863013" y="3598863"/>
          <p14:tracePt t="10218" x="8966200" y="3609975"/>
          <p14:tracePt t="10235" x="9067800" y="3614738"/>
          <p14:tracePt t="10252" x="9110663" y="3625850"/>
          <p14:tracePt t="10268" x="9251950" y="3625850"/>
          <p14:tracePt t="10285" x="9375775" y="3625850"/>
          <p14:tracePt t="10301" x="9420225" y="3625850"/>
          <p14:tracePt t="10318" x="9532938" y="3625850"/>
          <p14:tracePt t="10335" x="9609138" y="3625850"/>
          <p14:tracePt t="10351" x="9629775" y="3625850"/>
          <p14:tracePt t="10368" x="9652000" y="3625850"/>
          <p14:tracePt t="10453" x="9667875" y="3625850"/>
          <p14:tracePt t="10463" x="9683750" y="3632200"/>
          <p14:tracePt t="10473" x="9701213" y="3636963"/>
          <p14:tracePt t="10485" x="9705975" y="3636963"/>
          <p14:tracePt t="10502" x="9710738" y="3641725"/>
          <p14:tracePt t="10519" x="9721850" y="3641725"/>
          <p14:tracePt t="10535" x="9728200" y="3641725"/>
          <p14:tracePt t="10763" x="9728200" y="3648075"/>
          <p14:tracePt t="10843" x="9728200" y="3652838"/>
          <p14:tracePt t="11105" x="9728200" y="3659188"/>
          <p14:tracePt t="11143" x="9721850" y="3659188"/>
          <p14:tracePt t="11466" x="9721850" y="3663950"/>
          <p14:tracePt t="11476" x="9721850" y="3668713"/>
          <p14:tracePt t="11505" x="9721850" y="3675063"/>
          <p14:tracePt t="11623" x="9717088" y="3675063"/>
          <p14:tracePt t="11633" x="9694863" y="3675063"/>
          <p14:tracePt t="11643" x="9683750" y="3675063"/>
          <p14:tracePt t="11655" x="9663113" y="3675063"/>
          <p14:tracePt t="11668" x="9652000" y="3675063"/>
          <p14:tracePt t="11701" x="9625013" y="3690938"/>
          <p14:tracePt t="11735" x="9528175" y="3744913"/>
          <p14:tracePt t="11769" x="9382125" y="3848100"/>
          <p14:tracePt t="11785" x="9278938" y="3922713"/>
          <p14:tracePt t="11802" x="9117013" y="4021138"/>
          <p14:tracePt t="11818" x="9036050" y="4075113"/>
          <p14:tracePt t="11835" x="8836025" y="4187825"/>
          <p14:tracePt t="11852" x="8694738" y="4268788"/>
          <p14:tracePt t="11868" x="8489950" y="4376738"/>
          <p14:tracePt t="11885" x="8278813" y="4475163"/>
          <p14:tracePt t="11902" x="8078788" y="4583113"/>
          <p14:tracePt t="11918" x="7997825" y="4621213"/>
          <p14:tracePt t="11935" x="7820025" y="4733925"/>
          <p14:tracePt t="11952" x="7770813" y="4772025"/>
          <p14:tracePt t="11968" x="7678738" y="4848225"/>
          <p14:tracePt t="11985" x="7570788" y="4902200"/>
          <p14:tracePt t="12002" x="7397750" y="4949825"/>
          <p14:tracePt t="12018" x="7285038" y="4983163"/>
          <p14:tracePt t="12035" x="7127875" y="5010150"/>
          <p14:tracePt t="12052" x="6997700" y="5026025"/>
          <p14:tracePt t="12068" x="6896100" y="5037138"/>
          <p14:tracePt t="12085" x="6761163" y="5037138"/>
          <p14:tracePt t="12101" x="6630988" y="5037138"/>
          <p14:tracePt t="12118" x="6323013" y="5037138"/>
          <p14:tracePt t="12135" x="6107113" y="5046663"/>
          <p14:tracePt t="12151" x="5949950" y="5057775"/>
          <p14:tracePt t="12168" x="5826125" y="5057775"/>
          <p14:tracePt t="12185" x="5673725" y="5068888"/>
          <p14:tracePt t="12203" x="5583238" y="5068888"/>
          <p14:tracePt t="12219" x="5468938" y="5068888"/>
          <p14:tracePt t="12235" x="5241925" y="5053013"/>
          <p14:tracePt t="12252" x="5129213" y="5041900"/>
          <p14:tracePt t="12268" x="4814888" y="5019675"/>
          <p14:tracePt t="12285" x="4610100" y="5014913"/>
          <p14:tracePt t="12302" x="4518025" y="4992688"/>
          <p14:tracePt t="12319" x="4475163" y="4987925"/>
          <p14:tracePt t="12335" x="4367213" y="4929188"/>
          <p14:tracePt t="12351" x="4313238" y="4911725"/>
          <p14:tracePt t="12368" x="4140200" y="4841875"/>
          <p14:tracePt t="12385" x="4032250" y="4803775"/>
          <p14:tracePt t="12402" x="3998913" y="4787900"/>
          <p14:tracePt t="12418" x="3913188" y="4745038"/>
          <p14:tracePt t="12435" x="3859213" y="4722813"/>
          <p14:tracePt t="12451" x="3821113" y="4691063"/>
          <p14:tracePt t="12468" x="3729038" y="4621213"/>
          <p14:tracePt t="12485" x="3648075" y="4556125"/>
          <p14:tracePt t="12502" x="3513138" y="4479925"/>
          <p14:tracePt t="12518" x="3468688" y="4464050"/>
          <p14:tracePt t="12535" x="3382963" y="4410075"/>
          <p14:tracePt t="12552" x="3351213" y="4383088"/>
          <p14:tracePt t="12554" x="3344863" y="4376738"/>
          <p14:tracePt t="12568" x="3340100" y="4371975"/>
          <p14:tracePt t="12585" x="3333750" y="4333875"/>
          <p14:tracePt t="12602" x="3333750" y="4313238"/>
          <p14:tracePt t="12618" x="3317875" y="4248150"/>
          <p14:tracePt t="12635" x="3306763" y="4106863"/>
          <p14:tracePt t="12651" x="3306763" y="4068763"/>
          <p14:tracePt t="12668" x="3306763" y="3902075"/>
          <p14:tracePt t="12685" x="3306763" y="3740150"/>
          <p14:tracePt t="12702" x="3324225" y="3686175"/>
          <p14:tracePt t="12718" x="3387725" y="3533775"/>
          <p14:tracePt t="12735" x="3479800" y="3398838"/>
          <p14:tracePt t="12752" x="3517900" y="3333750"/>
          <p14:tracePt t="12768" x="3540125" y="3290888"/>
          <p14:tracePt t="12785" x="3540125" y="3275013"/>
          <p14:tracePt t="12843" x="3551238" y="3275013"/>
          <p14:tracePt t="12853" x="3560763" y="3279775"/>
          <p14:tracePt t="12863" x="3578225" y="3297238"/>
          <p14:tracePt t="12873" x="3594100" y="3302000"/>
          <p14:tracePt t="12885" x="3609975" y="3306763"/>
          <p14:tracePt t="12902" x="3614738" y="3306763"/>
          <p14:tracePt t="12953" x="3621088" y="3306763"/>
          <p14:tracePt t="12962" x="3625850" y="3306763"/>
          <p14:tracePt t="12974" x="3636963" y="3306763"/>
          <p14:tracePt t="12985" x="3675063" y="3306763"/>
          <p14:tracePt t="13002" x="3771900" y="3270250"/>
          <p14:tracePt t="13018" x="3825875" y="3259138"/>
          <p14:tracePt t="13035" x="3994150" y="3209925"/>
          <p14:tracePt t="13052" x="4064000" y="3194050"/>
          <p14:tracePt t="13054" x="4129088" y="3171825"/>
          <p14:tracePt t="13068" x="4275138" y="3140075"/>
          <p14:tracePt t="13086" x="4630738" y="3079750"/>
          <p14:tracePt t="13102" x="4794250" y="3070225"/>
          <p14:tracePt t="13118" x="5345113" y="3032125"/>
          <p14:tracePt t="13134" x="5545138" y="3025775"/>
          <p14:tracePt t="13151" x="5619750" y="3025775"/>
          <p14:tracePt t="13168" x="5637213" y="3016250"/>
          <p14:tracePt t="13192" x="5619750" y="3021013"/>
          <p14:tracePt t="13202" x="5610225" y="3021013"/>
          <p14:tracePt t="13218" x="5603875" y="3025775"/>
          <p14:tracePt t="13432" x="5599113" y="3025775"/>
          <p14:tracePt t="13474" x="5592763" y="3025775"/>
          <p14:tracePt t="13674" x="5603875" y="3025775"/>
          <p14:tracePt t="13683" x="5653088" y="3025775"/>
          <p14:tracePt t="13692" x="5700713" y="3025775"/>
          <p14:tracePt t="13718" x="5895975" y="3021013"/>
          <p14:tracePt t="13735" x="5976938" y="3005138"/>
          <p14:tracePt t="13752" x="6019800" y="3005138"/>
          <p14:tracePt t="13818" x="6026150" y="3005138"/>
          <p14:tracePt t="13852" x="6042025" y="3005138"/>
          <p14:tracePt t="14025" x="6053138" y="3005138"/>
          <p14:tracePt t="14037" x="6091238" y="3005138"/>
          <p14:tracePt t="14043" x="6127750" y="3005138"/>
          <p14:tracePt t="14054" x="6181725" y="3005138"/>
          <p14:tracePt t="14068" x="6246813" y="3005138"/>
          <p14:tracePt t="14085" x="6262688" y="3005138"/>
          <p14:tracePt t="14113" x="6269038" y="3005138"/>
          <p14:tracePt t="14296" x="6262688" y="3009900"/>
          <p14:tracePt t="14306" x="6253163" y="3025775"/>
          <p14:tracePt t="14313" x="6246813" y="3032125"/>
          <p14:tracePt t="14323" x="6230938" y="3048000"/>
          <p14:tracePt t="14335" x="6199188" y="3079750"/>
          <p14:tracePt t="14352" x="6188075" y="3090863"/>
          <p14:tracePt t="14368" x="6091238" y="3155950"/>
          <p14:tracePt t="14384" x="5900738" y="3236913"/>
          <p14:tracePt t="14402" x="5718175" y="3306763"/>
          <p14:tracePt t="14418" x="5588000" y="3351213"/>
          <p14:tracePt t="14434" x="5414963" y="3405188"/>
          <p14:tracePt t="14452" x="5291138" y="3414713"/>
          <p14:tracePt t="14468" x="5010150" y="3421063"/>
          <p14:tracePt t="14485" x="4648200" y="3436938"/>
          <p14:tracePt t="14502" x="4441825" y="3432175"/>
          <p14:tracePt t="14518" x="4398963" y="3432175"/>
          <p14:tracePt t="14535" x="4295775" y="3425825"/>
          <p14:tracePt t="14552" x="4241800" y="3414713"/>
          <p14:tracePt t="14554" x="4176713" y="3414713"/>
          <p14:tracePt t="14568" x="4129088" y="3409950"/>
          <p14:tracePt t="14585" x="3960813" y="3387725"/>
          <p14:tracePt t="14601" x="3917950" y="3382963"/>
          <p14:tracePt t="14618" x="3848100" y="3367088"/>
          <p14:tracePt t="14635" x="3810000" y="3351213"/>
          <p14:tracePt t="14651" x="3805238" y="3340100"/>
          <p14:tracePt t="14668" x="3760788" y="3313113"/>
          <p14:tracePt t="14684" x="3695700" y="3241675"/>
          <p14:tracePt t="14701" x="3659188" y="3209925"/>
          <p14:tracePt t="14718" x="3567113" y="3117850"/>
          <p14:tracePt t="14735" x="3506788" y="3025775"/>
          <p14:tracePt t="14752" x="3506788" y="2967038"/>
          <p14:tracePt t="14768" x="3524250" y="2917825"/>
          <p14:tracePt t="14785" x="3556000" y="2852738"/>
          <p14:tracePt t="14802" x="3621088" y="2762250"/>
          <p14:tracePt t="14818" x="3652838" y="2728913"/>
          <p14:tracePt t="14835" x="3744913" y="2625725"/>
          <p14:tracePt t="14852" x="3814763" y="2566988"/>
          <p14:tracePt t="14868" x="3933825" y="2490788"/>
          <p14:tracePt t="14885" x="4095750" y="2389188"/>
          <p14:tracePt t="14902" x="4241800" y="2297113"/>
          <p14:tracePt t="14918" x="4302125" y="2259013"/>
          <p14:tracePt t="14935" x="4437063" y="2182813"/>
          <p14:tracePt t="14951" x="4479925" y="2166938"/>
          <p14:tracePt t="14968" x="4576763" y="2128838"/>
          <p14:tracePt t="14985" x="4652963" y="2128838"/>
          <p14:tracePt t="15001" x="4706938" y="2128838"/>
          <p14:tracePt t="15018" x="5014913" y="2189163"/>
          <p14:tracePt t="15035" x="5334000" y="2286000"/>
          <p14:tracePt t="15052" x="5441950" y="2317750"/>
          <p14:tracePt t="15053" x="5534025" y="2362200"/>
          <p14:tracePt t="15068" x="5684838" y="2416175"/>
          <p14:tracePt t="15085" x="5842000" y="2497138"/>
          <p14:tracePt t="15102" x="5927725" y="2551113"/>
          <p14:tracePt t="15118" x="5999163" y="2625725"/>
          <p14:tracePt t="15135" x="5999163" y="2674938"/>
          <p14:tracePt t="15151" x="5992813" y="2724150"/>
          <p14:tracePt t="15168" x="5965825" y="2762250"/>
          <p14:tracePt t="15185" x="5961063" y="2778125"/>
          <p14:tracePt t="15201" x="5961063" y="2782888"/>
          <p14:tracePt t="15234" x="5965825" y="2782888"/>
          <p14:tracePt t="15252" x="5976938" y="2782888"/>
          <p14:tracePt t="15383" x="5981700" y="2782888"/>
          <p14:tracePt t="15424" x="5988050" y="2789238"/>
          <p14:tracePt t="15452" x="5992813" y="2798763"/>
          <p14:tracePt t="15465" x="5999163" y="2805113"/>
          <p14:tracePt t="15477" x="5999163" y="2816225"/>
          <p14:tracePt t="15485" x="6003925" y="2820988"/>
          <p14:tracePt t="15502" x="6008688" y="2843213"/>
          <p14:tracePt t="15535" x="6015038" y="2852738"/>
          <p14:tracePt t="15552" x="6015038" y="2863850"/>
          <p14:tracePt t="15569" x="6015038" y="2870200"/>
          <p14:tracePt t="15585" x="6026150" y="2886075"/>
          <p14:tracePt t="15602" x="6026150" y="2906713"/>
          <p14:tracePt t="15618" x="6030913" y="2913063"/>
          <p14:tracePt t="15635" x="6035675" y="2940050"/>
          <p14:tracePt t="15652" x="6035675" y="2951163"/>
          <p14:tracePt t="15668" x="6042025" y="2955925"/>
          <p14:tracePt t="15764" x="6042025" y="2960688"/>
          <p14:tracePt t="15785" x="6042025" y="2967038"/>
          <p14:tracePt t="15793" x="6046788" y="2978150"/>
          <p14:tracePt t="15823" x="6053138" y="2978150"/>
          <p14:tracePt t="15833" x="6053138" y="2982913"/>
          <p14:tracePt t="15843" x="6057900" y="3005138"/>
          <p14:tracePt t="15853" x="6069013" y="3016250"/>
          <p14:tracePt t="15868" x="6073775" y="3025775"/>
          <p14:tracePt t="15885" x="6100763" y="3079750"/>
          <p14:tracePt t="15902" x="6149975" y="3144838"/>
          <p14:tracePt t="15918" x="6165850" y="3167063"/>
          <p14:tracePt t="15935" x="6203950" y="3221038"/>
          <p14:tracePt t="15952" x="6215063" y="3259138"/>
          <p14:tracePt t="15968" x="6226175" y="3279775"/>
          <p14:tracePt t="15985" x="6230938" y="3360738"/>
          <p14:tracePt t="16002" x="6235700" y="3441700"/>
          <p14:tracePt t="16018" x="6235700" y="3479800"/>
          <p14:tracePt t="16036" x="6235700" y="3582988"/>
          <p14:tracePt t="16052" x="6257925" y="3679825"/>
          <p14:tracePt t="16068" x="6262688" y="3744913"/>
          <p14:tracePt t="16085" x="6273800" y="3848100"/>
          <p14:tracePt t="16102" x="6273800" y="3902075"/>
          <p14:tracePt t="16118" x="6284913" y="3949700"/>
          <p14:tracePt t="16135" x="6284913" y="3998913"/>
          <p14:tracePt t="16152" x="6284913" y="4048125"/>
          <p14:tracePt t="16169" x="6284913" y="4090988"/>
          <p14:tracePt t="16185" x="6284913" y="4113213"/>
          <p14:tracePt t="16201" x="6280150" y="4133850"/>
          <p14:tracePt t="16218" x="6280150" y="4149725"/>
          <p14:tracePt t="16235" x="6280150" y="4183063"/>
          <p14:tracePt t="16252" x="6280150" y="4187825"/>
          <p14:tracePt t="16268" x="6280150" y="4194175"/>
          <p14:tracePt t="16452" x="6273800" y="4183063"/>
          <p14:tracePt t="16473" x="6269038" y="4176713"/>
          <p14:tracePt t="16763" x="6280150" y="4176713"/>
          <p14:tracePt t="16774" x="6296025" y="4176713"/>
          <p14:tracePt t="16786" x="6311900" y="4176713"/>
          <p14:tracePt t="16793" x="6318250" y="4176713"/>
          <p14:tracePt t="16916" x="6307138" y="4183063"/>
          <p14:tracePt t="16933" x="6300788" y="4183063"/>
          <p14:tracePt t="16943" x="6296025" y="4183063"/>
          <p14:tracePt t="16962" x="6296025" y="4187825"/>
          <p14:tracePt t="16985" x="6296025" y="4210050"/>
          <p14:tracePt t="17018" x="6318250" y="4241800"/>
          <p14:tracePt t="17052" x="6327775" y="4257675"/>
          <p14:tracePt t="17053" x="6334125" y="4275138"/>
          <p14:tracePt t="17073" x="6334125" y="4279900"/>
          <p14:tracePt t="17152" x="6334125" y="4284663"/>
          <p14:tracePt t="17162" x="6327775" y="4302125"/>
          <p14:tracePt t="17174" x="6307138" y="4306888"/>
          <p14:tracePt t="17186" x="6289675" y="4322763"/>
          <p14:tracePt t="17204" x="6230938" y="4360863"/>
          <p14:tracePt t="17218" x="6188075" y="4387850"/>
          <p14:tracePt t="17235" x="6149975" y="4414838"/>
          <p14:tracePt t="17252" x="6138863" y="4430713"/>
          <p14:tracePt t="17268" x="6127750" y="4441825"/>
          <p14:tracePt t="17423" x="6127750" y="4448175"/>
          <p14:tracePt t="17432" x="6138863" y="4464050"/>
          <p14:tracePt t="17442" x="6145213" y="4468813"/>
          <p14:tracePt t="17452" x="6149975" y="4468813"/>
          <p14:tracePt t="17473" x="6154738" y="4468813"/>
          <p14:tracePt t="17485" x="6161088" y="4468813"/>
          <p14:tracePt t="17502" x="6181725" y="4468813"/>
          <p14:tracePt t="17518" x="6192838" y="4464050"/>
          <p14:tracePt t="17534" x="6208713" y="4452938"/>
          <p14:tracePt t="17551" x="6246813" y="4441825"/>
          <p14:tracePt t="17568" x="6269038" y="4441825"/>
          <p14:tracePt t="17585" x="6296025" y="4437063"/>
          <p14:tracePt t="17602" x="6323013" y="4437063"/>
          <p14:tracePt t="17618" x="6354763" y="4437063"/>
          <p14:tracePt t="17635" x="6388100" y="4437063"/>
          <p14:tracePt t="17652" x="6426200" y="4437063"/>
          <p14:tracePt t="17668" x="6507163" y="4441825"/>
          <p14:tracePt t="17685" x="6608763" y="4448175"/>
          <p14:tracePt t="17701" x="6646863" y="4448175"/>
          <p14:tracePt t="17718" x="6765925" y="4468813"/>
          <p14:tracePt t="17734" x="6869113" y="4468813"/>
          <p14:tracePt t="17753" x="6900863" y="4468813"/>
          <p14:tracePt t="17769" x="6911975" y="4468813"/>
          <p14:tracePt t="17785" x="6934200" y="4468813"/>
          <p14:tracePt t="17801" x="6954838" y="4468813"/>
          <p14:tracePt t="17818" x="6981825" y="4468813"/>
          <p14:tracePt t="17835" x="7024688" y="4468813"/>
          <p14:tracePt t="17852" x="7035800" y="4468813"/>
          <p14:tracePt t="17868" x="7062788" y="4452938"/>
          <p14:tracePt t="17885" x="7073900" y="4425950"/>
          <p14:tracePt t="17902" x="7096125" y="4403725"/>
          <p14:tracePt t="17918" x="7134225" y="4383088"/>
          <p14:tracePt t="17935" x="7165975" y="4371975"/>
          <p14:tracePt t="17952" x="7215188" y="4360863"/>
          <p14:tracePt t="17968" x="7289800" y="4360863"/>
          <p14:tracePt t="17985" x="7451725" y="4360863"/>
          <p14:tracePt t="18002" x="7543800" y="4360863"/>
          <p14:tracePt t="18018" x="7658100" y="4360863"/>
          <p14:tracePt t="18035" x="7759700" y="4360863"/>
          <p14:tracePt t="18052" x="7900988" y="4360863"/>
          <p14:tracePt t="18068" x="7939088" y="4360863"/>
          <p14:tracePt t="18084" x="8040688" y="4360863"/>
          <p14:tracePt t="18101" x="8062913" y="4356100"/>
          <p14:tracePt t="18118" x="8112125" y="4349750"/>
          <p14:tracePt t="18135" x="8143875" y="4333875"/>
          <p14:tracePt t="18151" x="8150225" y="4329113"/>
          <p14:tracePt t="18168" x="8186738" y="4302125"/>
          <p14:tracePt t="18185" x="8220075" y="4284663"/>
          <p14:tracePt t="18201" x="8231188" y="4275138"/>
          <p14:tracePt t="18218" x="8247063" y="4268788"/>
          <p14:tracePt t="18235" x="8258175" y="4264025"/>
          <p14:tracePt t="18252" x="8289925" y="4264025"/>
          <p14:tracePt t="18268" x="8312150" y="4264025"/>
          <p14:tracePt t="18285" x="8355013" y="4264025"/>
          <p14:tracePt t="18302" x="8370888" y="4264025"/>
          <p14:tracePt t="18462" x="8366125" y="4264025"/>
          <p14:tracePt t="18472" x="8359775" y="4264025"/>
          <p14:tracePt t="18492" x="8355013" y="4257675"/>
          <p14:tracePt t="18977" x="8359775" y="4257675"/>
          <p14:tracePt t="18984" x="8366125" y="4257675"/>
          <p14:tracePt t="18993" x="8375650" y="4257675"/>
          <p14:tracePt t="19003" x="8382000" y="4257675"/>
          <p14:tracePt t="19018" x="8393113" y="4257675"/>
          <p14:tracePt t="19035" x="8420100" y="4257675"/>
          <p14:tracePt t="19052" x="8435975" y="4257675"/>
          <p14:tracePt t="19053" x="8440738" y="4257675"/>
          <p14:tracePt t="19068" x="8447088" y="4257675"/>
          <p14:tracePt t="19101" x="8451850" y="4257675"/>
          <p14:tracePt t="19244" x="8458200" y="4257675"/>
          <p14:tracePt t="19264" x="8458200" y="4252913"/>
          <p14:tracePt t="19273" x="8458200" y="4248150"/>
          <p14:tracePt t="19293" x="8458200" y="4241800"/>
          <p14:tracePt t="19313" x="8458200" y="4237038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下矢印 5"/>
          <p:cNvSpPr/>
          <p:nvPr/>
        </p:nvSpPr>
        <p:spPr>
          <a:xfrm>
            <a:off x="4363580" y="1901429"/>
            <a:ext cx="389965" cy="1124143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150765"/>
            <a:ext cx="10515600" cy="1325563"/>
          </a:xfrm>
        </p:spPr>
        <p:txBody>
          <a:bodyPr/>
          <a:lstStyle/>
          <a:p>
            <a:r>
              <a:rPr kumimoji="1" lang="ja-JP" altLang="en-US" dirty="0"/>
              <a:t>副詞節を導く従属接続詞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40011" y="1547317"/>
            <a:ext cx="9665641" cy="72931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kumimoji="1" lang="en-US" altLang="ja-JP" sz="3200" dirty="0"/>
              <a:t>I cannot eat.                  I am full.</a:t>
            </a:r>
            <a:r>
              <a:rPr kumimoji="1" lang="ja-JP" altLang="en-US" sz="3200" dirty="0"/>
              <a:t>　　　　</a:t>
            </a:r>
            <a:r>
              <a:rPr kumimoji="1" lang="en-US" altLang="ja-JP" sz="3200" dirty="0"/>
              <a:t>2</a:t>
            </a:r>
            <a:r>
              <a:rPr kumimoji="1" lang="ja-JP" altLang="en-US" sz="3200" dirty="0"/>
              <a:t>つの文は等しい関係</a:t>
            </a:r>
            <a:endParaRPr kumimoji="1" lang="en-US" altLang="ja-JP" sz="3200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1866897" y="3067775"/>
            <a:ext cx="6046694" cy="831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u="sng" dirty="0"/>
              <a:t>I cannot eat</a:t>
            </a:r>
            <a:r>
              <a:rPr lang="ja-JP" altLang="en-US" sz="3200" u="sng" dirty="0"/>
              <a:t> </a:t>
            </a:r>
            <a:r>
              <a:rPr lang="en-US" altLang="ja-JP" sz="3200" u="sng" dirty="0">
                <a:solidFill>
                  <a:srgbClr val="00B050"/>
                </a:solidFill>
              </a:rPr>
              <a:t>because  I am full</a:t>
            </a:r>
            <a:r>
              <a:rPr lang="en-US" altLang="ja-JP" sz="3200" dirty="0"/>
              <a:t>. </a:t>
            </a:r>
            <a:r>
              <a:rPr lang="ja-JP" altLang="en-US" sz="3200" dirty="0"/>
              <a:t>　　　　</a:t>
            </a:r>
            <a:endParaRPr lang="en-US" altLang="ja-JP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24789" y="2065593"/>
            <a:ext cx="2911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because </a:t>
            </a:r>
            <a:r>
              <a:rPr kumimoji="1" lang="ja-JP" altLang="en-US" sz="3200" dirty="0"/>
              <a:t>で接続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r="22156"/>
          <a:stretch/>
        </p:blipFill>
        <p:spPr>
          <a:xfrm>
            <a:off x="1297640" y="4230743"/>
            <a:ext cx="1850294" cy="236503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688" y="4230743"/>
            <a:ext cx="2063174" cy="239903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116874" y="3072571"/>
            <a:ext cx="2911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主従の関係</a:t>
            </a:r>
            <a:endParaRPr kumimoji="1" lang="ja-JP" altLang="en-US" sz="3200" dirty="0"/>
          </a:p>
        </p:txBody>
      </p:sp>
      <p:sp>
        <p:nvSpPr>
          <p:cNvPr id="10" name="下矢印 9"/>
          <p:cNvSpPr/>
          <p:nvPr/>
        </p:nvSpPr>
        <p:spPr>
          <a:xfrm>
            <a:off x="8858822" y="2196002"/>
            <a:ext cx="389965" cy="720153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753545" y="3588109"/>
            <a:ext cx="184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00B050"/>
                </a:solidFill>
              </a:rPr>
              <a:t>従属節</a:t>
            </a:r>
            <a:endParaRPr kumimoji="1" lang="ja-JP" altLang="en-US" sz="3200" dirty="0">
              <a:solidFill>
                <a:srgbClr val="00B050"/>
              </a:solidFill>
            </a:endParaRPr>
          </a:p>
        </p:txBody>
      </p:sp>
      <p:sp>
        <p:nvSpPr>
          <p:cNvPr id="12" name="右カーブ矢印 11"/>
          <p:cNvSpPr/>
          <p:nvPr/>
        </p:nvSpPr>
        <p:spPr>
          <a:xfrm rot="5400000">
            <a:off x="3665806" y="2654557"/>
            <a:ext cx="442817" cy="722780"/>
          </a:xfrm>
          <a:prstGeom prst="curvedRight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317386" y="3559582"/>
            <a:ext cx="184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主節</a:t>
            </a:r>
            <a:endParaRPr kumimoji="1" lang="ja-JP" altLang="en-US" sz="32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905841" y="4056063"/>
            <a:ext cx="37978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満腹なので、「食べられない」と、動詞を修飾するので </a:t>
            </a:r>
            <a:r>
              <a:rPr kumimoji="1" lang="ja-JP" altLang="en-US" sz="3200" dirty="0"/>
              <a:t>副詞</a:t>
            </a:r>
            <a:r>
              <a:rPr kumimoji="1" lang="ja-JP" altLang="en-US" sz="3200" dirty="0">
                <a:solidFill>
                  <a:srgbClr val="FF0000"/>
                </a:solidFill>
              </a:rPr>
              <a:t>節</a:t>
            </a:r>
            <a:endParaRPr kumimoji="1" lang="en-US" altLang="ja-JP" sz="3200" dirty="0">
              <a:solidFill>
                <a:srgbClr val="FF0000"/>
              </a:solidFill>
            </a:endParaRPr>
          </a:p>
          <a:p>
            <a:r>
              <a:rPr lang="ja-JP" altLang="en-US" sz="3200" dirty="0">
                <a:solidFill>
                  <a:srgbClr val="FF0000"/>
                </a:solidFill>
              </a:rPr>
              <a:t>節：より大きな文の中で部品として働く文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pic>
        <p:nvPicPr>
          <p:cNvPr id="15" name="オーディオ 14">
            <a:hlinkClick r:id="" action="ppaction://media"/>
            <a:extLst>
              <a:ext uri="{FF2B5EF4-FFF2-40B4-BE49-F238E27FC236}">
                <a16:creationId xmlns:a16="http://schemas.microsoft.com/office/drawing/2014/main" id="{F0B4810A-7293-425E-B48D-36603646BF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02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11"/>
    </mc:Choice>
    <mc:Fallback xmlns="">
      <p:transition spd="slow" advTm="92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/>
      <p:bldP spid="9" grpId="0"/>
      <p:bldP spid="11" grpId="0"/>
      <p:bldP spid="12" grpId="0" animBg="1"/>
      <p:bldP spid="13" grpId="0"/>
      <p:bldP spid="14" grpId="0"/>
    </p:bldLst>
  </p:timing>
  <p:extLst>
    <p:ext uri="{3A86A75C-4F4B-4683-9AE1-C65F6400EC91}">
      <p14:laserTraceLst xmlns:p14="http://schemas.microsoft.com/office/powerpoint/2010/main">
        <p14:tracePtLst>
          <p14:tracePt t="2262" x="8004175" y="3929063"/>
          <p14:tracePt t="2269" x="7932738" y="3859213"/>
          <p14:tracePt t="2281" x="7858125" y="3787775"/>
          <p14:tracePt t="2294" x="7689850" y="3632200"/>
          <p14:tracePt t="2311" x="7431088" y="3432175"/>
          <p14:tracePt t="2328" x="7339013" y="3355975"/>
          <p14:tracePt t="2344" x="7127875" y="3178175"/>
          <p14:tracePt t="2377" x="6988175" y="2994025"/>
          <p14:tracePt t="2411" x="6900863" y="2789238"/>
          <p14:tracePt t="2444" x="6804025" y="2616200"/>
          <p14:tracePt t="2461" x="6711950" y="2535238"/>
          <p14:tracePt t="2478" x="6662738" y="2463800"/>
          <p14:tracePt t="2480" x="6604000" y="2393950"/>
          <p14:tracePt t="2494" x="6554788" y="2351088"/>
          <p14:tracePt t="2512" x="6462713" y="2243138"/>
          <p14:tracePt t="2527" x="6430963" y="2209800"/>
          <p14:tracePt t="2544" x="6318250" y="2081213"/>
          <p14:tracePt t="2560" x="6226175" y="1966913"/>
          <p14:tracePt t="2577" x="6188075" y="1908175"/>
          <p14:tracePt t="2594" x="6073775" y="1766888"/>
          <p14:tracePt t="2610" x="5949950" y="1670050"/>
          <p14:tracePt t="2627" x="5907088" y="1643063"/>
          <p14:tracePt t="2644" x="5830888" y="1604963"/>
          <p14:tracePt t="2660" x="5772150" y="1582738"/>
          <p14:tracePt t="2678" x="5754688" y="1566863"/>
          <p14:tracePt t="2694" x="5734050" y="1562100"/>
          <p14:tracePt t="2710" x="5700713" y="1555750"/>
          <p14:tracePt t="2727" x="5653088" y="1555750"/>
          <p14:tracePt t="2744" x="5565775" y="1546225"/>
          <p14:tracePt t="2761" x="5473700" y="1546225"/>
          <p14:tracePt t="2777" x="5410200" y="1539875"/>
          <p14:tracePt t="2794" x="5322888" y="1539875"/>
          <p14:tracePt t="2810" x="5203825" y="1539875"/>
          <p14:tracePt t="2827" x="5165725" y="1539875"/>
          <p14:tracePt t="2844" x="5048250" y="1539875"/>
          <p14:tracePt t="2860" x="4960938" y="1539875"/>
          <p14:tracePt t="2877" x="4933950" y="1539875"/>
          <p14:tracePt t="2894" x="4787900" y="1519238"/>
          <p14:tracePt t="2910" x="4621213" y="1501775"/>
          <p14:tracePt t="2927" x="4545013" y="1492250"/>
          <p14:tracePt t="2944" x="4349750" y="1438275"/>
          <p14:tracePt t="2960" x="4230688" y="1400175"/>
          <p14:tracePt t="2977" x="4187825" y="1382713"/>
          <p14:tracePt t="2994" x="4156075" y="1350963"/>
          <p14:tracePt t="3011" x="4113213" y="1301750"/>
          <p14:tracePt t="3027" x="4086225" y="1270000"/>
          <p14:tracePt t="3044" x="4059238" y="1227138"/>
          <p14:tracePt t="3060" x="4032250" y="1193800"/>
          <p14:tracePt t="3077" x="4025900" y="1155700"/>
          <p14:tracePt t="3094" x="4025900" y="1112838"/>
          <p14:tracePt t="3110" x="4025900" y="1047750"/>
          <p14:tracePt t="3127" x="4025900" y="1000125"/>
          <p14:tracePt t="3144" x="4025900" y="923925"/>
          <p14:tracePt t="3160" x="4025900" y="820738"/>
          <p14:tracePt t="3178" x="4041775" y="735013"/>
          <p14:tracePt t="3194" x="4052888" y="708025"/>
          <p14:tracePt t="3210" x="4079875" y="642938"/>
          <p14:tracePt t="3228" x="4133850" y="566738"/>
          <p14:tracePt t="3244" x="4140200" y="539750"/>
          <p14:tracePt t="3260" x="4198938" y="465138"/>
          <p14:tracePt t="3277" x="4264025" y="395288"/>
          <p14:tracePt t="3295" x="4313238" y="361950"/>
          <p14:tracePt t="3311" x="4437063" y="285750"/>
          <p14:tracePt t="3328" x="4491038" y="254000"/>
          <p14:tracePt t="3344" x="4652963" y="177800"/>
          <p14:tracePt t="3361" x="4787900" y="119063"/>
          <p14:tracePt t="3378" x="4864100" y="107950"/>
          <p14:tracePt t="3394" x="4960938" y="92075"/>
          <p14:tracePt t="3411" x="5041900" y="80963"/>
          <p14:tracePt t="3428" x="5091113" y="80963"/>
          <p14:tracePt t="3444" x="5172075" y="85725"/>
          <p14:tracePt t="3461" x="5291138" y="103188"/>
          <p14:tracePt t="3478" x="5387975" y="112713"/>
          <p14:tracePt t="3480" x="5457825" y="123825"/>
          <p14:tracePt t="3494" x="5545138" y="134938"/>
          <p14:tracePt t="3512" x="5749925" y="161925"/>
          <p14:tracePt t="3528" x="5815013" y="173038"/>
          <p14:tracePt t="3544" x="5981700" y="195263"/>
          <p14:tracePt t="3560" x="6149975" y="242888"/>
          <p14:tracePt t="3577" x="6192838" y="258763"/>
          <p14:tracePt t="3594" x="6307138" y="323850"/>
          <p14:tracePt t="3610" x="6399213" y="388938"/>
          <p14:tracePt t="3627" x="6419850" y="422275"/>
          <p14:tracePt t="3644" x="6500813" y="503238"/>
          <p14:tracePt t="3660" x="6543675" y="546100"/>
          <p14:tracePt t="3678" x="6577013" y="588963"/>
          <p14:tracePt t="3695" x="6599238" y="620713"/>
          <p14:tracePt t="3710" x="6615113" y="647700"/>
          <p14:tracePt t="3727" x="6619875" y="708025"/>
          <p14:tracePt t="3744" x="6619875" y="735013"/>
          <p14:tracePt t="3760" x="6619875" y="757238"/>
          <p14:tracePt t="3777" x="6608763" y="800100"/>
          <p14:tracePt t="3794" x="6592888" y="831850"/>
          <p14:tracePt t="3810" x="6581775" y="874713"/>
          <p14:tracePt t="3827" x="6565900" y="912813"/>
          <p14:tracePt t="3844" x="6534150" y="977900"/>
          <p14:tracePt t="3860" x="6484938" y="1054100"/>
          <p14:tracePt t="3877" x="6457950" y="1085850"/>
          <p14:tracePt t="3894" x="6376988" y="1166813"/>
          <p14:tracePt t="3910" x="6273800" y="1258888"/>
          <p14:tracePt t="3928" x="6181725" y="1323975"/>
          <p14:tracePt t="3944" x="6149975" y="1339850"/>
          <p14:tracePt t="3960" x="6053138" y="1373188"/>
          <p14:tracePt t="3978" x="5922963" y="1409700"/>
          <p14:tracePt t="3994" x="5776913" y="1443038"/>
          <p14:tracePt t="4010" x="5507038" y="1481138"/>
          <p14:tracePt t="4027" x="5403850" y="1492250"/>
          <p14:tracePt t="4044" x="5149850" y="1519238"/>
          <p14:tracePt t="4060" x="5019675" y="1519238"/>
          <p14:tracePt t="4077" x="4945063" y="1528763"/>
          <p14:tracePt t="4094" x="4826000" y="1528763"/>
          <p14:tracePt t="4110" x="4684713" y="1524000"/>
          <p14:tracePt t="4127" x="4572000" y="1519238"/>
          <p14:tracePt t="4144" x="4421188" y="1497013"/>
          <p14:tracePt t="4160" x="4203700" y="1465263"/>
          <p14:tracePt t="4178" x="3949700" y="1409700"/>
          <p14:tracePt t="4194" x="3886200" y="1404938"/>
          <p14:tracePt t="4210" x="3722688" y="1355725"/>
          <p14:tracePt t="4228" x="3636963" y="1292225"/>
          <p14:tracePt t="4244" x="3621088" y="1270000"/>
          <p14:tracePt t="4260" x="3598863" y="1200150"/>
          <p14:tracePt t="4277" x="3594100" y="1177925"/>
          <p14:tracePt t="4294" x="3594100" y="1101725"/>
          <p14:tracePt t="4310" x="3582988" y="1000125"/>
          <p14:tracePt t="4327" x="3582988" y="973138"/>
          <p14:tracePt t="4344" x="3587750" y="869950"/>
          <p14:tracePt t="4360" x="3625850" y="750888"/>
          <p14:tracePt t="4377" x="3641725" y="708025"/>
          <p14:tracePt t="4394" x="3733800" y="546100"/>
          <p14:tracePt t="4410" x="3841750" y="404813"/>
          <p14:tracePt t="4427" x="3933825" y="280988"/>
          <p14:tracePt t="4444" x="4122738" y="80963"/>
          <p14:tracePt t="4699" x="6943725" y="0"/>
          <p14:tracePt t="4708" x="7062788" y="65088"/>
          <p14:tracePt t="4718" x="7123113" y="112713"/>
          <p14:tracePt t="4728" x="7165975" y="150813"/>
          <p14:tracePt t="4744" x="7224713" y="222250"/>
          <p14:tracePt t="4760" x="7273925" y="285750"/>
          <p14:tracePt t="4777" x="7300913" y="319088"/>
          <p14:tracePt t="4794" x="7323138" y="357188"/>
          <p14:tracePt t="4810" x="7332663" y="395288"/>
          <p14:tracePt t="4827" x="7339013" y="404813"/>
          <p14:tracePt t="4844" x="7354888" y="422275"/>
          <p14:tracePt t="4860" x="7354888" y="431800"/>
          <p14:tracePt t="4877" x="7354888" y="438150"/>
          <p14:tracePt t="4910" x="7354888" y="442913"/>
          <p14:tracePt t="4927" x="7339013" y="454025"/>
          <p14:tracePt t="4944" x="7327900" y="465138"/>
          <p14:tracePt t="4960" x="7316788" y="469900"/>
          <p14:tracePt t="4977" x="7305675" y="481013"/>
          <p14:tracePt t="4994" x="7300913" y="492125"/>
          <p14:tracePt t="5010" x="7246938" y="550863"/>
          <p14:tracePt t="5027" x="7215188" y="573088"/>
          <p14:tracePt t="5044" x="7019925" y="681038"/>
          <p14:tracePt t="5060" x="6761163" y="793750"/>
          <p14:tracePt t="5077" x="6642100" y="847725"/>
          <p14:tracePt t="5094" x="6543675" y="881063"/>
          <p14:tracePt t="5110" x="6538913" y="885825"/>
          <p14:tracePt t="5158" x="6534150" y="885825"/>
          <p14:tracePt t="5178" x="6527800" y="885825"/>
          <p14:tracePt t="5189" x="6516688" y="885825"/>
          <p14:tracePt t="5198" x="6507163" y="885825"/>
          <p14:tracePt t="5210" x="6489700" y="892175"/>
          <p14:tracePt t="5227" x="6480175" y="892175"/>
          <p14:tracePt t="5244" x="6469063" y="892175"/>
          <p14:tracePt t="5261" x="6457950" y="892175"/>
          <p14:tracePt t="5277" x="6453188" y="892175"/>
          <p14:tracePt t="5319" x="6446838" y="892175"/>
          <p14:tracePt t="5379" x="6446838" y="885825"/>
          <p14:tracePt t="5390" x="6453188" y="881063"/>
          <p14:tracePt t="5401" x="6457950" y="874713"/>
          <p14:tracePt t="5411" x="6469063" y="865188"/>
          <p14:tracePt t="5428" x="6489700" y="847725"/>
          <p14:tracePt t="5444" x="6527800" y="820738"/>
          <p14:tracePt t="5461" x="6534150" y="820738"/>
          <p14:tracePt t="5477" x="6534150" y="815975"/>
          <p14:tracePt t="5498" x="6538913" y="815975"/>
          <p14:tracePt t="5680" x="6534150" y="815975"/>
          <p14:tracePt t="5719" x="6527800" y="820738"/>
          <p14:tracePt t="5729" x="6496050" y="820738"/>
          <p14:tracePt t="5739" x="6453188" y="831850"/>
          <p14:tracePt t="5749" x="6426200" y="831850"/>
          <p14:tracePt t="5761" x="6388100" y="838200"/>
          <p14:tracePt t="5777" x="6365875" y="838200"/>
          <p14:tracePt t="5794" x="6338888" y="838200"/>
          <p14:tracePt t="5811" x="6327775" y="842963"/>
          <p14:tracePt t="5827" x="6318250" y="842963"/>
          <p14:tracePt t="5844" x="6296025" y="842963"/>
          <p14:tracePt t="5861" x="6269038" y="847725"/>
          <p14:tracePt t="5877" x="6257925" y="847725"/>
          <p14:tracePt t="5894" x="6246813" y="847725"/>
          <p14:tracePt t="5911" x="6235700" y="854075"/>
          <p14:tracePt t="5944" x="6230938" y="854075"/>
          <p14:tracePt t="5960" x="6226175" y="854075"/>
          <p14:tracePt t="6129" x="6219825" y="854075"/>
          <p14:tracePt t="6139" x="6215063" y="854075"/>
          <p14:tracePt t="6150" x="6203950" y="858838"/>
          <p14:tracePt t="6161" x="6192838" y="858838"/>
          <p14:tracePt t="6178" x="6149975" y="874713"/>
          <p14:tracePt t="6194" x="6122988" y="881063"/>
          <p14:tracePt t="6211" x="6026150" y="919163"/>
          <p14:tracePt t="6227" x="5826125" y="1000125"/>
          <p14:tracePt t="6244" x="5711825" y="1031875"/>
          <p14:tracePt t="6261" x="5268913" y="1166813"/>
          <p14:tracePt t="6277" x="5064125" y="1220788"/>
          <p14:tracePt t="6294" x="4583113" y="1416050"/>
          <p14:tracePt t="6310" x="4252913" y="1546225"/>
          <p14:tracePt t="6327" x="4171950" y="1589088"/>
          <p14:tracePt t="6344" x="3983038" y="1681163"/>
          <p14:tracePt t="6360" x="3832225" y="1773238"/>
          <p14:tracePt t="6378" x="3783013" y="1804988"/>
          <p14:tracePt t="6394" x="3717925" y="1858963"/>
          <p14:tracePt t="6411" x="3686175" y="1885950"/>
          <p14:tracePt t="6428" x="3679825" y="1897063"/>
          <p14:tracePt t="6444" x="3675063" y="1897063"/>
          <p14:tracePt t="6461" x="3652838" y="1908175"/>
          <p14:tracePt t="6478" x="3648075" y="1912938"/>
          <p14:tracePt t="6480" x="3636963" y="1917700"/>
          <p14:tracePt t="6494" x="3625850" y="1924050"/>
          <p14:tracePt t="6512" x="3594100" y="1939925"/>
          <p14:tracePt t="6527" x="3551238" y="1962150"/>
          <p14:tracePt t="6544" x="3479800" y="1978025"/>
          <p14:tracePt t="6561" x="3360738" y="2000250"/>
          <p14:tracePt t="6578" x="3209925" y="2027238"/>
          <p14:tracePt t="6594" x="3144838" y="2036763"/>
          <p14:tracePt t="6610" x="2971800" y="2063750"/>
          <p14:tracePt t="6627" x="2906713" y="2085975"/>
          <p14:tracePt t="6644" x="2724150" y="2135188"/>
          <p14:tracePt t="6660" x="2544763" y="2178050"/>
          <p14:tracePt t="6677" x="2508250" y="2178050"/>
          <p14:tracePt t="6694" x="2416175" y="2171700"/>
          <p14:tracePt t="6710" x="2339975" y="2139950"/>
          <p14:tracePt t="6727" x="2308225" y="2124075"/>
          <p14:tracePt t="6744" x="2220913" y="2081213"/>
          <p14:tracePt t="6760" x="2178050" y="2054225"/>
          <p14:tracePt t="6777" x="2166938" y="2047875"/>
          <p14:tracePt t="6794" x="2155825" y="2043113"/>
          <p14:tracePt t="6810" x="2151063" y="2036763"/>
          <p14:tracePt t="6827" x="2144713" y="2036763"/>
          <p14:tracePt t="7189" x="2155825" y="2036763"/>
          <p14:tracePt t="7200" x="2178050" y="2036763"/>
          <p14:tracePt t="7212" x="2227263" y="2036763"/>
          <p14:tracePt t="7220" x="2247900" y="2036763"/>
          <p14:tracePt t="7230" x="2274888" y="2036763"/>
          <p14:tracePt t="7244" x="2312988" y="2036763"/>
          <p14:tracePt t="7278" x="2416175" y="2036763"/>
          <p14:tracePt t="7310" x="2528888" y="2036763"/>
          <p14:tracePt t="7344" x="2609850" y="2036763"/>
          <p14:tracePt t="7360" x="2686050" y="2036763"/>
          <p14:tracePt t="7377" x="2751138" y="2036763"/>
          <p14:tracePt t="7394" x="2825750" y="2036763"/>
          <p14:tracePt t="7410" x="2897188" y="2036763"/>
          <p14:tracePt t="7427" x="2924175" y="2036763"/>
          <p14:tracePt t="7444" x="2967038" y="2047875"/>
          <p14:tracePt t="7461" x="3032125" y="2047875"/>
          <p14:tracePt t="7478" x="3101975" y="2043113"/>
          <p14:tracePt t="7495" x="3128963" y="2036763"/>
          <p14:tracePt t="7511" x="3275013" y="2027238"/>
          <p14:tracePt t="7527" x="3340100" y="2020888"/>
          <p14:tracePt t="7544" x="3490913" y="2000250"/>
          <p14:tracePt t="7560" x="3571875" y="2000250"/>
          <p14:tracePt t="7577" x="3587750" y="1993900"/>
          <p14:tracePt t="8921" x="3587750" y="1989138"/>
          <p14:tracePt t="9570" x="3598863" y="1989138"/>
          <p14:tracePt t="9581" x="3614738" y="1989138"/>
          <p14:tracePt t="9590" x="3729038" y="1989138"/>
          <p14:tracePt t="9599" x="3814763" y="1989138"/>
          <p14:tracePt t="9627" x="4203700" y="1973263"/>
          <p14:tracePt t="9660" x="4884738" y="1901825"/>
          <p14:tracePt t="9694" x="5138738" y="1870075"/>
          <p14:tracePt t="9711" x="5230813" y="1870075"/>
          <p14:tracePt t="9727" x="5307013" y="1870075"/>
          <p14:tracePt t="9744" x="5410200" y="1874838"/>
          <p14:tracePt t="9760" x="5538788" y="1881188"/>
          <p14:tracePt t="9777" x="5592763" y="1890713"/>
          <p14:tracePt t="9794" x="5637213" y="1897063"/>
          <p14:tracePt t="9828" x="5641975" y="1897063"/>
          <p14:tracePt t="9858" x="5646738" y="1897063"/>
          <p14:tracePt t="9869" x="5664200" y="1901825"/>
          <p14:tracePt t="9879" x="5722938" y="1901825"/>
          <p14:tracePt t="9894" x="5761038" y="1912938"/>
          <p14:tracePt t="9911" x="5880100" y="1917700"/>
          <p14:tracePt t="9928" x="5918200" y="1917700"/>
          <p14:tracePt t="9944" x="5922963" y="1917700"/>
          <p14:tracePt t="10029" x="5927725" y="1924050"/>
          <p14:tracePt t="10039" x="5934075" y="1924050"/>
          <p14:tracePt t="10049" x="5961063" y="1935163"/>
          <p14:tracePt t="10061" x="5965825" y="1935163"/>
          <p14:tracePt t="10077" x="5976938" y="1939925"/>
          <p14:tracePt t="10094" x="5981700" y="1944688"/>
          <p14:tracePt t="10220" x="5988050" y="1944688"/>
          <p14:tracePt t="10229" x="6008688" y="1944688"/>
          <p14:tracePt t="10239" x="6026150" y="1944688"/>
          <p14:tracePt t="10249" x="6046788" y="1944688"/>
          <p14:tracePt t="10261" x="6096000" y="1944688"/>
          <p14:tracePt t="10277" x="6122988" y="1944688"/>
          <p14:tracePt t="10294" x="6257925" y="1944688"/>
          <p14:tracePt t="10310" x="6415088" y="1962150"/>
          <p14:tracePt t="10328" x="6496050" y="1962150"/>
          <p14:tracePt t="10344" x="6554788" y="1973263"/>
          <p14:tracePt t="10360" x="6599238" y="1973263"/>
          <p14:tracePt t="10377" x="6626225" y="1973263"/>
          <p14:tracePt t="10394" x="6646863" y="1973263"/>
          <p14:tracePt t="10410" x="6657975" y="1973263"/>
          <p14:tracePt t="10427" x="6673850" y="1978025"/>
          <p14:tracePt t="10444" x="6680200" y="1982788"/>
          <p14:tracePt t="10460" x="6696075" y="1982788"/>
          <p14:tracePt t="10478" x="6723063" y="1982788"/>
          <p14:tracePt t="10494" x="6727825" y="1982788"/>
          <p14:tracePt t="10511" x="6727825" y="1989138"/>
          <p14:tracePt t="11159" x="6738938" y="1989138"/>
          <p14:tracePt t="11462" x="6761163" y="1989138"/>
          <p14:tracePt t="11469" x="6770688" y="1978025"/>
          <p14:tracePt t="11482" x="6777038" y="1973263"/>
          <p14:tracePt t="11495" x="6788150" y="1966913"/>
          <p14:tracePt t="15252" x="6642100" y="2097088"/>
          <p14:tracePt t="15320" x="6642100" y="2101850"/>
          <p14:tracePt t="15331" x="6642100" y="2108200"/>
          <p14:tracePt t="15339" x="6646863" y="2135188"/>
          <p14:tracePt t="15349" x="6662738" y="2155825"/>
          <p14:tracePt t="15377" x="6842125" y="2166938"/>
          <p14:tracePt t="15410" x="7620000" y="2166938"/>
          <p14:tracePt t="15444" x="8235950" y="2108200"/>
          <p14:tracePt t="15461" x="8424863" y="2074863"/>
          <p14:tracePt t="15478" x="8602663" y="2074863"/>
          <p14:tracePt t="15495" x="8651875" y="2074863"/>
          <p14:tracePt t="15510" x="8824913" y="2112963"/>
          <p14:tracePt t="15527" x="8928100" y="2155825"/>
          <p14:tracePt t="15544" x="9083675" y="2182813"/>
          <p14:tracePt t="15560" x="9159875" y="2198688"/>
          <p14:tracePt t="15577" x="9170988" y="2209800"/>
          <p14:tracePt t="15638" x="9175750" y="2209800"/>
          <p14:tracePt t="15648" x="9182100" y="2205038"/>
          <p14:tracePt t="15658" x="9186863" y="2198688"/>
          <p14:tracePt t="15668" x="9193213" y="2193925"/>
          <p14:tracePt t="15679" x="9193213" y="2189163"/>
          <p14:tracePt t="15698" x="9197975" y="2189163"/>
          <p14:tracePt t="15758" x="9197975" y="2182813"/>
          <p14:tracePt t="15861" x="9186863" y="2189163"/>
          <p14:tracePt t="15870" x="9166225" y="2198688"/>
          <p14:tracePt t="15881" x="9144000" y="2209800"/>
          <p14:tracePt t="15894" x="9132888" y="2216150"/>
          <p14:tracePt t="15910" x="9090025" y="2236788"/>
          <p14:tracePt t="15928" x="9036050" y="2243138"/>
          <p14:tracePt t="15944" x="9013825" y="2254250"/>
          <p14:tracePt t="15960" x="8928100" y="2259013"/>
          <p14:tracePt t="15978" x="8786813" y="2270125"/>
          <p14:tracePt t="15994" x="8721725" y="2281238"/>
          <p14:tracePt t="16010" x="8521700" y="2290763"/>
          <p14:tracePt t="16027" x="8447088" y="2290763"/>
          <p14:tracePt t="16044" x="8267700" y="2290763"/>
          <p14:tracePt t="16060" x="8089900" y="2286000"/>
          <p14:tracePt t="16077" x="8024813" y="2274888"/>
          <p14:tracePt t="16094" x="7831138" y="2227263"/>
          <p14:tracePt t="16110" x="7712075" y="2178050"/>
          <p14:tracePt t="16127" x="7631113" y="2144713"/>
          <p14:tracePt t="16144" x="7543800" y="2090738"/>
          <p14:tracePt t="16160" x="7489825" y="2027238"/>
          <p14:tracePt t="16178" x="7451725" y="1951038"/>
          <p14:tracePt t="16194" x="7435850" y="1928813"/>
          <p14:tracePt t="16210" x="7404100" y="1847850"/>
          <p14:tracePt t="16227" x="7397750" y="1820863"/>
          <p14:tracePt t="16244" x="7381875" y="1751013"/>
          <p14:tracePt t="16260" x="7381875" y="1690688"/>
          <p14:tracePt t="16277" x="7381875" y="1670050"/>
          <p14:tracePt t="16294" x="7408863" y="1627188"/>
          <p14:tracePt t="16310" x="7446963" y="1577975"/>
          <p14:tracePt t="16327" x="7473950" y="1546225"/>
          <p14:tracePt t="16344" x="7543800" y="1454150"/>
          <p14:tracePt t="16360" x="7631113" y="1339850"/>
          <p14:tracePt t="16377" x="7658100" y="1308100"/>
          <p14:tracePt t="16394" x="7727950" y="1204913"/>
          <p14:tracePt t="16410" x="7820025" y="1119188"/>
          <p14:tracePt t="16427" x="7889875" y="1081088"/>
          <p14:tracePt t="16444" x="8035925" y="1020763"/>
          <p14:tracePt t="16460" x="8166100" y="1004888"/>
          <p14:tracePt t="16477" x="8366125" y="1004888"/>
          <p14:tracePt t="16493" x="8440738" y="1004888"/>
          <p14:tracePt t="16511" x="8658225" y="1004888"/>
          <p14:tracePt t="16527" x="8793163" y="1011238"/>
          <p14:tracePt t="16544" x="8932863" y="1011238"/>
          <p14:tracePt t="16560" x="9101138" y="1011238"/>
          <p14:tracePt t="16577" x="9148763" y="1011238"/>
          <p14:tracePt t="16594" x="9290050" y="1016000"/>
          <p14:tracePt t="16610" x="9436100" y="1038225"/>
          <p14:tracePt t="16627" x="9474200" y="1042988"/>
          <p14:tracePt t="16644" x="9602788" y="1065213"/>
          <p14:tracePt t="16660" x="9759950" y="1101725"/>
          <p14:tracePt t="16679" x="9937750" y="1119188"/>
          <p14:tracePt t="16694" x="10009188" y="1139825"/>
          <p14:tracePt t="16713" x="10186988" y="1177925"/>
          <p14:tracePt t="16728" x="10283825" y="1204913"/>
          <p14:tracePt t="16745" x="10348913" y="1227138"/>
          <p14:tracePt t="16760" x="10434638" y="1258888"/>
          <p14:tracePt t="16777" x="10490200" y="1274763"/>
          <p14:tracePt t="16794" x="10560050" y="1308100"/>
          <p14:tracePt t="16810" x="10625138" y="1335088"/>
          <p14:tracePt t="16827" x="10679113" y="1362075"/>
          <p14:tracePt t="16844" x="10737850" y="1382713"/>
          <p14:tracePt t="16860" x="10802938" y="1427163"/>
          <p14:tracePt t="16877" x="10829925" y="1458913"/>
          <p14:tracePt t="16893" x="10845800" y="1474788"/>
          <p14:tracePt t="16910" x="10845800" y="1508125"/>
          <p14:tracePt t="16928" x="10845800" y="1546225"/>
          <p14:tracePt t="16944" x="10845800" y="1566863"/>
          <p14:tracePt t="16960" x="10825163" y="1620838"/>
          <p14:tracePt t="16977" x="10807700" y="1643063"/>
          <p14:tracePt t="16979" x="10791825" y="1681163"/>
          <p14:tracePt t="16994" x="10775950" y="1701800"/>
          <p14:tracePt t="17011" x="10737850" y="1746250"/>
          <p14:tracePt t="17027" x="10726738" y="1762125"/>
          <p14:tracePt t="17044" x="10652125" y="1800225"/>
          <p14:tracePt t="17060" x="10544175" y="1836738"/>
          <p14:tracePt t="17077" x="10479088" y="1854200"/>
          <p14:tracePt t="17094" x="10333038" y="1897063"/>
          <p14:tracePt t="17110" x="10256838" y="1935163"/>
          <p14:tracePt t="17127" x="10198100" y="1973263"/>
          <p14:tracePt t="17144" x="10133013" y="2016125"/>
          <p14:tracePt t="17160" x="10067925" y="2063750"/>
          <p14:tracePt t="17177" x="9932988" y="2124075"/>
          <p14:tracePt t="17194" x="9856788" y="2139950"/>
          <p14:tracePt t="17210" x="9625013" y="2171700"/>
          <p14:tracePt t="17227" x="9483725" y="2182813"/>
          <p14:tracePt t="17244" x="9332913" y="2182813"/>
          <p14:tracePt t="17260" x="9182100" y="2193925"/>
          <p14:tracePt t="17277" x="9029700" y="2189163"/>
          <p14:tracePt t="17294" x="8966200" y="2182813"/>
          <p14:tracePt t="17310" x="8694738" y="2151063"/>
          <p14:tracePt t="17327" x="8620125" y="2139950"/>
          <p14:tracePt t="17344" x="8451850" y="2117725"/>
          <p14:tracePt t="17360" x="8294688" y="2081213"/>
          <p14:tracePt t="17377" x="8240713" y="2070100"/>
          <p14:tracePt t="17394" x="8132763" y="2016125"/>
          <p14:tracePt t="17410" x="8040688" y="1939925"/>
          <p14:tracePt t="17427" x="7986713" y="1897063"/>
          <p14:tracePt t="17444" x="7959725" y="1847850"/>
          <p14:tracePt t="17460" x="7939088" y="1816100"/>
          <p14:tracePt t="17477" x="7932738" y="1755775"/>
          <p14:tracePt t="17494" x="7932738" y="1719263"/>
          <p14:tracePt t="17511" x="7932738" y="1670050"/>
          <p14:tracePt t="17527" x="7993063" y="1609725"/>
          <p14:tracePt t="17544" x="8094663" y="1508125"/>
          <p14:tracePt t="17560" x="8328025" y="1323975"/>
          <p14:tracePt t="17577" x="8667750" y="1085850"/>
          <p14:tracePt t="17594" x="8748713" y="1038225"/>
          <p14:tracePt t="17610" x="8912225" y="946150"/>
          <p14:tracePt t="17627" x="8955088" y="930275"/>
          <p14:tracePt t="17643" x="9110663" y="885825"/>
          <p14:tracePt t="17660" x="9364663" y="865188"/>
          <p14:tracePt t="17678" x="9586913" y="865188"/>
          <p14:tracePt t="17694" x="9678988" y="865188"/>
          <p14:tracePt t="17711" x="9932988" y="869950"/>
          <p14:tracePt t="17727" x="10025063" y="881063"/>
          <p14:tracePt t="17744" x="10245725" y="946150"/>
          <p14:tracePt t="17760" x="10445750" y="1042988"/>
          <p14:tracePt t="17777" x="10526713" y="1081088"/>
          <p14:tracePt t="17794" x="10679113" y="1193800"/>
          <p14:tracePt t="17810" x="10744200" y="1296988"/>
          <p14:tracePt t="17827" x="10771188" y="1373188"/>
          <p14:tracePt t="17844" x="10787063" y="1501775"/>
          <p14:tracePt t="17860" x="10760075" y="1600200"/>
          <p14:tracePt t="17877" x="10699750" y="1670050"/>
          <p14:tracePt t="17894" x="10575925" y="1739900"/>
          <p14:tracePt t="17910" x="10360025" y="1778000"/>
          <p14:tracePt t="17927" x="10106025" y="1789113"/>
          <p14:tracePt t="17944" x="10029825" y="1789113"/>
          <p14:tracePt t="17961" x="9863138" y="1778000"/>
          <p14:tracePt t="17977" x="9759950" y="1766888"/>
          <p14:tracePt t="17994" x="9732963" y="1766888"/>
          <p14:tracePt t="18010" x="9705975" y="1766888"/>
          <p14:tracePt t="18027" x="9705975" y="1762125"/>
          <p14:tracePt t="18299" x="9694863" y="1762125"/>
          <p14:tracePt t="18309" x="9674225" y="1762125"/>
          <p14:tracePt t="18319" x="9663113" y="1766888"/>
          <p14:tracePt t="18329" x="9652000" y="1766888"/>
          <p14:tracePt t="18344" x="9636125" y="1766888"/>
          <p14:tracePt t="18361" x="9598025" y="1773238"/>
          <p14:tracePt t="18377" x="9586913" y="1773238"/>
          <p14:tracePt t="18394" x="9505950" y="1778000"/>
          <p14:tracePt t="18411" x="9402763" y="1778000"/>
          <p14:tracePt t="18428" x="9283700" y="1800225"/>
          <p14:tracePt t="18444" x="9193213" y="1809750"/>
          <p14:tracePt t="18460" x="9128125" y="1816100"/>
          <p14:tracePt t="18478" x="9056688" y="1816100"/>
          <p14:tracePt t="18494" x="9040813" y="1816100"/>
          <p14:tracePt t="18511" x="8993188" y="1816100"/>
          <p14:tracePt t="18527" x="8955088" y="1816100"/>
          <p14:tracePt t="18544" x="8901113" y="1816100"/>
          <p14:tracePt t="18561" x="8824913" y="1816100"/>
          <p14:tracePt t="18577" x="8786813" y="1816100"/>
          <p14:tracePt t="18594" x="8678863" y="1836738"/>
          <p14:tracePt t="18611" x="8539163" y="1854200"/>
          <p14:tracePt t="18627" x="8485188" y="1863725"/>
          <p14:tracePt t="18643" x="8397875" y="1863725"/>
          <p14:tracePt t="18660" x="8343900" y="1870075"/>
          <p14:tracePt t="18678" x="8285163" y="1870075"/>
          <p14:tracePt t="18694" x="8258175" y="1870075"/>
          <p14:tracePt t="18710" x="8197850" y="1870075"/>
          <p14:tracePt t="18727" x="8177213" y="1870075"/>
          <p14:tracePt t="18744" x="8128000" y="1870075"/>
          <p14:tracePt t="18760" x="8089900" y="1874838"/>
          <p14:tracePt t="18777" x="8067675" y="1874838"/>
          <p14:tracePt t="18793" x="8035925" y="1885950"/>
          <p14:tracePt t="18810" x="8024813" y="1885950"/>
          <p14:tracePt t="18827" x="8020050" y="1885950"/>
          <p14:tracePt t="18844" x="8004175" y="1885950"/>
          <p14:tracePt t="18860" x="7977188" y="1885950"/>
          <p14:tracePt t="18877" x="7966075" y="1885950"/>
          <p14:tracePt t="18894" x="7950200" y="1885950"/>
          <p14:tracePt t="18910" x="7912100" y="1885950"/>
          <p14:tracePt t="18927" x="7840663" y="1890713"/>
          <p14:tracePt t="18944" x="7813675" y="1897063"/>
          <p14:tracePt t="18960" x="7766050" y="1908175"/>
          <p14:tracePt t="18977" x="7754938" y="1908175"/>
          <p14:tracePt t="18978" x="7743825" y="1908175"/>
          <p14:tracePt t="18994" x="7739063" y="1908175"/>
          <p14:tracePt t="19411" x="7732713" y="1908175"/>
          <p14:tracePt t="19818" x="7705725" y="1924050"/>
          <p14:tracePt t="19828" x="7669213" y="1962150"/>
          <p14:tracePt t="19838" x="7597775" y="2009775"/>
          <p14:tracePt t="19848" x="7388225" y="2128838"/>
          <p14:tracePt t="19860" x="7188200" y="2227263"/>
          <p14:tracePt t="19877" x="6743700" y="2416175"/>
          <p14:tracePt t="19893" x="6003925" y="2728913"/>
          <p14:tracePt t="19927" x="5399088" y="2998788"/>
          <p14:tracePt t="19961" x="5026025" y="3198813"/>
          <p14:tracePt t="19994" x="4837113" y="3248025"/>
          <p14:tracePt t="20010" x="4733925" y="3263900"/>
          <p14:tracePt t="20028" x="4702175" y="3263900"/>
          <p14:tracePt t="20044" x="4691063" y="3263900"/>
          <p14:tracePt t="20060" x="4679950" y="3263900"/>
          <p14:tracePt t="20094" x="4668838" y="3248025"/>
          <p14:tracePt t="20110" x="4657725" y="3241675"/>
          <p14:tracePt t="20127" x="4630738" y="3236913"/>
          <p14:tracePt t="20144" x="4583113" y="3214688"/>
          <p14:tracePt t="20160" x="4545013" y="3198813"/>
          <p14:tracePt t="20177" x="4533900" y="3198813"/>
          <p14:tracePt t="20194" x="4506913" y="3187700"/>
          <p14:tracePt t="20210" x="4464050" y="3182938"/>
          <p14:tracePt t="20227" x="4360863" y="3171825"/>
          <p14:tracePt t="20244" x="4306888" y="3171825"/>
          <p14:tracePt t="20260" x="4183063" y="3160713"/>
          <p14:tracePt t="20277" x="4140200" y="3155950"/>
          <p14:tracePt t="20294" x="4032250" y="3140075"/>
          <p14:tracePt t="20310" x="3875088" y="3079750"/>
          <p14:tracePt t="20327" x="3810000" y="3059113"/>
          <p14:tracePt t="20344" x="3625850" y="2987675"/>
          <p14:tracePt t="20360" x="3452813" y="2940050"/>
          <p14:tracePt t="20377" x="3387725" y="2917825"/>
          <p14:tracePt t="20394" x="3306763" y="2913063"/>
          <p14:tracePt t="20410" x="3259138" y="2890838"/>
          <p14:tracePt t="20428" x="3214688" y="2847975"/>
          <p14:tracePt t="20444" x="3187700" y="2798763"/>
          <p14:tracePt t="20460" x="3160713" y="2717800"/>
          <p14:tracePt t="20477" x="3160713" y="2625725"/>
          <p14:tracePt t="20494" x="3160713" y="2578100"/>
          <p14:tracePt t="20511" x="3178175" y="2508250"/>
          <p14:tracePt t="20527" x="3194050" y="2474913"/>
          <p14:tracePt t="20544" x="3214688" y="2447925"/>
          <p14:tracePt t="20560" x="3252788" y="2405063"/>
          <p14:tracePt t="20577" x="3270250" y="2393950"/>
          <p14:tracePt t="20594" x="3333750" y="2328863"/>
          <p14:tracePt t="20610" x="3436938" y="2243138"/>
          <p14:tracePt t="20627" x="3475038" y="2209800"/>
          <p14:tracePt t="20643" x="3567113" y="2124075"/>
          <p14:tracePt t="20660" x="3641725" y="2063750"/>
          <p14:tracePt t="20678" x="3722688" y="2005013"/>
          <p14:tracePt t="20694" x="3756025" y="1989138"/>
          <p14:tracePt t="20710" x="3825875" y="1951038"/>
          <p14:tracePt t="20727" x="3852863" y="1939925"/>
          <p14:tracePt t="20744" x="3956050" y="1935163"/>
          <p14:tracePt t="20760" x="4113213" y="1924050"/>
          <p14:tracePt t="20777" x="4225925" y="1924050"/>
          <p14:tracePt t="20794" x="4376738" y="1924050"/>
          <p14:tracePt t="20810" x="4452938" y="1924050"/>
          <p14:tracePt t="20827" x="4513263" y="1924050"/>
          <p14:tracePt t="20843" x="4556125" y="1928813"/>
          <p14:tracePt t="20860" x="4587875" y="1944688"/>
          <p14:tracePt t="20877" x="4603750" y="1955800"/>
          <p14:tracePt t="20894" x="4621213" y="1966913"/>
          <p14:tracePt t="20910" x="4679950" y="2000250"/>
          <p14:tracePt t="20927" x="4722813" y="2016125"/>
          <p14:tracePt t="20944" x="4830763" y="2063750"/>
          <p14:tracePt t="20960" x="4922838" y="2090738"/>
          <p14:tracePt t="20977" x="4933950" y="2097088"/>
          <p14:tracePt t="20979" x="4945063" y="2101850"/>
          <p14:tracePt t="20994" x="4960938" y="2101850"/>
          <p14:tracePt t="21011" x="4965700" y="2101850"/>
          <p14:tracePt t="21028" x="4965700" y="2108200"/>
          <p14:tracePt t="21048" x="4976813" y="2108200"/>
          <p14:tracePt t="21062" x="4999038" y="2112963"/>
          <p14:tracePt t="21077" x="5010150" y="2112963"/>
          <p14:tracePt t="21094" x="5026025" y="2117725"/>
          <p14:tracePt t="21110" x="5030788" y="2117725"/>
          <p14:tracePt t="43923" x="4706938" y="1474788"/>
          <p14:tracePt t="43931" x="4668838" y="1420813"/>
          <p14:tracePt t="43944" x="4560888" y="1292225"/>
          <p14:tracePt t="43961" x="4383088" y="1119188"/>
          <p14:tracePt t="43977" x="4313238" y="1069975"/>
          <p14:tracePt t="43980" x="4252913" y="1031875"/>
          <p14:tracePt t="43994" x="4160838" y="957263"/>
          <p14:tracePt t="44010" x="4102100" y="892175"/>
          <p14:tracePt t="44027" x="4052888" y="820738"/>
          <p14:tracePt t="44060" x="3836988" y="620713"/>
          <p14:tracePt t="44094" x="3668713" y="530225"/>
          <p14:tracePt t="44127" x="3614738" y="503238"/>
          <p14:tracePt t="44144" x="3587750" y="496888"/>
          <p14:tracePt t="44160" x="3540125" y="512763"/>
          <p14:tracePt t="44177" x="3506788" y="539750"/>
          <p14:tracePt t="44193" x="3405188" y="611188"/>
          <p14:tracePt t="44210" x="3290888" y="719138"/>
          <p14:tracePt t="44227" x="3232150" y="757238"/>
          <p14:tracePt t="44244" x="3063875" y="912813"/>
          <p14:tracePt t="44260" x="2874963" y="1042988"/>
          <p14:tracePt t="44277" x="2816225" y="1092200"/>
          <p14:tracePt t="44294" x="2735263" y="1150938"/>
          <p14:tracePt t="44310" x="2690813" y="1173163"/>
          <p14:tracePt t="44327" x="2679700" y="1177925"/>
          <p14:tracePt t="44343" x="2674938" y="1184275"/>
          <p14:tracePt t="44408" x="2670175" y="1184275"/>
          <p14:tracePt t="44489" x="2674938" y="1184275"/>
          <p14:tracePt t="44499" x="2679700" y="1184275"/>
          <p14:tracePt t="44510" x="2686050" y="1184275"/>
          <p14:tracePt t="44519" x="2690813" y="1189038"/>
          <p14:tracePt t="44529" x="2713038" y="1204913"/>
          <p14:tracePt t="44544" x="2717800" y="1216025"/>
          <p14:tracePt t="44560" x="2789238" y="1296988"/>
          <p14:tracePt t="44577" x="2820988" y="1328738"/>
          <p14:tracePt t="44593" x="2978150" y="1508125"/>
          <p14:tracePt t="44610" x="3079750" y="1636713"/>
          <p14:tracePt t="44627" x="3090863" y="1670050"/>
          <p14:tracePt t="44644" x="3106738" y="1719263"/>
          <p14:tracePt t="44660" x="3106738" y="1746250"/>
          <p14:tracePt t="44677" x="3106738" y="1755775"/>
          <p14:tracePt t="44694" x="3106738" y="1762125"/>
          <p14:tracePt t="44710" x="3097213" y="1778000"/>
          <p14:tracePt t="44727" x="3063875" y="1800225"/>
          <p14:tracePt t="44744" x="3016250" y="1816100"/>
          <p14:tracePt t="44760" x="2951163" y="1847850"/>
          <p14:tracePt t="44777" x="2928938" y="1847850"/>
          <p14:tracePt t="44810" x="2998788" y="1836738"/>
          <p14:tracePt t="44827" x="3101975" y="1827213"/>
          <p14:tracePt t="44844" x="3524250" y="1804988"/>
          <p14:tracePt t="44860" x="4529138" y="1746250"/>
          <p14:tracePt t="44877" x="4848225" y="1719263"/>
          <p14:tracePt t="44893" x="5653088" y="1681163"/>
          <p14:tracePt t="44910" x="6246813" y="1670050"/>
          <p14:tracePt t="44927" x="6388100" y="1670050"/>
          <p14:tracePt t="44944" x="6635750" y="1670050"/>
          <p14:tracePt t="44961" x="6727825" y="1670050"/>
          <p14:tracePt t="44977" x="6750050" y="1670050"/>
          <p14:tracePt t="44979" x="6754813" y="1670050"/>
          <p14:tracePt t="44994" x="6761163" y="1674813"/>
          <p14:tracePt t="45018" x="6761163" y="1685925"/>
          <p14:tracePt t="45028" x="6738938" y="1708150"/>
          <p14:tracePt t="45043" x="6669088" y="1739900"/>
          <p14:tracePt t="45060" x="6462713" y="1755775"/>
          <p14:tracePt t="45077" x="6262688" y="1793875"/>
          <p14:tracePt t="45094" x="6073775" y="1816100"/>
          <p14:tracePt t="45110" x="5911850" y="1816100"/>
          <p14:tracePt t="45127" x="5837238" y="1816100"/>
          <p14:tracePt t="45143" x="5776913" y="1816100"/>
          <p14:tracePt t="45160" x="5772150" y="1816100"/>
          <p14:tracePt t="45228" x="5815013" y="1816100"/>
          <p14:tracePt t="45238" x="5900738" y="1816100"/>
          <p14:tracePt t="45248" x="6030913" y="1816100"/>
          <p14:tracePt t="45260" x="6273800" y="1816100"/>
          <p14:tracePt t="45277" x="6415088" y="1816100"/>
          <p14:tracePt t="45293" x="6750050" y="1809750"/>
          <p14:tracePt t="45310" x="6965950" y="1800225"/>
          <p14:tracePt t="45327" x="7004050" y="1800225"/>
          <p14:tracePt t="45343" x="7015163" y="1800225"/>
          <p14:tracePt t="45379" x="7019925" y="1804988"/>
          <p14:tracePt t="45389" x="7024688" y="1809750"/>
          <p14:tracePt t="45400" x="7031038" y="1816100"/>
          <p14:tracePt t="45410" x="7035800" y="1820863"/>
          <p14:tracePt t="45427" x="7046913" y="1820863"/>
          <p14:tracePt t="45443" x="7051675" y="1831975"/>
          <p14:tracePt t="45462" x="7058025" y="1831975"/>
          <p14:tracePt t="45477" x="7127875" y="1836738"/>
          <p14:tracePt t="45495" x="7177088" y="1836738"/>
          <p14:tracePt t="45511" x="7431088" y="1847850"/>
          <p14:tracePt t="45527" x="7566025" y="1847850"/>
          <p14:tracePt t="45544" x="8024813" y="1847850"/>
          <p14:tracePt t="45560" x="8467725" y="1843088"/>
          <p14:tracePt t="45577" x="8609013" y="1843088"/>
          <p14:tracePt t="45594" x="8901113" y="1843088"/>
          <p14:tracePt t="45610" x="9117013" y="1854200"/>
          <p14:tracePt t="45627" x="9182100" y="1863725"/>
          <p14:tracePt t="45644" x="9310688" y="1912938"/>
          <p14:tracePt t="45660" x="9451975" y="1982788"/>
          <p14:tracePt t="45677" x="9517063" y="2032000"/>
          <p14:tracePt t="45693" x="9586913" y="2101850"/>
          <p14:tracePt t="45710" x="9602788" y="2128838"/>
          <p14:tracePt t="45727" x="9602788" y="2139950"/>
          <p14:tracePt t="45744" x="9582150" y="2151063"/>
          <p14:tracePt t="45760" x="9402763" y="2162175"/>
          <p14:tracePt t="45777" x="9175750" y="2162175"/>
          <p14:tracePt t="45793" x="8883650" y="2162175"/>
          <p14:tracePt t="45810" x="8555038" y="2139950"/>
          <p14:tracePt t="45827" x="8516938" y="2135188"/>
          <p14:tracePt t="45843" x="8485188" y="2081213"/>
          <p14:tracePt t="45860" x="8489950" y="1955800"/>
          <p14:tracePt t="45877" x="8516938" y="1890713"/>
          <p14:tracePt t="45893" x="8658225" y="1697038"/>
          <p14:tracePt t="45910" x="8932863" y="1528763"/>
          <p14:tracePt t="45927" x="9371013" y="1404938"/>
          <p14:tracePt t="45944" x="9613900" y="1377950"/>
          <p14:tracePt t="45960" x="9937750" y="1355725"/>
          <p14:tracePt t="45977" x="10040938" y="1355725"/>
          <p14:tracePt t="45979" x="10144125" y="1373188"/>
          <p14:tracePt t="45994" x="10326688" y="1420813"/>
          <p14:tracePt t="46010" x="10490200" y="1512888"/>
          <p14:tracePt t="46027" x="10587038" y="1604963"/>
          <p14:tracePt t="46043" x="10668000" y="1766888"/>
          <p14:tracePt t="46060" x="10668000" y="1858963"/>
          <p14:tracePt t="46077" x="10634663" y="1912938"/>
          <p14:tracePt t="46093" x="10456863" y="2016125"/>
          <p14:tracePt t="46110" x="10133013" y="2063750"/>
          <p14:tracePt t="46127" x="9959975" y="2063750"/>
          <p14:tracePt t="46143" x="9856788" y="2054225"/>
          <p14:tracePt t="46160" x="9813925" y="2016125"/>
          <p14:tracePt t="46177" x="9813925" y="2005013"/>
          <p14:tracePt t="46194" x="9809163" y="2000250"/>
          <p14:tracePt t="46228" x="9829800" y="2027238"/>
          <p14:tracePt t="46238" x="9852025" y="2047875"/>
          <p14:tracePt t="46248" x="9879013" y="2081213"/>
          <p14:tracePt t="46260" x="9937750" y="2151063"/>
          <p14:tracePt t="46277" x="9975850" y="2198688"/>
          <p14:tracePt t="46294" x="10083800" y="2351088"/>
          <p14:tracePt t="46310" x="10175875" y="2486025"/>
          <p14:tracePt t="46327" x="10191750" y="2528888"/>
          <p14:tracePt t="46343" x="10191750" y="2679700"/>
          <p14:tracePt t="46360" x="10126663" y="2843213"/>
          <p14:tracePt t="46377" x="10009188" y="3036888"/>
          <p14:tracePt t="46393" x="9809163" y="3360738"/>
          <p14:tracePt t="46410" x="9663113" y="3540125"/>
          <p14:tracePt t="46427" x="9483725" y="3717925"/>
          <p14:tracePt t="46444" x="9429750" y="3744913"/>
          <p14:tracePt t="46460" x="9305925" y="3794125"/>
          <p14:tracePt t="46477" x="9229725" y="3794125"/>
          <p14:tracePt t="46479" x="9144000" y="3805238"/>
          <p14:tracePt t="46494" x="9090025" y="3805238"/>
          <p14:tracePt t="46511" x="8982075" y="3836988"/>
          <p14:tracePt t="46527" x="8939213" y="3848100"/>
          <p14:tracePt t="46544" x="8867775" y="3859213"/>
          <p14:tracePt t="46560" x="8847138" y="3859213"/>
          <p14:tracePt t="46598" x="8847138" y="3852863"/>
          <p14:tracePt t="46610" x="8863013" y="3836988"/>
          <p14:tracePt t="46627" x="8883650" y="3832225"/>
          <p14:tracePt t="46643" x="9047163" y="3794125"/>
          <p14:tracePt t="46660" x="9310688" y="3760788"/>
          <p14:tracePt t="46678" x="9451975" y="3749675"/>
          <p14:tracePt t="46694" x="9505950" y="3740150"/>
          <p14:tracePt t="46728" x="9478963" y="3744913"/>
          <p14:tracePt t="46744" x="9386888" y="3760788"/>
          <p14:tracePt t="46760" x="9175750" y="3783013"/>
          <p14:tracePt t="46777" x="9036050" y="3783013"/>
          <p14:tracePt t="46793" x="8943975" y="3783013"/>
          <p14:tracePt t="46810" x="8905875" y="3749675"/>
          <p14:tracePt t="46827" x="8901113" y="3744913"/>
          <p14:tracePt t="46843" x="8901113" y="3740150"/>
          <p14:tracePt t="46860" x="8901113" y="3729038"/>
          <p14:tracePt t="46962" x="8912225" y="3722688"/>
          <p14:tracePt t="46968" x="8943975" y="3722688"/>
          <p14:tracePt t="46978" x="8982075" y="3722688"/>
          <p14:tracePt t="46993" x="9009063" y="3717925"/>
          <p14:tracePt t="47010" x="9013825" y="3717925"/>
          <p14:tracePt t="62832" x="8458200" y="3814763"/>
          <p14:tracePt t="63029" x="8458200" y="3810000"/>
          <p14:tracePt t="63039" x="8440738" y="3776663"/>
          <p14:tracePt t="63048" x="8435975" y="3760788"/>
          <p14:tracePt t="63060" x="8435975" y="3756025"/>
          <p14:tracePt t="63077" x="8435975" y="3749675"/>
          <p14:tracePt t="63093" x="8516938" y="3729038"/>
          <p14:tracePt t="63110" x="8532813" y="3729038"/>
          <p14:tracePt t="63160" x="8355013" y="3740150"/>
          <p14:tracePt t="63194" x="8031163" y="3749675"/>
          <p14:tracePt t="63227" x="7813675" y="3690938"/>
          <p14:tracePt t="63243" x="7700963" y="3625850"/>
          <p14:tracePt t="63260" x="7615238" y="3571875"/>
          <p14:tracePt t="63276" x="7586663" y="3567113"/>
          <p14:tracePt t="63293" x="7543800" y="3544888"/>
          <p14:tracePt t="63310" x="7523163" y="3544888"/>
          <p14:tracePt t="63326" x="7512050" y="3544888"/>
          <p14:tracePt t="63343" x="7489825" y="3544888"/>
          <p14:tracePt t="63360" x="7446963" y="3556000"/>
          <p14:tracePt t="63377" x="7415213" y="3571875"/>
          <p14:tracePt t="63393" x="7289800" y="3621088"/>
          <p14:tracePt t="63410" x="7231063" y="3652838"/>
          <p14:tracePt t="63427" x="7224713" y="3659188"/>
          <p14:tracePt t="63444" x="7235825" y="3663950"/>
          <p14:tracePt t="63460" x="7296150" y="3663950"/>
          <p14:tracePt t="63477" x="7397750" y="3648075"/>
          <p14:tracePt t="63479" x="7473950" y="3648075"/>
          <p14:tracePt t="63493" x="7586663" y="3648075"/>
          <p14:tracePt t="63510" x="7986713" y="3648075"/>
          <p14:tracePt t="63526" x="8451850" y="3659188"/>
          <p14:tracePt t="63543" x="9159875" y="3713163"/>
          <p14:tracePt t="63560" x="10306050" y="3841750"/>
          <p14:tracePt t="63577" x="10753725" y="3895725"/>
          <p14:tracePt t="63593" x="11576050" y="4014788"/>
          <p14:tracePt t="63610" x="11969750" y="4113213"/>
          <p14:tracePt t="63627" x="11991975" y="4122738"/>
          <p14:tracePt t="63643" x="11996738" y="4156075"/>
          <p14:tracePt t="63660" x="11964988" y="4198938"/>
          <p14:tracePt t="63676" x="11942763" y="4221163"/>
          <p14:tracePt t="63693" x="11868150" y="4313238"/>
          <p14:tracePt t="63710" x="11823700" y="4398963"/>
          <p14:tracePt t="63727" x="11814175" y="4430713"/>
          <p14:tracePt t="63743" x="11787188" y="4511675"/>
          <p14:tracePt t="63760" x="11787188" y="4556125"/>
          <p14:tracePt t="63777" x="11787188" y="4576763"/>
          <p14:tracePt t="63793" x="11787188" y="4594225"/>
          <p14:tracePt t="63810" x="11769725" y="4610100"/>
          <p14:tracePt t="63827" x="11737975" y="4625975"/>
          <p14:tracePt t="63843" x="11641138" y="4657725"/>
          <p14:tracePt t="63860" x="11407775" y="4722813"/>
          <p14:tracePt t="63876" x="11187113" y="4787900"/>
          <p14:tracePt t="63893" x="10922000" y="4864100"/>
          <p14:tracePt t="63910" x="10602913" y="4929188"/>
          <p14:tracePt t="63926" x="10510838" y="4929188"/>
          <p14:tracePt t="63943" x="10299700" y="4922838"/>
          <p14:tracePt t="63960" x="10094913" y="4875213"/>
          <p14:tracePt t="63977" x="10045700" y="4837113"/>
          <p14:tracePt t="63978" x="9964738" y="4772025"/>
          <p14:tracePt t="63993" x="9921875" y="4738688"/>
          <p14:tracePt t="64010" x="9825038" y="4630738"/>
          <p14:tracePt t="64027" x="9802813" y="4610100"/>
          <p14:tracePt t="64043" x="9771063" y="4522788"/>
          <p14:tracePt t="64060" x="9771063" y="4468813"/>
          <p14:tracePt t="64077" x="9798050" y="4430713"/>
          <p14:tracePt t="64093" x="9991725" y="4313238"/>
          <p14:tracePt t="64110" x="10213975" y="4241800"/>
          <p14:tracePt t="64127" x="10452100" y="4187825"/>
          <p14:tracePt t="64143" x="10780713" y="4167188"/>
          <p14:tracePt t="64160" x="11002963" y="4171950"/>
          <p14:tracePt t="64177" x="11169650" y="4214813"/>
          <p14:tracePt t="64193" x="11295063" y="4284663"/>
          <p14:tracePt t="64210" x="11353800" y="4394200"/>
          <p14:tracePt t="64227" x="11353800" y="4479925"/>
          <p14:tracePt t="64243" x="11288713" y="4652963"/>
          <p14:tracePt t="64260" x="11095038" y="4814888"/>
          <p14:tracePt t="64276" x="10980738" y="4857750"/>
          <p14:tracePt t="64293" x="10571163" y="4965700"/>
          <p14:tracePt t="64310" x="10225088" y="4976813"/>
          <p14:tracePt t="64327" x="10137775" y="4976813"/>
          <p14:tracePt t="64343" x="10002838" y="4933950"/>
          <p14:tracePt t="64360" x="10002838" y="4884738"/>
          <p14:tracePt t="64377" x="10002838" y="4864100"/>
          <p14:tracePt t="64393" x="10040938" y="4819650"/>
          <p14:tracePt t="64410" x="10117138" y="4776788"/>
          <p14:tracePt t="64427" x="10148888" y="4772025"/>
          <p14:tracePt t="64443" x="10333038" y="4772025"/>
          <p14:tracePt t="64460" x="10548938" y="4799013"/>
          <p14:tracePt t="64477" x="10699750" y="4841875"/>
          <p14:tracePt t="64478" x="10780713" y="4875213"/>
          <p14:tracePt t="64493" x="10852150" y="4922838"/>
          <p14:tracePt t="64510" x="10879138" y="4987925"/>
          <p14:tracePt t="64526" x="10868025" y="5014913"/>
          <p14:tracePt t="64543" x="10798175" y="5084763"/>
          <p14:tracePt t="64560" x="10602913" y="5156200"/>
          <p14:tracePt t="64577" x="10483850" y="5187950"/>
          <p14:tracePt t="64593" x="10321925" y="5210175"/>
          <p14:tracePt t="64610" x="10229850" y="5210175"/>
          <p14:tracePt t="64626" x="10209213" y="5210175"/>
          <p14:tracePt t="64643" x="10180638" y="5203825"/>
          <p14:tracePt t="64660" x="10171113" y="5199063"/>
          <p14:tracePt t="64694" x="10160000" y="5187950"/>
          <p14:tracePt t="64710" x="10148888" y="5187950"/>
          <p14:tracePt t="64748" x="10153650" y="5183188"/>
          <p14:tracePt t="64760" x="10191750" y="5172075"/>
          <p14:tracePt t="64777" x="10245725" y="5165725"/>
          <p14:tracePt t="64793" x="10483850" y="5145088"/>
          <p14:tracePt t="64810" x="10683875" y="5133975"/>
          <p14:tracePt t="64827" x="10818813" y="5122863"/>
          <p14:tracePt t="64843" x="11025188" y="5111750"/>
          <p14:tracePt t="64860" x="11122025" y="5111750"/>
          <p14:tracePt t="64877" x="11126788" y="5118100"/>
          <p14:tracePt t="64893" x="11126788" y="5133975"/>
          <p14:tracePt t="64910" x="11079163" y="5176838"/>
          <p14:tracePt t="64927" x="11041063" y="5192713"/>
          <p14:tracePt t="64943" x="10829925" y="5280025"/>
          <p14:tracePt t="64960" x="10490200" y="5387975"/>
          <p14:tracePt t="64976" x="10364788" y="5419725"/>
          <p14:tracePt t="64978" x="10198100" y="5464175"/>
          <p14:tracePt t="64993" x="10133013" y="5484813"/>
          <p14:tracePt t="65010" x="10094913" y="5495925"/>
          <p14:tracePt t="65043" x="10106025" y="5495925"/>
          <p14:tracePt t="65060" x="10164763" y="5468938"/>
          <p14:tracePt t="65077" x="10218738" y="5457825"/>
          <p14:tracePt t="65093" x="10387013" y="5430838"/>
          <p14:tracePt t="65110" x="10564813" y="5410200"/>
          <p14:tracePt t="65127" x="10668000" y="5399088"/>
          <p14:tracePt t="65143" x="10717213" y="5392738"/>
          <p14:tracePt t="65177" x="10706100" y="5399088"/>
          <p14:tracePt t="65193" x="10634663" y="5414963"/>
          <p14:tracePt t="65210" x="10429875" y="5457825"/>
          <p14:tracePt t="65227" x="10252075" y="5480050"/>
          <p14:tracePt t="65243" x="10063163" y="5522913"/>
          <p14:tracePt t="65260" x="9921875" y="5527675"/>
          <p14:tracePt t="65277" x="9899650" y="5527675"/>
          <p14:tracePt t="65293" x="9894888" y="5527675"/>
          <p14:tracePt t="65310" x="9890125" y="5527675"/>
          <p14:tracePt t="65339" x="9883775" y="5527675"/>
          <p14:tracePt t="65348" x="9879013" y="5527675"/>
          <p14:tracePt t="65360" x="9872663" y="5527675"/>
          <p14:tracePt t="65377" x="9867900" y="5527675"/>
          <p14:tracePt t="65451" x="9863138" y="5527675"/>
          <p14:tracePt t="65463" x="9856788" y="5527675"/>
          <p14:tracePt t="65469" x="9845675" y="5527675"/>
          <p14:tracePt t="65479" x="9840913" y="5527675"/>
          <p14:tracePt t="65493" x="9829800" y="5538788"/>
          <p14:tracePt t="65511" x="9802813" y="5545138"/>
          <p14:tracePt t="65526" x="9782175" y="5549900"/>
          <p14:tracePt t="65543" x="9759950" y="5554663"/>
          <p14:tracePt t="65560" x="9705975" y="5565775"/>
          <p14:tracePt t="65577" x="9667875" y="5572125"/>
          <p14:tracePt t="65593" x="9571038" y="5588000"/>
          <p14:tracePt t="65610" x="9402763" y="5619750"/>
          <p14:tracePt t="65627" x="9328150" y="5630863"/>
          <p14:tracePt t="65643" x="9137650" y="5646738"/>
          <p14:tracePt t="65660" x="8970963" y="5668963"/>
          <p14:tracePt t="65676" x="8943975" y="5668963"/>
          <p14:tracePt t="65694" x="8890000" y="5673725"/>
          <p14:tracePt t="65711" x="8856663" y="5680075"/>
          <p14:tracePt t="65727" x="8847138" y="5680075"/>
          <p14:tracePt t="65743" x="8820150" y="5695950"/>
          <p14:tracePt t="65760" x="8786813" y="5707063"/>
          <p14:tracePt t="65776" x="8782050" y="5707063"/>
          <p14:tracePt t="65793" x="8775700" y="5711825"/>
          <p14:tracePt t="65933" x="8793163" y="5707063"/>
          <p14:tracePt t="65941" x="8813800" y="5707063"/>
          <p14:tracePt t="65949" x="8883650" y="5700713"/>
          <p14:tracePt t="65960" x="8948738" y="5691188"/>
          <p14:tracePt t="65977" x="9036050" y="5680075"/>
          <p14:tracePt t="65993" x="9294813" y="5657850"/>
          <p14:tracePt t="66010" x="9564688" y="5626100"/>
          <p14:tracePt t="66027" x="9618663" y="5614988"/>
          <p14:tracePt t="66043" x="9721850" y="5610225"/>
          <p14:tracePt t="66060" x="9764713" y="5603875"/>
          <p14:tracePt t="66076" x="9775825" y="5603875"/>
          <p14:tracePt t="66093" x="9809163" y="5603875"/>
          <p14:tracePt t="66110" x="9840913" y="5603875"/>
          <p14:tracePt t="66126" x="9863138" y="5603875"/>
          <p14:tracePt t="66143" x="9917113" y="5603875"/>
          <p14:tracePt t="66160" x="9975850" y="5603875"/>
          <p14:tracePt t="66176" x="10018713" y="5603875"/>
          <p14:tracePt t="66193" x="10090150" y="5603875"/>
          <p14:tracePt t="66210" x="10121900" y="5603875"/>
          <p14:tracePt t="66227" x="10160000" y="5603875"/>
          <p14:tracePt t="66243" x="10198100" y="5603875"/>
          <p14:tracePt t="66260" x="10279063" y="5603875"/>
          <p14:tracePt t="66277" x="10326688" y="5603875"/>
          <p14:tracePt t="66294" x="10407650" y="5592763"/>
          <p14:tracePt t="66310" x="10445750" y="5588000"/>
          <p14:tracePt t="66327" x="10452100" y="5588000"/>
          <p14:tracePt t="66718" x="10440988" y="5588000"/>
          <p14:tracePt t="66728" x="10429875" y="5588000"/>
          <p14:tracePt t="66738" x="10402888" y="5588000"/>
          <p14:tracePt t="66748" x="10380663" y="5588000"/>
          <p14:tracePt t="66777" x="10337800" y="5592763"/>
          <p14:tracePt t="66810" x="10256838" y="5592763"/>
          <p14:tracePt t="66843" x="9894888" y="5614988"/>
          <p14:tracePt t="66860" x="9629775" y="5614988"/>
          <p14:tracePt t="66876" x="9382125" y="5610225"/>
          <p14:tracePt t="66893" x="8966200" y="5610225"/>
          <p14:tracePt t="66910" x="8139113" y="5576888"/>
          <p14:tracePt t="66927" x="7539038" y="5518150"/>
          <p14:tracePt t="66943" x="6862763" y="5300663"/>
          <p14:tracePt t="66960" x="6435725" y="5091113"/>
          <p14:tracePt t="66977" x="6334125" y="5014913"/>
          <p14:tracePt t="66979" x="6188075" y="4906963"/>
          <p14:tracePt t="66993" x="6107113" y="4852988"/>
          <p14:tracePt t="67011" x="5880100" y="4675188"/>
          <p14:tracePt t="67027" x="5837238" y="4630738"/>
          <p14:tracePt t="67043" x="5718175" y="4522788"/>
          <p14:tracePt t="67060" x="5603875" y="4448175"/>
          <p14:tracePt t="67077" x="5572125" y="4430713"/>
          <p14:tracePt t="67093" x="5480050" y="4403725"/>
          <p14:tracePt t="67110" x="5419725" y="4387850"/>
          <p14:tracePt t="67127" x="5419725" y="4383088"/>
          <p14:tracePt t="67169" x="5419725" y="4376738"/>
          <p14:tracePt t="67179" x="5419725" y="4371975"/>
          <p14:tracePt t="67193" x="5414963" y="4360863"/>
          <p14:tracePt t="67210" x="5387975" y="4349750"/>
          <p14:tracePt t="67227" x="5338763" y="4322763"/>
          <p14:tracePt t="67243" x="5253038" y="4295775"/>
          <p14:tracePt t="67260" x="5122863" y="4291013"/>
          <p14:tracePt t="67277" x="5057775" y="4268788"/>
          <p14:tracePt t="67293" x="4891088" y="4257675"/>
          <p14:tracePt t="67310" x="4684713" y="4210050"/>
          <p14:tracePt t="67327" x="4594225" y="4176713"/>
          <p14:tracePt t="67343" x="4367213" y="4090988"/>
          <p14:tracePt t="67360" x="4167188" y="3994150"/>
          <p14:tracePt t="67377" x="4095750" y="3956050"/>
          <p14:tracePt t="67393" x="3917950" y="3852863"/>
          <p14:tracePt t="67410" x="3778250" y="3722688"/>
          <p14:tracePt t="67427" x="3729038" y="3663950"/>
          <p14:tracePt t="67444" x="3663950" y="3529013"/>
          <p14:tracePt t="67461" x="3648075" y="3441700"/>
          <p14:tracePt t="67477" x="3648075" y="3425825"/>
          <p14:tracePt t="67479" x="3652838" y="3394075"/>
          <p14:tracePt t="67494" x="3690938" y="3333750"/>
          <p14:tracePt t="67511" x="3771900" y="3263900"/>
          <p14:tracePt t="67527" x="3852863" y="3205163"/>
          <p14:tracePt t="67543" x="3983038" y="3128963"/>
          <p14:tracePt t="67560" x="4106863" y="3052763"/>
          <p14:tracePt t="67576" x="4221163" y="3021013"/>
          <p14:tracePt t="67593" x="4376738" y="2978150"/>
          <p14:tracePt t="67610" x="4594225" y="2960688"/>
          <p14:tracePt t="67626" x="4695825" y="2951163"/>
          <p14:tracePt t="67643" x="4960938" y="2928938"/>
          <p14:tracePt t="67660" x="5160963" y="2917825"/>
          <p14:tracePt t="67676" x="5237163" y="2906713"/>
          <p14:tracePt t="67694" x="5392738" y="2897188"/>
          <p14:tracePt t="67710" x="5518150" y="2897188"/>
          <p14:tracePt t="67727" x="5572125" y="2901950"/>
          <p14:tracePt t="67743" x="5700713" y="2913063"/>
          <p14:tracePt t="67760" x="5830888" y="2940050"/>
          <p14:tracePt t="67777" x="5873750" y="2967038"/>
          <p14:tracePt t="67793" x="5976938" y="3032125"/>
          <p14:tracePt t="67810" x="6096000" y="3128963"/>
          <p14:tracePt t="67827" x="6176963" y="3198813"/>
          <p14:tracePt t="67843" x="6280150" y="3306763"/>
          <p14:tracePt t="67860" x="6361113" y="3382963"/>
          <p14:tracePt t="67877" x="6419850" y="3452813"/>
          <p14:tracePt t="67893" x="6469063" y="3524250"/>
          <p14:tracePt t="67910" x="6469063" y="3571875"/>
          <p14:tracePt t="67926" x="6457950" y="3621088"/>
          <p14:tracePt t="67943" x="6415088" y="3695700"/>
          <p14:tracePt t="67960" x="6307138" y="3825875"/>
          <p14:tracePt t="67977" x="6273800" y="3859213"/>
          <p14:tracePt t="67978" x="6215063" y="3917950"/>
          <p14:tracePt t="67993" x="6181725" y="3949700"/>
          <p14:tracePt t="68010" x="6107113" y="3994150"/>
          <p14:tracePt t="68026" x="6073775" y="4010025"/>
          <p14:tracePt t="68043" x="5976938" y="4037013"/>
          <p14:tracePt t="68060" x="5803900" y="4041775"/>
          <p14:tracePt t="68076" x="5711825" y="4052888"/>
          <p14:tracePt t="68093" x="5307013" y="4079875"/>
          <p14:tracePt t="68110" x="5041900" y="4079875"/>
          <p14:tracePt t="68127" x="4965700" y="4079875"/>
          <p14:tracePt t="68143" x="4760913" y="4052888"/>
          <p14:tracePt t="68160" x="4594225" y="4025900"/>
          <p14:tracePt t="68177" x="4491038" y="3994150"/>
          <p14:tracePt t="68193" x="4356100" y="3956050"/>
          <p14:tracePt t="68210" x="4279900" y="3913188"/>
          <p14:tracePt t="68227" x="4248150" y="3890963"/>
          <p14:tracePt t="68243" x="4225925" y="3852863"/>
          <p14:tracePt t="68260" x="4237038" y="3767138"/>
          <p14:tracePt t="68277" x="4264025" y="3722688"/>
          <p14:tracePt t="68294" x="4371975" y="3605213"/>
          <p14:tracePt t="68310" x="4549775" y="3479800"/>
          <p14:tracePt t="68326" x="4621213" y="3441700"/>
          <p14:tracePt t="68343" x="4884738" y="3340100"/>
          <p14:tracePt t="68360" x="5365750" y="3259138"/>
          <p14:tracePt t="68376" x="5576888" y="3241675"/>
          <p14:tracePt t="68393" x="6300788" y="3225800"/>
          <p14:tracePt t="68410" x="6981825" y="3290888"/>
          <p14:tracePt t="68426" x="7138988" y="3340100"/>
          <p14:tracePt t="68443" x="7388225" y="3502025"/>
          <p14:tracePt t="68460" x="7451725" y="3614738"/>
          <p14:tracePt t="68477" x="7469188" y="3659188"/>
          <p14:tracePt t="68479" x="7485063" y="3695700"/>
          <p14:tracePt t="68493" x="7496175" y="3749675"/>
          <p14:tracePt t="68511" x="7516813" y="3836988"/>
          <p14:tracePt t="68527" x="7559675" y="3902075"/>
          <p14:tracePt t="68543" x="7662863" y="4021138"/>
          <p14:tracePt t="68560" x="7759700" y="4113213"/>
          <p14:tracePt t="68576" x="7851775" y="4187825"/>
          <p14:tracePt t="68593" x="8004175" y="4295775"/>
          <p14:tracePt t="68610" x="8123238" y="4394200"/>
          <p14:tracePt t="68627" x="8177213" y="4441825"/>
          <p14:tracePt t="68643" x="8220075" y="4479925"/>
          <p14:tracePt t="68660" x="8305800" y="4522788"/>
          <p14:tracePt t="68676" x="8328025" y="4538663"/>
          <p14:tracePt t="68693" x="8393113" y="4576763"/>
          <p14:tracePt t="68710" x="8485188" y="4637088"/>
          <p14:tracePt t="68726" x="8521700" y="4664075"/>
          <p14:tracePt t="68744" x="8613775" y="4745038"/>
          <p14:tracePt t="68760" x="8694738" y="4837113"/>
          <p14:tracePt t="68776" x="8728075" y="4868863"/>
          <p14:tracePt t="68793" x="8829675" y="4956175"/>
          <p14:tracePt t="68810" x="8912225" y="5014913"/>
          <p14:tracePt t="68827" x="8928100" y="5019675"/>
          <p14:tracePt t="68843" x="8939213" y="5026025"/>
          <p14:tracePt t="68860" x="8939213" y="5030788"/>
          <p14:tracePt t="68877" x="8939213" y="5037138"/>
          <p14:tracePt t="68893" x="8939213" y="5046663"/>
          <p14:tracePt t="68910" x="8939213" y="5057775"/>
          <p14:tracePt t="68927" x="8939213" y="5064125"/>
          <p14:tracePt t="68943" x="8939213" y="5068888"/>
          <p14:tracePt t="68960" x="8939213" y="5073650"/>
          <p14:tracePt t="69180" x="8921750" y="5068888"/>
          <p14:tracePt t="69190" x="8916988" y="5064125"/>
          <p14:tracePt t="69199" x="8912225" y="5053013"/>
          <p14:tracePt t="69210" x="8912225" y="5046663"/>
          <p14:tracePt t="69229" x="8912225" y="5041900"/>
          <p14:tracePt t="69248" x="8912225" y="5037138"/>
          <p14:tracePt t="69269" x="8912225" y="5030788"/>
          <p14:tracePt t="69289" x="8912225" y="5026025"/>
          <p14:tracePt t="69329" x="8905875" y="5026025"/>
          <p14:tracePt t="69360" x="8905875" y="5019675"/>
          <p14:tracePt t="69920" x="8890000" y="5026025"/>
          <p14:tracePt t="69931" x="8867775" y="5026025"/>
          <p14:tracePt t="69939" x="8847138" y="5026025"/>
          <p14:tracePt t="69949" x="8820150" y="5010150"/>
          <p14:tracePt t="69960" x="8739188" y="4992688"/>
          <p14:tracePt t="69977" x="8674100" y="4983163"/>
          <p14:tracePt t="69993" x="8440738" y="4999038"/>
          <p14:tracePt t="70010" x="8355013" y="5037138"/>
          <p14:tracePt t="70482" x="8359775" y="5030788"/>
          <p14:tracePt t="70491" x="8474075" y="5003800"/>
          <p14:tracePt t="70500" x="8575675" y="4987925"/>
          <p14:tracePt t="70510" x="8689975" y="4965700"/>
          <p14:tracePt t="70543" x="8883650" y="5010150"/>
          <p14:tracePt t="70576" x="8820150" y="5064125"/>
          <p14:tracePt t="70610" x="8766175" y="5064125"/>
          <p14:tracePt t="70658" x="8802688" y="5041900"/>
          <p14:tracePt t="70668" x="8867775" y="5026025"/>
          <p14:tracePt t="70678" x="8932863" y="5014913"/>
          <p14:tracePt t="70693" x="9056688" y="5014913"/>
          <p14:tracePt t="70711" x="9517063" y="5019675"/>
          <p14:tracePt t="70726" x="9771063" y="5019675"/>
          <p14:tracePt t="70743" x="10544175" y="5041900"/>
          <p14:tracePt t="70760" x="11187113" y="5041900"/>
          <p14:tracePt t="70776" x="11299825" y="5053013"/>
          <p14:tracePt t="70793" x="11468100" y="5068888"/>
          <p14:tracePt t="70810" x="11479213" y="5080000"/>
          <p14:tracePt t="70827" x="11479213" y="5095875"/>
          <p14:tracePt t="70843" x="11488738" y="5145088"/>
          <p14:tracePt t="70860" x="11510963" y="5187950"/>
          <p14:tracePt t="70876" x="11533188" y="5199063"/>
          <p14:tracePt t="70893" x="11564938" y="5237163"/>
          <p14:tracePt t="70910" x="11587163" y="5268913"/>
          <p14:tracePt t="70927" x="11587163" y="5273675"/>
          <p14:tracePt t="70943" x="11587163" y="5295900"/>
          <p14:tracePt t="70960" x="11587163" y="5318125"/>
          <p14:tracePt t="70977" x="11587163" y="5322888"/>
          <p14:tracePt t="70979" x="11587163" y="5327650"/>
          <p14:tracePt t="70993" x="11587163" y="5334000"/>
          <p14:tracePt t="71010" x="11560175" y="5345113"/>
          <p14:tracePt t="71027" x="11537950" y="5349875"/>
          <p14:tracePt t="71043" x="11499850" y="5372100"/>
          <p14:tracePt t="71060" x="11414125" y="5437188"/>
          <p14:tracePt t="71076" x="11369675" y="5453063"/>
          <p14:tracePt t="71093" x="11279188" y="5522913"/>
          <p14:tracePt t="71110" x="11153775" y="5592763"/>
          <p14:tracePt t="71126" x="11099800" y="5619750"/>
          <p14:tracePt t="71143" x="10942638" y="5657850"/>
          <p14:tracePt t="71160" x="10825163" y="5673725"/>
          <p14:tracePt t="71176" x="10791825" y="5673725"/>
          <p14:tracePt t="71193" x="10706100" y="5673725"/>
          <p14:tracePt t="71210" x="10672763" y="5657850"/>
          <p14:tracePt t="71227" x="10661650" y="5646738"/>
          <p14:tracePt t="71243" x="10629900" y="5588000"/>
          <p14:tracePt t="71260" x="10602913" y="5491163"/>
          <p14:tracePt t="71277" x="10587038" y="5426075"/>
          <p14:tracePt t="71293" x="10571163" y="5338763"/>
          <p14:tracePt t="71310" x="10571163" y="5307013"/>
          <p14:tracePt t="71327" x="10571163" y="5291138"/>
          <p14:tracePt t="71343" x="10571163" y="5264150"/>
          <p14:tracePt t="71360" x="10614025" y="5230813"/>
          <p14:tracePt t="71377" x="10645775" y="5199063"/>
          <p14:tracePt t="71393" x="10688638" y="5160963"/>
          <p14:tracePt t="71410" x="10780713" y="5102225"/>
          <p14:tracePt t="71426" x="10825163" y="5073650"/>
          <p14:tracePt t="71443" x="10933113" y="5037138"/>
          <p14:tracePt t="71461" x="11041063" y="5019675"/>
          <p14:tracePt t="71477" x="11068050" y="5019675"/>
          <p14:tracePt t="71479" x="11106150" y="5019675"/>
          <p14:tracePt t="71494" x="11137900" y="5030788"/>
          <p14:tracePt t="71510" x="11214100" y="5091113"/>
          <p14:tracePt t="71526" x="11261725" y="5129213"/>
          <p14:tracePt t="71543" x="11369675" y="5257800"/>
          <p14:tracePt t="71560" x="11479213" y="5410200"/>
          <p14:tracePt t="71577" x="11495088" y="5453063"/>
          <p14:tracePt t="71593" x="11495088" y="5518150"/>
          <p14:tracePt t="71610" x="11445875" y="5561013"/>
          <p14:tracePt t="71626" x="11380788" y="5592763"/>
          <p14:tracePt t="71643" x="11214100" y="5603875"/>
          <p14:tracePt t="71660" x="11122025" y="5599113"/>
          <p14:tracePt t="71676" x="11068050" y="5581650"/>
          <p14:tracePt t="71693" x="11056938" y="5572125"/>
          <p14:tracePt t="71718" x="11056938" y="5565775"/>
          <p14:tracePt t="71728" x="11056938" y="5561013"/>
          <p14:tracePt t="71758" x="11056938" y="5554663"/>
          <p14:tracePt t="71970" x="11056938" y="5549900"/>
          <p14:tracePt t="72139" x="11041063" y="5554663"/>
          <p14:tracePt t="72149" x="11029950" y="5561013"/>
          <p14:tracePt t="72159" x="10998200" y="5576888"/>
          <p14:tracePt t="72168" x="10971213" y="5576888"/>
          <p14:tracePt t="72180" x="10922000" y="5592763"/>
          <p14:tracePt t="72193" x="10829925" y="5610225"/>
          <p14:tracePt t="72210" x="10591800" y="5657850"/>
          <p14:tracePt t="72226" x="10499725" y="5673725"/>
          <p14:tracePt t="72260" x="10110788" y="5738813"/>
          <p14:tracePt t="72293" x="9928225" y="5776913"/>
          <p14:tracePt t="72327" x="9809163" y="5792788"/>
          <p14:tracePt t="72343" x="9690100" y="5819775"/>
          <p14:tracePt t="72360" x="9474200" y="5862638"/>
          <p14:tracePt t="72376" x="9344025" y="5895975"/>
          <p14:tracePt t="72393" x="9213850" y="5922963"/>
          <p14:tracePt t="72410" x="9128125" y="5934075"/>
          <p14:tracePt t="72427" x="9101138" y="5938838"/>
          <p14:tracePt t="72443" x="9020175" y="5954713"/>
          <p14:tracePt t="72460" x="8901113" y="5972175"/>
          <p14:tracePt t="72477" x="8847138" y="5972175"/>
          <p14:tracePt t="72479" x="8743950" y="5992813"/>
          <p14:tracePt t="72493" x="8685213" y="5992813"/>
          <p14:tracePt t="72510" x="8528050" y="6003925"/>
          <p14:tracePt t="72527" x="8489950" y="6008688"/>
          <p14:tracePt t="72543" x="8462963" y="6008688"/>
          <p14:tracePt t="72831" x="8478838" y="6008688"/>
          <p14:tracePt t="72840" x="8548688" y="6008688"/>
          <p14:tracePt t="72849" x="8613775" y="6008688"/>
          <p14:tracePt t="72860" x="8712200" y="6008688"/>
          <p14:tracePt t="72877" x="8813800" y="6008688"/>
          <p14:tracePt t="72893" x="8874125" y="6008688"/>
          <p14:tracePt t="72927" x="8878888" y="6008688"/>
          <p14:tracePt t="73029" x="8867775" y="6008688"/>
          <p14:tracePt t="73039" x="8863013" y="6008688"/>
          <p14:tracePt t="73049" x="8856663" y="6008688"/>
          <p14:tracePt t="73060" x="8851900" y="6015038"/>
          <p14:tracePt t="73079" x="8847138" y="6015038"/>
          <p14:tracePt t="73270" x="8863013" y="6015038"/>
          <p14:tracePt t="73279" x="8874125" y="6015038"/>
          <p14:tracePt t="73291" x="8883650" y="6015038"/>
          <p14:tracePt t="73300" x="8890000" y="6015038"/>
          <p14:tracePt t="73311" x="8894763" y="6015038"/>
          <p14:tracePt t="73327" x="8905875" y="6015038"/>
          <p14:tracePt t="73343" x="8916988" y="6015038"/>
          <p14:tracePt t="73360" x="8943975" y="6015038"/>
          <p14:tracePt t="73377" x="8955088" y="6015038"/>
          <p14:tracePt t="73393" x="8982075" y="6008688"/>
          <p14:tracePt t="73410" x="9009063" y="6008688"/>
          <p14:tracePt t="73427" x="9013825" y="6008688"/>
          <p14:tracePt t="73443" x="9036050" y="6008688"/>
          <p14:tracePt t="73639" x="9040813" y="6008688"/>
          <p14:tracePt t="73648" x="9047163" y="6003925"/>
          <p14:tracePt t="73658" x="9056688" y="6003925"/>
          <p14:tracePt t="73668" x="9094788" y="5999163"/>
          <p14:tracePt t="73678" x="9132888" y="5999163"/>
          <p14:tracePt t="73693" x="9170988" y="5999163"/>
          <p14:tracePt t="73710" x="9220200" y="5999163"/>
          <p14:tracePt t="73728" x="9267825" y="5988050"/>
          <p14:tracePt t="73744" x="9283700" y="5988050"/>
          <p14:tracePt t="73761" x="9337675" y="5988050"/>
          <p14:tracePt t="73777" x="9348788" y="5988050"/>
          <p14:tracePt t="73794" x="9382125" y="5988050"/>
          <p14:tracePt t="73810" x="9440863" y="5988050"/>
          <p14:tracePt t="73827" x="9463088" y="5988050"/>
          <p14:tracePt t="73843" x="9537700" y="5988050"/>
          <p14:tracePt t="73860" x="9629775" y="5992813"/>
          <p14:tracePt t="73877" x="9667875" y="5992813"/>
          <p14:tracePt t="73893" x="9755188" y="5992813"/>
          <p14:tracePt t="73910" x="9802813" y="5992813"/>
          <p14:tracePt t="73927" x="9840913" y="5999163"/>
          <p14:tracePt t="73944" x="9894888" y="5999163"/>
          <p14:tracePt t="73961" x="9932988" y="5999163"/>
          <p14:tracePt t="73977" x="9971088" y="5999163"/>
          <p14:tracePt t="73980" x="10025063" y="5999163"/>
          <p14:tracePt t="73994" x="10063163" y="5999163"/>
          <p14:tracePt t="74010" x="10153650" y="5999163"/>
          <p14:tracePt t="74027" x="10209213" y="5988050"/>
          <p14:tracePt t="74043" x="10299700" y="5988050"/>
          <p14:tracePt t="74060" x="10375900" y="5988050"/>
          <p14:tracePt t="74077" x="10391775" y="5988050"/>
          <p14:tracePt t="74093" x="10418763" y="5981700"/>
          <p14:tracePt t="74110" x="10425113" y="5981700"/>
          <p14:tracePt t="77282" x="10272713" y="6300788"/>
          <p14:tracePt t="77380" x="10263188" y="6307138"/>
          <p14:tracePt t="77389" x="10171113" y="6323013"/>
          <p14:tracePt t="77400" x="10029825" y="6343650"/>
          <p14:tracePt t="77410" x="9717088" y="6361113"/>
          <p14:tracePt t="77427" x="8993188" y="6419850"/>
          <p14:tracePt t="77443" x="8123238" y="6527800"/>
          <p14:tracePt t="77460" x="7208838" y="6743700"/>
          <p14:tracePt t="77709" x="5075238" y="6842125"/>
          <p14:tracePt t="77718" x="5003800" y="6781800"/>
          <p14:tracePt t="77728" x="4972050" y="6750050"/>
          <p14:tracePt t="77743" x="4911725" y="6689725"/>
          <p14:tracePt t="77760" x="4879975" y="6624638"/>
          <p14:tracePt t="77777" x="4852988" y="6570663"/>
          <p14:tracePt t="77793" x="4794250" y="6507163"/>
          <p14:tracePt t="77810" x="4691063" y="6419850"/>
          <p14:tracePt t="77826" x="4594225" y="6361113"/>
          <p14:tracePt t="77843" x="4430713" y="6269038"/>
          <p14:tracePt t="77860" x="4167188" y="6127750"/>
          <p14:tracePt t="77876" x="4086225" y="6069013"/>
          <p14:tracePt t="77893" x="3879850" y="5873750"/>
          <p14:tracePt t="77910" x="3744913" y="5673725"/>
          <p14:tracePt t="77926" x="3713163" y="5619750"/>
          <p14:tracePt t="77943" x="3632200" y="5437188"/>
          <p14:tracePt t="77960" x="3529013" y="5268913"/>
          <p14:tracePt t="77977" x="3502025" y="5203825"/>
          <p14:tracePt t="77979" x="3459163" y="5111750"/>
          <p14:tracePt t="77993" x="3441700" y="4999038"/>
          <p14:tracePt t="78011" x="3432175" y="4792663"/>
          <p14:tracePt t="78028" x="3441700" y="4625975"/>
          <p14:tracePt t="78043" x="3502025" y="4495800"/>
          <p14:tracePt t="78060" x="3582988" y="4322763"/>
          <p14:tracePt t="78076" x="3668713" y="4160838"/>
          <p14:tracePt t="78094" x="3771900" y="3852863"/>
          <p14:tracePt t="78110" x="3805238" y="3598863"/>
          <p14:tracePt t="78126" x="3805238" y="3394075"/>
          <p14:tracePt t="78143" x="3814763" y="3198813"/>
          <p14:tracePt t="78160" x="3810000" y="2940050"/>
          <p14:tracePt t="78176" x="3810000" y="2816225"/>
          <p14:tracePt t="78193" x="3841750" y="2690813"/>
          <p14:tracePt t="78210" x="3922713" y="2578100"/>
          <p14:tracePt t="78227" x="3971925" y="2540000"/>
          <p14:tracePt t="78243" x="4133850" y="2447925"/>
          <p14:tracePt t="78260" x="4421188" y="2335213"/>
          <p14:tracePt t="78277" x="4495800" y="2308225"/>
          <p14:tracePt t="78293" x="4787900" y="2236788"/>
          <p14:tracePt t="78310" x="5102225" y="2216150"/>
          <p14:tracePt t="78326" x="5226050" y="2205038"/>
          <p14:tracePt t="78343" x="5511800" y="2193925"/>
          <p14:tracePt t="78360" x="5788025" y="2198688"/>
          <p14:tracePt t="78376" x="5891213" y="2209800"/>
          <p14:tracePt t="78393" x="6188075" y="2263775"/>
          <p14:tracePt t="78410" x="6381750" y="2328863"/>
          <p14:tracePt t="78426" x="6500813" y="2378075"/>
          <p14:tracePt t="78444" x="6646863" y="2470150"/>
          <p14:tracePt t="78460" x="6738938" y="2551113"/>
          <p14:tracePt t="78477" x="6808788" y="2616200"/>
          <p14:tracePt t="78478" x="6846888" y="2659063"/>
          <p14:tracePt t="78493" x="6884988" y="2701925"/>
          <p14:tracePt t="78510" x="6977063" y="2809875"/>
          <p14:tracePt t="78526" x="7024688" y="2863850"/>
          <p14:tracePt t="78543" x="7078663" y="2967038"/>
          <p14:tracePt t="78560" x="7100888" y="3074988"/>
          <p14:tracePt t="78576" x="7100888" y="3101975"/>
          <p14:tracePt t="78593" x="7100888" y="3198813"/>
          <p14:tracePt t="78610" x="7062788" y="3355975"/>
          <p14:tracePt t="78626" x="7035800" y="3409950"/>
          <p14:tracePt t="78643" x="6954838" y="3582988"/>
          <p14:tracePt t="78660" x="6884988" y="3744913"/>
          <p14:tracePt t="78676" x="6846888" y="3798888"/>
          <p14:tracePt t="78693" x="6761163" y="3940175"/>
          <p14:tracePt t="78710" x="6653213" y="4052888"/>
          <p14:tracePt t="78726" x="6604000" y="4090988"/>
          <p14:tracePt t="78743" x="6453188" y="4194175"/>
          <p14:tracePt t="78760" x="6296025" y="4252913"/>
          <p14:tracePt t="78777" x="6149975" y="4284663"/>
          <p14:tracePt t="78793" x="5842000" y="4306888"/>
          <p14:tracePt t="78810" x="5511800" y="4306888"/>
          <p14:tracePt t="78826" x="5338763" y="4306888"/>
          <p14:tracePt t="78843" x="5122863" y="4257675"/>
          <p14:tracePt t="78860" x="4864100" y="4194175"/>
          <p14:tracePt t="78876" x="4772025" y="4167188"/>
          <p14:tracePt t="78893" x="4572000" y="4064000"/>
          <p14:tracePt t="78910" x="4360863" y="3933825"/>
          <p14:tracePt t="78926" x="4302125" y="3886200"/>
          <p14:tracePt t="78943" x="4203700" y="3771900"/>
          <p14:tracePt t="78960" x="4167188" y="3663950"/>
          <p14:tracePt t="78976" x="4160838" y="3621088"/>
          <p14:tracePt t="78979" x="4140200" y="3529013"/>
          <p14:tracePt t="78993" x="4129088" y="3479800"/>
          <p14:tracePt t="79010" x="4090988" y="3306763"/>
          <p14:tracePt t="79026" x="4079875" y="3241675"/>
          <p14:tracePt t="79043" x="4086225" y="3140075"/>
          <p14:tracePt t="79060" x="4149725" y="3048000"/>
          <p14:tracePt t="79076" x="4198938" y="3005138"/>
          <p14:tracePt t="79093" x="4302125" y="2917825"/>
          <p14:tracePt t="79110" x="4421188" y="2870200"/>
          <p14:tracePt t="79126" x="4540250" y="2843213"/>
          <p14:tracePt t="79143" x="4729163" y="2832100"/>
          <p14:tracePt t="79160" x="5053013" y="2816225"/>
          <p14:tracePt t="79177" x="5246688" y="2825750"/>
          <p14:tracePt t="79193" x="5437188" y="2852738"/>
          <p14:tracePt t="79210" x="5646738" y="2928938"/>
          <p14:tracePt t="79227" x="5718175" y="2967038"/>
          <p14:tracePt t="79243" x="5891213" y="3048000"/>
          <p14:tracePt t="79260" x="6084888" y="3140075"/>
          <p14:tracePt t="79276" x="6154738" y="3182938"/>
          <p14:tracePt t="79293" x="6327775" y="3263900"/>
          <p14:tracePt t="79310" x="6453188" y="3351213"/>
          <p14:tracePt t="79326" x="6489700" y="3382963"/>
          <p14:tracePt t="79343" x="6608763" y="3513138"/>
          <p14:tracePt t="79360" x="6662738" y="3625850"/>
          <p14:tracePt t="79376" x="6680200" y="3659188"/>
          <p14:tracePt t="79393" x="6696075" y="3749675"/>
          <p14:tracePt t="79410" x="6696075" y="3810000"/>
          <p14:tracePt t="79427" x="6684963" y="3859213"/>
          <p14:tracePt t="79443" x="6642100" y="3944938"/>
          <p14:tracePt t="79460" x="6604000" y="3987800"/>
          <p14:tracePt t="79477" x="6554788" y="4021138"/>
          <p14:tracePt t="79479" x="6516688" y="4048125"/>
          <p14:tracePt t="79493" x="6484938" y="4068763"/>
          <p14:tracePt t="79510" x="6338888" y="4117975"/>
          <p14:tracePt t="79526" x="6262688" y="4129088"/>
          <p14:tracePt t="79543" x="6134100" y="4140200"/>
          <p14:tracePt t="79560" x="5945188" y="4140200"/>
          <p14:tracePt t="79576" x="5868988" y="4133850"/>
          <p14:tracePt t="79593" x="5626100" y="4102100"/>
          <p14:tracePt t="79610" x="5199063" y="4064000"/>
          <p14:tracePt t="79626" x="5084763" y="4052888"/>
          <p14:tracePt t="79643" x="4738688" y="3994150"/>
          <p14:tracePt t="79660" x="4484688" y="3929063"/>
          <p14:tracePt t="79676" x="4421188" y="3902075"/>
          <p14:tracePt t="79693" x="4291013" y="3787775"/>
          <p14:tracePt t="79710" x="4252913" y="3679825"/>
          <p14:tracePt t="79726" x="4248150" y="3641725"/>
          <p14:tracePt t="79743" x="4248150" y="3524250"/>
          <p14:tracePt t="79760" x="4248150" y="3448050"/>
          <p14:tracePt t="79776" x="4248150" y="3382963"/>
          <p14:tracePt t="79793" x="4286250" y="3275013"/>
          <p14:tracePt t="79810" x="4340225" y="3182938"/>
          <p14:tracePt t="79827" x="4398963" y="3101975"/>
          <p14:tracePt t="79843" x="4484688" y="3009900"/>
          <p14:tracePt t="79860" x="4637088" y="2913063"/>
          <p14:tracePt t="79876" x="4729163" y="2847975"/>
          <p14:tracePt t="79893" x="4875213" y="2798763"/>
          <p14:tracePt t="79910" x="5091113" y="2778125"/>
          <p14:tracePt t="79926" x="5176838" y="2778125"/>
          <p14:tracePt t="79943" x="5403850" y="2778125"/>
          <p14:tracePt t="79960" x="5668963" y="2816225"/>
          <p14:tracePt t="79977" x="5749925" y="2847975"/>
          <p14:tracePt t="79978" x="5900738" y="2901950"/>
          <p14:tracePt t="79993" x="5981700" y="2944813"/>
          <p14:tracePt t="80010" x="6181725" y="3043238"/>
          <p14:tracePt t="80026" x="6246813" y="3079750"/>
          <p14:tracePt t="80043" x="6345238" y="3182938"/>
          <p14:tracePt t="80060" x="6372225" y="3279775"/>
          <p14:tracePt t="80076" x="6372225" y="3306763"/>
          <p14:tracePt t="80093" x="6365875" y="3405188"/>
          <p14:tracePt t="80110" x="6338888" y="3502025"/>
          <p14:tracePt t="80126" x="6289675" y="3594100"/>
          <p14:tracePt t="80143" x="6208713" y="3744913"/>
          <p14:tracePt t="80160" x="6145213" y="3848100"/>
          <p14:tracePt t="80177" x="6073775" y="3906838"/>
          <p14:tracePt t="80193" x="5992813" y="3987800"/>
          <p14:tracePt t="80210" x="5846763" y="4048125"/>
          <p14:tracePt t="80227" x="5727700" y="4079875"/>
          <p14:tracePt t="80243" x="5457825" y="4102100"/>
          <p14:tracePt t="80260" x="5102225" y="4102100"/>
          <p14:tracePt t="80276" x="4976813" y="4095750"/>
          <p14:tracePt t="80293" x="4598988" y="4037013"/>
          <p14:tracePt t="80310" x="4279900" y="3944938"/>
          <p14:tracePt t="80326" x="4187825" y="3902075"/>
          <p14:tracePt t="80343" x="4021138" y="3787775"/>
          <p14:tracePt t="80360" x="3956050" y="3663950"/>
          <p14:tracePt t="80376" x="3949700" y="3621088"/>
          <p14:tracePt t="80393" x="3949700" y="3479800"/>
          <p14:tracePt t="80410" x="3956050" y="3367088"/>
          <p14:tracePt t="80426" x="3956050" y="3328988"/>
          <p14:tracePt t="80443" x="4021138" y="3214688"/>
          <p14:tracePt t="80460" x="4079875" y="3133725"/>
          <p14:tracePt t="80476" x="4149725" y="3074988"/>
          <p14:tracePt t="80478" x="4198938" y="3043238"/>
          <p14:tracePt t="80493" x="4313238" y="2998788"/>
          <p14:tracePt t="80510" x="4572000" y="2944813"/>
          <p14:tracePt t="80527" x="4803775" y="2928938"/>
          <p14:tracePt t="80543" x="5057775" y="2906713"/>
          <p14:tracePt t="80560" x="5399088" y="2906713"/>
          <p14:tracePt t="80576" x="5511800" y="2913063"/>
          <p14:tracePt t="80593" x="5745163" y="2944813"/>
          <p14:tracePt t="80610" x="5938838" y="3005138"/>
          <p14:tracePt t="80626" x="6019800" y="3048000"/>
          <p14:tracePt t="80643" x="6226175" y="3167063"/>
          <p14:tracePt t="80660" x="6408738" y="3313113"/>
          <p14:tracePt t="80676" x="6457950" y="3371850"/>
          <p14:tracePt t="80693" x="6550025" y="3544888"/>
          <p14:tracePt t="80711" x="6570663" y="3713163"/>
          <p14:tracePt t="80726" x="6570663" y="3767138"/>
          <p14:tracePt t="80743" x="6516688" y="3863975"/>
          <p14:tracePt t="80760" x="6415088" y="3940175"/>
          <p14:tracePt t="80776" x="6311900" y="3967163"/>
          <p14:tracePt t="80793" x="6069013" y="4021138"/>
          <p14:tracePt t="80810" x="5842000" y="4075113"/>
          <p14:tracePt t="80826" x="5603875" y="4113213"/>
          <p14:tracePt t="80843" x="5349875" y="4144963"/>
          <p14:tracePt t="80860" x="5014913" y="4156075"/>
          <p14:tracePt t="80876" x="4826000" y="4156075"/>
          <p14:tracePt t="80893" x="4583113" y="4129088"/>
          <p14:tracePt t="80910" x="4360863" y="4030663"/>
          <p14:tracePt t="80926" x="4318000" y="3987800"/>
          <p14:tracePt t="80943" x="4264025" y="3814763"/>
          <p14:tracePt t="80960" x="4252913" y="3625850"/>
          <p14:tracePt t="80976" x="4259263" y="3560763"/>
          <p14:tracePt t="80978" x="4302125" y="3448050"/>
          <p14:tracePt t="80993" x="4329113" y="3387725"/>
          <p14:tracePt t="81010" x="4425950" y="3263900"/>
          <p14:tracePt t="81026" x="4475163" y="3225800"/>
          <p14:tracePt t="81043" x="4718050" y="3086100"/>
          <p14:tracePt t="81060" x="5010150" y="2994025"/>
          <p14:tracePt t="81076" x="5138738" y="2971800"/>
          <p14:tracePt t="81093" x="5491163" y="2960688"/>
          <p14:tracePt t="81110" x="5837238" y="2967038"/>
          <p14:tracePt t="81126" x="6053138" y="2994025"/>
          <p14:tracePt t="81143" x="6392863" y="3070225"/>
          <p14:tracePt t="81160" x="6608763" y="3140075"/>
          <p14:tracePt t="81176" x="6788150" y="3241675"/>
          <p14:tracePt t="81193" x="6950075" y="3355975"/>
          <p14:tracePt t="81210" x="7096125" y="3506788"/>
          <p14:tracePt t="81227" x="7138988" y="3598863"/>
          <p14:tracePt t="81243" x="7143750" y="3706813"/>
          <p14:tracePt t="81260" x="7085013" y="3832225"/>
          <p14:tracePt t="81276" x="7024688" y="3879850"/>
          <p14:tracePt t="81293" x="6781800" y="3998913"/>
          <p14:tracePt t="81310" x="6419850" y="4113213"/>
          <p14:tracePt t="81326" x="6296025" y="4122738"/>
          <p14:tracePt t="81343" x="5972175" y="4122738"/>
          <p14:tracePt t="81360" x="5781675" y="4090988"/>
          <p14:tracePt t="81376" x="5738813" y="4064000"/>
          <p14:tracePt t="81394" x="5695950" y="3987800"/>
          <p14:tracePt t="81410" x="5695950" y="3944938"/>
          <p14:tracePt t="81427" x="5695950" y="3929063"/>
          <p14:tracePt t="81444" x="5718175" y="3902075"/>
          <p14:tracePt t="81461" x="5734050" y="3875088"/>
          <p14:tracePt t="81477" x="5749925" y="3859213"/>
          <p14:tracePt t="81479" x="5761038" y="3852863"/>
          <p14:tracePt t="81494" x="5765800" y="3848100"/>
          <p14:tracePt t="81511" x="5772150" y="3848100"/>
          <p14:tracePt t="84362" x="5626100" y="3632200"/>
          <p14:tracePt t="84710" x="5641975" y="3641725"/>
          <p14:tracePt t="84718" x="5695950" y="3668713"/>
          <p14:tracePt t="84729" x="5718175" y="3690938"/>
          <p14:tracePt t="84743" x="5734050" y="3706813"/>
          <p14:tracePt t="84760" x="5776913" y="3749675"/>
          <p14:tracePt t="84776" x="5810250" y="3771900"/>
          <p14:tracePt t="84793" x="5842000" y="3805238"/>
          <p14:tracePt t="84810" x="5880100" y="3814763"/>
          <p14:tracePt t="84843" x="5949950" y="3841750"/>
          <p14:tracePt t="84877" x="5999163" y="3852863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副詞節の</a:t>
            </a:r>
            <a:r>
              <a:rPr lang="ja-JP" altLang="en-US" dirty="0"/>
              <a:t>位置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1" y="1825626"/>
            <a:ext cx="5300272" cy="7002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3200" dirty="0"/>
              <a:t>I cannot eat </a:t>
            </a:r>
            <a:r>
              <a:rPr kumimoji="1" lang="en-US" altLang="ja-JP" sz="3200" b="1" dirty="0">
                <a:solidFill>
                  <a:srgbClr val="00B050"/>
                </a:solidFill>
              </a:rPr>
              <a:t>because I am full</a:t>
            </a:r>
            <a:r>
              <a:rPr kumimoji="1" lang="en-US" altLang="ja-JP" sz="3200" dirty="0"/>
              <a:t>.</a:t>
            </a:r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838200" y="2824278"/>
            <a:ext cx="5382718" cy="854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b="1" dirty="0">
                <a:solidFill>
                  <a:srgbClr val="00B050"/>
                </a:solidFill>
              </a:rPr>
              <a:t>Because I am full </a:t>
            </a:r>
            <a:r>
              <a:rPr lang="en-US" altLang="ja-JP" sz="3200" dirty="0"/>
              <a:t>I cannot eat.</a:t>
            </a:r>
            <a:endParaRPr lang="ja-JP" altLang="en-US" sz="3200" dirty="0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6472004" y="2732560"/>
            <a:ext cx="5300272" cy="700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b="1" dirty="0">
                <a:solidFill>
                  <a:srgbClr val="00B050"/>
                </a:solidFill>
              </a:rPr>
              <a:t> </a:t>
            </a:r>
            <a:r>
              <a:rPr lang="en-US" altLang="ja-JP" sz="3200" u="sng" dirty="0"/>
              <a:t>And I cannot eat </a:t>
            </a:r>
            <a:r>
              <a:rPr lang="en-US" altLang="ja-JP" sz="3200" dirty="0"/>
              <a:t>I am full.</a:t>
            </a:r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6472004" y="1805669"/>
            <a:ext cx="5300272" cy="700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b="1" dirty="0">
                <a:solidFill>
                  <a:srgbClr val="00B050"/>
                </a:solidFill>
              </a:rPr>
              <a:t> </a:t>
            </a:r>
            <a:r>
              <a:rPr lang="en-US" altLang="ja-JP" sz="3200" dirty="0"/>
              <a:t>I am full </a:t>
            </a:r>
            <a:r>
              <a:rPr lang="en-US" altLang="ja-JP" sz="3200" u="sng" dirty="0"/>
              <a:t>and I cannot eat</a:t>
            </a:r>
            <a:r>
              <a:rPr lang="en-US" altLang="ja-JP" sz="3200" dirty="0"/>
              <a:t>.</a:t>
            </a:r>
          </a:p>
        </p:txBody>
      </p:sp>
      <p:sp>
        <p:nvSpPr>
          <p:cNvPr id="9" name="左矢印 8"/>
          <p:cNvSpPr/>
          <p:nvPr/>
        </p:nvSpPr>
        <p:spPr>
          <a:xfrm rot="20001922">
            <a:off x="2600794" y="2424194"/>
            <a:ext cx="629587" cy="2848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0" name="グループ化 19"/>
          <p:cNvGrpSpPr/>
          <p:nvPr/>
        </p:nvGrpSpPr>
        <p:grpSpPr>
          <a:xfrm>
            <a:off x="7565832" y="1813816"/>
            <a:ext cx="1783828" cy="1828800"/>
            <a:chOff x="6580683" y="3800007"/>
            <a:chExt cx="1783828" cy="1828800"/>
          </a:xfrm>
        </p:grpSpPr>
        <p:cxnSp>
          <p:nvCxnSpPr>
            <p:cNvPr id="12" name="直線コネクタ 11"/>
            <p:cNvCxnSpPr/>
            <p:nvPr/>
          </p:nvCxnSpPr>
          <p:spPr>
            <a:xfrm flipH="1">
              <a:off x="6648140" y="3800007"/>
              <a:ext cx="1528994" cy="18288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H="1" flipV="1">
              <a:off x="6580683" y="3849981"/>
              <a:ext cx="1783828" cy="177882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円/楕円 20"/>
          <p:cNvSpPr/>
          <p:nvPr/>
        </p:nvSpPr>
        <p:spPr>
          <a:xfrm>
            <a:off x="2048201" y="1613971"/>
            <a:ext cx="2001187" cy="206864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左矢印 21"/>
          <p:cNvSpPr/>
          <p:nvPr/>
        </p:nvSpPr>
        <p:spPr>
          <a:xfrm rot="20001922">
            <a:off x="8569717" y="2413454"/>
            <a:ext cx="629587" cy="2848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コンテンツ プレースホルダー 2"/>
          <p:cNvSpPr txBox="1">
            <a:spLocks/>
          </p:cNvSpPr>
          <p:nvPr/>
        </p:nvSpPr>
        <p:spPr>
          <a:xfrm>
            <a:off x="6512147" y="4178696"/>
            <a:ext cx="5300272" cy="700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b="1" dirty="0">
                <a:solidFill>
                  <a:srgbClr val="00B050"/>
                </a:solidFill>
              </a:rPr>
              <a:t> </a:t>
            </a:r>
            <a:r>
              <a:rPr lang="ja-JP" altLang="en-US" sz="3200" dirty="0">
                <a:solidFill>
                  <a:srgbClr val="FF0000"/>
                </a:solidFill>
              </a:rPr>
              <a:t>等位接続詞では不可能</a:t>
            </a:r>
            <a:endParaRPr lang="en-US" altLang="ja-JP" sz="3200" dirty="0">
              <a:solidFill>
                <a:srgbClr val="FF0000"/>
              </a:solidFill>
            </a:endParaRPr>
          </a:p>
        </p:txBody>
      </p:sp>
      <p:sp>
        <p:nvSpPr>
          <p:cNvPr id="25" name="コンテンツ プレースホルダー 2"/>
          <p:cNvSpPr txBox="1">
            <a:spLocks/>
          </p:cNvSpPr>
          <p:nvPr/>
        </p:nvSpPr>
        <p:spPr>
          <a:xfrm>
            <a:off x="838200" y="3977152"/>
            <a:ext cx="5300272" cy="1112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dirty="0"/>
              <a:t>Why didn’t you come?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b="1" dirty="0">
                <a:solidFill>
                  <a:srgbClr val="00B050"/>
                </a:solidFill>
              </a:rPr>
              <a:t>Because I was sick</a:t>
            </a:r>
            <a:r>
              <a:rPr lang="en-US" altLang="ja-JP" sz="3200" dirty="0"/>
              <a:t>. </a:t>
            </a:r>
          </a:p>
        </p:txBody>
      </p:sp>
      <p:sp>
        <p:nvSpPr>
          <p:cNvPr id="26" name="コンテンツ プレースホルダー 2"/>
          <p:cNvSpPr txBox="1">
            <a:spLocks/>
          </p:cNvSpPr>
          <p:nvPr/>
        </p:nvSpPr>
        <p:spPr>
          <a:xfrm>
            <a:off x="838200" y="5163873"/>
            <a:ext cx="6641892" cy="1112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dirty="0"/>
              <a:t>従位接続詞＋</a:t>
            </a:r>
            <a:r>
              <a:rPr lang="en-US" altLang="ja-JP" sz="3200" dirty="0"/>
              <a:t>SV</a:t>
            </a:r>
            <a:r>
              <a:rPr lang="ja-JP" altLang="en-US" sz="3200" dirty="0"/>
              <a:t> では、文は未完成。</a:t>
            </a:r>
            <a:r>
              <a:rPr lang="en-US" altLang="ja-JP" sz="3200" dirty="0"/>
              <a:t>Why</a:t>
            </a:r>
            <a:r>
              <a:rPr lang="ja-JP" altLang="en-US" sz="3200" dirty="0"/>
              <a:t>～？に対する答えは例外</a:t>
            </a:r>
            <a:endParaRPr lang="en-US" altLang="ja-JP" sz="3200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8AFDBA9B-F032-4CA3-B1C6-097F05BAC8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65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51"/>
    </mc:Choice>
    <mc:Fallback xmlns="">
      <p:transition spd="slow" advTm="74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7" grpId="0"/>
      <p:bldP spid="9" grpId="0" animBg="1"/>
      <p:bldP spid="21" grpId="0" animBg="1"/>
      <p:bldP spid="22" grpId="0" animBg="1"/>
      <p:bldP spid="23" grpId="0"/>
      <p:bldP spid="25" grpId="0"/>
      <p:bldP spid="26" grpId="0"/>
    </p:bldLst>
  </p:timing>
  <p:extLst>
    <p:ext uri="{3A86A75C-4F4B-4683-9AE1-C65F6400EC91}">
      <p14:laserTraceLst xmlns:p14="http://schemas.microsoft.com/office/powerpoint/2010/main">
        <p14:tracePtLst>
          <p14:tracePt t="2169" x="5226050" y="4003675"/>
          <p14:tracePt t="2176" x="5160963" y="4037013"/>
          <p14:tracePt t="2186" x="5091113" y="4086225"/>
          <p14:tracePt t="2198" x="5068888" y="4102100"/>
          <p14:tracePt t="2214" x="5048250" y="4122738"/>
          <p14:tracePt t="2231" x="5019675" y="4149725"/>
          <p14:tracePt t="2248" x="5019675" y="4160838"/>
          <p14:tracePt t="2378" x="5014913" y="4160838"/>
          <p14:tracePt t="2388" x="5010150" y="4167188"/>
          <p14:tracePt t="2401" x="4992688" y="4176713"/>
          <p14:tracePt t="2415" x="4983163" y="4187825"/>
          <p14:tracePt t="2432" x="4976813" y="4198938"/>
          <p14:tracePt t="2448" x="4965700" y="4210050"/>
          <p14:tracePt t="3718" x="4960938" y="4198938"/>
          <p14:tracePt t="3728" x="4945063" y="4183063"/>
          <p14:tracePt t="3737" x="4938713" y="4167188"/>
          <p14:tracePt t="3748" x="4918075" y="4122738"/>
          <p14:tracePt t="3764" x="4875213" y="4052888"/>
          <p14:tracePt t="3781" x="4776788" y="3917950"/>
          <p14:tracePt t="3815" x="4625975" y="3695700"/>
          <p14:tracePt t="3848" x="4448175" y="3405188"/>
          <p14:tracePt t="3881" x="4313238" y="3209925"/>
          <p14:tracePt t="3898" x="4264025" y="3144838"/>
          <p14:tracePt t="3914" x="4248150" y="3128963"/>
          <p14:tracePt t="3931" x="4221163" y="3101975"/>
          <p14:tracePt t="3948" x="4194175" y="3079750"/>
          <p14:tracePt t="3964" x="4187825" y="3079750"/>
          <p14:tracePt t="3981" x="4176713" y="3070225"/>
          <p14:tracePt t="3998" x="4160838" y="3052763"/>
          <p14:tracePt t="4014" x="4149725" y="3052763"/>
          <p14:tracePt t="4031" x="4122738" y="3036888"/>
          <p14:tracePt t="4048" x="4095750" y="3009900"/>
          <p14:tracePt t="4064" x="4090988" y="2994025"/>
          <p14:tracePt t="4081" x="4052888" y="2967038"/>
          <p14:tracePt t="4098" x="4032250" y="2955925"/>
          <p14:tracePt t="4115" x="4010025" y="2940050"/>
          <p14:tracePt t="4131" x="3971925" y="2913063"/>
          <p14:tracePt t="4148" x="3940175" y="2886075"/>
          <p14:tracePt t="4164" x="3906838" y="2863850"/>
          <p14:tracePt t="4166" x="3886200" y="2843213"/>
          <p14:tracePt t="4181" x="3863975" y="2832100"/>
          <p14:tracePt t="4199" x="3794125" y="2794000"/>
          <p14:tracePt t="4214" x="3733800" y="2755900"/>
          <p14:tracePt t="4231" x="3668713" y="2713038"/>
          <p14:tracePt t="4248" x="3556000" y="2625725"/>
          <p14:tracePt t="4264" x="3502025" y="2589213"/>
          <p14:tracePt t="4281" x="3340100" y="2513013"/>
          <p14:tracePt t="4298" x="3128963" y="2425700"/>
          <p14:tracePt t="4314" x="3052763" y="2398713"/>
          <p14:tracePt t="4331" x="2852738" y="2312988"/>
          <p14:tracePt t="4348" x="2679700" y="2220913"/>
          <p14:tracePt t="4364" x="2616200" y="2193925"/>
          <p14:tracePt t="4381" x="2463800" y="2112963"/>
          <p14:tracePt t="4398" x="2339975" y="2058988"/>
          <p14:tracePt t="4415" x="2312988" y="2043113"/>
          <p14:tracePt t="4431" x="2247900" y="2020888"/>
          <p14:tracePt t="4448" x="2209800" y="2005013"/>
          <p14:tracePt t="4464" x="2166938" y="1978025"/>
          <p14:tracePt t="4481" x="2097088" y="1939925"/>
          <p14:tracePt t="4498" x="2027238" y="1917700"/>
          <p14:tracePt t="4514" x="1955800" y="1885950"/>
          <p14:tracePt t="4531" x="1858963" y="1843088"/>
          <p14:tracePt t="4548" x="1701800" y="1793875"/>
          <p14:tracePt t="4564" x="1609725" y="1762125"/>
          <p14:tracePt t="4581" x="1458913" y="1697038"/>
          <p14:tracePt t="4598" x="1301750" y="1616075"/>
          <p14:tracePt t="4615" x="1243013" y="1577975"/>
          <p14:tracePt t="4631" x="1112838" y="1474788"/>
          <p14:tracePt t="4649" x="1042988" y="1400175"/>
          <p14:tracePt t="4665" x="1027113" y="1366838"/>
          <p14:tracePt t="4667" x="1000125" y="1312863"/>
          <p14:tracePt t="4681" x="993775" y="1292225"/>
          <p14:tracePt t="4698" x="989013" y="1220788"/>
          <p14:tracePt t="4714" x="989013" y="1193800"/>
          <p14:tracePt t="4731" x="989013" y="1108075"/>
          <p14:tracePt t="4748" x="1031875" y="993775"/>
          <p14:tracePt t="4764" x="1058863" y="950913"/>
          <p14:tracePt t="4781" x="1146175" y="838200"/>
          <p14:tracePt t="4798" x="1216025" y="777875"/>
          <p14:tracePt t="4814" x="1274763" y="719138"/>
          <p14:tracePt t="4831" x="1409700" y="647700"/>
          <p14:tracePt t="4848" x="1616075" y="588963"/>
          <p14:tracePt t="4864" x="1746250" y="557213"/>
          <p14:tracePt t="4881" x="1885950" y="519113"/>
          <p14:tracePt t="4898" x="1993900" y="508000"/>
          <p14:tracePt t="4915" x="2032000" y="508000"/>
          <p14:tracePt t="4931" x="2058988" y="512763"/>
          <p14:tracePt t="4948" x="2090738" y="557213"/>
          <p14:tracePt t="4964" x="2112963" y="577850"/>
          <p14:tracePt t="4981" x="2200275" y="681038"/>
          <p14:tracePt t="4998" x="2290763" y="773113"/>
          <p14:tracePt t="5014" x="2308225" y="804863"/>
          <p14:tracePt t="5031" x="2351088" y="869950"/>
          <p14:tracePt t="5048" x="2355850" y="912813"/>
          <p14:tracePt t="5064" x="2355850" y="923925"/>
          <p14:tracePt t="5081" x="2355850" y="939800"/>
          <p14:tracePt t="5376" x="2355850" y="946150"/>
          <p14:tracePt t="5387" x="2362200" y="946150"/>
          <p14:tracePt t="5399" x="2366963" y="946150"/>
          <p14:tracePt t="5415" x="2371725" y="946150"/>
          <p14:tracePt t="5431" x="2382838" y="946150"/>
          <p14:tracePt t="5448" x="2382838" y="939800"/>
          <p14:tracePt t="5465" x="2389188" y="939800"/>
          <p14:tracePt t="5498" x="2393950" y="939800"/>
          <p14:tracePt t="8011" x="2112963" y="1773238"/>
          <p14:tracePt t="8017" x="2074863" y="1854200"/>
          <p14:tracePt t="8032" x="2036763" y="1912938"/>
          <p14:tracePt t="8048" x="1989138" y="2032000"/>
          <p14:tracePt t="8065" x="1973263" y="2063750"/>
          <p14:tracePt t="8081" x="1928813" y="2162175"/>
          <p14:tracePt t="8098" x="1897063" y="2227263"/>
          <p14:tracePt t="8131" x="1863725" y="2263775"/>
          <p14:tracePt t="8198" x="1863725" y="2270125"/>
          <p14:tracePt t="8215" x="1863725" y="2286000"/>
          <p14:tracePt t="8231" x="1863725" y="2301875"/>
          <p14:tracePt t="8248" x="1863725" y="2312988"/>
          <p14:tracePt t="8357" x="1870075" y="2312988"/>
          <p14:tracePt t="8374" x="1874838" y="2312988"/>
          <p14:tracePt t="8381" x="1885950" y="2312988"/>
          <p14:tracePt t="8398" x="1935163" y="2301875"/>
          <p14:tracePt t="8415" x="1966913" y="2301875"/>
          <p14:tracePt t="8432" x="2054225" y="2301875"/>
          <p14:tracePt t="8448" x="2216150" y="2301875"/>
          <p14:tracePt t="8465" x="2281238" y="2301875"/>
          <p14:tracePt t="8481" x="2470150" y="2301875"/>
          <p14:tracePt t="8498" x="2620963" y="2308225"/>
          <p14:tracePt t="8515" x="2674938" y="2317750"/>
          <p14:tracePt t="8531" x="2789238" y="2328863"/>
          <p14:tracePt t="8548" x="2879725" y="2335213"/>
          <p14:tracePt t="8565" x="2913063" y="2335213"/>
          <p14:tracePt t="8581" x="2978150" y="2335213"/>
          <p14:tracePt t="8598" x="3032125" y="2335213"/>
          <p14:tracePt t="8615" x="3079750" y="2344738"/>
          <p14:tracePt t="8632" x="3167063" y="2344738"/>
          <p14:tracePt t="8650" x="3236913" y="2344738"/>
          <p14:tracePt t="8665" x="3297238" y="2344738"/>
          <p14:tracePt t="8669" x="3340100" y="2344738"/>
          <p14:tracePt t="8683" x="3387725" y="2344738"/>
          <p14:tracePt t="8699" x="3490913" y="2344738"/>
          <p14:tracePt t="8715" x="3556000" y="2339975"/>
          <p14:tracePt t="8731" x="3636963" y="2339975"/>
          <p14:tracePt t="8748" x="3713163" y="2339975"/>
          <p14:tracePt t="8765" x="3740150" y="2339975"/>
          <p14:tracePt t="8781" x="3771900" y="2339975"/>
          <p14:tracePt t="8798" x="3805238" y="2339975"/>
          <p14:tracePt t="8814" x="3814763" y="2339975"/>
          <p14:tracePt t="8831" x="3863975" y="2339975"/>
          <p14:tracePt t="8848" x="3913188" y="2335213"/>
          <p14:tracePt t="8865" x="3933825" y="2324100"/>
          <p14:tracePt t="8882" x="3994150" y="2317750"/>
          <p14:tracePt t="8898" x="4052888" y="2312988"/>
          <p14:tracePt t="8914" x="4064000" y="2312988"/>
          <p14:tracePt t="8931" x="4122738" y="2308225"/>
          <p14:tracePt t="8948" x="4171950" y="2308225"/>
          <p14:tracePt t="8964" x="4210050" y="2308225"/>
          <p14:tracePt t="8981" x="4275138" y="2308225"/>
          <p14:tracePt t="8998" x="4344988" y="2308225"/>
          <p14:tracePt t="9015" x="4376738" y="2308225"/>
          <p14:tracePt t="9031" x="4414838" y="2308225"/>
          <p14:tracePt t="9048" x="4441825" y="2297113"/>
          <p14:tracePt t="9065" x="4448175" y="2297113"/>
          <p14:tracePt t="9081" x="4479925" y="2290763"/>
          <p14:tracePt t="9098" x="4513263" y="2290763"/>
          <p14:tracePt t="9115" x="4529138" y="2290763"/>
          <p14:tracePt t="9131" x="4572000" y="2290763"/>
          <p14:tracePt t="9148" x="4594225" y="2286000"/>
          <p14:tracePt t="9165" x="4598988" y="2286000"/>
          <p14:tracePt t="9166" x="4621213" y="2286000"/>
          <p14:tracePt t="9181" x="4637088" y="2286000"/>
          <p14:tracePt t="9198" x="4691063" y="2286000"/>
          <p14:tracePt t="9214" x="4706938" y="2286000"/>
          <p14:tracePt t="9231" x="4787900" y="2297113"/>
          <p14:tracePt t="9248" x="4864100" y="2297113"/>
          <p14:tracePt t="9264" x="4911725" y="2297113"/>
          <p14:tracePt t="9281" x="4992688" y="2301875"/>
          <p14:tracePt t="9298" x="5057775" y="2301875"/>
          <p14:tracePt t="9314" x="5133975" y="2301875"/>
          <p14:tracePt t="9331" x="5203825" y="2312988"/>
          <p14:tracePt t="9348" x="5295900" y="2312988"/>
          <p14:tracePt t="9364" x="5345113" y="2312988"/>
          <p14:tracePt t="9381" x="5383213" y="2317750"/>
          <p14:tracePt t="9398" x="5426075" y="2324100"/>
          <p14:tracePt t="9415" x="5437188" y="2335213"/>
          <p14:tracePt t="9431" x="5468938" y="2335213"/>
          <p14:tracePt t="9448" x="5507038" y="2335213"/>
          <p14:tracePt t="9464" x="5518150" y="2335213"/>
          <p14:tracePt t="9481" x="5549900" y="2344738"/>
          <p14:tracePt t="9498" x="5572125" y="2344738"/>
          <p14:tracePt t="9531" x="5588000" y="2344738"/>
          <p14:tracePt t="9548" x="5599113" y="2344738"/>
          <p14:tracePt t="9564" x="5603875" y="2344738"/>
          <p14:tracePt t="9581" x="5646738" y="2344738"/>
          <p14:tracePt t="9598" x="5707063" y="2344738"/>
          <p14:tracePt t="9614" x="5745163" y="2344738"/>
          <p14:tracePt t="9631" x="5826125" y="2351088"/>
          <p14:tracePt t="9648" x="5857875" y="2351088"/>
          <p14:tracePt t="9664" x="5880100" y="2351088"/>
          <p14:tracePt t="9667" x="5891213" y="2351088"/>
          <p14:tracePt t="9681" x="5900738" y="2351088"/>
          <p14:tracePt t="9699" x="5945188" y="2351088"/>
          <p14:tracePt t="9714" x="5981700" y="2351088"/>
          <p14:tracePt t="9731" x="6035675" y="2351088"/>
          <p14:tracePt t="9748" x="6111875" y="2351088"/>
          <p14:tracePt t="9764" x="6138863" y="2351088"/>
          <p14:tracePt t="9781" x="6219825" y="2362200"/>
          <p14:tracePt t="9798" x="6235700" y="2362200"/>
          <p14:tracePt t="10509" x="6226175" y="2355850"/>
          <p14:tracePt t="10518" x="6208713" y="2351088"/>
          <p14:tracePt t="10531" x="6203950" y="2351088"/>
          <p14:tracePt t="10587" x="6219825" y="2344738"/>
          <p14:tracePt t="10597" x="6269038" y="2328863"/>
          <p14:tracePt t="10607" x="6289675" y="2328863"/>
          <p14:tracePt t="10789" x="6289675" y="2324100"/>
          <p14:tracePt t="14593" x="6080125" y="2481263"/>
          <p14:tracePt t="14600" x="6030913" y="2524125"/>
          <p14:tracePt t="14615" x="5999163" y="2544763"/>
          <p14:tracePt t="14632" x="5895975" y="2632075"/>
          <p14:tracePt t="14648" x="5776913" y="2717800"/>
          <p14:tracePt t="14665" x="5734050" y="2755900"/>
          <p14:tracePt t="14668" x="5673725" y="2794000"/>
          <p14:tracePt t="14681" x="5592763" y="2863850"/>
          <p14:tracePt t="14699" x="5441950" y="2978150"/>
          <p14:tracePt t="14731" x="5246688" y="3101975"/>
          <p14:tracePt t="14764" x="4902200" y="3236913"/>
          <p14:tracePt t="14798" x="3967163" y="3432175"/>
          <p14:tracePt t="14815" x="3675063" y="3459163"/>
          <p14:tracePt t="14831" x="3468688" y="3459163"/>
          <p14:tracePt t="14848" x="3279775" y="3468688"/>
          <p14:tracePt t="14864" x="3232150" y="3468688"/>
          <p14:tracePt t="14882" x="3113088" y="3468688"/>
          <p14:tracePt t="14899" x="2971800" y="3468688"/>
          <p14:tracePt t="14914" x="2906713" y="3479800"/>
          <p14:tracePt t="14931" x="2728913" y="3502025"/>
          <p14:tracePt t="14948" x="2551113" y="3529013"/>
          <p14:tracePt t="14964" x="2481263" y="3551238"/>
          <p14:tracePt t="14981" x="2290763" y="3578225"/>
          <p14:tracePt t="14997" x="2139950" y="3578225"/>
          <p14:tracePt t="15014" x="2101850" y="3578225"/>
          <p14:tracePt t="15031" x="2020888" y="3578225"/>
          <p14:tracePt t="15048" x="1955800" y="3578225"/>
          <p14:tracePt t="15064" x="1917700" y="3578225"/>
          <p14:tracePt t="15081" x="1881188" y="3551238"/>
          <p14:tracePt t="15098" x="1858963" y="3533775"/>
          <p14:tracePt t="15114" x="1854200" y="3529013"/>
          <p14:tracePt t="15228" x="1854200" y="3517900"/>
          <p14:tracePt t="15237" x="1881188" y="3502025"/>
          <p14:tracePt t="15249" x="1901825" y="3495675"/>
          <p14:tracePt t="15265" x="1939925" y="3495675"/>
          <p14:tracePt t="15281" x="2058988" y="3486150"/>
          <p14:tracePt t="15298" x="2209800" y="3468688"/>
          <p14:tracePt t="15314" x="2263775" y="3468688"/>
          <p14:tracePt t="15331" x="2382838" y="3452813"/>
          <p14:tracePt t="15348" x="2432050" y="3452813"/>
          <p14:tracePt t="15364" x="2436813" y="3452813"/>
          <p14:tracePt t="15417" x="2443163" y="3452813"/>
          <p14:tracePt t="15448" x="2447925" y="3452813"/>
          <p14:tracePt t="15458" x="2454275" y="3452813"/>
          <p14:tracePt t="15467" x="2463800" y="3459163"/>
          <p14:tracePt t="15481" x="2474913" y="3459163"/>
          <p14:tracePt t="15498" x="2490788" y="3468688"/>
          <p14:tracePt t="15514" x="2513013" y="3475038"/>
          <p14:tracePt t="15531" x="2544763" y="3479800"/>
          <p14:tracePt t="15548" x="2605088" y="3479800"/>
          <p14:tracePt t="15564" x="2632075" y="3479800"/>
          <p14:tracePt t="15581" x="2708275" y="3479800"/>
          <p14:tracePt t="15598" x="2809875" y="3479800"/>
          <p14:tracePt t="15614" x="2836863" y="3479800"/>
          <p14:tracePt t="15631" x="2913063" y="3479800"/>
          <p14:tracePt t="15648" x="3005138" y="3479800"/>
          <p14:tracePt t="15665" x="3043238" y="3479800"/>
          <p14:tracePt t="15667" x="3079750" y="3479800"/>
          <p14:tracePt t="15681" x="3155950" y="3479800"/>
          <p14:tracePt t="15698" x="3259138" y="3479800"/>
          <p14:tracePt t="15714" x="3286125" y="3479800"/>
          <p14:tracePt t="15731" x="3333750" y="3479800"/>
          <p14:tracePt t="15747" x="3360738" y="3479800"/>
          <p14:tracePt t="15765" x="3371850" y="3479800"/>
          <p14:tracePt t="15782" x="3414713" y="3479800"/>
          <p14:tracePt t="15798" x="3452813" y="3475038"/>
          <p14:tracePt t="15814" x="3490913" y="3475038"/>
          <p14:tracePt t="15831" x="3517900" y="3463925"/>
          <p14:tracePt t="15848" x="3533775" y="3463925"/>
          <p14:tracePt t="15899" x="3540125" y="3463925"/>
          <p14:tracePt t="15907" x="3551238" y="3463925"/>
          <p14:tracePt t="15916" x="3567113" y="3479800"/>
          <p14:tracePt t="18980" x="5626100" y="3414713"/>
          <p14:tracePt t="18986" x="5799138" y="3394075"/>
          <p14:tracePt t="18998" x="6273800" y="3302000"/>
          <p14:tracePt t="19014" x="6388100" y="3279775"/>
          <p14:tracePt t="19031" x="6543675" y="3241675"/>
          <p14:tracePt t="19047" x="6700838" y="3187700"/>
          <p14:tracePt t="19064" x="6754813" y="3171825"/>
          <p14:tracePt t="19081" x="6950075" y="3117850"/>
          <p14:tracePt t="19114" x="7251700" y="3016250"/>
          <p14:tracePt t="19149" x="7620000" y="2933700"/>
          <p14:tracePt t="19181" x="7804150" y="2906713"/>
          <p14:tracePt t="19198" x="7835900" y="2897188"/>
          <p14:tracePt t="19215" x="7840663" y="2890838"/>
          <p14:tracePt t="19231" x="7878763" y="2852738"/>
          <p14:tracePt t="19248" x="7912100" y="2820988"/>
          <p14:tracePt t="19265" x="7954963" y="2789238"/>
          <p14:tracePt t="19281" x="8089900" y="2717800"/>
          <p14:tracePt t="19298" x="8208963" y="2679700"/>
          <p14:tracePt t="19314" x="8316913" y="2652713"/>
          <p14:tracePt t="19331" x="8435975" y="2616200"/>
          <p14:tracePt t="19348" x="8582025" y="2571750"/>
          <p14:tracePt t="19364" x="8647113" y="2544763"/>
          <p14:tracePt t="19381" x="8705850" y="2528888"/>
          <p14:tracePt t="19398" x="8782050" y="2508250"/>
          <p14:tracePt t="19415" x="8793163" y="2501900"/>
          <p14:tracePt t="19431" x="8802688" y="2497138"/>
          <p14:tracePt t="21918" x="8013700" y="2674938"/>
          <p14:tracePt t="21926" x="7943850" y="2701925"/>
          <p14:tracePt t="21936" x="7916863" y="2713038"/>
          <p14:tracePt t="21948" x="7885113" y="2713038"/>
          <p14:tracePt t="21964" x="7820025" y="2706688"/>
          <p14:tracePt t="21981" x="7620000" y="2647950"/>
          <p14:tracePt t="21998" x="7397750" y="2571750"/>
          <p14:tracePt t="22031" x="6938963" y="2470150"/>
          <p14:tracePt t="22065" x="6489700" y="2312988"/>
          <p14:tracePt t="22098" x="6323013" y="2151063"/>
          <p14:tracePt t="22115" x="6311900" y="2108200"/>
          <p14:tracePt t="22131" x="6307138" y="2005013"/>
          <p14:tracePt t="22150" x="6307138" y="1881188"/>
          <p14:tracePt t="22165" x="6307138" y="1847850"/>
          <p14:tracePt t="22167" x="6311900" y="1809750"/>
          <p14:tracePt t="22181" x="6323013" y="1782763"/>
          <p14:tracePt t="22199" x="6372225" y="1712913"/>
          <p14:tracePt t="22215" x="6388100" y="1685925"/>
          <p14:tracePt t="22231" x="6489700" y="1600200"/>
          <p14:tracePt t="22248" x="6669088" y="1497013"/>
          <p14:tracePt t="22264" x="6761163" y="1465263"/>
          <p14:tracePt t="22281" x="7112000" y="1382713"/>
          <p14:tracePt t="22298" x="7415213" y="1350963"/>
          <p14:tracePt t="22314" x="7831138" y="1328738"/>
          <p14:tracePt t="22331" x="8404225" y="1319213"/>
          <p14:tracePt t="22348" x="8701088" y="1366838"/>
          <p14:tracePt t="22364" x="8932863" y="1443038"/>
          <p14:tracePt t="22381" x="9094788" y="1546225"/>
          <p14:tracePt t="22398" x="9236075" y="1674813"/>
          <p14:tracePt t="22414" x="9301163" y="1755775"/>
          <p14:tracePt t="22431" x="9375775" y="1870075"/>
          <p14:tracePt t="22447" x="9429750" y="1982788"/>
          <p14:tracePt t="22464" x="9440863" y="2009775"/>
          <p14:tracePt t="22481" x="9440863" y="2054225"/>
          <p14:tracePt t="22497" x="9429750" y="2081213"/>
          <p14:tracePt t="22514" x="9424988" y="2085975"/>
          <p14:tracePt t="22531" x="9409113" y="2097088"/>
          <p14:tracePt t="53673" x="8694738" y="2994025"/>
          <p14:tracePt t="53682" x="8658225" y="3052763"/>
          <p14:tracePt t="53687" x="8597900" y="3133725"/>
          <p14:tracePt t="53698" x="8570913" y="3178175"/>
          <p14:tracePt t="53714" x="8555038" y="3209925"/>
          <p14:tracePt t="53730" x="8528050" y="3252788"/>
          <p14:tracePt t="53747" x="8505825" y="3263900"/>
          <p14:tracePt t="53781" x="8489950" y="3275013"/>
          <p14:tracePt t="53814" x="8440738" y="3306763"/>
          <p14:tracePt t="53848" x="8413750" y="3317875"/>
          <p14:tracePt t="53864" x="8408988" y="3317875"/>
          <p14:tracePt t="53881" x="8397875" y="3317875"/>
          <p14:tracePt t="53899" x="8355013" y="3328988"/>
          <p14:tracePt t="53914" x="8285163" y="3360738"/>
          <p14:tracePt t="53931" x="8101013" y="3432175"/>
          <p14:tracePt t="53947" x="7943850" y="3490913"/>
          <p14:tracePt t="53964" x="7835900" y="3529013"/>
          <p14:tracePt t="53980" x="7766050" y="3544888"/>
          <p14:tracePt t="53997" x="7739063" y="3560763"/>
          <p14:tracePt t="54036" x="7727950" y="3571875"/>
          <p14:tracePt t="54047" x="7716838" y="3582988"/>
          <p14:tracePt t="54064" x="7685088" y="3598863"/>
          <p14:tracePt t="54081" x="7512050" y="3702050"/>
          <p14:tracePt t="54097" x="6896100" y="3917950"/>
          <p14:tracePt t="54114" x="6684963" y="3987800"/>
          <p14:tracePt t="54131" x="5934075" y="4230688"/>
          <p14:tracePt t="54148" x="5160963" y="4479925"/>
          <p14:tracePt t="54164" x="4906963" y="4538663"/>
          <p14:tracePt t="54181" x="4306888" y="4641850"/>
          <p14:tracePt t="54198" x="3922713" y="4679950"/>
          <p14:tracePt t="54214" x="3836988" y="4679950"/>
          <p14:tracePt t="54231" x="3695700" y="4675188"/>
          <p14:tracePt t="54247" x="3648075" y="4675188"/>
          <p14:tracePt t="54264" x="3632200" y="4668838"/>
          <p14:tracePt t="54281" x="3614738" y="4664075"/>
          <p14:tracePt t="54297" x="3605213" y="4664075"/>
          <p14:tracePt t="54315" x="3594100" y="4664075"/>
          <p14:tracePt t="54332" x="3567113" y="4664075"/>
          <p14:tracePt t="54348" x="3544888" y="4664075"/>
          <p14:tracePt t="54364" x="3533775" y="4664075"/>
          <p14:tracePt t="54381" x="3506788" y="4664075"/>
          <p14:tracePt t="54399" x="3475038" y="4664075"/>
          <p14:tracePt t="54415" x="3452813" y="4664075"/>
          <p14:tracePt t="54432" x="3378200" y="4679950"/>
          <p14:tracePt t="54448" x="3286125" y="4695825"/>
          <p14:tracePt t="54464" x="3248025" y="4706938"/>
          <p14:tracePt t="54481" x="3124200" y="4745038"/>
          <p14:tracePt t="54497" x="3052763" y="4765675"/>
          <p14:tracePt t="54514" x="3043238" y="4783138"/>
          <p14:tracePt t="54531" x="3032125" y="4792663"/>
          <p14:tracePt t="54547" x="3016250" y="4803775"/>
          <p14:tracePt t="54564" x="3005138" y="4803775"/>
          <p14:tracePt t="54581" x="2960688" y="4819650"/>
          <p14:tracePt t="54597" x="2928938" y="4830763"/>
          <p14:tracePt t="54614" x="2901950" y="4830763"/>
          <p14:tracePt t="54632" x="2859088" y="4837113"/>
          <p14:tracePt t="54649" x="2798763" y="4848225"/>
          <p14:tracePt t="54664" x="2762250" y="4852988"/>
          <p14:tracePt t="54668" x="2751138" y="4852988"/>
          <p14:tracePt t="54682" x="2735263" y="4852988"/>
          <p14:tracePt t="54698" x="2717800" y="4852988"/>
          <p14:tracePt t="54731" x="2713038" y="4852988"/>
          <p14:tracePt t="54929" x="2713038" y="4857750"/>
          <p14:tracePt t="54938" x="2728913" y="4857750"/>
          <p14:tracePt t="54948" x="2762250" y="4868863"/>
          <p14:tracePt t="54964" x="2816225" y="4875213"/>
          <p14:tracePt t="54981" x="2890838" y="4884738"/>
          <p14:tracePt t="54997" x="2998788" y="4902200"/>
          <p14:tracePt t="55014" x="3048000" y="4902200"/>
          <p14:tracePt t="55031" x="3097213" y="4906963"/>
          <p14:tracePt t="55047" x="3155950" y="4918075"/>
          <p14:tracePt t="55064" x="3178175" y="4922838"/>
          <p14:tracePt t="55080" x="3236913" y="4922838"/>
          <p14:tracePt t="55097" x="3333750" y="4933950"/>
          <p14:tracePt t="55114" x="3360738" y="4938713"/>
          <p14:tracePt t="55131" x="3414713" y="4938713"/>
          <p14:tracePt t="55148" x="3432175" y="4945063"/>
          <p14:tracePt t="55164" x="3436938" y="4945063"/>
          <p14:tracePt t="55186" x="3441700" y="4945063"/>
          <p14:tracePt t="55197" x="3463925" y="4945063"/>
          <p14:tracePt t="55214" x="3475038" y="4945063"/>
          <p14:tracePt t="55231" x="3533775" y="4945063"/>
          <p14:tracePt t="55247" x="3594100" y="4956175"/>
          <p14:tracePt t="55264" x="3621088" y="4960938"/>
          <p14:tracePt t="55281" x="3648075" y="4965700"/>
          <p14:tracePt t="55337" x="3652838" y="4965700"/>
          <p14:tracePt t="55346" x="3663950" y="4965700"/>
          <p14:tracePt t="55357" x="3690938" y="4965700"/>
          <p14:tracePt t="55367" x="3717925" y="4965700"/>
          <p14:tracePt t="55381" x="3740150" y="4965700"/>
          <p14:tracePt t="55398" x="3798888" y="4965700"/>
          <p14:tracePt t="55414" x="3810000" y="4965700"/>
          <p14:tracePt t="55431" x="3821113" y="4965700"/>
          <p14:tracePt t="55508" x="3832225" y="4965700"/>
          <p14:tracePt t="55517" x="3848100" y="4965700"/>
          <p14:tracePt t="55527" x="3852863" y="4965700"/>
          <p14:tracePt t="55858" x="3848100" y="4965700"/>
          <p14:tracePt t="55870" x="3841750" y="4965700"/>
          <p14:tracePt t="55878" x="3841750" y="4972050"/>
          <p14:tracePt t="64190" x="4122738" y="4987925"/>
          <p14:tracePt t="64228" x="4113213" y="5003800"/>
          <p14:tracePt t="64238" x="4102100" y="5014913"/>
          <p14:tracePt t="64247" x="4095750" y="5014913"/>
          <p14:tracePt t="64297" x="4095750" y="5019675"/>
          <p14:tracePt t="64337" x="4090988" y="5019675"/>
          <p14:tracePt t="64347" x="4059238" y="5026025"/>
          <p14:tracePt t="64364" x="4025900" y="5041900"/>
          <p14:tracePt t="64381" x="3917950" y="5053013"/>
          <p14:tracePt t="64397" x="3814763" y="5064125"/>
          <p14:tracePt t="64414" x="3751263" y="5064125"/>
          <p14:tracePt t="64431" x="3625850" y="5057775"/>
          <p14:tracePt t="64447" x="3486150" y="5046663"/>
          <p14:tracePt t="64464" x="3355975" y="5026025"/>
          <p14:tracePt t="64480" x="3178175" y="5014913"/>
          <p14:tracePt t="64497" x="3036888" y="4999038"/>
          <p14:tracePt t="64514" x="2960688" y="4999038"/>
          <p14:tracePt t="64531" x="2847975" y="4999038"/>
          <p14:tracePt t="64547" x="2659063" y="5003800"/>
          <p14:tracePt t="64564" x="2582863" y="5003800"/>
          <p14:tracePt t="64580" x="2335213" y="5014913"/>
          <p14:tracePt t="64597" x="2090738" y="5010150"/>
          <p14:tracePt t="64614" x="1989138" y="4987925"/>
          <p14:tracePt t="64631" x="1735138" y="4933950"/>
          <p14:tracePt t="64648" x="1550988" y="4852988"/>
          <p14:tracePt t="64664" x="1508125" y="4830763"/>
          <p14:tracePt t="64667" x="1454150" y="4792663"/>
          <p14:tracePt t="64681" x="1404938" y="4760913"/>
          <p14:tracePt t="64697" x="1377950" y="4733925"/>
          <p14:tracePt t="64714" x="1377950" y="4718050"/>
          <p14:tracePt t="64731" x="1377950" y="4695825"/>
          <p14:tracePt t="64747" x="1377950" y="4684713"/>
          <p14:tracePt t="64764" x="1377950" y="4668838"/>
          <p14:tracePt t="64780" x="1400175" y="4641850"/>
          <p14:tracePt t="64797" x="1438275" y="4614863"/>
          <p14:tracePt t="64814" x="1485900" y="4594225"/>
          <p14:tracePt t="64831" x="1593850" y="4567238"/>
          <p14:tracePt t="64847" x="1847850" y="4545013"/>
          <p14:tracePt t="64864" x="2081213" y="4529138"/>
          <p14:tracePt t="64881" x="2371725" y="4529138"/>
          <p14:tracePt t="64899" x="2843213" y="4529138"/>
          <p14:tracePt t="64914" x="2967038" y="4533900"/>
          <p14:tracePt t="64931" x="3286125" y="4583113"/>
          <p14:tracePt t="64947" x="3636963" y="4630738"/>
          <p14:tracePt t="64964" x="3713163" y="4648200"/>
          <p14:tracePt t="64981" x="3929063" y="4702175"/>
          <p14:tracePt t="64997" x="4048125" y="4749800"/>
          <p14:tracePt t="65014" x="4079875" y="4765675"/>
          <p14:tracePt t="65031" x="4183063" y="4819650"/>
          <p14:tracePt t="65047" x="4268788" y="4884738"/>
          <p14:tracePt t="65064" x="4302125" y="4911725"/>
          <p14:tracePt t="65080" x="4394200" y="4983163"/>
          <p14:tracePt t="65097" x="4421188" y="5003800"/>
          <p14:tracePt t="65114" x="4430713" y="5010150"/>
          <p14:tracePt t="65328" x="4437063" y="5010150"/>
          <p14:tracePt t="65339" x="4441825" y="5010150"/>
          <p14:tracePt t="65348" x="4448175" y="5010150"/>
          <p14:tracePt t="65378" x="4452938" y="5010150"/>
          <p14:tracePt t="66378" x="4448175" y="5010150"/>
          <p14:tracePt t="66389" x="4437063" y="5014913"/>
          <p14:tracePt t="66401" x="4430713" y="5014913"/>
          <p14:tracePt t="66414" x="4425950" y="5014913"/>
          <p14:tracePt t="66430" x="4414838" y="5019675"/>
          <p14:tracePt t="66447" x="4410075" y="5026025"/>
          <p14:tracePt t="66464" x="4403725" y="5026025"/>
          <p14:tracePt t="66497" x="4398963" y="5026025"/>
          <p14:tracePt t="66530" x="4398963" y="5030788"/>
          <p14:tracePt t="67138" x="4394200" y="5030788"/>
          <p14:tracePt t="67986" x="4383088" y="5030788"/>
          <p14:tracePt t="67998" x="4356100" y="5030788"/>
          <p14:tracePt t="68008" x="4322763" y="5030788"/>
          <p14:tracePt t="68017" x="4286250" y="5030788"/>
          <p14:tracePt t="68030" x="4198938" y="5026025"/>
          <p14:tracePt t="68047" x="4106863" y="5019675"/>
          <p14:tracePt t="68064" x="4037013" y="4999038"/>
          <p14:tracePt t="68097" x="3913188" y="4983163"/>
          <p14:tracePt t="68131" x="3841750" y="4960938"/>
          <p14:tracePt t="68164" x="3582988" y="4902200"/>
          <p14:tracePt t="68166" x="3506788" y="4891088"/>
          <p14:tracePt t="68181" x="3425825" y="4875213"/>
          <p14:tracePt t="68198" x="3221038" y="4841875"/>
          <p14:tracePt t="68214" x="3155950" y="4826000"/>
          <p14:tracePt t="68231" x="3036888" y="4792663"/>
          <p14:tracePt t="68247" x="2901950" y="4749800"/>
          <p14:tracePt t="68264" x="2859088" y="4729163"/>
          <p14:tracePt t="68281" x="2690813" y="4668838"/>
          <p14:tracePt t="68298" x="2425700" y="4603750"/>
          <p14:tracePt t="68314" x="2301875" y="4572000"/>
          <p14:tracePt t="68331" x="1820863" y="4448175"/>
          <p14:tracePt t="68347" x="1524000" y="4356100"/>
          <p14:tracePt t="68364" x="1438275" y="4333875"/>
          <p14:tracePt t="68380" x="1292225" y="4295775"/>
          <p14:tracePt t="68398" x="1247775" y="4279900"/>
          <p14:tracePt t="68414" x="1238250" y="4275138"/>
          <p14:tracePt t="68447" x="1238250" y="4268788"/>
          <p14:tracePt t="68464" x="1227138" y="4264025"/>
          <p14:tracePt t="68480" x="1189038" y="4241800"/>
          <p14:tracePt t="68497" x="1135063" y="4221163"/>
          <p14:tracePt t="68514" x="1123950" y="4221163"/>
          <p14:tracePt t="68531" x="1119188" y="4210050"/>
          <p14:tracePt t="68547" x="1112838" y="4210050"/>
          <p14:tracePt t="68732" x="1135063" y="4221163"/>
          <p14:tracePt t="68739" x="1166813" y="4225925"/>
          <p14:tracePt t="68747" x="1216025" y="4237038"/>
          <p14:tracePt t="68764" x="1319213" y="4248150"/>
          <p14:tracePt t="68780" x="1535113" y="4264025"/>
          <p14:tracePt t="68797" x="1712913" y="4284663"/>
          <p14:tracePt t="68814" x="1890713" y="4306888"/>
          <p14:tracePt t="68831" x="2074863" y="4349750"/>
          <p14:tracePt t="68847" x="2301875" y="4383088"/>
          <p14:tracePt t="68864" x="2405063" y="4398963"/>
          <p14:tracePt t="68881" x="2486025" y="4410075"/>
          <p14:tracePt t="68898" x="2528888" y="4410075"/>
          <p14:tracePt t="68914" x="2535238" y="4414838"/>
          <p14:tracePt t="68931" x="2544763" y="4414838"/>
          <p14:tracePt t="68947" x="2551113" y="4414838"/>
          <p14:tracePt t="68964" x="2555875" y="4414838"/>
          <p14:tracePt t="68982" x="2562225" y="4421188"/>
          <p14:tracePt t="68997" x="2589213" y="4425950"/>
          <p14:tracePt t="69014" x="2593975" y="4425950"/>
          <p14:tracePt t="69031" x="2605088" y="4430713"/>
          <p14:tracePt t="69119" x="2609850" y="4441825"/>
          <p14:tracePt t="69128" x="2632075" y="4464050"/>
          <p14:tracePt t="69138" x="2636838" y="4468813"/>
          <p14:tracePt t="69148" x="2643188" y="4475163"/>
          <p14:tracePt t="69164" x="2652713" y="4495800"/>
          <p14:tracePt t="69180" x="2679700" y="4522788"/>
          <p14:tracePt t="69197" x="2697163" y="4556125"/>
          <p14:tracePt t="69214" x="2713038" y="4583113"/>
          <p14:tracePt t="69231" x="2724150" y="4621213"/>
          <p14:tracePt t="69247" x="2740025" y="4652963"/>
          <p14:tracePt t="69264" x="2740025" y="4675188"/>
          <p14:tracePt t="69280" x="2767013" y="4722813"/>
          <p14:tracePt t="69297" x="2816225" y="4787900"/>
          <p14:tracePt t="69314" x="2832100" y="4814888"/>
          <p14:tracePt t="69330" x="2879725" y="4895850"/>
          <p14:tracePt t="69347" x="2933700" y="4983163"/>
          <p14:tracePt t="69364" x="2951163" y="5026025"/>
          <p14:tracePt t="69380" x="2982913" y="5111750"/>
          <p14:tracePt t="69397" x="3016250" y="5183188"/>
          <p14:tracePt t="69414" x="3032125" y="5214938"/>
          <p14:tracePt t="69431" x="3059113" y="5295900"/>
          <p14:tracePt t="69447" x="3097213" y="5349875"/>
          <p14:tracePt t="69464" x="3128963" y="5392738"/>
          <p14:tracePt t="69480" x="3205163" y="5484813"/>
          <p14:tracePt t="69497" x="3270250" y="5534025"/>
          <p14:tracePt t="69514" x="3302000" y="5572125"/>
          <p14:tracePt t="69530" x="3344863" y="5603875"/>
          <p14:tracePt t="69547" x="3394075" y="5653088"/>
          <p14:tracePt t="69564" x="3405188" y="5664200"/>
          <p14:tracePt t="69580" x="3441700" y="5691188"/>
          <p14:tracePt t="69597" x="3463925" y="5707063"/>
          <p14:tracePt t="69614" x="3475038" y="5711825"/>
          <p14:tracePt t="69630" x="3502025" y="5727700"/>
          <p14:tracePt t="69647" x="3540125" y="5749925"/>
          <p14:tracePt t="69664" x="3551238" y="5754688"/>
          <p14:tracePt t="69666" x="3560763" y="5765800"/>
          <p14:tracePt t="69680" x="3582988" y="5772150"/>
          <p14:tracePt t="69698" x="3652838" y="5788025"/>
          <p14:tracePt t="69714" x="3679825" y="5788025"/>
          <p14:tracePt t="69730" x="3767138" y="5815013"/>
          <p14:tracePt t="69747" x="3825875" y="5826125"/>
          <p14:tracePt t="69764" x="3848100" y="5835650"/>
          <p14:tracePt t="69780" x="3879850" y="5842000"/>
          <p14:tracePt t="69797" x="3902075" y="5846763"/>
          <p14:tracePt t="69814" x="3917950" y="5846763"/>
          <p14:tracePt t="69830" x="3944938" y="5857875"/>
          <p14:tracePt t="69847" x="3976688" y="5873750"/>
          <p14:tracePt t="69864" x="4014788" y="5891213"/>
          <p14:tracePt t="69880" x="4075113" y="5907088"/>
          <p14:tracePt t="69898" x="4117975" y="5918200"/>
          <p14:tracePt t="69914" x="4122738" y="5918200"/>
          <p14:tracePt t="69931" x="4122738" y="5922963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76069" y="18198"/>
            <a:ext cx="4700665" cy="1325563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B050"/>
                </a:solidFill>
              </a:rPr>
              <a:t>従位接続詞</a:t>
            </a:r>
            <a:r>
              <a:rPr kumimoji="1" lang="en-US" altLang="ja-JP" dirty="0"/>
              <a:t>+</a:t>
            </a:r>
            <a:r>
              <a:rPr kumimoji="1" lang="en-US" altLang="ja-JP" b="1" dirty="0">
                <a:solidFill>
                  <a:srgbClr val="0070C0"/>
                </a:solidFill>
              </a:rPr>
              <a:t>SV</a:t>
            </a:r>
            <a:r>
              <a:rPr kumimoji="1" lang="en-US" altLang="ja-JP" dirty="0"/>
              <a:t>, </a:t>
            </a:r>
            <a:r>
              <a:rPr kumimoji="1" lang="en-US" altLang="ja-JP" b="1" dirty="0">
                <a:solidFill>
                  <a:srgbClr val="FF0000"/>
                </a:solidFill>
              </a:rPr>
              <a:t>SV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445582"/>
            <a:ext cx="1972456" cy="7002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200" b="1" dirty="0">
                <a:solidFill>
                  <a:srgbClr val="00B050"/>
                </a:solidFill>
              </a:rPr>
              <a:t>If </a:t>
            </a:r>
            <a:r>
              <a:rPr lang="en-US" altLang="ja-JP" sz="3200" dirty="0">
                <a:solidFill>
                  <a:srgbClr val="0070C0"/>
                </a:solidFill>
              </a:rPr>
              <a:t>it rains</a:t>
            </a:r>
            <a:r>
              <a:rPr lang="en-US" altLang="ja-JP" sz="3200" dirty="0"/>
              <a:t>,</a:t>
            </a:r>
            <a:endParaRPr kumimoji="1" lang="en-US" altLang="ja-JP" sz="3200" dirty="0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2577683" y="1445582"/>
            <a:ext cx="1979328" cy="700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dirty="0">
                <a:solidFill>
                  <a:srgbClr val="FF0000"/>
                </a:solidFill>
              </a:rPr>
              <a:t>I won’t go</a:t>
            </a:r>
            <a:r>
              <a:rPr lang="en-US" altLang="ja-JP" sz="3200" dirty="0"/>
              <a:t>.</a:t>
            </a:r>
            <a:r>
              <a:rPr lang="ja-JP" altLang="en-US" sz="3200" dirty="0"/>
              <a:t>　　</a:t>
            </a:r>
            <a:endParaRPr lang="en-US" altLang="ja-JP" sz="3200" dirty="0"/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838200" y="2181132"/>
            <a:ext cx="3478966" cy="700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b="1" dirty="0">
                <a:solidFill>
                  <a:srgbClr val="00B050"/>
                </a:solidFill>
              </a:rPr>
              <a:t>Because</a:t>
            </a:r>
            <a:r>
              <a:rPr lang="en-US" altLang="ja-JP" sz="3200" dirty="0"/>
              <a:t> </a:t>
            </a:r>
            <a:r>
              <a:rPr lang="en-US" altLang="ja-JP" sz="3200" dirty="0">
                <a:solidFill>
                  <a:srgbClr val="0070C0"/>
                </a:solidFill>
              </a:rPr>
              <a:t>I was sick</a:t>
            </a:r>
            <a:r>
              <a:rPr lang="en-US" altLang="ja-JP" sz="3200" dirty="0"/>
              <a:t>,</a:t>
            </a:r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4018613" y="2165067"/>
            <a:ext cx="3478966" cy="700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dirty="0">
                <a:solidFill>
                  <a:srgbClr val="FF0000"/>
                </a:solidFill>
              </a:rPr>
              <a:t>I didn’t go</a:t>
            </a:r>
            <a:r>
              <a:rPr lang="en-US" altLang="ja-JP" sz="3200" dirty="0"/>
              <a:t>.</a:t>
            </a:r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838200" y="4217020"/>
            <a:ext cx="3478966" cy="700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b="1" dirty="0">
                <a:solidFill>
                  <a:srgbClr val="00B050"/>
                </a:solidFill>
              </a:rPr>
              <a:t>Although</a:t>
            </a:r>
            <a:r>
              <a:rPr lang="en-US" altLang="ja-JP" sz="3200" dirty="0"/>
              <a:t> </a:t>
            </a:r>
            <a:r>
              <a:rPr lang="en-US" altLang="ja-JP" sz="3200" dirty="0">
                <a:solidFill>
                  <a:srgbClr val="0070C0"/>
                </a:solidFill>
              </a:rPr>
              <a:t>I was sick</a:t>
            </a:r>
            <a:r>
              <a:rPr lang="en-US" altLang="ja-JP" sz="3200" dirty="0"/>
              <a:t>,</a:t>
            </a:r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4317166" y="4208200"/>
            <a:ext cx="3478966" cy="700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dirty="0">
                <a:solidFill>
                  <a:srgbClr val="FF0000"/>
                </a:solidFill>
              </a:rPr>
              <a:t>I had to go</a:t>
            </a:r>
            <a:r>
              <a:rPr lang="en-US" altLang="ja-JP" sz="3200" dirty="0"/>
              <a:t>.</a:t>
            </a:r>
          </a:p>
        </p:txBody>
      </p:sp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1287904" y="2935976"/>
            <a:ext cx="8940383" cy="1118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 dirty="0">
                <a:solidFill>
                  <a:srgbClr val="00B050"/>
                </a:solidFill>
              </a:rPr>
              <a:t>何故なら</a:t>
            </a:r>
            <a:r>
              <a:rPr lang="ja-JP" altLang="en-US" sz="3200" dirty="0">
                <a:solidFill>
                  <a:srgbClr val="0070C0"/>
                </a:solidFill>
              </a:rPr>
              <a:t>私は病気でした</a:t>
            </a:r>
            <a:r>
              <a:rPr lang="ja-JP" altLang="en-US" sz="3200" dirty="0"/>
              <a:t>。</a:t>
            </a:r>
            <a:r>
              <a:rPr lang="ja-JP" altLang="en-US" sz="3200" dirty="0">
                <a:solidFill>
                  <a:srgbClr val="FF0000"/>
                </a:solidFill>
              </a:rPr>
              <a:t>私は行きませんでした</a:t>
            </a:r>
            <a:r>
              <a:rPr lang="ja-JP" altLang="en-US" sz="3200" dirty="0"/>
              <a:t>。</a:t>
            </a:r>
            <a:endParaRPr lang="en-US" altLang="ja-JP" sz="3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dirty="0">
                <a:solidFill>
                  <a:srgbClr val="0070C0"/>
                </a:solidFill>
              </a:rPr>
              <a:t>私は病気だった</a:t>
            </a:r>
            <a:r>
              <a:rPr lang="ja-JP" altLang="en-US" sz="3200" b="1" dirty="0">
                <a:solidFill>
                  <a:srgbClr val="00B050"/>
                </a:solidFill>
              </a:rPr>
              <a:t>から</a:t>
            </a:r>
            <a:r>
              <a:rPr lang="ja-JP" altLang="en-US" sz="3200" dirty="0"/>
              <a:t>、</a:t>
            </a:r>
            <a:r>
              <a:rPr lang="ja-JP" altLang="en-US" sz="3200" dirty="0">
                <a:solidFill>
                  <a:srgbClr val="FF0000"/>
                </a:solidFill>
              </a:rPr>
              <a:t>行きませんでした</a:t>
            </a:r>
            <a:r>
              <a:rPr lang="ja-JP" altLang="en-US" sz="3200" dirty="0"/>
              <a:t>。</a:t>
            </a:r>
            <a:endParaRPr lang="en-US" altLang="ja-JP" sz="3200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3200" dirty="0"/>
          </a:p>
        </p:txBody>
      </p:sp>
      <p:sp>
        <p:nvSpPr>
          <p:cNvPr id="13" name="円/楕円 12"/>
          <p:cNvSpPr/>
          <p:nvPr/>
        </p:nvSpPr>
        <p:spPr>
          <a:xfrm>
            <a:off x="838200" y="3548509"/>
            <a:ext cx="380206" cy="35146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コンテンツ プレースホルダー 2"/>
          <p:cNvSpPr txBox="1">
            <a:spLocks/>
          </p:cNvSpPr>
          <p:nvPr/>
        </p:nvSpPr>
        <p:spPr>
          <a:xfrm>
            <a:off x="1350363" y="4831077"/>
            <a:ext cx="10506857" cy="1118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 dirty="0">
                <a:solidFill>
                  <a:srgbClr val="00B050"/>
                </a:solidFill>
              </a:rPr>
              <a:t>けれども</a:t>
            </a:r>
            <a:r>
              <a:rPr lang="ja-JP" altLang="en-US" sz="3200" dirty="0">
                <a:solidFill>
                  <a:srgbClr val="0070C0"/>
                </a:solidFill>
              </a:rPr>
              <a:t>私は病気でした</a:t>
            </a:r>
            <a:r>
              <a:rPr lang="ja-JP" altLang="en-US" sz="3200" dirty="0"/>
              <a:t>。</a:t>
            </a:r>
            <a:r>
              <a:rPr lang="ja-JP" altLang="en-US" sz="3200" dirty="0">
                <a:solidFill>
                  <a:srgbClr val="FF0000"/>
                </a:solidFill>
              </a:rPr>
              <a:t>行かねばなりませんでした</a:t>
            </a:r>
            <a:r>
              <a:rPr lang="ja-JP" altLang="en-US" sz="3200" dirty="0"/>
              <a:t>。</a:t>
            </a:r>
            <a:endParaRPr lang="en-US" altLang="ja-JP" sz="3200" dirty="0"/>
          </a:p>
          <a:p>
            <a:pPr marL="0" indent="0">
              <a:buNone/>
            </a:pPr>
            <a:r>
              <a:rPr lang="ja-JP" altLang="en-US" sz="3200" dirty="0">
                <a:solidFill>
                  <a:srgbClr val="0070C0"/>
                </a:solidFill>
              </a:rPr>
              <a:t>私は病気だった</a:t>
            </a:r>
            <a:r>
              <a:rPr lang="ja-JP" altLang="en-US" sz="3200" b="1" dirty="0">
                <a:solidFill>
                  <a:srgbClr val="00B050"/>
                </a:solidFill>
              </a:rPr>
              <a:t>けれども</a:t>
            </a:r>
            <a:r>
              <a:rPr lang="ja-JP" altLang="en-US" sz="3200" dirty="0"/>
              <a:t>、</a:t>
            </a:r>
            <a:r>
              <a:rPr lang="ja-JP" altLang="en-US" sz="3200" dirty="0">
                <a:solidFill>
                  <a:srgbClr val="FF0000"/>
                </a:solidFill>
              </a:rPr>
              <a:t>行かねばなりませんでした</a:t>
            </a:r>
            <a:r>
              <a:rPr lang="ja-JP" altLang="en-US" sz="3200" dirty="0"/>
              <a:t>。</a:t>
            </a:r>
            <a:endParaRPr lang="en-US" altLang="ja-JP" sz="3200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3200" dirty="0"/>
          </a:p>
        </p:txBody>
      </p:sp>
      <p:sp>
        <p:nvSpPr>
          <p:cNvPr id="15" name="円/楕円 14"/>
          <p:cNvSpPr/>
          <p:nvPr/>
        </p:nvSpPr>
        <p:spPr>
          <a:xfrm>
            <a:off x="851940" y="5435478"/>
            <a:ext cx="380206" cy="35146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タイトル 1"/>
          <p:cNvSpPr txBox="1">
            <a:spLocks/>
          </p:cNvSpPr>
          <p:nvPr/>
        </p:nvSpPr>
        <p:spPr>
          <a:xfrm>
            <a:off x="6139722" y="0"/>
            <a:ext cx="4700665" cy="1368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>
                <a:solidFill>
                  <a:srgbClr val="0070C0"/>
                </a:solidFill>
              </a:rPr>
              <a:t>SV</a:t>
            </a:r>
            <a:r>
              <a:rPr lang="en-US" altLang="ja-JP" dirty="0"/>
              <a:t> +</a:t>
            </a:r>
            <a:r>
              <a:rPr lang="ja-JP" altLang="en-US" dirty="0">
                <a:solidFill>
                  <a:srgbClr val="00B050"/>
                </a:solidFill>
              </a:rPr>
              <a:t>接続詞</a:t>
            </a:r>
            <a:r>
              <a:rPr lang="en-US" altLang="ja-JP" dirty="0"/>
              <a:t>+</a:t>
            </a:r>
            <a:r>
              <a:rPr lang="en-US" altLang="ja-JP" b="1" dirty="0">
                <a:solidFill>
                  <a:srgbClr val="FF0000"/>
                </a:solidFill>
              </a:rPr>
              <a:t>SV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7" name="右矢印 16"/>
          <p:cNvSpPr/>
          <p:nvPr/>
        </p:nvSpPr>
        <p:spPr>
          <a:xfrm>
            <a:off x="5205960" y="495269"/>
            <a:ext cx="449704" cy="3714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コンテンツ プレースホルダー 2"/>
          <p:cNvSpPr txBox="1">
            <a:spLocks/>
          </p:cNvSpPr>
          <p:nvPr/>
        </p:nvSpPr>
        <p:spPr>
          <a:xfrm>
            <a:off x="4778740" y="1449089"/>
            <a:ext cx="8597485" cy="700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 dirty="0">
                <a:solidFill>
                  <a:srgbClr val="00B050"/>
                </a:solidFill>
              </a:rPr>
              <a:t>もしも</a:t>
            </a:r>
            <a:r>
              <a:rPr lang="ja-JP" altLang="en-US" sz="3200" dirty="0">
                <a:solidFill>
                  <a:srgbClr val="0070C0"/>
                </a:solidFill>
              </a:rPr>
              <a:t>雨が降っ</a:t>
            </a:r>
            <a:r>
              <a:rPr lang="ja-JP" altLang="en-US" sz="3200" b="1" dirty="0">
                <a:solidFill>
                  <a:srgbClr val="00B050"/>
                </a:solidFill>
              </a:rPr>
              <a:t>たら</a:t>
            </a:r>
            <a:r>
              <a:rPr lang="ja-JP" altLang="en-US" sz="3200" dirty="0">
                <a:solidFill>
                  <a:srgbClr val="FF0000"/>
                </a:solidFill>
              </a:rPr>
              <a:t>行きません</a:t>
            </a:r>
            <a:r>
              <a:rPr lang="ja-JP" altLang="en-US" sz="3200" dirty="0"/>
              <a:t>。</a:t>
            </a:r>
            <a:endParaRPr lang="en-US" altLang="ja-JP" sz="3200" dirty="0"/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345F1629-FA2C-4037-B4A2-3B321E7330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983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723"/>
    </mc:Choice>
    <mc:Fallback xmlns="">
      <p:transition spd="slow" advTm="128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9" grpId="0"/>
      <p:bldP spid="11" grpId="0"/>
      <p:bldP spid="12" grpId="0"/>
      <p:bldP spid="13" grpId="0" animBg="1"/>
      <p:bldP spid="14" grpId="0"/>
      <p:bldP spid="15" grpId="0" animBg="1"/>
      <p:bldP spid="18" grpId="0"/>
    </p:bldLst>
  </p:timing>
  <p:extLst>
    <p:ext uri="{3A86A75C-4F4B-4683-9AE1-C65F6400EC91}">
      <p14:laserTraceLst xmlns:p14="http://schemas.microsoft.com/office/powerpoint/2010/main">
        <p14:tracePtLst>
          <p14:tracePt t="1818" x="5068888" y="4425950"/>
          <p14:tracePt t="1825" x="5149850" y="4295775"/>
          <p14:tracePt t="1835" x="5214938" y="4187825"/>
          <p14:tracePt t="1846" x="5376863" y="3902075"/>
          <p14:tracePt t="1862" x="5414963" y="3794125"/>
          <p14:tracePt t="1878" x="5522913" y="3486150"/>
          <p14:tracePt t="1895" x="5538788" y="3382963"/>
          <p14:tracePt t="1911" x="5549900" y="3340100"/>
          <p14:tracePt t="1945" x="5511800" y="3182938"/>
          <p14:tracePt t="1978" x="5392738" y="3036888"/>
          <p14:tracePt t="2012" x="5230813" y="2901950"/>
          <p14:tracePt t="2028" x="5048250" y="2798763"/>
          <p14:tracePt t="2045" x="4830763" y="2701925"/>
          <p14:tracePt t="2062" x="4738688" y="2659063"/>
          <p14:tracePt t="2079" x="4491038" y="2544763"/>
          <p14:tracePt t="2096" x="4176713" y="2443163"/>
          <p14:tracePt t="2111" x="4075113" y="2398713"/>
          <p14:tracePt t="2128" x="3825875" y="2274888"/>
          <p14:tracePt t="2145" x="3587750" y="2151063"/>
          <p14:tracePt t="2161" x="3436938" y="2058988"/>
          <p14:tracePt t="2178" x="3205163" y="1951038"/>
          <p14:tracePt t="2195" x="3043238" y="1881188"/>
          <p14:tracePt t="2211" x="2913063" y="1836738"/>
          <p14:tracePt t="2228" x="2778125" y="1789113"/>
          <p14:tracePt t="2245" x="2620963" y="1755775"/>
          <p14:tracePt t="2262" x="2555875" y="1739900"/>
          <p14:tracePt t="2278" x="2508250" y="1724025"/>
          <p14:tracePt t="2295" x="2463800" y="1712913"/>
          <p14:tracePt t="2312" x="2447925" y="1708150"/>
          <p14:tracePt t="2354" x="2443163" y="1708150"/>
          <p14:tracePt t="2406" x="2432050" y="1697038"/>
          <p14:tracePt t="2415" x="2420938" y="1690688"/>
          <p14:tracePt t="2428" x="2416175" y="1685925"/>
          <p14:tracePt t="2976" x="2432050" y="1674813"/>
          <p14:tracePt t="2986" x="2443163" y="1663700"/>
          <p14:tracePt t="2995" x="2447925" y="1647825"/>
          <p14:tracePt t="3012" x="2454275" y="1636713"/>
          <p14:tracePt t="3028" x="2474913" y="1616075"/>
          <p14:tracePt t="3045" x="2481263" y="1604963"/>
          <p14:tracePt t="3095" x="2490788" y="1577975"/>
          <p14:tracePt t="3128" x="2490788" y="1562100"/>
          <p14:tracePt t="3162" x="2490788" y="1550988"/>
          <p14:tracePt t="3178" x="2490788" y="1539875"/>
          <p14:tracePt t="3195" x="2474913" y="1524000"/>
          <p14:tracePt t="3211" x="2470150" y="1519238"/>
          <p14:tracePt t="3228" x="2447925" y="1501775"/>
          <p14:tracePt t="3245" x="2405063" y="1492250"/>
          <p14:tracePt t="3261" x="2393950" y="1485900"/>
          <p14:tracePt t="3278" x="2335213" y="1470025"/>
          <p14:tracePt t="3295" x="2243138" y="1443038"/>
          <p14:tracePt t="3311" x="2209800" y="1443038"/>
          <p14:tracePt t="3328" x="2128838" y="1416050"/>
          <p14:tracePt t="3347" x="2043113" y="1382713"/>
          <p14:tracePt t="3361" x="2009775" y="1366838"/>
          <p14:tracePt t="3378" x="1962150" y="1346200"/>
          <p14:tracePt t="3395" x="1935163" y="1319213"/>
          <p14:tracePt t="3411" x="1908175" y="1312863"/>
          <p14:tracePt t="3428" x="1881188" y="1301750"/>
          <p14:tracePt t="3445" x="1854200" y="1292225"/>
          <p14:tracePt t="3478" x="1843088" y="1285875"/>
          <p14:tracePt t="3495" x="1836738" y="1281113"/>
          <p14:tracePt t="3512" x="1831975" y="1274763"/>
          <p14:tracePt t="3528" x="1827213" y="1270000"/>
          <p14:tracePt t="3545" x="1820863" y="1265238"/>
          <p14:tracePt t="3636" x="1843088" y="1247775"/>
          <p14:tracePt t="3646" x="1870075" y="1243013"/>
          <p14:tracePt t="3656" x="1881188" y="1243013"/>
          <p14:tracePt t="3665" x="1912938" y="1238250"/>
          <p14:tracePt t="3678" x="1962150" y="1238250"/>
          <p14:tracePt t="3695" x="2070100" y="1227138"/>
          <p14:tracePt t="3712" x="2108200" y="1227138"/>
          <p14:tracePt t="3728" x="2270125" y="1220788"/>
          <p14:tracePt t="3745" x="2398713" y="1211263"/>
          <p14:tracePt t="3762" x="2501900" y="1211263"/>
          <p14:tracePt t="3778" x="2632075" y="1200150"/>
          <p14:tracePt t="3795" x="2679700" y="1200150"/>
          <p14:tracePt t="3812" x="2708275" y="1200150"/>
          <p14:tracePt t="3828" x="2717800" y="1193800"/>
          <p14:tracePt t="3845" x="2740025" y="1193800"/>
          <p14:tracePt t="3861" x="2751138" y="1193800"/>
          <p14:tracePt t="3878" x="2794000" y="1193800"/>
          <p14:tracePt t="3895" x="2859088" y="1193800"/>
          <p14:tracePt t="3912" x="2886075" y="1193800"/>
          <p14:tracePt t="3928" x="2928938" y="1193800"/>
          <p14:tracePt t="3945" x="2951163" y="1193800"/>
          <p14:tracePt t="3978" x="2967038" y="1193800"/>
          <p14:tracePt t="3995" x="2982913" y="1193800"/>
          <p14:tracePt t="4012" x="2994025" y="1193800"/>
          <p14:tracePt t="4028" x="3025775" y="1193800"/>
          <p14:tracePt t="4045" x="3063875" y="1193800"/>
          <p14:tracePt t="4062" x="3079750" y="1193800"/>
          <p14:tracePt t="4078" x="3101975" y="1193800"/>
          <p14:tracePt t="4096" x="3106738" y="1193800"/>
          <p14:tracePt t="4145" x="3117850" y="1193800"/>
          <p14:tracePt t="4154" x="3140075" y="1193800"/>
          <p14:tracePt t="4164" x="3151188" y="1193800"/>
          <p14:tracePt t="4178" x="3155950" y="1193800"/>
          <p14:tracePt t="4195" x="3167063" y="1193800"/>
          <p14:tracePt t="4366" x="3187700" y="1193800"/>
          <p14:tracePt t="4376" x="3214688" y="1193800"/>
          <p14:tracePt t="4385" x="3232150" y="1193800"/>
          <p14:tracePt t="4396" x="3259138" y="1193800"/>
          <p14:tracePt t="4412" x="3263900" y="1193800"/>
          <p14:tracePt t="4428" x="3302000" y="1193800"/>
          <p14:tracePt t="4445" x="3360738" y="1193800"/>
          <p14:tracePt t="4462" x="3414713" y="1193800"/>
          <p14:tracePt t="4478" x="3524250" y="1193800"/>
          <p14:tracePt t="4495" x="3578225" y="1193800"/>
          <p14:tracePt t="4512" x="3598863" y="1193800"/>
          <p14:tracePt t="4528" x="3632200" y="1177925"/>
          <p14:tracePt t="4545" x="3679825" y="1177925"/>
          <p14:tracePt t="4562" x="3706813" y="1177925"/>
          <p14:tracePt t="4578" x="3733800" y="1177925"/>
          <p14:tracePt t="4595" x="3744913" y="1177925"/>
          <p14:tracePt t="4612" x="3751263" y="1173163"/>
          <p14:tracePt t="4614" x="3756025" y="1173163"/>
          <p14:tracePt t="4694" x="3767138" y="1173163"/>
          <p14:tracePt t="4706" x="3783013" y="1166813"/>
          <p14:tracePt t="4714" x="3794125" y="1166813"/>
          <p14:tracePt t="4734" x="3798888" y="1166813"/>
          <p14:tracePt t="4897" x="3798888" y="1162050"/>
          <p14:tracePt t="7531" x="4302125" y="1155700"/>
          <p14:tracePt t="7535" x="4313238" y="1155700"/>
          <p14:tracePt t="7548" x="4333875" y="1146175"/>
          <p14:tracePt t="7565" x="4340225" y="1146175"/>
          <p14:tracePt t="7578" x="4344988" y="1139825"/>
          <p14:tracePt t="7645" x="4344988" y="1135063"/>
          <p14:tracePt t="7654" x="4344988" y="1128713"/>
          <p14:tracePt t="7675" x="4340225" y="1128713"/>
          <p14:tracePt t="8205" x="4306888" y="1128713"/>
          <p14:tracePt t="8216" x="4230688" y="1119188"/>
          <p14:tracePt t="8225" x="4090988" y="1096963"/>
          <p14:tracePt t="8234" x="3998913" y="1081088"/>
          <p14:tracePt t="8261" x="3733800" y="1011238"/>
          <p14:tracePt t="8295" x="3513138" y="930275"/>
          <p14:tracePt t="8329" x="3463925" y="901700"/>
          <p14:tracePt t="8345" x="3452813" y="896938"/>
          <p14:tracePt t="8425" x="3459163" y="901700"/>
          <p14:tracePt t="8434" x="3506788" y="908050"/>
          <p14:tracePt t="8444" x="3587750" y="919163"/>
          <p14:tracePt t="8461" x="3652838" y="930275"/>
          <p14:tracePt t="8478" x="3852863" y="939800"/>
          <p14:tracePt t="8495" x="4052888" y="939800"/>
          <p14:tracePt t="8511" x="4117975" y="939800"/>
          <p14:tracePt t="8528" x="4198938" y="935038"/>
          <p14:tracePt t="8545" x="4214813" y="935038"/>
          <p14:tracePt t="8562" x="4221163" y="935038"/>
          <p14:tracePt t="8578" x="4252913" y="935038"/>
          <p14:tracePt t="8595" x="4302125" y="935038"/>
          <p14:tracePt t="8612" x="4376738" y="946150"/>
          <p14:tracePt t="8628" x="4484688" y="962025"/>
          <p14:tracePt t="8645" x="4522788" y="973138"/>
          <p14:tracePt t="8662" x="4529138" y="973138"/>
          <p14:tracePt t="9649" x="4522788" y="977900"/>
          <p14:tracePt t="9658" x="4383088" y="993775"/>
          <p14:tracePt t="9666" x="4295775" y="1004888"/>
          <p14:tracePt t="9678" x="4194175" y="1038225"/>
          <p14:tracePt t="9695" x="3933825" y="1108075"/>
          <p14:tracePt t="9711" x="3922713" y="1119188"/>
          <p14:tracePt t="9728" x="3852863" y="1135063"/>
          <p14:tracePt t="9762" x="3609975" y="1128713"/>
          <p14:tracePt t="9795" x="3160713" y="1000125"/>
          <p14:tracePt t="9828" x="2879725" y="962025"/>
          <p14:tracePt t="9846" x="2798763" y="946150"/>
          <p14:tracePt t="9862" x="2755900" y="935038"/>
          <p14:tracePt t="9878" x="2724150" y="919163"/>
          <p14:tracePt t="9895" x="2686050" y="881063"/>
          <p14:tracePt t="9912" x="2663825" y="847725"/>
          <p14:tracePt t="9928" x="2632075" y="831850"/>
          <p14:tracePt t="9945" x="2562225" y="804863"/>
          <p14:tracePt t="9961" x="2508250" y="800100"/>
          <p14:tracePt t="9978" x="2389188" y="788988"/>
          <p14:tracePt t="9995" x="2344738" y="788988"/>
          <p14:tracePt t="10011" x="2312988" y="788988"/>
          <p14:tracePt t="10028" x="2247900" y="788988"/>
          <p14:tracePt t="10045" x="2200275" y="788988"/>
          <p14:tracePt t="10061" x="2178050" y="788988"/>
          <p14:tracePt t="10079" x="2139950" y="788988"/>
          <p14:tracePt t="10096" x="2097088" y="788988"/>
          <p14:tracePt t="10112" x="2070100" y="800100"/>
          <p14:tracePt t="10114" x="2043113" y="800100"/>
          <p14:tracePt t="10128" x="1982788" y="800100"/>
          <p14:tracePt t="10145" x="1843088" y="804863"/>
          <p14:tracePt t="10161" x="1789113" y="804863"/>
          <p14:tracePt t="10178" x="1674813" y="804863"/>
          <p14:tracePt t="10195" x="1593850" y="793750"/>
          <p14:tracePt t="10211" x="1519238" y="777875"/>
          <p14:tracePt t="10228" x="1416050" y="719138"/>
          <p14:tracePt t="10245" x="1319213" y="665163"/>
          <p14:tracePt t="10261" x="1258888" y="627063"/>
          <p14:tracePt t="10278" x="1193800" y="577850"/>
          <p14:tracePt t="10295" x="1123950" y="519113"/>
          <p14:tracePt t="10311" x="1119188" y="496888"/>
          <p14:tracePt t="10328" x="1092200" y="438150"/>
          <p14:tracePt t="10345" x="1092200" y="400050"/>
          <p14:tracePt t="10362" x="1092200" y="384175"/>
          <p14:tracePt t="10378" x="1139825" y="330200"/>
          <p14:tracePt t="10395" x="1227138" y="269875"/>
          <p14:tracePt t="10411" x="1274763" y="242888"/>
          <p14:tracePt t="10428" x="1393825" y="184150"/>
          <p14:tracePt t="10445" x="1550988" y="146050"/>
          <p14:tracePt t="10462" x="1616075" y="134938"/>
          <p14:tracePt t="10478" x="1809750" y="107950"/>
          <p14:tracePt t="10495" x="2016125" y="85725"/>
          <p14:tracePt t="10511" x="2101850" y="85725"/>
          <p14:tracePt t="10528" x="2216150" y="85725"/>
          <p14:tracePt t="10545" x="2259013" y="85725"/>
          <p14:tracePt t="10561" x="2301875" y="85725"/>
          <p14:tracePt t="10578" x="2351088" y="85725"/>
          <p14:tracePt t="10595" x="2420938" y="112713"/>
          <p14:tracePt t="10611" x="2470150" y="141288"/>
          <p14:tracePt t="10628" x="2517775" y="168275"/>
          <p14:tracePt t="10645" x="2540000" y="188913"/>
          <p14:tracePt t="10661" x="2544763" y="195263"/>
          <p14:tracePt t="10678" x="2551113" y="231775"/>
          <p14:tracePt t="10695" x="2555875" y="265113"/>
          <p14:tracePt t="10712" x="2562225" y="276225"/>
          <p14:tracePt t="10728" x="2562225" y="292100"/>
          <p14:tracePt t="10746" x="2566988" y="319088"/>
          <p14:tracePt t="10762" x="2571750" y="330200"/>
          <p14:tracePt t="10778" x="2582863" y="361950"/>
          <p14:tracePt t="10795" x="2582863" y="395288"/>
          <p14:tracePt t="10812" x="2582863" y="404813"/>
          <p14:tracePt t="10828" x="2571750" y="442913"/>
          <p14:tracePt t="10845" x="2571750" y="465138"/>
          <p14:tracePt t="10861" x="2566988" y="481013"/>
          <p14:tracePt t="10878" x="2555875" y="496888"/>
          <p14:tracePt t="10895" x="2555875" y="519113"/>
          <p14:tracePt t="10911" x="2551113" y="534988"/>
          <p14:tracePt t="10929" x="2544763" y="546100"/>
          <p14:tracePt t="10945" x="2540000" y="557213"/>
          <p14:tracePt t="10961" x="2540000" y="561975"/>
          <p14:tracePt t="10978" x="2540000" y="573088"/>
          <p14:tracePt t="10995" x="2540000" y="584200"/>
          <p14:tracePt t="11011" x="2540000" y="588963"/>
          <p14:tracePt t="11028" x="2544763" y="593725"/>
          <p14:tracePt t="11061" x="2544763" y="600075"/>
          <p14:tracePt t="11095" x="2551113" y="600075"/>
          <p14:tracePt t="11116" x="2555875" y="600075"/>
          <p14:tracePt t="11185" x="2562225" y="600075"/>
          <p14:tracePt t="11305" x="2566988" y="600075"/>
          <p14:tracePt t="11314" x="2571750" y="604838"/>
          <p14:tracePt t="11324" x="2578100" y="611188"/>
          <p14:tracePt t="11335" x="2589213" y="615950"/>
          <p14:tracePt t="11347" x="2598738" y="615950"/>
          <p14:tracePt t="11361" x="2605088" y="620713"/>
          <p14:tracePt t="11379" x="2620963" y="620713"/>
          <p14:tracePt t="11395" x="2625725" y="620713"/>
          <p14:tracePt t="11676" x="2632075" y="620713"/>
          <p14:tracePt t="11775" x="2636838" y="620713"/>
          <p14:tracePt t="11786" x="2636838" y="627063"/>
          <p14:tracePt t="11795" x="2643188" y="627063"/>
          <p14:tracePt t="11816" x="2647950" y="627063"/>
          <p14:tracePt t="11828" x="2652713" y="627063"/>
          <p14:tracePt t="11926" x="2659063" y="627063"/>
          <p14:tracePt t="11935" x="2663825" y="627063"/>
          <p14:tracePt t="12006" x="2686050" y="627063"/>
          <p14:tracePt t="12015" x="2728913" y="627063"/>
          <p14:tracePt t="12025" x="2771775" y="627063"/>
          <p14:tracePt t="12036" x="2789238" y="627063"/>
          <p14:tracePt t="12045" x="2809875" y="627063"/>
          <p14:tracePt t="12062" x="2847975" y="627063"/>
          <p14:tracePt t="12078" x="2928938" y="631825"/>
          <p14:tracePt t="12097" x="3059113" y="642938"/>
          <p14:tracePt t="12112" x="3144838" y="642938"/>
          <p14:tracePt t="12115" x="3209925" y="642938"/>
          <p14:tracePt t="12129" x="3248025" y="642938"/>
          <p14:tracePt t="12146" x="3344863" y="654050"/>
          <p14:tracePt t="12162" x="3360738" y="658813"/>
          <p14:tracePt t="12178" x="3405188" y="665163"/>
          <p14:tracePt t="12195" x="3448050" y="685800"/>
          <p14:tracePt t="12212" x="3468688" y="696913"/>
          <p14:tracePt t="12228" x="3497263" y="712788"/>
          <p14:tracePt t="12245" x="3517900" y="735013"/>
          <p14:tracePt t="12279" x="3524250" y="739775"/>
          <p14:tracePt t="12295" x="3533775" y="746125"/>
          <p14:tracePt t="12311" x="3533775" y="750888"/>
          <p14:tracePt t="12328" x="3544888" y="750888"/>
          <p14:tracePt t="12345" x="3544888" y="757238"/>
          <p14:tracePt t="12706" x="3551238" y="757238"/>
          <p14:tracePt t="12715" x="3556000" y="762000"/>
          <p14:tracePt t="12724" x="3560763" y="762000"/>
          <p14:tracePt t="12736" x="3567113" y="766763"/>
          <p14:tracePt t="12745" x="3587750" y="773113"/>
          <p14:tracePt t="12762" x="3598863" y="788988"/>
          <p14:tracePt t="12795" x="3632200" y="820738"/>
          <p14:tracePt t="12828" x="3632200" y="827088"/>
          <p14:tracePt t="12862" x="3636963" y="838200"/>
          <p14:tracePt t="12878" x="3636963" y="847725"/>
          <p14:tracePt t="12895" x="3636963" y="869950"/>
          <p14:tracePt t="12911" x="3625850" y="881063"/>
          <p14:tracePt t="12929" x="3614738" y="881063"/>
          <p14:tracePt t="12945" x="3605213" y="885825"/>
          <p14:tracePt t="12961" x="3594100" y="885825"/>
          <p14:tracePt t="12978" x="3524250" y="869950"/>
          <p14:tracePt t="12995" x="3421063" y="811213"/>
          <p14:tracePt t="13012" x="3387725" y="777875"/>
          <p14:tracePt t="13028" x="3306763" y="708025"/>
          <p14:tracePt t="13045" x="3286125" y="658813"/>
          <p14:tracePt t="13061" x="3279775" y="642938"/>
          <p14:tracePt t="13078" x="3263900" y="611188"/>
          <p14:tracePt t="13095" x="3259138" y="588963"/>
          <p14:tracePt t="13112" x="3259138" y="573088"/>
          <p14:tracePt t="13114" x="3259138" y="566738"/>
          <p14:tracePt t="13128" x="3259138" y="557213"/>
          <p14:tracePt t="13145" x="3279775" y="530225"/>
          <p14:tracePt t="13161" x="3302000" y="508000"/>
          <p14:tracePt t="13178" x="3360738" y="485775"/>
          <p14:tracePt t="13195" x="3421063" y="476250"/>
          <p14:tracePt t="13211" x="3475038" y="465138"/>
          <p14:tracePt t="13228" x="3524250" y="458788"/>
          <p14:tracePt t="13245" x="3594100" y="449263"/>
          <p14:tracePt t="13261" x="3621088" y="449263"/>
          <p14:tracePt t="13278" x="3652838" y="449263"/>
          <p14:tracePt t="13295" x="3695700" y="465138"/>
          <p14:tracePt t="13311" x="3713163" y="476250"/>
          <p14:tracePt t="13328" x="3744913" y="523875"/>
          <p14:tracePt t="13345" x="3756025" y="539750"/>
          <p14:tracePt t="13361" x="3756025" y="546100"/>
          <p14:tracePt t="13378" x="3760788" y="561975"/>
          <p14:tracePt t="13395" x="3760788" y="566738"/>
          <p14:tracePt t="13495" x="3756025" y="566738"/>
          <p14:tracePt t="13515" x="3751263" y="566738"/>
          <p14:tracePt t="14025" x="3751263" y="573088"/>
          <p14:tracePt t="14146" x="3760788" y="577850"/>
          <p14:tracePt t="14155" x="3810000" y="588963"/>
          <p14:tracePt t="14166" x="3841750" y="593725"/>
          <p14:tracePt t="14178" x="3852863" y="604838"/>
          <p14:tracePt t="14195" x="3886200" y="615950"/>
          <p14:tracePt t="14212" x="3890963" y="620713"/>
          <p14:tracePt t="14228" x="3917950" y="638175"/>
          <p14:tracePt t="14262" x="3998913" y="676275"/>
          <p14:tracePt t="14295" x="4144963" y="739775"/>
          <p14:tracePt t="14328" x="4198938" y="757238"/>
          <p14:tracePt t="14345" x="4241800" y="762000"/>
          <p14:tracePt t="14361" x="4268788" y="773113"/>
          <p14:tracePt t="14378" x="4295775" y="777875"/>
          <p14:tracePt t="14395" x="4313238" y="784225"/>
          <p14:tracePt t="14411" x="4318000" y="788988"/>
          <p14:tracePt t="14428" x="4329113" y="793750"/>
          <p14:tracePt t="14445" x="4344988" y="804863"/>
          <p14:tracePt t="14461" x="4360863" y="811213"/>
          <p14:tracePt t="14478" x="4394200" y="838200"/>
          <p14:tracePt t="14495" x="4425950" y="854075"/>
          <p14:tracePt t="14511" x="4441825" y="858838"/>
          <p14:tracePt t="14528" x="4452938" y="869950"/>
          <p14:tracePt t="14565" x="4452938" y="874713"/>
          <p14:tracePt t="14708" x="4441825" y="874713"/>
          <p14:tracePt t="14715" x="4425950" y="874713"/>
          <p14:tracePt t="14729" x="4398963" y="869950"/>
          <p14:tracePt t="14745" x="4344988" y="838200"/>
          <p14:tracePt t="14761" x="4318000" y="820738"/>
          <p14:tracePt t="14778" x="4275138" y="788988"/>
          <p14:tracePt t="14795" x="4225925" y="723900"/>
          <p14:tracePt t="14811" x="4210050" y="703263"/>
          <p14:tracePt t="14828" x="4198938" y="654050"/>
          <p14:tracePt t="14845" x="4198938" y="615950"/>
          <p14:tracePt t="14862" x="4198938" y="611188"/>
          <p14:tracePt t="14878" x="4203700" y="584200"/>
          <p14:tracePt t="14895" x="4230688" y="561975"/>
          <p14:tracePt t="14911" x="4252913" y="550863"/>
          <p14:tracePt t="14929" x="4356100" y="523875"/>
          <p14:tracePt t="14945" x="4518025" y="512763"/>
          <p14:tracePt t="14962" x="4583113" y="512763"/>
          <p14:tracePt t="14978" x="4749800" y="519113"/>
          <p14:tracePt t="14995" x="4879975" y="546100"/>
          <p14:tracePt t="15011" x="4933950" y="566738"/>
          <p14:tracePt t="15028" x="5048250" y="620713"/>
          <p14:tracePt t="15045" x="5102225" y="658813"/>
          <p14:tracePt t="15061" x="5122863" y="681038"/>
          <p14:tracePt t="15078" x="5133975" y="730250"/>
          <p14:tracePt t="15095" x="5133975" y="788988"/>
          <p14:tracePt t="15112" x="5122863" y="838200"/>
          <p14:tracePt t="15114" x="5111750" y="858838"/>
          <p14:tracePt t="15128" x="5102225" y="892175"/>
          <p14:tracePt t="15145" x="5053013" y="935038"/>
          <p14:tracePt t="15161" x="5041900" y="950913"/>
          <p14:tracePt t="15178" x="5019675" y="957263"/>
          <p14:tracePt t="15195" x="5014913" y="957263"/>
          <p14:tracePt t="15211" x="5003800" y="957263"/>
          <p14:tracePt t="15228" x="4987925" y="950913"/>
          <p14:tracePt t="15245" x="4983163" y="946150"/>
          <p14:tracePt t="16536" x="4972050" y="946150"/>
          <p14:tracePt t="16546" x="4965700" y="946150"/>
          <p14:tracePt t="16556" x="4956175" y="946150"/>
          <p14:tracePt t="16567" x="4922838" y="946150"/>
          <p14:tracePt t="16579" x="4911725" y="946150"/>
          <p14:tracePt t="16596" x="4864100" y="946150"/>
          <p14:tracePt t="16612" x="4837113" y="946150"/>
          <p14:tracePt t="16614" x="4787900" y="946150"/>
          <p14:tracePt t="16644" x="4637088" y="946150"/>
          <p14:tracePt t="16678" x="4268788" y="950913"/>
          <p14:tracePt t="16712" x="3468688" y="1004888"/>
          <p14:tracePt t="16728" x="3021013" y="1038225"/>
          <p14:tracePt t="16745" x="2832100" y="1047750"/>
          <p14:tracePt t="16762" x="2735263" y="1047750"/>
          <p14:tracePt t="16778" x="2674938" y="1047750"/>
          <p14:tracePt t="16795" x="2620963" y="1031875"/>
          <p14:tracePt t="16811" x="2562225" y="1027113"/>
          <p14:tracePt t="16828" x="2459038" y="1016000"/>
          <p14:tracePt t="16845" x="2270125" y="993775"/>
          <p14:tracePt t="16862" x="2193925" y="993775"/>
          <p14:tracePt t="16878" x="2009775" y="966788"/>
          <p14:tracePt t="16895" x="1870075" y="946150"/>
          <p14:tracePt t="16911" x="1827213" y="939800"/>
          <p14:tracePt t="16929" x="1724025" y="930275"/>
          <p14:tracePt t="16945" x="1658938" y="930275"/>
          <p14:tracePt t="16961" x="1636713" y="930275"/>
          <p14:tracePt t="16978" x="1589088" y="930275"/>
          <p14:tracePt t="16995" x="1550988" y="930275"/>
          <p14:tracePt t="17011" x="1528763" y="939800"/>
          <p14:tracePt t="17028" x="1454150" y="939800"/>
          <p14:tracePt t="17045" x="1382713" y="935038"/>
          <p14:tracePt t="17061" x="1308100" y="923925"/>
          <p14:tracePt t="17078" x="1139825" y="919163"/>
          <p14:tracePt t="17095" x="1011238" y="885825"/>
          <p14:tracePt t="17112" x="896938" y="847725"/>
          <p14:tracePt t="17114" x="831850" y="838200"/>
          <p14:tracePt t="17130" x="788988" y="820738"/>
          <p14:tracePt t="17145" x="708025" y="766763"/>
          <p14:tracePt t="17161" x="685800" y="735013"/>
          <p14:tracePt t="17178" x="681038" y="685800"/>
          <p14:tracePt t="17195" x="685800" y="615950"/>
          <p14:tracePt t="17211" x="685800" y="600075"/>
          <p14:tracePt t="17228" x="723900" y="550863"/>
          <p14:tracePt t="17245" x="750888" y="508000"/>
          <p14:tracePt t="17261" x="773113" y="496888"/>
          <p14:tracePt t="17278" x="847725" y="449263"/>
          <p14:tracePt t="17295" x="993775" y="388938"/>
          <p14:tracePt t="17311" x="1074738" y="366713"/>
          <p14:tracePt t="17328" x="1420813" y="280988"/>
          <p14:tracePt t="17346" x="1681163" y="258763"/>
          <p14:tracePt t="17361" x="1766888" y="254000"/>
          <p14:tracePt t="17378" x="1973263" y="242888"/>
          <p14:tracePt t="17395" x="2112963" y="231775"/>
          <p14:tracePt t="17411" x="2227263" y="231775"/>
          <p14:tracePt t="17428" x="2416175" y="231775"/>
          <p14:tracePt t="17445" x="2544763" y="238125"/>
          <p14:tracePt t="17461" x="2643188" y="249238"/>
          <p14:tracePt t="17478" x="2735263" y="254000"/>
          <p14:tracePt t="17495" x="2820988" y="280988"/>
          <p14:tracePt t="17512" x="2852738" y="296863"/>
          <p14:tracePt t="17528" x="2901950" y="323850"/>
          <p14:tracePt t="17545" x="2978150" y="384175"/>
          <p14:tracePt t="17561" x="2998788" y="400050"/>
          <p14:tracePt t="17578" x="3036888" y="442913"/>
          <p14:tracePt t="17595" x="3074988" y="519113"/>
          <p14:tracePt t="17611" x="3086100" y="534988"/>
          <p14:tracePt t="17628" x="3090863" y="573088"/>
          <p14:tracePt t="17645" x="3090863" y="588963"/>
          <p14:tracePt t="17661" x="3090863" y="593725"/>
          <p14:tracePt t="17678" x="3086100" y="604838"/>
          <p14:tracePt t="17695" x="3070225" y="615950"/>
          <p14:tracePt t="17711" x="3052763" y="620713"/>
          <p14:tracePt t="17728" x="3005138" y="642938"/>
          <p14:tracePt t="17745" x="2971800" y="647700"/>
          <p14:tracePt t="17761" x="2955925" y="647700"/>
          <p14:tracePt t="17778" x="2940050" y="647700"/>
          <p14:tracePt t="17795" x="2933700" y="647700"/>
          <p14:tracePt t="17811" x="2924175" y="654050"/>
          <p14:tracePt t="17828" x="2913063" y="654050"/>
          <p14:tracePt t="17845" x="2890838" y="658813"/>
          <p14:tracePt t="17861" x="2886075" y="658813"/>
          <p14:tracePt t="17878" x="2874963" y="669925"/>
          <p14:tracePt t="17895" x="2863850" y="676275"/>
          <p14:tracePt t="17928" x="2863850" y="681038"/>
          <p14:tracePt t="17955" x="2859088" y="681038"/>
          <p14:tracePt t="19356" x="2859088" y="692150"/>
          <p14:tracePt t="19366" x="2843213" y="719138"/>
          <p14:tracePt t="19376" x="2832100" y="750888"/>
          <p14:tracePt t="19385" x="2805113" y="793750"/>
          <p14:tracePt t="19395" x="2740025" y="892175"/>
          <p14:tracePt t="19411" x="2701925" y="957263"/>
          <p14:tracePt t="19428" x="2562225" y="1162050"/>
          <p14:tracePt t="19445" x="2405063" y="1382713"/>
          <p14:tracePt t="19478" x="2270125" y="1566863"/>
          <p14:tracePt t="19511" x="2193925" y="1674813"/>
          <p14:tracePt t="19545" x="2108200" y="1778000"/>
          <p14:tracePt t="19561" x="2074863" y="1800225"/>
          <p14:tracePt t="19578" x="2058988" y="1816100"/>
          <p14:tracePt t="19595" x="2054225" y="1820863"/>
          <p14:tracePt t="19655" x="2047875" y="1827213"/>
          <p14:tracePt t="19665" x="2032000" y="1836738"/>
          <p14:tracePt t="19675" x="2000250" y="1854200"/>
          <p14:tracePt t="19685" x="1939925" y="1890713"/>
          <p14:tracePt t="19695" x="1901825" y="1908175"/>
          <p14:tracePt t="19711" x="1870075" y="1924050"/>
          <p14:tracePt t="19728" x="1827213" y="1939925"/>
          <p14:tracePt t="19761" x="1820863" y="1939925"/>
          <p14:tracePt t="19778" x="1816100" y="1939925"/>
          <p14:tracePt t="19795" x="1778000" y="1939925"/>
          <p14:tracePt t="19811" x="1735138" y="1939925"/>
          <p14:tracePt t="19828" x="1582738" y="1939925"/>
          <p14:tracePt t="19845" x="1409700" y="1951038"/>
          <p14:tracePt t="19862" x="1346200" y="1951038"/>
          <p14:tracePt t="19878" x="1312863" y="1951038"/>
          <p14:tracePt t="19945" x="1312863" y="1939925"/>
          <p14:tracePt t="19955" x="1319213" y="1939925"/>
          <p14:tracePt t="19965" x="1323975" y="1935163"/>
          <p14:tracePt t="19978" x="1335088" y="1935163"/>
          <p14:tracePt t="19995" x="1393825" y="1935163"/>
          <p14:tracePt t="20011" x="1438275" y="1935163"/>
          <p14:tracePt t="20028" x="1643063" y="1935163"/>
          <p14:tracePt t="20045" x="1843088" y="1939925"/>
          <p14:tracePt t="20061" x="1928813" y="1951038"/>
          <p14:tracePt t="20078" x="2085975" y="1951038"/>
          <p14:tracePt t="20096" x="2117725" y="1962150"/>
          <p14:tracePt t="20725" x="2124075" y="1966913"/>
          <p14:tracePt t="20846" x="2139950" y="1966913"/>
          <p14:tracePt t="20856" x="2162175" y="1966913"/>
          <p14:tracePt t="20865" x="2189163" y="1966913"/>
          <p14:tracePt t="20879" x="2270125" y="1966913"/>
          <p14:tracePt t="20895" x="2501900" y="1955800"/>
          <p14:tracePt t="20912" x="2589213" y="1951038"/>
          <p14:tracePt t="20928" x="2805113" y="1928813"/>
          <p14:tracePt t="20961" x="2863850" y="1912938"/>
          <p14:tracePt t="21318" x="2870200" y="1912938"/>
          <p14:tracePt t="21406" x="2879725" y="1912938"/>
          <p14:tracePt t="21416" x="2901950" y="1908175"/>
          <p14:tracePt t="21428" x="2913063" y="1901825"/>
          <p14:tracePt t="21445" x="2955925" y="1885950"/>
          <p14:tracePt t="21462" x="2967038" y="1881188"/>
          <p14:tracePt t="21478" x="2982913" y="1874838"/>
          <p14:tracePt t="21495" x="2982913" y="1870075"/>
          <p14:tracePt t="21545" x="2998788" y="1854200"/>
          <p14:tracePt t="22185" x="3005138" y="1854200"/>
          <p14:tracePt t="22195" x="3025775" y="1854200"/>
          <p14:tracePt t="22205" x="3052763" y="1854200"/>
          <p14:tracePt t="22215" x="3101975" y="1854200"/>
          <p14:tracePt t="22245" x="3286125" y="1863725"/>
          <p14:tracePt t="22278" x="3367088" y="1874838"/>
          <p14:tracePt t="22311" x="3382963" y="1874838"/>
          <p14:tracePt t="23366" x="3355975" y="1874838"/>
          <p14:tracePt t="23377" x="3306763" y="1874838"/>
          <p14:tracePt t="23385" x="3243263" y="1881188"/>
          <p14:tracePt t="23395" x="3167063" y="1890713"/>
          <p14:tracePt t="23412" x="3016250" y="1890713"/>
          <p14:tracePt t="23428" x="2778125" y="1890713"/>
          <p14:tracePt t="23445" x="2328863" y="1890713"/>
          <p14:tracePt t="23461" x="2043113" y="1908175"/>
          <p14:tracePt t="23494" x="1647825" y="1901825"/>
          <p14:tracePt t="23528" x="1600200" y="1901825"/>
          <p14:tracePt t="23561" x="1519238" y="1901825"/>
          <p14:tracePt t="23578" x="1443038" y="1901825"/>
          <p14:tracePt t="23595" x="1393825" y="1901825"/>
          <p14:tracePt t="23611" x="1389063" y="1901825"/>
          <p14:tracePt t="23628" x="1366838" y="1908175"/>
          <p14:tracePt t="23645" x="1301750" y="1924050"/>
          <p14:tracePt t="23661" x="1254125" y="1924050"/>
          <p14:tracePt t="23678" x="1058863" y="1955800"/>
          <p14:tracePt t="23695" x="946150" y="1973263"/>
          <p14:tracePt t="23711" x="881063" y="1982788"/>
          <p14:tracePt t="23728" x="865188" y="1982788"/>
          <p14:tracePt t="39927" x="854075" y="1982788"/>
          <p14:tracePt t="40296" x="842963" y="1982788"/>
          <p14:tracePt t="40306" x="827088" y="1989138"/>
          <p14:tracePt t="40316" x="820738" y="1993900"/>
          <p14:tracePt t="40328" x="811213" y="2009775"/>
          <p14:tracePt t="40345" x="800100" y="2032000"/>
          <p14:tracePt t="40361" x="788988" y="2070100"/>
          <p14:tracePt t="40378" x="788988" y="2128838"/>
          <p14:tracePt t="40395" x="788988" y="2171700"/>
          <p14:tracePt t="40428" x="793750" y="2247900"/>
          <p14:tracePt t="40461" x="793750" y="2362200"/>
          <p14:tracePt t="40494" x="793750" y="2436813"/>
          <p14:tracePt t="40511" x="793750" y="2443163"/>
          <p14:tracePt t="40528" x="793750" y="2459038"/>
          <p14:tracePt t="40545" x="793750" y="2474913"/>
          <p14:tracePt t="40578" x="788988" y="2481263"/>
          <p14:tracePt t="40656" x="788988" y="2490788"/>
          <p14:tracePt t="40666" x="838200" y="2517775"/>
          <p14:tracePt t="40678" x="892175" y="2544763"/>
          <p14:tracePt t="40695" x="966788" y="2589213"/>
          <p14:tracePt t="40711" x="1020763" y="2605088"/>
          <p14:tracePt t="40728" x="1085850" y="2625725"/>
          <p14:tracePt t="40744" x="1092200" y="2625725"/>
          <p14:tracePt t="40887" x="1092200" y="2632075"/>
          <p14:tracePt t="40905" x="1092200" y="2636838"/>
          <p14:tracePt t="40924" x="1092200" y="2643188"/>
          <p14:tracePt t="41127" x="1085850" y="2643188"/>
          <p14:tracePt t="41147" x="1074738" y="2643188"/>
          <p14:tracePt t="41155" x="1069975" y="2643188"/>
          <p14:tracePt t="41165" x="1065213" y="2643188"/>
          <p14:tracePt t="41667" x="1081088" y="2643188"/>
          <p14:tracePt t="41676" x="1101725" y="2643188"/>
          <p14:tracePt t="41684" x="1128713" y="2643188"/>
          <p14:tracePt t="41694" x="1150938" y="2643188"/>
          <p14:tracePt t="41712" x="1162050" y="2643188"/>
          <p14:tracePt t="41728" x="1189038" y="2652713"/>
          <p14:tracePt t="41745" x="1211263" y="2652713"/>
          <p14:tracePt t="41761" x="1231900" y="2659063"/>
          <p14:tracePt t="41795" x="1373188" y="2674938"/>
          <p14:tracePt t="41828" x="1492250" y="2679700"/>
          <p14:tracePt t="41862" x="1573213" y="2690813"/>
          <p14:tracePt t="41878" x="1609725" y="2697163"/>
          <p14:tracePt t="41895" x="1647825" y="2701925"/>
          <p14:tracePt t="41911" x="1663700" y="2713038"/>
          <p14:tracePt t="41928" x="1697038" y="2717800"/>
          <p14:tracePt t="41944" x="1724025" y="2724150"/>
          <p14:tracePt t="41961" x="1735138" y="2724150"/>
          <p14:tracePt t="41978" x="1746250" y="2728913"/>
          <p14:tracePt t="41995" x="1762125" y="2728913"/>
          <p14:tracePt t="42011" x="1782763" y="2728913"/>
          <p14:tracePt t="42028" x="1793875" y="2733675"/>
          <p14:tracePt t="42044" x="1816100" y="2733675"/>
          <p14:tracePt t="42061" x="1820863" y="2733675"/>
          <p14:tracePt t="42078" x="1847850" y="2740025"/>
          <p14:tracePt t="42095" x="1854200" y="2740025"/>
          <p14:tracePt t="42128" x="1858963" y="2740025"/>
          <p14:tracePt t="42154" x="1863725" y="2740025"/>
          <p14:tracePt t="43436" x="1870075" y="2740025"/>
          <p14:tracePt t="43446" x="1874838" y="2740025"/>
          <p14:tracePt t="43464" x="1874838" y="2733675"/>
          <p14:tracePt t="43474" x="1881188" y="2733675"/>
          <p14:tracePt t="43608" x="1858963" y="2744788"/>
          <p14:tracePt t="43617" x="1816100" y="2751138"/>
          <p14:tracePt t="43628" x="1762125" y="2767013"/>
          <p14:tracePt t="43661" x="1566863" y="2755900"/>
          <p14:tracePt t="43694" x="1128713" y="2571750"/>
          <p14:tracePt t="43728" x="838200" y="2420938"/>
          <p14:tracePt t="43744" x="800100" y="2371725"/>
          <p14:tracePt t="43761" x="784225" y="2344738"/>
          <p14:tracePt t="43778" x="784225" y="2312988"/>
          <p14:tracePt t="43794" x="800100" y="2243138"/>
          <p14:tracePt t="43811" x="827088" y="2189163"/>
          <p14:tracePt t="43828" x="892175" y="2135188"/>
          <p14:tracePt t="43845" x="1016000" y="2097088"/>
          <p14:tracePt t="43861" x="1092200" y="2097088"/>
          <p14:tracePt t="43878" x="1292225" y="2097088"/>
          <p14:tracePt t="43894" x="1528763" y="2097088"/>
          <p14:tracePt t="43911" x="1573213" y="2108200"/>
          <p14:tracePt t="43928" x="1609725" y="2128838"/>
          <p14:tracePt t="43944" x="1616075" y="2139950"/>
          <p14:tracePt t="43978" x="1616075" y="2144713"/>
          <p14:tracePt t="43994" x="1616075" y="2155825"/>
          <p14:tracePt t="44011" x="1616075" y="2162175"/>
          <p14:tracePt t="44028" x="1616075" y="2166938"/>
          <p14:tracePt t="44044" x="1616075" y="2178050"/>
          <p14:tracePt t="45987" x="1616075" y="2209800"/>
          <p14:tracePt t="45995" x="1616075" y="2274888"/>
          <p14:tracePt t="46004" x="1616075" y="2351088"/>
          <p14:tracePt t="46015" x="1616075" y="2425700"/>
          <p14:tracePt t="46028" x="1604963" y="2463800"/>
          <p14:tracePt t="46045" x="1593850" y="2562225"/>
          <p14:tracePt t="46061" x="1593850" y="2571750"/>
          <p14:tracePt t="46096" x="1593850" y="2593975"/>
          <p14:tracePt t="46165" x="1593850" y="2605088"/>
          <p14:tracePt t="46178" x="1593850" y="2663825"/>
          <p14:tracePt t="46194" x="1593850" y="2816225"/>
          <p14:tracePt t="46211" x="1600200" y="2901950"/>
          <p14:tracePt t="46228" x="1654175" y="3005138"/>
          <p14:tracePt t="46245" x="1681163" y="3032125"/>
          <p14:tracePt t="46261" x="1712913" y="3048000"/>
          <p14:tracePt t="46278" x="1728788" y="3052763"/>
          <p14:tracePt t="46294" x="1739900" y="3052763"/>
          <p14:tracePt t="46505" x="1746250" y="3052763"/>
          <p14:tracePt t="46515" x="1789113" y="3059113"/>
          <p14:tracePt t="46524" x="1854200" y="3070225"/>
          <p14:tracePt t="46535" x="1897063" y="3074988"/>
          <p14:tracePt t="46545" x="2009775" y="3086100"/>
          <p14:tracePt t="46561" x="2144713" y="3086100"/>
          <p14:tracePt t="46578" x="2371725" y="3086100"/>
          <p14:tracePt t="46595" x="2513013" y="3097213"/>
          <p14:tracePt t="46611" x="2598738" y="3097213"/>
          <p14:tracePt t="46628" x="2670175" y="3101975"/>
          <p14:tracePt t="46644" x="2697163" y="3101975"/>
          <p14:tracePt t="46725" x="2701925" y="3101975"/>
          <p14:tracePt t="46736" x="2724150" y="3106738"/>
          <p14:tracePt t="46744" x="2755900" y="3117850"/>
          <p14:tracePt t="46756" x="2782888" y="3124200"/>
          <p14:tracePt t="46764" x="2836863" y="3140075"/>
          <p14:tracePt t="46778" x="2870200" y="3151188"/>
          <p14:tracePt t="46794" x="2960688" y="3178175"/>
          <p14:tracePt t="46811" x="3005138" y="3178175"/>
          <p14:tracePt t="46828" x="3097213" y="3194050"/>
          <p14:tracePt t="46845" x="3178175" y="3198813"/>
          <p14:tracePt t="46861" x="3198813" y="3205163"/>
          <p14:tracePt t="46878" x="3286125" y="3205163"/>
          <p14:tracePt t="46895" x="3378200" y="3205163"/>
          <p14:tracePt t="46911" x="3479800" y="3214688"/>
          <p14:tracePt t="46928" x="3668713" y="3236913"/>
          <p14:tracePt t="46944" x="3798888" y="3248025"/>
          <p14:tracePt t="46961" x="3902075" y="3259138"/>
          <p14:tracePt t="46978" x="3994150" y="3275013"/>
          <p14:tracePt t="46994" x="4075113" y="3279775"/>
          <p14:tracePt t="47011" x="4113213" y="3279775"/>
          <p14:tracePt t="47028" x="4156075" y="3279775"/>
          <p14:tracePt t="47044" x="4214813" y="3279775"/>
          <p14:tracePt t="47061" x="4241800" y="3279775"/>
          <p14:tracePt t="47078" x="4349750" y="3279775"/>
          <p14:tracePt t="47095" x="4502150" y="3286125"/>
          <p14:tracePt t="47111" x="4545013" y="3290888"/>
          <p14:tracePt t="47128" x="4621213" y="3290888"/>
          <p14:tracePt t="47145" x="4691063" y="3290888"/>
          <p14:tracePt t="47161" x="4718050" y="3290888"/>
          <p14:tracePt t="47178" x="4830763" y="3286125"/>
          <p14:tracePt t="47194" x="4938713" y="3279775"/>
          <p14:tracePt t="47211" x="4976813" y="3270250"/>
          <p14:tracePt t="47228" x="5080000" y="3270250"/>
          <p14:tracePt t="47244" x="5138738" y="3270250"/>
          <p14:tracePt t="47261" x="5199063" y="3275013"/>
          <p14:tracePt t="47278" x="5264150" y="3279775"/>
          <p14:tracePt t="47294" x="5291138" y="3290888"/>
          <p14:tracePt t="47355" x="5295900" y="3290888"/>
          <p14:tracePt t="47725" x="5307013" y="3290888"/>
          <p14:tracePt t="47735" x="5329238" y="3290888"/>
          <p14:tracePt t="47745" x="5356225" y="3290888"/>
          <p14:tracePt t="47757" x="5414963" y="3290888"/>
          <p14:tracePt t="47765" x="5480050" y="3290888"/>
          <p14:tracePt t="47778" x="5691188" y="3302000"/>
          <p14:tracePt t="47794" x="5803900" y="3302000"/>
          <p14:tracePt t="47828" x="5938838" y="3302000"/>
          <p14:tracePt t="47861" x="6100763" y="3317875"/>
          <p14:tracePt t="47895" x="6489700" y="3360738"/>
          <p14:tracePt t="47911" x="6619875" y="3371850"/>
          <p14:tracePt t="47928" x="6696075" y="3382963"/>
          <p14:tracePt t="48426" x="6700838" y="3382963"/>
          <p14:tracePt t="48435" x="6727825" y="3382963"/>
          <p14:tracePt t="48446" x="6743700" y="3382963"/>
          <p14:tracePt t="48461" x="6765925" y="3371850"/>
          <p14:tracePt t="48478" x="6808788" y="3371850"/>
          <p14:tracePt t="48494" x="6911975" y="3367088"/>
          <p14:tracePt t="48511" x="6965950" y="3367088"/>
          <p14:tracePt t="48528" x="7204075" y="3371850"/>
          <p14:tracePt t="48561" x="7550150" y="3382963"/>
          <p14:tracePt t="48596" x="7889875" y="3405188"/>
          <p14:tracePt t="48629" x="8094663" y="3409950"/>
          <p14:tracePt t="48646" x="8247063" y="3421063"/>
          <p14:tracePt t="48662" x="8440738" y="3432175"/>
          <p14:tracePt t="48678" x="8694738" y="3432175"/>
          <p14:tracePt t="48694" x="8966200" y="3441700"/>
          <p14:tracePt t="48711" x="9105900" y="3441700"/>
          <p14:tracePt t="48728" x="9175750" y="3441700"/>
          <p14:tracePt t="48744" x="9182100" y="3441700"/>
          <p14:tracePt t="48886" x="9166225" y="3441700"/>
          <p14:tracePt t="48897" x="9148763" y="3441700"/>
          <p14:tracePt t="48906" x="9144000" y="3441700"/>
          <p14:tracePt t="50205" x="9137650" y="3441700"/>
          <p14:tracePt t="50216" x="9132888" y="3441700"/>
          <p14:tracePt t="50225" x="9128125" y="3441700"/>
          <p14:tracePt t="50351" x="9121775" y="3441700"/>
          <p14:tracePt t="50356" x="9117013" y="3441700"/>
          <p14:tracePt t="50484" x="9110663" y="3441700"/>
          <p14:tracePt t="50494" x="9105900" y="3441700"/>
          <p14:tracePt t="50795" x="9101138" y="3441700"/>
          <p14:tracePt t="51205" x="9094788" y="3441700"/>
          <p14:tracePt t="51215" x="9083675" y="3441700"/>
          <p14:tracePt t="51224" x="9078913" y="3441700"/>
          <p14:tracePt t="51234" x="9067800" y="3441700"/>
          <p14:tracePt t="51285" x="9063038" y="3441700"/>
          <p14:tracePt t="51317" x="9056688" y="3441700"/>
          <p14:tracePt t="51336" x="9051925" y="3441700"/>
          <p14:tracePt t="52276" x="9036050" y="3441700"/>
          <p14:tracePt t="52286" x="9009063" y="3425825"/>
          <p14:tracePt t="52296" x="8997950" y="3425825"/>
          <p14:tracePt t="52312" x="8975725" y="3414713"/>
          <p14:tracePt t="52346" x="8948738" y="3409950"/>
          <p14:tracePt t="52378" x="8948738" y="3405188"/>
          <p14:tracePt t="59601" x="7154863" y="4075113"/>
          <p14:tracePt t="59609" x="6669088" y="4225925"/>
          <p14:tracePt t="59618" x="6334125" y="4322763"/>
          <p14:tracePt t="59628" x="5907088" y="4414838"/>
          <p14:tracePt t="59645" x="4621213" y="4630738"/>
          <p14:tracePt t="59661" x="4167188" y="4722813"/>
          <p14:tracePt t="59678" x="3232150" y="4814888"/>
          <p14:tracePt t="59711" x="2524125" y="4814888"/>
          <p14:tracePt t="59745" x="2382838" y="4814888"/>
          <p14:tracePt t="59778" x="2366963" y="4830763"/>
          <p14:tracePt t="59794" x="2362200" y="4830763"/>
          <p14:tracePt t="59811" x="2362200" y="4837113"/>
          <p14:tracePt t="59845" x="2362200" y="4841875"/>
          <p14:tracePt t="62739" x="1204913" y="4668838"/>
          <p14:tracePt t="62744" x="1173163" y="4657725"/>
          <p14:tracePt t="62755" x="1139825" y="4641850"/>
          <p14:tracePt t="62765" x="1119188" y="4630738"/>
          <p14:tracePt t="62778" x="1119188" y="4625975"/>
          <p14:tracePt t="62794" x="1112838" y="4625975"/>
          <p14:tracePt t="62885" x="1112838" y="4610100"/>
          <p14:tracePt t="62895" x="1119188" y="4603750"/>
          <p14:tracePt t="62927" x="1119188" y="4598988"/>
          <p14:tracePt t="63016" x="1123950" y="4598988"/>
          <p14:tracePt t="63025" x="1139825" y="4587875"/>
          <p14:tracePt t="63036" x="1166813" y="4587875"/>
          <p14:tracePt t="63046" x="1189038" y="4576763"/>
          <p14:tracePt t="63061" x="1227138" y="4576763"/>
          <p14:tracePt t="63078" x="1312863" y="4576763"/>
          <p14:tracePt t="63095" x="1512888" y="4572000"/>
          <p14:tracePt t="63111" x="1600200" y="4572000"/>
          <p14:tracePt t="63114" x="1728788" y="4572000"/>
          <p14:tracePt t="63128" x="1789113" y="4572000"/>
          <p14:tracePt t="63145" x="1978025" y="4572000"/>
          <p14:tracePt t="63161" x="2032000" y="4572000"/>
          <p14:tracePt t="63178" x="2124075" y="4583113"/>
          <p14:tracePt t="63194" x="2155825" y="4583113"/>
          <p14:tracePt t="63211" x="2220913" y="4587875"/>
          <p14:tracePt t="63228" x="2270125" y="4603750"/>
          <p14:tracePt t="63244" x="2324100" y="4614863"/>
          <p14:tracePt t="63261" x="2351088" y="4621213"/>
          <p14:tracePt t="63278" x="2463800" y="4630738"/>
          <p14:tracePt t="63294" x="2620963" y="4641850"/>
          <p14:tracePt t="63311" x="2708275" y="4641850"/>
          <p14:tracePt t="63328" x="2836863" y="4648200"/>
          <p14:tracePt t="63347" x="2906713" y="4657725"/>
          <p14:tracePt t="63361" x="2955925" y="4657725"/>
          <p14:tracePt t="63378" x="3016250" y="4664075"/>
          <p14:tracePt t="63395" x="3063875" y="4664075"/>
          <p14:tracePt t="63411" x="3086100" y="4664075"/>
          <p14:tracePt t="63428" x="3097213" y="4664075"/>
          <p14:tracePt t="63484" x="3106738" y="4664075"/>
          <p14:tracePt t="63494" x="3124200" y="4664075"/>
          <p14:tracePt t="63505" x="3133725" y="4664075"/>
          <p14:tracePt t="63515" x="3160713" y="4657725"/>
          <p14:tracePt t="63527" x="3167063" y="4657725"/>
          <p14:tracePt t="63656" x="3144838" y="4657725"/>
          <p14:tracePt t="63666" x="3106738" y="4657725"/>
          <p14:tracePt t="63675" x="3043238" y="4657725"/>
          <p14:tracePt t="63684" x="2978150" y="4657725"/>
          <p14:tracePt t="63694" x="2913063" y="4657725"/>
          <p14:tracePt t="63711" x="2798763" y="4657725"/>
          <p14:tracePt t="63728" x="2670175" y="4668838"/>
          <p14:tracePt t="63744" x="2508250" y="4679950"/>
          <p14:tracePt t="63761" x="2378075" y="4691063"/>
          <p14:tracePt t="63778" x="2193925" y="4691063"/>
          <p14:tracePt t="63794" x="1982788" y="4691063"/>
          <p14:tracePt t="63811" x="1728788" y="4664075"/>
          <p14:tracePt t="63827" x="1438275" y="4598988"/>
          <p14:tracePt t="63845" x="1285875" y="4518025"/>
          <p14:tracePt t="63861" x="1274763" y="4506913"/>
          <p14:tracePt t="63878" x="1281113" y="4479925"/>
          <p14:tracePt t="63894" x="1301750" y="4452938"/>
          <p14:tracePt t="63911" x="1308100" y="4448175"/>
          <p14:tracePt t="63928" x="1328738" y="4437063"/>
          <p14:tracePt t="63944" x="1346200" y="4421188"/>
          <p14:tracePt t="63961" x="1404938" y="4398963"/>
          <p14:tracePt t="63978" x="1508125" y="4383088"/>
          <p14:tracePt t="63994" x="1616075" y="4371975"/>
          <p14:tracePt t="64011" x="1674813" y="4371975"/>
          <p14:tracePt t="64027" x="1793875" y="4371975"/>
          <p14:tracePt t="64044" x="1847850" y="4371975"/>
          <p14:tracePt t="64061" x="1870075" y="4371975"/>
          <p14:tracePt t="64078" x="1874838" y="4371975"/>
          <p14:tracePt t="64246" x="1881188" y="4387850"/>
          <p14:tracePt t="64256" x="1885950" y="4394200"/>
          <p14:tracePt t="64436" x="1885950" y="4410075"/>
          <p14:tracePt t="64446" x="1885950" y="4414838"/>
          <p14:tracePt t="64455" x="1890713" y="4421188"/>
          <p14:tracePt t="64474" x="1890713" y="4425950"/>
          <p14:tracePt t="64535" x="1890713" y="4430713"/>
          <p14:tracePt t="64555" x="1890713" y="4441825"/>
          <p14:tracePt t="64564" x="1890713" y="4448175"/>
          <p14:tracePt t="64575" x="1897063" y="4452938"/>
          <p14:tracePt t="64595" x="1901825" y="4464050"/>
          <p14:tracePt t="64628" x="1908175" y="4502150"/>
          <p14:tracePt t="64644" x="1912938" y="4522788"/>
          <p14:tracePt t="64678" x="1924050" y="4545013"/>
          <p14:tracePt t="64765" x="1924050" y="4556125"/>
          <p14:tracePt t="64775" x="1924050" y="4567238"/>
          <p14:tracePt t="64785" x="1928813" y="4576763"/>
          <p14:tracePt t="64795" x="1928813" y="4583113"/>
          <p14:tracePt t="64811" x="1928813" y="4587875"/>
          <p14:tracePt t="64827" x="1935163" y="4587875"/>
          <p14:tracePt t="65466" x="1935163" y="4598988"/>
          <p14:tracePt t="65475" x="1928813" y="4630738"/>
          <p14:tracePt t="65484" x="1928813" y="4641850"/>
          <p14:tracePt t="65494" x="1924050" y="4648200"/>
          <p14:tracePt t="65511" x="1917700" y="4648200"/>
          <p14:tracePt t="73139" x="6053138" y="2036763"/>
          <p14:tracePt t="73146" x="6165850" y="1944688"/>
          <p14:tracePt t="73161" x="6284913" y="1827213"/>
          <p14:tracePt t="73178" x="6376988" y="1746250"/>
          <p14:tracePt t="73194" x="6543675" y="1609725"/>
          <p14:tracePt t="73211" x="6626225" y="1539875"/>
          <p14:tracePt t="73244" x="7058025" y="1177925"/>
          <p14:tracePt t="73278" x="7646988" y="703263"/>
          <p14:tracePt t="73311" x="7743825" y="620713"/>
          <p14:tracePt t="73427" x="7732713" y="620713"/>
          <p14:tracePt t="73436" x="7723188" y="620713"/>
          <p14:tracePt t="73447" x="7673975" y="620713"/>
          <p14:tracePt t="73461" x="7570788" y="588963"/>
          <p14:tracePt t="73478" x="7366000" y="561975"/>
          <p14:tracePt t="73494" x="6916738" y="534988"/>
          <p14:tracePt t="73511" x="6403975" y="534988"/>
          <p14:tracePt t="73527" x="5761038" y="534988"/>
          <p14:tracePt t="73544" x="4794250" y="615950"/>
          <p14:tracePt t="73561" x="4506913" y="631825"/>
          <p14:tracePt t="73577" x="3886200" y="654050"/>
          <p14:tracePt t="73594" x="3441700" y="665163"/>
          <p14:tracePt t="73611" x="3367088" y="665163"/>
          <p14:tracePt t="73627" x="3117850" y="676275"/>
          <p14:tracePt t="73644" x="2917825" y="685800"/>
          <p14:tracePt t="73661" x="2852738" y="685800"/>
          <p14:tracePt t="73678" x="2805113" y="676275"/>
          <p14:tracePt t="73695" x="2798763" y="665163"/>
          <p14:tracePt t="73728" x="2798763" y="654050"/>
          <p14:tracePt t="73744" x="2798763" y="647700"/>
          <p14:tracePt t="73765" x="2798763" y="642938"/>
          <p14:tracePt t="73848" x="2809875" y="642938"/>
          <p14:tracePt t="73855" x="2825750" y="647700"/>
          <p14:tracePt t="73864" x="2825750" y="658813"/>
          <p14:tracePt t="73878" x="2820988" y="681038"/>
          <p14:tracePt t="73894" x="2701925" y="793750"/>
          <p14:tracePt t="73911" x="2632075" y="842963"/>
          <p14:tracePt t="73927" x="2501900" y="962025"/>
          <p14:tracePt t="73944" x="2443163" y="1011238"/>
          <p14:tracePt t="73961" x="2328863" y="1074738"/>
          <p14:tracePt t="73977" x="2171700" y="1123950"/>
          <p14:tracePt t="73994" x="2009775" y="1123950"/>
          <p14:tracePt t="74011" x="1946275" y="1123950"/>
          <p14:tracePt t="74027" x="1816100" y="1092200"/>
          <p14:tracePt t="74044" x="1755775" y="1074738"/>
          <p14:tracePt t="74061" x="1573213" y="1000125"/>
          <p14:tracePt t="74078" x="1404938" y="950913"/>
          <p14:tracePt t="74095" x="1319213" y="908050"/>
          <p14:tracePt t="74111" x="1274763" y="869950"/>
          <p14:tracePt t="74128" x="1254125" y="820738"/>
          <p14:tracePt t="74145" x="1254125" y="800100"/>
          <p14:tracePt t="74161" x="1258888" y="750888"/>
          <p14:tracePt t="74177" x="1292225" y="703263"/>
          <p14:tracePt t="74194" x="1350963" y="631825"/>
          <p14:tracePt t="74211" x="1393825" y="593725"/>
          <p14:tracePt t="74227" x="1492250" y="539750"/>
          <p14:tracePt t="74244" x="1627188" y="503238"/>
          <p14:tracePt t="74261" x="1701800" y="492125"/>
          <p14:tracePt t="74278" x="1870075" y="492125"/>
          <p14:tracePt t="74294" x="2016125" y="534988"/>
          <p14:tracePt t="74311" x="2027238" y="550863"/>
          <p14:tracePt t="74327" x="2043113" y="573088"/>
          <p14:tracePt t="74345" x="2043113" y="588963"/>
          <p14:tracePt t="74361" x="2043113" y="593725"/>
          <p14:tracePt t="74905" x="2047875" y="593725"/>
          <p14:tracePt t="74915" x="2097088" y="593725"/>
          <p14:tracePt t="74927" x="2124075" y="593725"/>
          <p14:tracePt t="74935" x="2151063" y="593725"/>
          <p14:tracePt t="74945" x="2189163" y="593725"/>
          <p14:tracePt t="74961" x="2220913" y="593725"/>
          <p14:tracePt t="74978" x="2297113" y="593725"/>
          <p14:tracePt t="74994" x="2371725" y="593725"/>
          <p14:tracePt t="75028" x="2481263" y="600075"/>
          <p14:tracePt t="75061" x="2686050" y="638175"/>
          <p14:tracePt t="75094" x="3009900" y="676275"/>
          <p14:tracePt t="75111" x="3074988" y="696913"/>
          <p14:tracePt t="75115" x="3106738" y="703263"/>
          <p14:tracePt t="75128" x="3133725" y="703263"/>
          <p14:tracePt t="75145" x="3155950" y="703263"/>
          <p14:tracePt t="75161" x="3178175" y="708025"/>
          <p14:tracePt t="75178" x="3225800" y="719138"/>
          <p14:tracePt t="75194" x="3306763" y="723900"/>
          <p14:tracePt t="75211" x="3344863" y="735013"/>
          <p14:tracePt t="75228" x="3436938" y="739775"/>
          <p14:tracePt t="75244" x="3517900" y="739775"/>
          <p14:tracePt t="75261" x="3540125" y="739775"/>
          <p14:tracePt t="75278" x="3605213" y="750888"/>
          <p14:tracePt t="75294" x="3636963" y="750888"/>
          <p14:tracePt t="75311" x="3713163" y="773113"/>
          <p14:tracePt t="75328" x="3798888" y="800100"/>
          <p14:tracePt t="75347" x="3859213" y="820738"/>
          <p14:tracePt t="75361" x="3879850" y="827088"/>
          <p14:tracePt t="75378" x="3922713" y="842963"/>
          <p14:tracePt t="75395" x="3944938" y="847725"/>
          <p14:tracePt t="75411" x="3944938" y="854075"/>
          <p14:tracePt t="75428" x="3949700" y="854075"/>
          <p14:tracePt t="75557" x="3949700" y="858838"/>
          <p14:tracePt t="75576" x="3944938" y="858838"/>
          <p14:tracePt t="75586" x="3933825" y="865188"/>
          <p14:tracePt t="75596" x="3929063" y="869950"/>
          <p14:tracePt t="75611" x="3906838" y="874713"/>
          <p14:tracePt t="75628" x="3841750" y="896938"/>
          <p14:tracePt t="75645" x="3783013" y="912813"/>
          <p14:tracePt t="75661" x="3760788" y="912813"/>
          <p14:tracePt t="76975" x="3778250" y="912813"/>
          <p14:tracePt t="76986" x="3805238" y="912813"/>
          <p14:tracePt t="76998" x="3859213" y="912813"/>
          <p14:tracePt t="77011" x="3886200" y="912813"/>
          <p14:tracePt t="77028" x="3971925" y="901700"/>
          <p14:tracePt t="77044" x="4075113" y="901700"/>
          <p14:tracePt t="77061" x="4122738" y="901700"/>
          <p14:tracePt t="77095" x="4403725" y="901700"/>
          <p14:tracePt t="77128" x="4594225" y="901700"/>
          <p14:tracePt t="77161" x="4702175" y="912813"/>
          <p14:tracePt t="77177" x="4706938" y="912813"/>
          <p14:tracePt t="79505" x="4999038" y="946150"/>
          <p14:tracePt t="79665" x="4992688" y="946150"/>
          <p14:tracePt t="79707" x="4983163" y="950913"/>
          <p14:tracePt t="79715" x="4972050" y="957263"/>
          <p14:tracePt t="79727" x="4956175" y="957263"/>
          <p14:tracePt t="79744" x="4922838" y="973138"/>
          <p14:tracePt t="79761" x="4911725" y="977900"/>
          <p14:tracePt t="79794" x="4864100" y="989013"/>
          <p14:tracePt t="79827" x="4749800" y="1011238"/>
          <p14:tracePt t="79861" x="4621213" y="1065213"/>
          <p14:tracePt t="79879" x="4495800" y="1112838"/>
          <p14:tracePt t="79896" x="4387850" y="1146175"/>
          <p14:tracePt t="79911" x="4333875" y="1166813"/>
          <p14:tracePt t="79928" x="4306888" y="1177925"/>
          <p14:tracePt t="79961" x="4302125" y="1184275"/>
          <p14:tracePt t="79977" x="4241800" y="1200150"/>
          <p14:tracePt t="79994" x="4176713" y="1204913"/>
          <p14:tracePt t="80011" x="4010025" y="1227138"/>
          <p14:tracePt t="80028" x="3859213" y="1227138"/>
          <p14:tracePt t="80044" x="3679825" y="1227138"/>
          <p14:tracePt t="80061" x="3621088" y="1227138"/>
          <p14:tracePt t="80077" x="3414713" y="1220788"/>
          <p14:tracePt t="80094" x="3198813" y="1177925"/>
          <p14:tracePt t="80111" x="3097213" y="1162050"/>
          <p14:tracePt t="80128" x="2767013" y="1112838"/>
          <p14:tracePt t="80145" x="2459038" y="1092200"/>
          <p14:tracePt t="80161" x="2362200" y="1092200"/>
          <p14:tracePt t="80177" x="2166938" y="1081088"/>
          <p14:tracePt t="80194" x="2139950" y="1081088"/>
          <p14:tracePt t="80211" x="2081213" y="1058863"/>
          <p14:tracePt t="80227" x="2054225" y="1042988"/>
          <p14:tracePt t="80244" x="2047875" y="1038225"/>
          <p14:tracePt t="80261" x="2009775" y="977900"/>
          <p14:tracePt t="80277" x="1955800" y="923925"/>
          <p14:tracePt t="80294" x="1924050" y="901700"/>
          <p14:tracePt t="80311" x="1809750" y="838200"/>
          <p14:tracePt t="80328" x="1755775" y="788988"/>
          <p14:tracePt t="80345" x="1692275" y="730250"/>
          <p14:tracePt t="80361" x="1663700" y="708025"/>
          <p14:tracePt t="80377" x="1647825" y="676275"/>
          <p14:tracePt t="80394" x="1647825" y="631825"/>
          <p14:tracePt t="80411" x="1647825" y="611188"/>
          <p14:tracePt t="80428" x="1685925" y="561975"/>
          <p14:tracePt t="80444" x="1762125" y="492125"/>
          <p14:tracePt t="80461" x="1804988" y="469900"/>
          <p14:tracePt t="80477" x="1951038" y="422275"/>
          <p14:tracePt t="80494" x="2144713" y="404813"/>
          <p14:tracePt t="80511" x="2232025" y="395288"/>
          <p14:tracePt t="80527" x="2432050" y="395288"/>
          <p14:tracePt t="80544" x="2508250" y="395288"/>
          <p14:tracePt t="80561" x="2713038" y="400050"/>
          <p14:tracePt t="80577" x="2782888" y="422275"/>
          <p14:tracePt t="80594" x="2798763" y="449263"/>
          <p14:tracePt t="80611" x="2798763" y="469900"/>
          <p14:tracePt t="80628" x="2798763" y="508000"/>
          <p14:tracePt t="80644" x="2794000" y="557213"/>
          <p14:tracePt t="80661" x="2778125" y="627063"/>
          <p14:tracePt t="80677" x="2744788" y="685800"/>
          <p14:tracePt t="80694" x="2697163" y="746125"/>
          <p14:tracePt t="80711" x="2616200" y="827088"/>
          <p14:tracePt t="80727" x="2562225" y="847725"/>
          <p14:tracePt t="80744" x="2486025" y="858838"/>
          <p14:tracePt t="80761" x="2454275" y="865188"/>
          <p14:tracePt t="80778" x="2328863" y="865188"/>
          <p14:tracePt t="80794" x="2151063" y="865188"/>
          <p14:tracePt t="80811" x="2074863" y="865188"/>
          <p14:tracePt t="80827" x="1908175" y="838200"/>
          <p14:tracePt t="80844" x="1800225" y="793750"/>
          <p14:tracePt t="80861" x="1778000" y="773113"/>
          <p14:tracePt t="80878" x="1708150" y="703263"/>
          <p14:tracePt t="80894" x="1697038" y="676275"/>
          <p14:tracePt t="80911" x="1685925" y="615950"/>
          <p14:tracePt t="80928" x="1685925" y="584200"/>
          <p14:tracePt t="80944" x="1712913" y="546100"/>
          <p14:tracePt t="80961" x="1755775" y="508000"/>
          <p14:tracePt t="80977" x="1870075" y="476250"/>
          <p14:tracePt t="80994" x="1924050" y="458788"/>
          <p14:tracePt t="81011" x="2139950" y="427038"/>
          <p14:tracePt t="81027" x="2290763" y="415925"/>
          <p14:tracePt t="81044" x="2405063" y="415925"/>
          <p14:tracePt t="81061" x="2486025" y="427038"/>
          <p14:tracePt t="81077" x="2513013" y="449263"/>
          <p14:tracePt t="81094" x="2513013" y="481013"/>
          <p14:tracePt t="81111" x="2513013" y="503238"/>
          <p14:tracePt t="81128" x="2513013" y="550863"/>
          <p14:tracePt t="81144" x="2501900" y="588963"/>
          <p14:tracePt t="81161" x="2463800" y="642938"/>
          <p14:tracePt t="81177" x="2382838" y="723900"/>
          <p14:tracePt t="81194" x="2263775" y="762000"/>
          <p14:tracePt t="81211" x="2200275" y="762000"/>
          <p14:tracePt t="81227" x="1973263" y="762000"/>
          <p14:tracePt t="81244" x="1831975" y="739775"/>
          <p14:tracePt t="81261" x="1809750" y="712788"/>
          <p14:tracePt t="81278" x="1778000" y="654050"/>
          <p14:tracePt t="81294" x="1778000" y="604838"/>
          <p14:tracePt t="81311" x="1793875" y="573088"/>
          <p14:tracePt t="81327" x="1843088" y="534988"/>
          <p14:tracePt t="81345" x="1928813" y="503238"/>
          <p14:tracePt t="81361" x="2043113" y="481013"/>
          <p14:tracePt t="81378" x="2232025" y="454025"/>
          <p14:tracePt t="81394" x="2463800" y="438150"/>
          <p14:tracePt t="81411" x="2555875" y="438150"/>
          <p14:tracePt t="81427" x="2593975" y="449263"/>
          <p14:tracePt t="81444" x="2609850" y="481013"/>
          <p14:tracePt t="81461" x="2609850" y="530225"/>
          <p14:tracePt t="81477" x="2609850" y="584200"/>
          <p14:tracePt t="81494" x="2609850" y="631825"/>
          <p14:tracePt t="81511" x="2609850" y="654050"/>
          <p14:tracePt t="81528" x="2566988" y="681038"/>
          <p14:tracePt t="81544" x="2490788" y="692150"/>
          <p14:tracePt t="81561" x="2447925" y="692150"/>
          <p14:tracePt t="81577" x="2308225" y="676275"/>
          <p14:tracePt t="81594" x="2263775" y="658813"/>
          <p14:tracePt t="81611" x="2205038" y="611188"/>
          <p14:tracePt t="81627" x="2205038" y="588963"/>
          <p14:tracePt t="81645" x="2209800" y="566738"/>
          <p14:tracePt t="81661" x="2232025" y="561975"/>
          <p14:tracePt t="81678" x="2301875" y="550863"/>
          <p14:tracePt t="81696" x="2362200" y="550863"/>
          <p14:tracePt t="81711" x="2405063" y="550863"/>
          <p14:tracePt t="81728" x="2463800" y="561975"/>
          <p14:tracePt t="81744" x="2562225" y="577850"/>
          <p14:tracePt t="81761" x="2636838" y="600075"/>
          <p14:tracePt t="81777" x="2767013" y="615950"/>
          <p14:tracePt t="81794" x="2859088" y="638175"/>
          <p14:tracePt t="81811" x="2944813" y="669925"/>
          <p14:tracePt t="81827" x="3043238" y="712788"/>
          <p14:tracePt t="81844" x="3205163" y="784225"/>
          <p14:tracePt t="81861" x="3270250" y="804863"/>
          <p14:tracePt t="81878" x="3479800" y="865188"/>
          <p14:tracePt t="81894" x="3648075" y="896938"/>
          <p14:tracePt t="81911" x="3686175" y="896938"/>
          <p14:tracePt t="81927" x="3690938" y="896938"/>
          <p14:tracePt t="81964" x="3690938" y="901700"/>
          <p14:tracePt t="81978" x="3686175" y="908050"/>
          <p14:tracePt t="81994" x="3679825" y="908050"/>
          <p14:tracePt t="82011" x="3621088" y="912813"/>
          <p14:tracePt t="82028" x="3497263" y="912813"/>
          <p14:tracePt t="82044" x="3432175" y="912813"/>
          <p14:tracePt t="82061" x="3290888" y="912813"/>
          <p14:tracePt t="82077" x="3232150" y="874713"/>
          <p14:tracePt t="82094" x="3209925" y="815975"/>
          <p14:tracePt t="82111" x="3209925" y="757238"/>
          <p14:tracePt t="82128" x="3221038" y="696913"/>
          <p14:tracePt t="82145" x="3302000" y="604838"/>
          <p14:tracePt t="82161" x="3333750" y="577850"/>
          <p14:tracePt t="82177" x="3448050" y="512763"/>
          <p14:tracePt t="82194" x="3524250" y="492125"/>
          <p14:tracePt t="82211" x="3659188" y="465138"/>
          <p14:tracePt t="82227" x="3783013" y="465138"/>
          <p14:tracePt t="82244" x="3836988" y="481013"/>
          <p14:tracePt t="82261" x="3940175" y="546100"/>
          <p14:tracePt t="82277" x="3994150" y="631825"/>
          <p14:tracePt t="82294" x="3998913" y="658813"/>
          <p14:tracePt t="82311" x="3998913" y="735013"/>
          <p14:tracePt t="82328" x="3987800" y="773113"/>
          <p14:tracePt t="82345" x="3944938" y="815975"/>
          <p14:tracePt t="82361" x="3902075" y="842963"/>
          <p14:tracePt t="82378" x="3832225" y="854075"/>
          <p14:tracePt t="82394" x="3794125" y="854075"/>
          <p14:tracePt t="82411" x="3706813" y="815975"/>
          <p14:tracePt t="82427" x="3679825" y="762000"/>
          <p14:tracePt t="82444" x="3668713" y="739775"/>
          <p14:tracePt t="82461" x="3668713" y="719138"/>
          <p14:tracePt t="82478" x="3690938" y="708025"/>
          <p14:tracePt t="82494" x="3859213" y="708025"/>
          <p14:tracePt t="82511" x="4048125" y="708025"/>
          <p14:tracePt t="82527" x="4826000" y="735013"/>
          <p14:tracePt t="82544" x="5711825" y="788988"/>
          <p14:tracePt t="82561" x="6003925" y="815975"/>
          <p14:tracePt t="82577" x="6669088" y="901700"/>
          <p14:tracePt t="82594" x="6853238" y="919163"/>
          <p14:tracePt t="82611" x="7273925" y="919163"/>
          <p14:tracePt t="82627" x="7451725" y="919163"/>
          <p14:tracePt t="82644" x="7489825" y="919163"/>
          <p14:tracePt t="82696" x="7458075" y="919163"/>
          <p14:tracePt t="82706" x="7381875" y="919163"/>
          <p14:tracePt t="82715" x="7305675" y="919163"/>
          <p14:tracePt t="82728" x="7134225" y="930275"/>
          <p14:tracePt t="82744" x="6896100" y="939800"/>
          <p14:tracePt t="82761" x="6604000" y="962025"/>
          <p14:tracePt t="82777" x="6462713" y="962025"/>
          <p14:tracePt t="82794" x="6372225" y="962025"/>
          <p14:tracePt t="82811" x="6334125" y="962025"/>
          <p14:tracePt t="82827" x="6318250" y="962025"/>
          <p14:tracePt t="82844" x="6300788" y="962025"/>
          <p14:tracePt t="82861" x="6296025" y="962025"/>
          <p14:tracePt t="82878" x="6284913" y="962025"/>
          <p14:tracePt t="82935" x="6311900" y="962025"/>
          <p14:tracePt t="82945" x="6426200" y="962025"/>
          <p14:tracePt t="82955" x="6500813" y="962025"/>
          <p14:tracePt t="82965" x="6604000" y="962025"/>
          <p14:tracePt t="82977" x="6727825" y="962025"/>
          <p14:tracePt t="82994" x="6792913" y="962025"/>
          <p14:tracePt t="83011" x="6846888" y="962025"/>
          <p14:tracePt t="83065" x="6842125" y="962025"/>
          <p14:tracePt t="83075" x="6792913" y="962025"/>
          <p14:tracePt t="83085" x="6716713" y="973138"/>
          <p14:tracePt t="83096" x="6642100" y="973138"/>
          <p14:tracePt t="83111" x="6489700" y="973138"/>
          <p14:tracePt t="83129" x="6235700" y="984250"/>
          <p14:tracePt t="83145" x="5965825" y="1004888"/>
          <p14:tracePt t="83161" x="5911850" y="1004888"/>
          <p14:tracePt t="83178" x="5907088" y="1004888"/>
          <p14:tracePt t="83194" x="5961063" y="1004888"/>
          <p14:tracePt t="83211" x="6035675" y="1004888"/>
          <p14:tracePt t="83228" x="6354763" y="1000125"/>
          <p14:tracePt t="83244" x="6662738" y="977900"/>
          <p14:tracePt t="83261" x="6738938" y="977900"/>
          <p14:tracePt t="83278" x="6815138" y="977900"/>
          <p14:tracePt t="83365" x="6792913" y="977900"/>
          <p14:tracePt t="83375" x="6723063" y="977900"/>
          <p14:tracePt t="83385" x="6657975" y="984250"/>
          <p14:tracePt t="83395" x="6581775" y="993775"/>
          <p14:tracePt t="83411" x="6365875" y="1016000"/>
          <p14:tracePt t="83428" x="6149975" y="1038225"/>
          <p14:tracePt t="83444" x="6100763" y="1038225"/>
          <p14:tracePt t="83477" x="6134100" y="1038225"/>
          <p14:tracePt t="83494" x="6273800" y="1027113"/>
          <p14:tracePt t="83511" x="6403975" y="1016000"/>
          <p14:tracePt t="83528" x="6604000" y="1004888"/>
          <p14:tracePt t="83544" x="6653213" y="1004888"/>
          <p14:tracePt t="83561" x="6657975" y="1004888"/>
          <p14:tracePt t="83626" x="6653213" y="1004888"/>
          <p14:tracePt t="83635" x="6642100" y="1004888"/>
          <p14:tracePt t="83647" x="6630988" y="1004888"/>
          <p14:tracePt t="83661" x="6626225" y="1004888"/>
          <p14:tracePt t="83678" x="6619875" y="1004888"/>
          <p14:tracePt t="84128" x="6588125" y="1011238"/>
          <p14:tracePt t="84135" x="6534150" y="1020763"/>
          <p14:tracePt t="84147" x="6442075" y="1031875"/>
          <p14:tracePt t="84161" x="6300788" y="1054100"/>
          <p14:tracePt t="84177" x="5495925" y="1085850"/>
          <p14:tracePt t="84194" x="5257800" y="1096963"/>
          <p14:tracePt t="84211" x="4387850" y="1096963"/>
          <p14:tracePt t="84244" x="3632200" y="1069975"/>
          <p14:tracePt t="84278" x="3198813" y="1031875"/>
          <p14:tracePt t="84311" x="3151188" y="1000125"/>
          <p14:tracePt t="84328" x="3124200" y="989013"/>
          <p14:tracePt t="84344" x="3079750" y="977900"/>
          <p14:tracePt t="84361" x="3043238" y="977900"/>
          <p14:tracePt t="84378" x="2971800" y="977900"/>
          <p14:tracePt t="84394" x="2906713" y="977900"/>
          <p14:tracePt t="84411" x="2843213" y="977900"/>
          <p14:tracePt t="84428" x="2740025" y="977900"/>
          <p14:tracePt t="84444" x="2701925" y="977900"/>
          <p14:tracePt t="84494" x="2697163" y="977900"/>
          <p14:tracePt t="84504" x="2690813" y="977900"/>
          <p14:tracePt t="84515" x="2670175" y="989013"/>
          <p14:tracePt t="84527" x="2652713" y="989013"/>
          <p14:tracePt t="84544" x="2593975" y="993775"/>
          <p14:tracePt t="84561" x="2474913" y="993775"/>
          <p14:tracePt t="84578" x="2339975" y="993775"/>
          <p14:tracePt t="84594" x="2335213" y="993775"/>
          <p14:tracePt t="84628" x="2351088" y="973138"/>
          <p14:tracePt t="84644" x="2598738" y="935038"/>
          <p14:tracePt t="84661" x="2701925" y="935038"/>
          <p14:tracePt t="84678" x="3702050" y="896938"/>
          <p14:tracePt t="84694" x="5599113" y="788988"/>
          <p14:tracePt t="84711" x="6219825" y="750888"/>
          <p14:tracePt t="84728" x="7885113" y="692150"/>
          <p14:tracePt t="84744" x="8339138" y="665163"/>
          <p14:tracePt t="84834" x="8348663" y="676275"/>
          <p14:tracePt t="84847" x="8382000" y="696913"/>
          <p14:tracePt t="84854" x="8386763" y="712788"/>
          <p14:tracePt t="84864" x="8397875" y="735013"/>
          <p14:tracePt t="84877" x="8404225" y="739775"/>
          <p14:tracePt t="84894" x="8404225" y="750888"/>
          <p14:tracePt t="84928" x="8404225" y="762000"/>
          <p14:tracePt t="84944" x="8404225" y="766763"/>
          <p14:tracePt t="84961" x="8408988" y="773113"/>
          <p14:tracePt t="84977" x="8413750" y="788988"/>
          <p14:tracePt t="84994" x="8413750" y="793750"/>
          <p14:tracePt t="85011" x="8413750" y="811213"/>
          <p14:tracePt t="85028" x="8408988" y="838200"/>
          <p14:tracePt t="85044" x="8382000" y="881063"/>
          <p14:tracePt t="85061" x="8359775" y="908050"/>
          <p14:tracePt t="85077" x="8332788" y="935038"/>
          <p14:tracePt t="85094" x="8289925" y="962025"/>
          <p14:tracePt t="85111" x="8231188" y="984250"/>
          <p14:tracePt t="85127" x="7993063" y="1004888"/>
          <p14:tracePt t="85144" x="7451725" y="1004888"/>
          <p14:tracePt t="85161" x="7289800" y="1000125"/>
          <p14:tracePt t="85177" x="6788150" y="984250"/>
          <p14:tracePt t="85194" x="6673850" y="984250"/>
          <p14:tracePt t="85211" x="6484938" y="950913"/>
          <p14:tracePt t="85227" x="6457950" y="908050"/>
          <p14:tracePt t="85244" x="6457950" y="885825"/>
          <p14:tracePt t="85261" x="6457950" y="831850"/>
          <p14:tracePt t="85277" x="6457950" y="762000"/>
          <p14:tracePt t="85294" x="6457950" y="735013"/>
          <p14:tracePt t="85311" x="6473825" y="654050"/>
          <p14:tracePt t="85327" x="6516688" y="588963"/>
          <p14:tracePt t="85345" x="6570663" y="539750"/>
          <p14:tracePt t="85361" x="6615113" y="512763"/>
          <p14:tracePt t="85378" x="6700838" y="481013"/>
          <p14:tracePt t="85394" x="6815138" y="438150"/>
          <p14:tracePt t="85411" x="7096125" y="384175"/>
          <p14:tracePt t="85428" x="7512050" y="307975"/>
          <p14:tracePt t="85444" x="7727950" y="269875"/>
          <p14:tracePt t="85461" x="7923213" y="249238"/>
          <p14:tracePt t="85477" x="8062913" y="249238"/>
          <p14:tracePt t="85494" x="8166100" y="254000"/>
          <p14:tracePt t="85511" x="8193088" y="254000"/>
          <p14:tracePt t="85527" x="8285163" y="280988"/>
          <p14:tracePt t="85544" x="8339138" y="296863"/>
          <p14:tracePt t="85561" x="8505825" y="346075"/>
          <p14:tracePt t="85577" x="8647113" y="415925"/>
          <p14:tracePt t="85595" x="8689975" y="442913"/>
          <p14:tracePt t="85611" x="8770938" y="523875"/>
          <p14:tracePt t="85627" x="8793163" y="573088"/>
          <p14:tracePt t="85645" x="8793163" y="631825"/>
          <p14:tracePt t="85661" x="8770938" y="681038"/>
          <p14:tracePt t="85677" x="8662988" y="793750"/>
          <p14:tracePt t="85694" x="8597900" y="847725"/>
          <p14:tracePt t="85711" x="8294688" y="966788"/>
          <p14:tracePt t="85727" x="8101013" y="1004888"/>
          <p14:tracePt t="85744" x="7970838" y="1016000"/>
          <p14:tracePt t="85761" x="7954963" y="1016000"/>
          <p14:tracePt t="85777" x="7954963" y="1004888"/>
          <p14:tracePt t="85794" x="7954963" y="993775"/>
          <p14:tracePt t="85811" x="7954963" y="989013"/>
          <p14:tracePt t="85827" x="7959725" y="984250"/>
          <p14:tracePt t="85844" x="7966075" y="977900"/>
          <p14:tracePt t="85861" x="7970838" y="977900"/>
          <p14:tracePt t="85878" x="7977188" y="973138"/>
          <p14:tracePt t="85894" x="7986713" y="973138"/>
          <p14:tracePt t="85911" x="8004175" y="973138"/>
          <p14:tracePt t="85927" x="8024813" y="973138"/>
          <p14:tracePt t="86035" x="8004175" y="977900"/>
          <p14:tracePt t="86045" x="7977188" y="989013"/>
          <p14:tracePt t="86054" x="7874000" y="993775"/>
          <p14:tracePt t="86065" x="7786688" y="993775"/>
          <p14:tracePt t="86077" x="7662863" y="1004888"/>
          <p14:tracePt t="86094" x="7305675" y="1016000"/>
          <p14:tracePt t="86111" x="7073900" y="1031875"/>
          <p14:tracePt t="86128" x="6804025" y="1031875"/>
          <p14:tracePt t="86145" x="6689725" y="1031875"/>
          <p14:tracePt t="86161" x="6669088" y="1027113"/>
          <p14:tracePt t="86177" x="6642100" y="1027113"/>
          <p14:tracePt t="86194" x="6608763" y="1027113"/>
          <p14:tracePt t="86211" x="6581775" y="1027113"/>
          <p14:tracePt t="86227" x="6496050" y="1020763"/>
          <p14:tracePt t="86245" x="6469063" y="1020763"/>
          <p14:tracePt t="86261" x="6426200" y="1020763"/>
          <p14:tracePt t="86277" x="6419850" y="1020763"/>
          <p14:tracePt t="86556" x="6426200" y="1020763"/>
          <p14:tracePt t="87097" x="6446838" y="1020763"/>
          <p14:tracePt t="87106" x="6523038" y="1020763"/>
          <p14:tracePt t="87116" x="6588125" y="1011238"/>
          <p14:tracePt t="87129" x="6662738" y="1011238"/>
          <p14:tracePt t="87145" x="6819900" y="1004888"/>
          <p14:tracePt t="87161" x="6835775" y="1004888"/>
          <p14:tracePt t="87378" x="6858000" y="1004888"/>
          <p14:tracePt t="87387" x="6884988" y="1004888"/>
          <p14:tracePt t="87397" x="6988175" y="1016000"/>
          <p14:tracePt t="87411" x="7181850" y="1016000"/>
          <p14:tracePt t="87428" x="7642225" y="993775"/>
          <p14:tracePt t="87444" x="7981950" y="946150"/>
          <p14:tracePt t="87478" x="8224838" y="885825"/>
          <p14:tracePt t="87544" x="8224838" y="881063"/>
          <p14:tracePt t="88448" x="8177213" y="885825"/>
          <p14:tracePt t="88456" x="8074025" y="908050"/>
          <p14:tracePt t="88467" x="7997825" y="912813"/>
          <p14:tracePt t="88478" x="7912100" y="923925"/>
          <p14:tracePt t="88494" x="7705725" y="957263"/>
          <p14:tracePt t="88511" x="7581900" y="966788"/>
          <p14:tracePt t="88527" x="7473950" y="984250"/>
          <p14:tracePt t="88561" x="7327900" y="1000125"/>
          <p14:tracePt t="88594" x="7035800" y="1020763"/>
          <p14:tracePt t="88628" x="6657975" y="1042988"/>
          <p14:tracePt t="88645" x="6619875" y="1042988"/>
          <p14:tracePt t="88661" x="6577013" y="1042988"/>
          <p14:tracePt t="88678" x="6570663" y="1042988"/>
          <p14:tracePt t="88694" x="6561138" y="1031875"/>
          <p14:tracePt t="88711" x="6554788" y="1031875"/>
          <p14:tracePt t="88727" x="6500813" y="1031875"/>
          <p14:tracePt t="88745" x="6408738" y="1031875"/>
          <p14:tracePt t="88761" x="6361113" y="1031875"/>
          <p14:tracePt t="88777" x="6327775" y="1031875"/>
          <p14:tracePt t="88835" x="6334125" y="1027113"/>
          <p14:tracePt t="88847" x="6350000" y="1027113"/>
          <p14:tracePt t="88855" x="6392863" y="1016000"/>
          <p14:tracePt t="88865" x="6408738" y="1016000"/>
          <p14:tracePt t="88878" x="6442075" y="1016000"/>
          <p14:tracePt t="88894" x="6527800" y="1016000"/>
          <p14:tracePt t="88911" x="6554788" y="1011238"/>
          <p14:tracePt t="88928" x="6673850" y="1000125"/>
          <p14:tracePt t="88944" x="6777038" y="993775"/>
          <p14:tracePt t="88961" x="6954838" y="973138"/>
          <p14:tracePt t="88977" x="7278688" y="950913"/>
          <p14:tracePt t="88994" x="7370763" y="939800"/>
          <p14:tracePt t="89011" x="7458075" y="939800"/>
          <p14:tracePt t="89027" x="7462838" y="939800"/>
          <p14:tracePt t="89095" x="7473950" y="939800"/>
          <p14:tracePt t="89105" x="7496175" y="939800"/>
          <p14:tracePt t="89114" x="7516813" y="946150"/>
          <p14:tracePt t="89129" x="7532688" y="946150"/>
          <p14:tracePt t="89145" x="7539038" y="950913"/>
          <p14:tracePt t="89356" x="7539038" y="930275"/>
          <p14:tracePt t="89365" x="7512050" y="881063"/>
          <p14:tracePt t="89375" x="7505700" y="815975"/>
          <p14:tracePt t="89385" x="7505700" y="788988"/>
          <p14:tracePt t="89396" x="7505700" y="750888"/>
          <p14:tracePt t="89411" x="7512050" y="719138"/>
          <p14:tracePt t="89444" x="7705725" y="615950"/>
          <p14:tracePt t="89477" x="8424863" y="573088"/>
          <p14:tracePt t="89511" x="8775700" y="642938"/>
          <p14:tracePt t="89527" x="8890000" y="708025"/>
          <p14:tracePt t="89544" x="8939213" y="766763"/>
          <p14:tracePt t="89561" x="8948738" y="800100"/>
          <p14:tracePt t="89577" x="8939213" y="815975"/>
          <p14:tracePt t="89595" x="8890000" y="842963"/>
          <p14:tracePt t="89611" x="8874125" y="842963"/>
          <p14:tracePt t="89628" x="8840788" y="842963"/>
          <p14:tracePt t="89646" x="8829675" y="842963"/>
          <p14:tracePt t="89685" x="8824913" y="842963"/>
          <p14:tracePt t="89706" x="8820150" y="842963"/>
          <p14:tracePt t="89714" x="8813800" y="838200"/>
          <p14:tracePt t="89728" x="8809038" y="838200"/>
          <p14:tracePt t="89744" x="8802688" y="831850"/>
          <p14:tracePt t="89761" x="8793163" y="827088"/>
          <p14:tracePt t="89778" x="8775700" y="815975"/>
          <p14:tracePt t="89794" x="8770938" y="815975"/>
          <p14:tracePt t="89811" x="8766175" y="815975"/>
          <p14:tracePt t="89854" x="8755063" y="815975"/>
          <p14:tracePt t="89864" x="8739188" y="815975"/>
          <p14:tracePt t="89878" x="8721725" y="815975"/>
          <p14:tracePt t="89894" x="8662988" y="815975"/>
          <p14:tracePt t="89911" x="8597900" y="815975"/>
          <p14:tracePt t="89927" x="8431213" y="815975"/>
          <p14:tracePt t="89944" x="7932738" y="838200"/>
          <p14:tracePt t="89961" x="7669213" y="854075"/>
          <p14:tracePt t="89977" x="7089775" y="885825"/>
          <p14:tracePt t="89994" x="6884988" y="885825"/>
          <p14:tracePt t="90011" x="6804025" y="885825"/>
          <p14:tracePt t="90027" x="6792913" y="892175"/>
          <p14:tracePt t="90044" x="6781800" y="896938"/>
          <p14:tracePt t="90061" x="6684963" y="896938"/>
          <p14:tracePt t="90077" x="6507163" y="901700"/>
          <p14:tracePt t="90094" x="6446838" y="912813"/>
          <p14:tracePt t="90128" x="6442075" y="912813"/>
          <p14:tracePt t="91806" x="6446838" y="912813"/>
          <p14:tracePt t="91816" x="6453188" y="908050"/>
          <p14:tracePt t="91826" x="6462713" y="892175"/>
          <p14:tracePt t="91835" x="6469063" y="892175"/>
          <p14:tracePt t="91848" x="6469063" y="885825"/>
          <p14:tracePt t="91874" x="6473825" y="885825"/>
          <p14:tracePt t="91884" x="6480175" y="881063"/>
          <p14:tracePt t="91911" x="6489700" y="865188"/>
          <p14:tracePt t="91944" x="6500813" y="854075"/>
          <p14:tracePt t="94128" x="7350125" y="892175"/>
          <p14:tracePt t="94136" x="7473950" y="901700"/>
          <p14:tracePt t="94147" x="7550150" y="912813"/>
          <p14:tracePt t="94161" x="7615238" y="912813"/>
          <p14:tracePt t="94177" x="7732713" y="912813"/>
          <p14:tracePt t="94194" x="7759700" y="912813"/>
          <p14:tracePt t="94211" x="7793038" y="912813"/>
          <p14:tracePt t="94244" x="7813675" y="912813"/>
          <p14:tracePt t="94278" x="7993063" y="946150"/>
          <p14:tracePt t="94311" x="8321675" y="957263"/>
          <p14:tracePt t="94328" x="8413750" y="957263"/>
          <p14:tracePt t="94375" x="8397875" y="946150"/>
          <p14:tracePt t="94385" x="8386763" y="939800"/>
          <p14:tracePt t="94415" x="8382000" y="939800"/>
          <p14:tracePt t="94435" x="8370888" y="939800"/>
          <p14:tracePt t="94445" x="8348663" y="939800"/>
          <p14:tracePt t="94456" x="8321675" y="939800"/>
          <p14:tracePt t="94465" x="8274050" y="939800"/>
          <p14:tracePt t="94478" x="8235950" y="939800"/>
          <p14:tracePt t="94494" x="8139113" y="923925"/>
          <p14:tracePt t="94510" x="8101013" y="919163"/>
          <p14:tracePt t="94527" x="7950200" y="827088"/>
          <p14:tracePt t="94544" x="7916863" y="800100"/>
          <p14:tracePt t="94560" x="7862888" y="762000"/>
          <p14:tracePt t="94577" x="7858125" y="757238"/>
          <p14:tracePt t="94595" x="7858125" y="750888"/>
          <p14:tracePt t="94675" x="7862888" y="750888"/>
          <p14:tracePt t="95044" x="7862888" y="762000"/>
          <p14:tracePt t="95054" x="7862888" y="766763"/>
          <p14:tracePt t="95075" x="7862888" y="777875"/>
          <p14:tracePt t="95085" x="7862888" y="793750"/>
          <p14:tracePt t="95096" x="7862888" y="800100"/>
          <p14:tracePt t="95111" x="7858125" y="804863"/>
          <p14:tracePt t="95128" x="7840663" y="815975"/>
          <p14:tracePt t="95161" x="7786688" y="842963"/>
          <p14:tracePt t="95194" x="7604125" y="885825"/>
          <p14:tracePt t="95227" x="7273925" y="912813"/>
          <p14:tracePt t="95244" x="7208838" y="912813"/>
          <p14:tracePt t="95261" x="7112000" y="912813"/>
          <p14:tracePt t="95278" x="7100888" y="912813"/>
          <p14:tracePt t="95294" x="7100888" y="908050"/>
          <p14:tracePt t="95311" x="7116763" y="896938"/>
          <p14:tracePt t="95328" x="7123113" y="885825"/>
          <p14:tracePt t="95346" x="7134225" y="865188"/>
          <p14:tracePt t="95360" x="7150100" y="858838"/>
          <p14:tracePt t="95378" x="7305675" y="838200"/>
          <p14:tracePt t="95394" x="7516813" y="827088"/>
          <p14:tracePt t="95411" x="7732713" y="815975"/>
          <p14:tracePt t="95427" x="7997825" y="815975"/>
          <p14:tracePt t="95444" x="8132763" y="815975"/>
          <p14:tracePt t="95461" x="8321675" y="815975"/>
          <p14:tracePt t="95477" x="8382000" y="815975"/>
          <p14:tracePt t="95494" x="8393113" y="815975"/>
          <p14:tracePt t="95511" x="8397875" y="815975"/>
          <p14:tracePt t="95554" x="8393113" y="820738"/>
          <p14:tracePt t="95564" x="8382000" y="838200"/>
          <p14:tracePt t="95574" x="8375650" y="842963"/>
          <p14:tracePt t="95584" x="8370888" y="842963"/>
          <p14:tracePt t="95595" x="8348663" y="847725"/>
          <p14:tracePt t="95610" x="8339138" y="847725"/>
          <p14:tracePt t="95627" x="8305800" y="854075"/>
          <p14:tracePt t="95645" x="8289925" y="858838"/>
          <p14:tracePt t="95677" x="8285163" y="865188"/>
          <p14:tracePt t="95694" x="8278813" y="869950"/>
          <p14:tracePt t="95711" x="8258175" y="881063"/>
          <p14:tracePt t="95727" x="8220075" y="901700"/>
          <p14:tracePt t="95745" x="8193088" y="919163"/>
          <p14:tracePt t="95760" x="8170863" y="923925"/>
          <p14:tracePt t="95777" x="8139113" y="930275"/>
          <p14:tracePt t="95794" x="8051800" y="930275"/>
          <p14:tracePt t="95811" x="7950200" y="930275"/>
          <p14:tracePt t="95827" x="7723188" y="923925"/>
          <p14:tracePt t="95844" x="7505700" y="901700"/>
          <p14:tracePt t="95861" x="7300913" y="838200"/>
          <p14:tracePt t="95877" x="7269163" y="793750"/>
          <p14:tracePt t="95894" x="7269163" y="757238"/>
          <p14:tracePt t="95911" x="7300913" y="692150"/>
          <p14:tracePt t="95927" x="7415213" y="615950"/>
          <p14:tracePt t="95944" x="7586663" y="566738"/>
          <p14:tracePt t="95961" x="7651750" y="557213"/>
          <p14:tracePt t="95977" x="7851775" y="546100"/>
          <p14:tracePt t="95994" x="8058150" y="561975"/>
          <p14:tracePt t="96011" x="8112125" y="588963"/>
          <p14:tracePt t="96027" x="8181975" y="669925"/>
          <p14:tracePt t="96044" x="8186738" y="735013"/>
          <p14:tracePt t="96060" x="8181975" y="757238"/>
          <p14:tracePt t="96077" x="8128000" y="804863"/>
          <p14:tracePt t="96095" x="8085138" y="827088"/>
          <p14:tracePt t="96111" x="8047038" y="827088"/>
          <p14:tracePt t="96128" x="7986713" y="831850"/>
          <p14:tracePt t="96144" x="7966075" y="831850"/>
          <p14:tracePt t="96160" x="7932738" y="831850"/>
          <p14:tracePt t="96177" x="7923213" y="831850"/>
          <p14:tracePt t="96337" x="7916863" y="831850"/>
          <p14:tracePt t="96350" x="7912100" y="838200"/>
          <p14:tracePt t="96355" x="7905750" y="842963"/>
          <p14:tracePt t="96364" x="7905750" y="847725"/>
          <p14:tracePt t="96377" x="7889875" y="858838"/>
          <p14:tracePt t="96394" x="7797800" y="892175"/>
          <p14:tracePt t="96410" x="7732713" y="901700"/>
          <p14:tracePt t="96427" x="7424738" y="901700"/>
          <p14:tracePt t="96444" x="7312025" y="901700"/>
          <p14:tracePt t="96461" x="7181850" y="896938"/>
          <p14:tracePt t="96477" x="7177088" y="896938"/>
          <p14:tracePt t="96494" x="7181850" y="892175"/>
          <p14:tracePt t="96511" x="7188200" y="885825"/>
          <p14:tracePt t="96527" x="7192963" y="881063"/>
          <p14:tracePt t="96544" x="7197725" y="881063"/>
          <p14:tracePt t="96627" x="7219950" y="881063"/>
          <p14:tracePt t="96637" x="7262813" y="881063"/>
          <p14:tracePt t="96647" x="7343775" y="881063"/>
          <p14:tracePt t="96661" x="7392988" y="892175"/>
          <p14:tracePt t="96677" x="7597775" y="892175"/>
          <p14:tracePt t="96694" x="7916863" y="892175"/>
          <p14:tracePt t="96711" x="8031163" y="892175"/>
          <p14:tracePt t="96727" x="8193088" y="892175"/>
          <p14:tracePt t="96744" x="8197850" y="892175"/>
          <p14:tracePt t="96777" x="8197850" y="896938"/>
          <p14:tracePt t="97225" x="8193088" y="896938"/>
          <p14:tracePt t="97235" x="8186738" y="901700"/>
          <p14:tracePt t="97685" x="8204200" y="908050"/>
          <p14:tracePt t="97696" x="8213725" y="908050"/>
          <p14:tracePt t="97706" x="8224838" y="912813"/>
          <p14:tracePt t="97714" x="8231188" y="912813"/>
          <p14:tracePt t="97727" x="8251825" y="919163"/>
          <p14:tracePt t="97744" x="8274050" y="919163"/>
          <p14:tracePt t="97761" x="8328025" y="919163"/>
          <p14:tracePt t="97794" x="8435975" y="919163"/>
          <p14:tracePt t="97828" x="8447088" y="919163"/>
          <p14:tracePt t="97895" x="8451850" y="923925"/>
          <p14:tracePt t="97905" x="8489950" y="930275"/>
          <p14:tracePt t="97915" x="8555038" y="939800"/>
          <p14:tracePt t="97927" x="8609013" y="939800"/>
          <p14:tracePt t="97944" x="8809038" y="950913"/>
          <p14:tracePt t="97961" x="8863013" y="950913"/>
          <p14:tracePt t="97978" x="8878888" y="950913"/>
          <p14:tracePt t="97994" x="8863013" y="957263"/>
          <p14:tracePt t="98011" x="8332788" y="1042988"/>
          <p14:tracePt t="98027" x="7051675" y="1238250"/>
          <p14:tracePt t="98044" x="5610225" y="1339850"/>
          <p14:tracePt t="98060" x="4765675" y="1355725"/>
          <p14:tracePt t="98077" x="3713163" y="1323975"/>
          <p14:tracePt t="98094" x="3394075" y="1292225"/>
          <p14:tracePt t="98111" x="3302000" y="1247775"/>
          <p14:tracePt t="98127" x="3263900" y="1184275"/>
          <p14:tracePt t="98145" x="3259138" y="1146175"/>
          <p14:tracePt t="98161" x="3236913" y="1101725"/>
          <p14:tracePt t="98177" x="3221038" y="1058863"/>
          <p14:tracePt t="98194" x="3221038" y="1000125"/>
          <p14:tracePt t="98210" x="3252788" y="966788"/>
          <p14:tracePt t="98227" x="3459163" y="854075"/>
          <p14:tracePt t="98244" x="3578225" y="811213"/>
          <p14:tracePt t="98261" x="3863975" y="757238"/>
          <p14:tracePt t="98277" x="4398963" y="692150"/>
          <p14:tracePt t="98294" x="4522788" y="692150"/>
          <p14:tracePt t="98311" x="4772025" y="696913"/>
          <p14:tracePt t="98327" x="4895850" y="750888"/>
          <p14:tracePt t="98344" x="4918075" y="773113"/>
          <p14:tracePt t="98361" x="4972050" y="865188"/>
          <p14:tracePt t="98377" x="4972050" y="912813"/>
          <p14:tracePt t="98394" x="4972050" y="930275"/>
          <p14:tracePt t="98411" x="4960938" y="935038"/>
          <p14:tracePt t="98427" x="4918075" y="935038"/>
          <p14:tracePt t="98444" x="4826000" y="908050"/>
          <p14:tracePt t="98460" x="4745038" y="854075"/>
          <p14:tracePt t="98477" x="4652963" y="762000"/>
          <p14:tracePt t="98494" x="4641850" y="719138"/>
          <p14:tracePt t="98510" x="4637088" y="685800"/>
          <p14:tracePt t="98566" x="4641850" y="685800"/>
          <p14:tracePt t="98575" x="4664075" y="703263"/>
          <p14:tracePt t="98585" x="4711700" y="719138"/>
          <p14:tracePt t="98595" x="4756150" y="735013"/>
          <p14:tracePt t="98611" x="4837113" y="757238"/>
          <p14:tracePt t="98627" x="5095875" y="800100"/>
          <p14:tracePt t="98644" x="5230813" y="800100"/>
          <p14:tracePt t="98661" x="5815013" y="815975"/>
          <p14:tracePt t="98678" x="6669088" y="788988"/>
          <p14:tracePt t="98694" x="6961188" y="773113"/>
          <p14:tracePt t="98710" x="7712075" y="739775"/>
          <p14:tracePt t="98727" x="8078788" y="730250"/>
          <p14:tracePt t="98744" x="8166100" y="730250"/>
          <p14:tracePt t="98761" x="8548688" y="739775"/>
          <p14:tracePt t="98778" x="8932863" y="777875"/>
          <p14:tracePt t="98794" x="9090025" y="777875"/>
          <p14:tracePt t="98811" x="9391650" y="811213"/>
          <p14:tracePt t="98828" x="9521825" y="820738"/>
          <p14:tracePt t="98844" x="9528175" y="820738"/>
          <p14:tracePt t="98885" x="9528175" y="827088"/>
          <p14:tracePt t="98895" x="9521825" y="831850"/>
          <p14:tracePt t="98911" x="9517063" y="838200"/>
          <p14:tracePt t="98928" x="9505950" y="847725"/>
          <p14:tracePt t="98944" x="9501188" y="858838"/>
          <p14:tracePt t="98961" x="9494838" y="865188"/>
          <p14:tracePt t="98978" x="9490075" y="869950"/>
          <p14:tracePt t="98994" x="9490075" y="874713"/>
          <p14:tracePt t="99011" x="9463088" y="881063"/>
          <p14:tracePt t="99027" x="9375775" y="896938"/>
          <p14:tracePt t="99044" x="9294813" y="896938"/>
          <p14:tracePt t="99061" x="8966200" y="923925"/>
          <p14:tracePt t="99077" x="8658225" y="923925"/>
          <p14:tracePt t="99094" x="8593138" y="923925"/>
          <p14:tracePt t="99111" x="8559800" y="885825"/>
          <p14:tracePt t="99127" x="8613775" y="811213"/>
          <p14:tracePt t="99144" x="8685213" y="739775"/>
          <p14:tracePt t="99160" x="8739188" y="685800"/>
          <p14:tracePt t="99177" x="8797925" y="627063"/>
          <p14:tracePt t="99194" x="8820150" y="604838"/>
          <p14:tracePt t="99210" x="8867775" y="588963"/>
          <p14:tracePt t="99227" x="8986838" y="584200"/>
          <p14:tracePt t="99244" x="9247188" y="573088"/>
          <p14:tracePt t="99261" x="9359900" y="573088"/>
          <p14:tracePt t="99277" x="9571038" y="577850"/>
          <p14:tracePt t="99294" x="9705975" y="631825"/>
          <p14:tracePt t="99311" x="9755188" y="658813"/>
          <p14:tracePt t="99327" x="9786938" y="712788"/>
          <p14:tracePt t="99345" x="9786938" y="746125"/>
          <p14:tracePt t="99361" x="9775825" y="762000"/>
          <p14:tracePt t="99378" x="9732963" y="804863"/>
          <p14:tracePt t="99394" x="9701213" y="820738"/>
          <p14:tracePt t="99411" x="9618663" y="847725"/>
          <p14:tracePt t="99427" x="9591675" y="847725"/>
          <p14:tracePt t="99475" x="9591675" y="854075"/>
          <p14:tracePt t="99575" x="9591675" y="858838"/>
          <p14:tracePt t="99586" x="9591675" y="869950"/>
          <p14:tracePt t="99597" x="9591675" y="874713"/>
          <p14:tracePt t="99611" x="9591675" y="881063"/>
          <p14:tracePt t="99628" x="9598025" y="885825"/>
          <p14:tracePt t="99646" x="9598025" y="892175"/>
          <p14:tracePt t="100857" x="9598025" y="901700"/>
          <p14:tracePt t="100867" x="9598025" y="912813"/>
          <p14:tracePt t="100878" x="9598025" y="939800"/>
          <p14:tracePt t="100894" x="9602788" y="962025"/>
          <p14:tracePt t="100911" x="9613900" y="1081088"/>
          <p14:tracePt t="100928" x="9629775" y="1189038"/>
          <p14:tracePt t="100944" x="9640888" y="1281113"/>
          <p14:tracePt t="100961" x="9663113" y="1409700"/>
          <p14:tracePt t="100994" x="9717088" y="1604963"/>
          <p14:tracePt t="101027" x="9917113" y="1804988"/>
          <p14:tracePt t="101061" x="10099675" y="1944688"/>
          <p14:tracePt t="101077" x="10171113" y="2009775"/>
          <p14:tracePt t="101094" x="10180638" y="2027238"/>
          <p14:tracePt t="101111" x="10213975" y="2070100"/>
          <p14:tracePt t="101127" x="10236200" y="2112963"/>
          <p14:tracePt t="101144" x="10236200" y="2124075"/>
          <p14:tracePt t="101160" x="10245725" y="2155825"/>
          <p14:tracePt t="101177" x="10256838" y="2227263"/>
          <p14:tracePt t="101194" x="10272713" y="2308225"/>
          <p14:tracePt t="101210" x="10279063" y="2371725"/>
          <p14:tracePt t="101227" x="10317163" y="2481263"/>
          <p14:tracePt t="101244" x="10360025" y="2578100"/>
          <p14:tracePt t="101260" x="10391775" y="2659063"/>
          <p14:tracePt t="101277" x="10402888" y="2706688"/>
          <p14:tracePt t="101294" x="10402888" y="2744788"/>
          <p14:tracePt t="101311" x="10402888" y="2794000"/>
          <p14:tracePt t="101327" x="10402888" y="2809875"/>
          <p14:tracePt t="101344" x="10402888" y="2820988"/>
          <p14:tracePt t="101361" x="10402888" y="2825750"/>
          <p14:tracePt t="101378" x="10402888" y="2836863"/>
          <p14:tracePt t="101394" x="10398125" y="2847975"/>
          <p14:tracePt t="101427" x="10391775" y="2852738"/>
          <p14:tracePt t="101444" x="10391775" y="2863850"/>
          <p14:tracePt t="101477" x="10391775" y="2870200"/>
          <p14:tracePt t="101545" x="10391775" y="2874963"/>
          <p14:tracePt t="101565" x="10391775" y="2879725"/>
          <p14:tracePt t="101575" x="10391775" y="2890838"/>
          <p14:tracePt t="101596" x="10391775" y="2897188"/>
          <p14:tracePt t="101604" x="10391775" y="2901950"/>
          <p14:tracePt t="101615" x="10387013" y="2906713"/>
          <p14:tracePt t="101627" x="10387013" y="2913063"/>
          <p14:tracePt t="101645" x="10387013" y="2917825"/>
          <p14:tracePt t="101807" x="10380663" y="2917825"/>
          <p14:tracePt t="101816" x="10375900" y="2924175"/>
          <p14:tracePt t="101946" x="10371138" y="2924175"/>
          <p14:tracePt t="101956" x="10364788" y="2924175"/>
          <p14:tracePt t="101966" x="10360025" y="2924175"/>
          <p14:tracePt t="101977" x="10353675" y="2917825"/>
          <p14:tracePt t="101994" x="10348913" y="2906713"/>
          <p14:tracePt t="102055" x="10344150" y="2906713"/>
          <p14:tracePt t="108839" x="10180638" y="2940050"/>
          <p14:tracePt t="108848" x="10171113" y="2951163"/>
          <p14:tracePt t="108855" x="10160000" y="2955925"/>
          <p14:tracePt t="108865" x="10126663" y="2971800"/>
          <p14:tracePt t="108878" x="10094913" y="2982913"/>
          <p14:tracePt t="108894" x="10029825" y="3016250"/>
          <p14:tracePt t="108911" x="9937750" y="3070225"/>
          <p14:tracePt t="108928" x="9818688" y="3124200"/>
          <p14:tracePt t="108961" x="9683750" y="3214688"/>
          <p14:tracePt t="108994" x="9067800" y="3475038"/>
          <p14:tracePt t="109028" x="7058025" y="3983038"/>
          <p14:tracePt t="109044" x="6376988" y="4113213"/>
          <p14:tracePt t="109061" x="5972175" y="4198938"/>
          <p14:tracePt t="109077" x="5522913" y="4295775"/>
          <p14:tracePt t="109095" x="5268913" y="4340225"/>
          <p14:tracePt t="109111" x="5138738" y="4360863"/>
          <p14:tracePt t="109114" x="5014913" y="4371975"/>
          <p14:tracePt t="109128" x="4902200" y="4383088"/>
          <p14:tracePt t="109145" x="4679950" y="4421188"/>
          <p14:tracePt t="109161" x="4387850" y="4468813"/>
          <p14:tracePt t="109178" x="4171950" y="4502150"/>
          <p14:tracePt t="109194" x="4052888" y="4518025"/>
          <p14:tracePt t="109211" x="3960813" y="4538663"/>
          <p14:tracePt t="109227" x="3913188" y="4538663"/>
          <p14:tracePt t="109244" x="3886200" y="4538663"/>
          <p14:tracePt t="109261" x="3805238" y="4529138"/>
          <p14:tracePt t="109277" x="3690938" y="4529138"/>
          <p14:tracePt t="109294" x="3641725" y="4529138"/>
          <p14:tracePt t="109311" x="3502025" y="4529138"/>
          <p14:tracePt t="109327" x="3387725" y="4529138"/>
          <p14:tracePt t="109345" x="3279775" y="4529138"/>
          <p14:tracePt t="109360" x="3252788" y="4529138"/>
          <p14:tracePt t="109377" x="3171825" y="4538663"/>
          <p14:tracePt t="109394" x="3144838" y="4545013"/>
          <p14:tracePt t="109410" x="3036888" y="4560888"/>
          <p14:tracePt t="109427" x="2917825" y="4587875"/>
          <p14:tracePt t="109444" x="2874963" y="4603750"/>
          <p14:tracePt t="109460" x="2767013" y="4652963"/>
          <p14:tracePt t="109477" x="2690813" y="4695825"/>
          <p14:tracePt t="109494" x="2632075" y="4745038"/>
          <p14:tracePt t="109510" x="2540000" y="4810125"/>
          <p14:tracePt t="109528" x="2486025" y="4864100"/>
          <p14:tracePt t="109544" x="2443163" y="4902200"/>
          <p14:tracePt t="109561" x="2409825" y="4933950"/>
          <p14:tracePt t="109577" x="2389188" y="4976813"/>
          <p14:tracePt t="109594" x="2371725" y="5019675"/>
          <p14:tracePt t="109611" x="2362200" y="5030788"/>
          <p14:tracePt t="109628" x="2362200" y="5064125"/>
          <p14:tracePt t="109645" x="2362200" y="5106988"/>
          <p14:tracePt t="109661" x="2355850" y="5129213"/>
          <p14:tracePt t="109678" x="2351088" y="5160963"/>
          <p14:tracePt t="109694" x="2344738" y="5172075"/>
          <p14:tracePt t="109711" x="2335213" y="5199063"/>
          <p14:tracePt t="109727" x="2328863" y="5219700"/>
          <p14:tracePt t="109744" x="2324100" y="5237163"/>
          <p14:tracePt t="109760" x="2312988" y="5253038"/>
          <p14:tracePt t="109777" x="2308225" y="5264150"/>
          <p14:tracePt t="109794" x="2301875" y="5268913"/>
          <p14:tracePt t="109810" x="2297113" y="5273675"/>
          <p14:tracePt t="109827" x="2286000" y="5280025"/>
          <p14:tracePt t="109845" x="2247900" y="5284788"/>
          <p14:tracePt t="109861" x="2236788" y="5284788"/>
          <p14:tracePt t="109877" x="2216150" y="5284788"/>
          <p14:tracePt t="109894" x="2205038" y="5284788"/>
          <p14:tracePt t="109911" x="2178050" y="5273675"/>
          <p14:tracePt t="109927" x="2166938" y="5257800"/>
          <p14:tracePt t="109961" x="2162175" y="5253038"/>
          <p14:tracePt t="110487" x="2166938" y="5253038"/>
          <p14:tracePt t="110506" x="2171700" y="5253038"/>
          <p14:tracePt t="110665" x="2178050" y="5253038"/>
          <p14:tracePt t="110675" x="2189163" y="5253038"/>
          <p14:tracePt t="110685" x="2193925" y="5253038"/>
          <p14:tracePt t="110697" x="2216150" y="5253038"/>
          <p14:tracePt t="110715" x="2220913" y="5253038"/>
          <p14:tracePt t="110827" x="2227263" y="5253038"/>
          <p14:tracePt t="110837" x="2236788" y="5253038"/>
          <p14:tracePt t="110848" x="2247900" y="5253038"/>
          <p14:tracePt t="110877" x="2297113" y="5257800"/>
          <p14:tracePt t="110894" x="2308225" y="5257800"/>
          <p14:tracePt t="110911" x="2312988" y="5257800"/>
          <p14:tracePt t="110997" x="2317750" y="5257800"/>
          <p14:tracePt t="111007" x="2339975" y="5257800"/>
          <p14:tracePt t="111016" x="2371725" y="5257800"/>
          <p14:tracePt t="111027" x="2382838" y="5257800"/>
          <p14:tracePt t="111044" x="2393950" y="5257800"/>
          <p14:tracePt t="111060" x="2420938" y="5257800"/>
          <p14:tracePt t="111077" x="2436813" y="5257800"/>
          <p14:tracePt t="111094" x="2454275" y="5257800"/>
          <p14:tracePt t="111111" x="2463800" y="5257800"/>
          <p14:tracePt t="111127" x="2508250" y="5264150"/>
          <p14:tracePt t="111145" x="2528888" y="5264150"/>
          <p14:tracePt t="111161" x="2582863" y="5273675"/>
          <p14:tracePt t="111177" x="2609850" y="5273675"/>
          <p14:tracePt t="111194" x="2616200" y="5280025"/>
          <p14:tracePt t="111277" x="2620963" y="5280025"/>
          <p14:tracePt t="111286" x="2625725" y="5280025"/>
          <p14:tracePt t="111305" x="2632075" y="5284788"/>
          <p14:tracePt t="111326" x="2636838" y="5284788"/>
          <p14:tracePt t="111336" x="2647950" y="5284788"/>
          <p14:tracePt t="111348" x="2652713" y="5284788"/>
          <p14:tracePt t="111361" x="2663825" y="5284788"/>
          <p14:tracePt t="111377" x="2679700" y="5284788"/>
          <p14:tracePt t="111394" x="2690813" y="5284788"/>
          <p14:tracePt t="111410" x="2697163" y="5284788"/>
          <p14:tracePt t="111427" x="2724150" y="5284788"/>
          <p14:tracePt t="111444" x="2762250" y="5284788"/>
          <p14:tracePt t="111460" x="2782888" y="5284788"/>
          <p14:tracePt t="111477" x="2816225" y="5284788"/>
          <p14:tracePt t="111494" x="2820988" y="5284788"/>
          <p14:tracePt t="111510" x="2825750" y="5284788"/>
          <p14:tracePt t="111527" x="2832100" y="5284788"/>
          <p14:tracePt t="111585" x="2832100" y="5280025"/>
          <p14:tracePt t="111597" x="2832100" y="5273675"/>
          <p14:tracePt t="111615" x="2832100" y="5268913"/>
          <p14:tracePt t="111635" x="2832100" y="5264150"/>
          <p14:tracePt t="111646" x="2832100" y="5257800"/>
          <p14:tracePt t="111655" x="2832100" y="5253038"/>
          <p14:tracePt t="111665" x="2832100" y="5237163"/>
          <p14:tracePt t="111677" x="2825750" y="5230813"/>
          <p14:tracePt t="111694" x="2820988" y="5219700"/>
          <p14:tracePt t="111711" x="2794000" y="5192713"/>
          <p14:tracePt t="111727" x="2751138" y="5122863"/>
          <p14:tracePt t="111744" x="2735263" y="5091113"/>
          <p14:tracePt t="111761" x="2697163" y="4983163"/>
          <p14:tracePt t="111778" x="2652713" y="4875213"/>
          <p14:tracePt t="111794" x="2647950" y="4841875"/>
          <p14:tracePt t="111811" x="2625725" y="4738688"/>
          <p14:tracePt t="111827" x="2620963" y="4621213"/>
          <p14:tracePt t="111845" x="2589213" y="4491038"/>
          <p14:tracePt t="111861" x="2562225" y="4430713"/>
          <p14:tracePt t="111877" x="2501900" y="4284663"/>
          <p14:tracePt t="111894" x="2432050" y="4194175"/>
          <p14:tracePt t="111911" x="2382838" y="4129088"/>
          <p14:tracePt t="111927" x="2286000" y="4010025"/>
          <p14:tracePt t="111944" x="2178050" y="3895725"/>
          <p14:tracePt t="111961" x="2108200" y="3832225"/>
          <p14:tracePt t="111977" x="2036763" y="3756025"/>
          <p14:tracePt t="111994" x="1978025" y="3695700"/>
          <p14:tracePt t="112011" x="1912938" y="3605213"/>
          <p14:tracePt t="112028" x="1827213" y="3468688"/>
          <p14:tracePt t="112044" x="1778000" y="3398838"/>
          <p14:tracePt t="112061" x="1746250" y="3333750"/>
          <p14:tracePt t="112077" x="1712913" y="3275013"/>
          <p14:tracePt t="112094" x="1701800" y="3270250"/>
          <p14:tracePt t="112111" x="1697038" y="3241675"/>
          <p14:tracePt t="112128" x="1697038" y="3232150"/>
          <p14:tracePt t="112145" x="1697038" y="3225800"/>
          <p14:tracePt t="112226" x="1681163" y="3225800"/>
          <p14:tracePt t="112766" x="1697038" y="3225800"/>
          <p14:tracePt t="112775" x="1701800" y="3225800"/>
          <p14:tracePt t="113956" x="1719263" y="3225800"/>
          <p14:tracePt t="113966" x="1728788" y="3225800"/>
          <p14:tracePt t="113978" x="1735138" y="3225800"/>
          <p14:tracePt t="114485" x="1773238" y="3214688"/>
          <p14:tracePt t="114495" x="1836738" y="3187700"/>
          <p14:tracePt t="114504" x="1897063" y="3151188"/>
          <p14:tracePt t="114514" x="1978025" y="3097213"/>
          <p14:tracePt t="114527" x="2020888" y="3070225"/>
          <p14:tracePt t="114544" x="2070100" y="3025775"/>
          <p14:tracePt t="114561" x="2182813" y="2917825"/>
          <p14:tracePt t="114577" x="2335213" y="2820988"/>
          <p14:tracePt t="114611" x="2740025" y="2659063"/>
          <p14:tracePt t="114644" x="3290888" y="2517775"/>
          <p14:tracePt t="114677" x="3497263" y="2436813"/>
          <p14:tracePt t="114694" x="3497263" y="2432050"/>
          <p14:tracePt t="114711" x="3497263" y="2425700"/>
          <p14:tracePt t="114727" x="3497263" y="2416175"/>
          <p14:tracePt t="114744" x="3497263" y="2405063"/>
          <p14:tracePt t="114760" x="3497263" y="2393950"/>
          <p14:tracePt t="114777" x="3497263" y="2378075"/>
          <p14:tracePt t="114794" x="3486150" y="2335213"/>
          <p14:tracePt t="114810" x="3463925" y="2290763"/>
          <p14:tracePt t="114827" x="3382963" y="2189163"/>
          <p14:tracePt t="114845" x="3140075" y="1944688"/>
          <p14:tracePt t="114861" x="3059113" y="1870075"/>
          <p14:tracePt t="114877" x="2874963" y="1670050"/>
          <p14:tracePt t="114894" x="2836863" y="1604963"/>
          <p14:tracePt t="114911" x="2762250" y="1474788"/>
          <p14:tracePt t="114928" x="2643188" y="1373188"/>
          <p14:tracePt t="114944" x="2582863" y="1339850"/>
          <p14:tracePt t="114961" x="2420938" y="1243013"/>
          <p14:tracePt t="114977" x="2324100" y="1177925"/>
          <p14:tracePt t="114994" x="2286000" y="1162050"/>
          <p14:tracePt t="115011" x="2270125" y="1155700"/>
          <p14:tracePt t="115027" x="2247900" y="1146175"/>
          <p14:tracePt t="115044" x="2236788" y="1146175"/>
          <p14:tracePt t="115061" x="2220913" y="1139825"/>
          <p14:tracePt t="115077" x="2178050" y="1123950"/>
          <p14:tracePt t="115094" x="2128838" y="1108075"/>
          <p14:tracePt t="115111" x="2027238" y="1101725"/>
          <p14:tracePt t="115127" x="1966913" y="1101725"/>
          <p14:tracePt t="115145" x="1928813" y="1101725"/>
          <p14:tracePt t="115160" x="1897063" y="1101725"/>
          <p14:tracePt t="115177" x="1843088" y="1101725"/>
          <p14:tracePt t="115194" x="1782763" y="1101725"/>
          <p14:tracePt t="115210" x="1663700" y="1101725"/>
          <p14:tracePt t="115227" x="1512888" y="1101725"/>
          <p14:tracePt t="115244" x="1465263" y="1101725"/>
          <p14:tracePt t="115261" x="1312863" y="1101725"/>
          <p14:tracePt t="115277" x="1085850" y="1081088"/>
          <p14:tracePt t="115294" x="993775" y="1047750"/>
          <p14:tracePt t="115311" x="762000" y="962025"/>
          <p14:tracePt t="115327" x="577850" y="869950"/>
          <p14:tracePt t="115346" x="508000" y="788988"/>
          <p14:tracePt t="115361" x="465138" y="719138"/>
          <p14:tracePt t="115377" x="458788" y="627063"/>
          <p14:tracePt t="115394" x="469900" y="566738"/>
          <p14:tracePt t="115410" x="508000" y="512763"/>
          <p14:tracePt t="115427" x="561975" y="454025"/>
          <p14:tracePt t="115444" x="620713" y="404813"/>
          <p14:tracePt t="115460" x="773113" y="330200"/>
          <p14:tracePt t="115477" x="989013" y="265113"/>
          <p14:tracePt t="115494" x="1281113" y="238125"/>
          <p14:tracePt t="115510" x="1616075" y="188913"/>
          <p14:tracePt t="115527" x="1989138" y="188913"/>
          <p14:tracePt t="115544" x="2101850" y="188913"/>
          <p14:tracePt t="115560" x="2151063" y="204788"/>
          <p14:tracePt t="115577" x="2162175" y="254000"/>
          <p14:tracePt t="115595" x="2166938" y="280988"/>
          <p14:tracePt t="115611" x="2166938" y="357188"/>
          <p14:tracePt t="115628" x="2166938" y="465138"/>
          <p14:tracePt t="115645" x="2155825" y="561975"/>
          <p14:tracePt t="115661" x="2139950" y="604838"/>
          <p14:tracePt t="115677" x="2085975" y="692150"/>
          <p14:tracePt t="115694" x="2063750" y="712788"/>
          <p14:tracePt t="115711" x="2036763" y="739775"/>
          <p14:tracePt t="115727" x="2027238" y="746125"/>
          <p14:tracePt t="115744" x="2020888" y="746125"/>
          <p14:tracePt t="115777" x="2016125" y="746125"/>
          <p14:tracePt t="115835" x="2016125" y="750888"/>
          <p14:tracePt t="115847" x="2016125" y="757238"/>
          <p14:tracePt t="115865" x="2016125" y="762000"/>
          <p14:tracePt t="115875" x="2016125" y="766763"/>
          <p14:tracePt t="115915" x="2020888" y="766763"/>
          <p14:tracePt t="115935" x="2027238" y="766763"/>
          <p14:tracePt t="115946" x="2036763" y="773113"/>
          <p14:tracePt t="115956" x="2047875" y="773113"/>
          <p14:tracePt t="115965" x="2090738" y="784225"/>
          <p14:tracePt t="115978" x="2128838" y="784225"/>
          <p14:tracePt t="115994" x="2182813" y="788988"/>
          <p14:tracePt t="116011" x="2393950" y="811213"/>
          <p14:tracePt t="116027" x="2598738" y="842963"/>
          <p14:tracePt t="116044" x="2643188" y="847725"/>
          <p14:tracePt t="116061" x="2789238" y="908050"/>
          <p14:tracePt t="116077" x="2886075" y="962025"/>
          <p14:tracePt t="116094" x="2917825" y="977900"/>
          <p14:tracePt t="116111" x="3032125" y="1042988"/>
          <p14:tracePt t="116114" x="3063875" y="1058863"/>
          <p14:tracePt t="116129" x="3086100" y="1074738"/>
          <p14:tracePt t="116145" x="3133725" y="1081088"/>
          <p14:tracePt t="116161" x="3178175" y="1096963"/>
          <p14:tracePt t="116177" x="3194050" y="1108075"/>
          <p14:tracePt t="116194" x="3225800" y="1108075"/>
          <p14:tracePt t="116211" x="3232150" y="1108075"/>
          <p14:tracePt t="116227" x="3236913" y="1112838"/>
          <p14:tracePt t="116244" x="3248025" y="1119188"/>
          <p14:tracePt t="116261" x="3252788" y="1119188"/>
          <p14:tracePt t="116277" x="3259138" y="1128713"/>
          <p14:tracePt t="116294" x="3263900" y="1128713"/>
          <p14:tracePt t="116310" x="3275013" y="1135063"/>
          <p14:tracePt t="116328" x="3290888" y="1139825"/>
          <p14:tracePt t="116346" x="3313113" y="1146175"/>
          <p14:tracePt t="116361" x="3317875" y="1146175"/>
          <p14:tracePt t="116377" x="3340100" y="1146175"/>
          <p14:tracePt t="116394" x="3344863" y="1150938"/>
          <p14:tracePt t="116411" x="3360738" y="1155700"/>
          <p14:tracePt t="116428" x="3382963" y="1155700"/>
          <p14:tracePt t="116444" x="3398838" y="1155700"/>
          <p14:tracePt t="116461" x="3405188" y="1155700"/>
          <p14:tracePt t="116676" x="3421063" y="1155700"/>
          <p14:tracePt t="116685" x="3448050" y="1155700"/>
          <p14:tracePt t="116698" x="3475038" y="1155700"/>
          <p14:tracePt t="116711" x="3486150" y="1155700"/>
          <p14:tracePt t="116727" x="3529013" y="1166813"/>
          <p14:tracePt t="116744" x="3540125" y="1166813"/>
          <p14:tracePt t="116761" x="3582988" y="1173163"/>
          <p14:tracePt t="116777" x="3632200" y="1173163"/>
          <p14:tracePt t="116794" x="3668713" y="1173163"/>
          <p14:tracePt t="116811" x="3679825" y="1173163"/>
          <p14:tracePt t="116827" x="3686175" y="1173163"/>
          <p14:tracePt t="117056" x="3679825" y="1173163"/>
          <p14:tracePt t="117098" x="3679825" y="1166813"/>
          <p14:tracePt t="117106" x="3675063" y="1166813"/>
          <p14:tracePt t="117126" x="3675063" y="1162050"/>
          <p14:tracePt t="117198" x="3771900" y="1150938"/>
          <p14:tracePt t="117210" x="3886200" y="1150938"/>
          <p14:tracePt t="117216" x="4010025" y="1150938"/>
          <p14:tracePt t="117227" x="4221163" y="1150938"/>
          <p14:tracePt t="117244" x="4295775" y="1150938"/>
          <p14:tracePt t="117260" x="4367213" y="1150938"/>
          <p14:tracePt t="117277" x="4371975" y="1150938"/>
          <p14:tracePt t="117311" x="4349750" y="1150938"/>
          <p14:tracePt t="117327" x="4306888" y="1139825"/>
          <p14:tracePt t="117344" x="4268788" y="1128713"/>
          <p14:tracePt t="117361" x="4210050" y="1123950"/>
          <p14:tracePt t="117378" x="4194175" y="1123950"/>
          <p14:tracePt t="117449" x="4187825" y="1123950"/>
          <p14:tracePt t="117460" x="4176713" y="1123950"/>
          <p14:tracePt t="117466" x="4156075" y="1123950"/>
          <p14:tracePt t="117477" x="4144963" y="1123950"/>
          <p14:tracePt t="117494" x="4140200" y="1123950"/>
          <p14:tracePt t="117510" x="4129088" y="1123950"/>
          <p14:tracePt t="117927" x="4102100" y="1123950"/>
          <p14:tracePt t="117936" x="4052888" y="1123950"/>
          <p14:tracePt t="117947" x="4025900" y="1123950"/>
          <p14:tracePt t="117961" x="3994150" y="1123950"/>
          <p14:tracePt t="117978" x="3944938" y="1123950"/>
          <p14:tracePt t="117994" x="3933825" y="1123950"/>
          <p14:tracePt t="118011" x="3929063" y="1123950"/>
          <p14:tracePt t="118028" x="3913188" y="1123950"/>
          <p14:tracePt t="118061" x="3798888" y="1139825"/>
          <p14:tracePt t="118094" x="3544888" y="1150938"/>
          <p14:tracePt t="118128" x="3117850" y="1200150"/>
          <p14:tracePt t="118145" x="3043238" y="1200150"/>
          <p14:tracePt t="118161" x="2789238" y="1211263"/>
          <p14:tracePt t="118177" x="2589213" y="1211263"/>
          <p14:tracePt t="118194" x="2524125" y="1211263"/>
          <p14:tracePt t="118210" x="2317750" y="1162050"/>
          <p14:tracePt t="118227" x="2144713" y="1101725"/>
          <p14:tracePt t="118244" x="2009775" y="1031875"/>
          <p14:tracePt t="118260" x="1778000" y="923925"/>
          <p14:tracePt t="118277" x="1604963" y="842963"/>
          <p14:tracePt t="118294" x="1485900" y="788988"/>
          <p14:tracePt t="118310" x="1400175" y="730250"/>
          <p14:tracePt t="118327" x="1339850" y="658813"/>
          <p14:tracePt t="118344" x="1319213" y="588963"/>
          <p14:tracePt t="118361" x="1319213" y="561975"/>
          <p14:tracePt t="118377" x="1339850" y="481013"/>
          <p14:tracePt t="118394" x="1382713" y="404813"/>
          <p14:tracePt t="118411" x="1404938" y="373063"/>
          <p14:tracePt t="118427" x="1497013" y="292100"/>
          <p14:tracePt t="118444" x="1535113" y="265113"/>
          <p14:tracePt t="118461" x="1643063" y="211138"/>
          <p14:tracePt t="118477" x="1778000" y="161925"/>
          <p14:tracePt t="118494" x="1831975" y="150813"/>
          <p14:tracePt t="118510" x="2000250" y="134938"/>
          <p14:tracePt t="118527" x="2101850" y="134938"/>
          <p14:tracePt t="118544" x="2151063" y="141288"/>
          <p14:tracePt t="118561" x="2182813" y="168275"/>
          <p14:tracePt t="118577" x="2227263" y="238125"/>
          <p14:tracePt t="118594" x="2263775" y="296863"/>
          <p14:tracePt t="118611" x="2339975" y="388938"/>
          <p14:tracePt t="118627" x="2362200" y="458788"/>
          <p14:tracePt t="118644" x="2371725" y="523875"/>
          <p14:tracePt t="118661" x="2371725" y="577850"/>
          <p14:tracePt t="118677" x="2362200" y="631825"/>
          <p14:tracePt t="118694" x="2351088" y="654050"/>
          <p14:tracePt t="118710" x="2328863" y="681038"/>
          <p14:tracePt t="118727" x="2312988" y="696913"/>
          <p14:tracePt t="118744" x="2297113" y="703263"/>
          <p14:tracePt t="118761" x="2274888" y="723900"/>
          <p14:tracePt t="118777" x="2247900" y="735013"/>
          <p14:tracePt t="118794" x="2243138" y="735013"/>
          <p14:tracePt t="118810" x="2243138" y="739775"/>
          <p14:tracePt t="118866" x="2243138" y="746125"/>
          <p14:tracePt t="119056" x="2236788" y="746125"/>
          <p14:tracePt t="119416" x="2247900" y="757238"/>
          <p14:tracePt t="119426" x="2270125" y="762000"/>
          <p14:tracePt t="119435" x="2308225" y="766763"/>
          <p14:tracePt t="119447" x="2344738" y="766763"/>
          <p14:tracePt t="119462" x="2474913" y="788988"/>
          <p14:tracePt t="119477" x="2989263" y="815975"/>
          <p14:tracePt t="119494" x="3625850" y="838200"/>
          <p14:tracePt t="119510" x="4533900" y="869950"/>
          <p14:tracePt t="119544" x="6096000" y="892175"/>
          <p14:tracePt t="119577" x="6473825" y="901700"/>
          <p14:tracePt t="119610" x="6489700" y="901700"/>
          <p14:tracePt t="119666" x="6480175" y="901700"/>
          <p14:tracePt t="119676" x="6435725" y="901700"/>
          <p14:tracePt t="119686" x="6392863" y="908050"/>
          <p14:tracePt t="119696" x="6354763" y="908050"/>
          <p14:tracePt t="119710" x="6289675" y="919163"/>
          <p14:tracePt t="119727" x="6219825" y="930275"/>
          <p14:tracePt t="119744" x="6172200" y="939800"/>
          <p14:tracePt t="119761" x="6134100" y="950913"/>
          <p14:tracePt t="119777" x="6100763" y="957263"/>
          <p14:tracePt t="119794" x="6069013" y="962025"/>
          <p14:tracePt t="119811" x="6046788" y="962025"/>
          <p14:tracePt t="119827" x="6015038" y="973138"/>
          <p14:tracePt t="119844" x="5976938" y="973138"/>
          <p14:tracePt t="119861" x="5895975" y="973138"/>
          <p14:tracePt t="119877" x="5819775" y="973138"/>
          <p14:tracePt t="119894" x="5792788" y="973138"/>
          <p14:tracePt t="119927" x="5781675" y="973138"/>
          <p14:tracePt t="119944" x="5761038" y="973138"/>
          <p14:tracePt t="119961" x="5700713" y="962025"/>
          <p14:tracePt t="119977" x="5695950" y="962025"/>
          <p14:tracePt t="120011" x="5738813" y="957263"/>
          <p14:tracePt t="120028" x="5945188" y="957263"/>
          <p14:tracePt t="120044" x="6042025" y="946150"/>
          <p14:tracePt t="120060" x="6489700" y="923925"/>
          <p14:tracePt t="120077" x="7085013" y="901700"/>
          <p14:tracePt t="120095" x="7415213" y="901700"/>
          <p14:tracePt t="120111" x="7604125" y="901700"/>
          <p14:tracePt t="120128" x="7732713" y="901700"/>
          <p14:tracePt t="120145" x="7797800" y="908050"/>
          <p14:tracePt t="120161" x="7869238" y="908050"/>
          <p14:tracePt t="120177" x="7916863" y="908050"/>
          <p14:tracePt t="120194" x="7939088" y="908050"/>
          <p14:tracePt t="120355" x="7943850" y="908050"/>
          <p14:tracePt t="120365" x="7986713" y="896938"/>
          <p14:tracePt t="120375" x="8116888" y="896938"/>
          <p14:tracePt t="120385" x="8224838" y="896938"/>
          <p14:tracePt t="120395" x="8397875" y="896938"/>
          <p14:tracePt t="120411" x="8813800" y="881063"/>
          <p14:tracePt t="120427" x="9483725" y="865188"/>
          <p14:tracePt t="120444" x="9721850" y="847725"/>
          <p14:tracePt t="120461" x="10106025" y="811213"/>
          <p14:tracePt t="120477" x="10202863" y="793750"/>
          <p14:tracePt t="120494" x="10209213" y="793750"/>
          <p14:tracePt t="120544" x="10180638" y="793750"/>
          <p14:tracePt t="120554" x="10133013" y="793750"/>
          <p14:tracePt t="120565" x="10009188" y="800100"/>
          <p14:tracePt t="120577" x="9910763" y="800100"/>
          <p14:tracePt t="120594" x="9652000" y="820738"/>
          <p14:tracePt t="120611" x="9602788" y="831850"/>
          <p14:tracePt t="120627" x="9575800" y="831850"/>
          <p14:tracePt t="120661" x="9582150" y="831850"/>
          <p14:tracePt t="120746" x="9609138" y="831850"/>
          <p14:tracePt t="120754" x="9683750" y="831850"/>
          <p14:tracePt t="120765" x="9748838" y="831850"/>
          <p14:tracePt t="120777" x="9883775" y="831850"/>
          <p14:tracePt t="120794" x="9959975" y="831850"/>
          <p14:tracePt t="120810" x="10052050" y="831850"/>
          <p14:tracePt t="120846" x="10029825" y="831850"/>
          <p14:tracePt t="120861" x="9975850" y="842963"/>
          <p14:tracePt t="120877" x="9845675" y="854075"/>
          <p14:tracePt t="120894" x="9705975" y="865188"/>
          <p14:tracePt t="120910" x="9505950" y="874713"/>
          <p14:tracePt t="120927" x="9375775" y="874713"/>
          <p14:tracePt t="120944" x="9371013" y="874713"/>
          <p14:tracePt t="120977" x="9402763" y="874713"/>
          <p14:tracePt t="120994" x="9440863" y="874713"/>
          <p14:tracePt t="121010" x="9609138" y="874713"/>
          <p14:tracePt t="121027" x="9759950" y="881063"/>
          <p14:tracePt t="121044" x="9771063" y="881063"/>
          <p14:tracePt t="121085" x="9771063" y="885825"/>
          <p14:tracePt t="121096" x="9755188" y="885825"/>
          <p14:tracePt t="121111" x="9705975" y="896938"/>
          <p14:tracePt t="121127" x="9517063" y="896938"/>
          <p14:tracePt t="121145" x="9337675" y="919163"/>
          <p14:tracePt t="121160" x="9274175" y="919163"/>
          <p14:tracePt t="121177" x="9267825" y="919163"/>
          <p14:tracePt t="121194" x="9274175" y="912813"/>
          <p14:tracePt t="121210" x="9321800" y="912813"/>
          <p14:tracePt t="121227" x="9398000" y="912813"/>
          <p14:tracePt t="121244" x="9463088" y="912813"/>
          <p14:tracePt t="121260" x="9517063" y="912813"/>
          <p14:tracePt t="121336" x="9501188" y="912813"/>
          <p14:tracePt t="121350" x="9451975" y="912813"/>
          <p14:tracePt t="121355" x="9436100" y="912813"/>
          <p14:tracePt t="121365" x="9386888" y="912813"/>
          <p14:tracePt t="121378" x="9355138" y="912813"/>
          <p14:tracePt t="121394" x="9321800" y="912813"/>
          <p14:tracePt t="121427" x="9267825" y="912813"/>
          <p14:tracePt t="121444" x="9202738" y="912813"/>
          <p14:tracePt t="121460" x="8674100" y="919163"/>
          <p14:tracePt t="121477" x="7900988" y="939800"/>
          <p14:tracePt t="121494" x="7593013" y="939800"/>
          <p14:tracePt t="121510" x="6970713" y="957263"/>
          <p14:tracePt t="121527" x="6761163" y="957263"/>
          <p14:tracePt t="121544" x="6738938" y="957263"/>
          <p14:tracePt t="121585" x="6734175" y="957263"/>
          <p14:tracePt t="121605" x="6727825" y="957263"/>
          <p14:tracePt t="121615" x="6700838" y="957263"/>
          <p14:tracePt t="121627" x="6673850" y="957263"/>
          <p14:tracePt t="121644" x="6588125" y="957263"/>
          <p14:tracePt t="121660" x="6550025" y="957263"/>
          <p14:tracePt t="121677" x="6489700" y="957263"/>
          <p14:tracePt t="121694" x="6480175" y="957263"/>
          <p14:tracePt t="121710" x="6462713" y="957263"/>
          <p14:tracePt t="122107" x="6457950" y="957263"/>
          <p14:tracePt t="122116" x="6453188" y="957263"/>
          <p14:tracePt t="122128" x="6453188" y="962025"/>
          <p14:tracePt t="122216" x="6442075" y="966788"/>
          <p14:tracePt t="122237" x="6426200" y="977900"/>
          <p14:tracePt t="122247" x="6419850" y="984250"/>
          <p14:tracePt t="122261" x="6415088" y="984250"/>
          <p14:tracePt t="122277" x="6408738" y="984250"/>
          <p14:tracePt t="122488" x="6408738" y="989013"/>
          <p14:tracePt t="122565" x="6399213" y="989013"/>
          <p14:tracePt t="122574" x="6376988" y="1000125"/>
          <p14:tracePt t="122584" x="6354763" y="1000125"/>
          <p14:tracePt t="122595" x="6350000" y="1000125"/>
          <p14:tracePt t="122627" x="6318250" y="1000125"/>
          <p14:tracePt t="122661" x="6246813" y="1000125"/>
          <p14:tracePt t="122694" x="5895975" y="1038225"/>
          <p14:tracePt t="122710" x="5781675" y="1047750"/>
          <p14:tracePt t="122727" x="5410200" y="1069975"/>
          <p14:tracePt t="122744" x="5295900" y="1081088"/>
          <p14:tracePt t="122760" x="5095875" y="1092200"/>
          <p14:tracePt t="122777" x="5010150" y="1085850"/>
          <p14:tracePt t="122794" x="4987925" y="1069975"/>
          <p14:tracePt t="122811" x="4972050" y="1047750"/>
          <p14:tracePt t="122827" x="4884738" y="1004888"/>
          <p14:tracePt t="122844" x="4841875" y="984250"/>
          <p14:tracePt t="122861" x="4718050" y="950913"/>
          <p14:tracePt t="122877" x="4675188" y="923925"/>
          <p14:tracePt t="122894" x="4668838" y="919163"/>
          <p14:tracePt t="122910" x="4664075" y="901700"/>
          <p14:tracePt t="122928" x="4668838" y="869950"/>
          <p14:tracePt t="122944" x="4668838" y="858838"/>
          <p14:tracePt t="122961" x="4679950" y="820738"/>
          <p14:tracePt t="122977" x="4679950" y="800100"/>
          <p14:tracePt t="122994" x="4679950" y="788988"/>
          <p14:tracePt t="123010" x="4679950" y="762000"/>
          <p14:tracePt t="123027" x="4684713" y="723900"/>
          <p14:tracePt t="123044" x="4695825" y="692150"/>
          <p14:tracePt t="123060" x="4706938" y="669925"/>
          <p14:tracePt t="123077" x="4718050" y="665163"/>
          <p14:tracePt t="123094" x="4733925" y="665163"/>
          <p14:tracePt t="123111" x="4749800" y="665163"/>
          <p14:tracePt t="123128" x="4810125" y="757238"/>
          <p14:tracePt t="123145" x="4810125" y="811213"/>
          <p14:tracePt t="123160" x="4799013" y="950913"/>
          <p14:tracePt t="123177" x="4702175" y="1042988"/>
          <p14:tracePt t="123194" x="4668838" y="1069975"/>
          <p14:tracePt t="123210" x="4560888" y="1096963"/>
          <p14:tracePt t="123227" x="4410075" y="1081088"/>
          <p14:tracePt t="123244" x="4344988" y="1065213"/>
          <p14:tracePt t="123260" x="4194175" y="962025"/>
          <p14:tracePt t="123277" x="4086225" y="869950"/>
          <p14:tracePt t="123294" x="4037013" y="811213"/>
          <p14:tracePt t="123310" x="4032250" y="773113"/>
          <p14:tracePt t="123327" x="4032250" y="746125"/>
          <p14:tracePt t="123344" x="4064000" y="712788"/>
          <p14:tracePt t="123361" x="4167188" y="658813"/>
          <p14:tracePt t="123377" x="4322763" y="611188"/>
          <p14:tracePt t="123394" x="4437063" y="611188"/>
          <p14:tracePt t="123410" x="4529138" y="620713"/>
          <p14:tracePt t="123427" x="4587875" y="669925"/>
          <p14:tracePt t="123444" x="4603750" y="719138"/>
          <p14:tracePt t="123460" x="4621213" y="815975"/>
          <p14:tracePt t="123477" x="4621213" y="908050"/>
          <p14:tracePt t="123494" x="4610100" y="930275"/>
          <p14:tracePt t="123510" x="4567238" y="977900"/>
          <p14:tracePt t="123527" x="4522788" y="977900"/>
          <p14:tracePt t="123544" x="4506913" y="977900"/>
          <p14:tracePt t="123560" x="4441825" y="946150"/>
          <p14:tracePt t="123577" x="4403725" y="892175"/>
          <p14:tracePt t="123594" x="4398963" y="869950"/>
          <p14:tracePt t="123611" x="4387850" y="820738"/>
          <p14:tracePt t="123627" x="4387850" y="800100"/>
          <p14:tracePt t="124066" x="4394200" y="811213"/>
          <p14:tracePt t="124076" x="4398963" y="827088"/>
          <p14:tracePt t="124086" x="4403725" y="847725"/>
          <p14:tracePt t="124098" x="4421188" y="874713"/>
          <p14:tracePt t="124111" x="4421188" y="896938"/>
          <p14:tracePt t="124128" x="4421188" y="966788"/>
          <p14:tracePt t="124144" x="4421188" y="984250"/>
          <p14:tracePt t="124160" x="4421188" y="1027113"/>
          <p14:tracePt t="124194" x="4421188" y="1108075"/>
          <p14:tracePt t="124227" x="4441825" y="1211263"/>
          <p14:tracePt t="124260" x="4457700" y="1301750"/>
          <p14:tracePt t="124277" x="4457700" y="1366838"/>
          <p14:tracePt t="124294" x="4457700" y="1389063"/>
          <p14:tracePt t="124310" x="4430713" y="1458913"/>
          <p14:tracePt t="124327" x="4425950" y="1519238"/>
          <p14:tracePt t="124345" x="4425950" y="1604963"/>
          <p14:tracePt t="124361" x="4425950" y="1663700"/>
          <p14:tracePt t="124377" x="4425950" y="1719263"/>
          <p14:tracePt t="124394" x="4430713" y="1804988"/>
          <p14:tracePt t="124410" x="4430713" y="1827213"/>
          <p14:tracePt t="124427" x="4430713" y="1912938"/>
          <p14:tracePt t="124444" x="4430713" y="1989138"/>
          <p14:tracePt t="124460" x="4421188" y="2097088"/>
          <p14:tracePt t="124477" x="4394200" y="2236788"/>
          <p14:tracePt t="124494" x="4383088" y="2281238"/>
          <p14:tracePt t="124511" x="4376738" y="2371725"/>
          <p14:tracePt t="124527" x="4376738" y="2474913"/>
          <p14:tracePt t="124544" x="4376738" y="2508250"/>
          <p14:tracePt t="124561" x="4387850" y="2609850"/>
          <p14:tracePt t="124577" x="4398963" y="2740025"/>
          <p14:tracePt t="124594" x="4403725" y="2778125"/>
          <p14:tracePt t="124611" x="4403725" y="2906713"/>
          <p14:tracePt t="124627" x="4403725" y="3009900"/>
          <p14:tracePt t="124644" x="4403725" y="3048000"/>
          <p14:tracePt t="124660" x="4414838" y="3151188"/>
          <p14:tracePt t="124677" x="4430713" y="3221038"/>
          <p14:tracePt t="124694" x="4448175" y="3328988"/>
          <p14:tracePt t="124710" x="4468813" y="3394075"/>
          <p14:tracePt t="124727" x="4479925" y="3463925"/>
          <p14:tracePt t="124744" x="4513263" y="3524250"/>
          <p14:tracePt t="124760" x="4540250" y="3560763"/>
          <p14:tracePt t="124777" x="4545013" y="3605213"/>
          <p14:tracePt t="124794" x="4560888" y="3652838"/>
          <p14:tracePt t="124810" x="4567238" y="3675063"/>
          <p14:tracePt t="124827" x="4587875" y="3717925"/>
          <p14:tracePt t="124844" x="4614863" y="3756025"/>
          <p14:tracePt t="124861" x="4630738" y="3767138"/>
          <p14:tracePt t="124877" x="4664075" y="3805238"/>
          <p14:tracePt t="124894" x="4679950" y="3814763"/>
          <p14:tracePt t="124910" x="4711700" y="3841750"/>
          <p14:tracePt t="124927" x="4718050" y="3848100"/>
          <p14:tracePt t="124944" x="4718050" y="3852863"/>
          <p14:tracePt t="124960" x="4722813" y="3859213"/>
          <p14:tracePt t="125379" x="4738688" y="3913188"/>
          <p14:tracePt t="125387" x="4756150" y="3967163"/>
          <p14:tracePt t="125397" x="4765675" y="4010025"/>
          <p14:tracePt t="125410" x="4794250" y="4052888"/>
          <p14:tracePt t="125444" x="4891088" y="4210050"/>
          <p14:tracePt t="125477" x="5138738" y="4457700"/>
          <p14:tracePt t="125511" x="5399088" y="4621213"/>
          <p14:tracePt t="125527" x="5545138" y="4702175"/>
          <p14:tracePt t="125544" x="5680075" y="4749800"/>
          <p14:tracePt t="125560" x="5772150" y="4783138"/>
          <p14:tracePt t="125577" x="5938838" y="4819650"/>
          <p14:tracePt t="125594" x="6015038" y="4819650"/>
          <p14:tracePt t="125611" x="6118225" y="4819650"/>
          <p14:tracePt t="125627" x="6399213" y="4733925"/>
          <p14:tracePt t="125645" x="6997700" y="4538663"/>
          <p14:tracePt t="125660" x="7181850" y="4475163"/>
          <p14:tracePt t="125677" x="7813675" y="4322763"/>
          <p14:tracePt t="125694" x="7970838" y="4275138"/>
          <p14:tracePt t="125711" x="8274050" y="4225925"/>
          <p14:tracePt t="125727" x="8366125" y="4225925"/>
          <p14:tracePt t="125744" x="8501063" y="4225925"/>
          <p14:tracePt t="125760" x="8602663" y="4225925"/>
          <p14:tracePt t="125777" x="9193213" y="4225925"/>
          <p14:tracePt t="125794" x="9451975" y="4225925"/>
          <p14:tracePt t="125810" x="10117138" y="4225925"/>
          <p14:tracePt t="125827" x="10564813" y="4214813"/>
          <p14:tracePt t="125845" x="10753725" y="4214813"/>
          <p14:tracePt t="125860" x="10861675" y="4214813"/>
          <p14:tracePt t="125877" x="10926763" y="4225925"/>
          <p14:tracePt t="125894" x="10953750" y="4225925"/>
          <p14:tracePt t="125910" x="10971213" y="4225925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5734" y="340321"/>
            <a:ext cx="10515600" cy="1325563"/>
          </a:xfrm>
        </p:spPr>
        <p:txBody>
          <a:bodyPr/>
          <a:lstStyle/>
          <a:p>
            <a:r>
              <a:rPr kumimoji="1" lang="ja-JP" altLang="en-US" dirty="0"/>
              <a:t>名詞節を作る</a:t>
            </a:r>
            <a:r>
              <a:rPr lang="ja-JP" altLang="en-US" dirty="0"/>
              <a:t>接続詞 ：</a:t>
            </a:r>
            <a:r>
              <a:rPr lang="en-US" altLang="ja-JP" dirty="0"/>
              <a:t> </a:t>
            </a:r>
            <a:r>
              <a:rPr lang="en-US" altLang="ja-JP" b="1" dirty="0">
                <a:solidFill>
                  <a:srgbClr val="FF0000"/>
                </a:solidFill>
              </a:rPr>
              <a:t>that</a:t>
            </a:r>
            <a:r>
              <a:rPr lang="en-US" altLang="ja-JP" dirty="0"/>
              <a:t>+</a:t>
            </a:r>
            <a:r>
              <a:rPr lang="ja-JP" altLang="en-US" dirty="0"/>
              <a:t>文</a:t>
            </a:r>
            <a:r>
              <a:rPr lang="en-US" altLang="ja-JP" dirty="0"/>
              <a:t>=</a:t>
            </a:r>
            <a:r>
              <a:rPr lang="ja-JP" altLang="en-US" dirty="0"/>
              <a:t>名詞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8695544" cy="42603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200" dirty="0"/>
              <a:t>[John is innocent]</a:t>
            </a:r>
            <a:r>
              <a:rPr lang="ja-JP" altLang="en-US" sz="3200" b="1" baseline="-25000" dirty="0"/>
              <a:t>文</a:t>
            </a:r>
            <a:r>
              <a:rPr lang="en-US" altLang="ja-JP" sz="3200" dirty="0"/>
              <a:t>.  </a:t>
            </a:r>
            <a:r>
              <a:rPr lang="ja-JP" altLang="en-US" sz="3200" dirty="0"/>
              <a:t>　文</a:t>
            </a: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I know [</a:t>
            </a:r>
            <a:r>
              <a:rPr lang="en-US" altLang="ja-JP" sz="3200" dirty="0">
                <a:solidFill>
                  <a:srgbClr val="FF0000"/>
                </a:solidFill>
              </a:rPr>
              <a:t>that</a:t>
            </a:r>
            <a:r>
              <a:rPr lang="en-US" altLang="ja-JP" sz="3200" dirty="0"/>
              <a:t> John is innocent]</a:t>
            </a:r>
            <a:r>
              <a:rPr lang="en-US" altLang="ja-JP" sz="3200" b="1" baseline="-25000" dirty="0"/>
              <a:t>O</a:t>
            </a:r>
            <a:r>
              <a:rPr lang="en-US" altLang="ja-JP" sz="3200" dirty="0"/>
              <a:t>.</a:t>
            </a:r>
            <a:r>
              <a:rPr lang="ja-JP" altLang="en-US" sz="3200" dirty="0"/>
              <a:t>　</a:t>
            </a:r>
            <a:endParaRPr lang="en-US" altLang="ja-JP" sz="3200" dirty="0"/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I know [the man]</a:t>
            </a:r>
            <a:r>
              <a:rPr lang="en-US" altLang="ja-JP" sz="3200" b="1" baseline="-25000" dirty="0"/>
              <a:t>O</a:t>
            </a:r>
            <a:r>
              <a:rPr lang="en-US" altLang="ja-JP" sz="3200" dirty="0"/>
              <a:t>.</a:t>
            </a:r>
          </a:p>
          <a:p>
            <a:pPr marL="0" indent="0">
              <a:buNone/>
            </a:pPr>
            <a:r>
              <a:rPr lang="en-US" altLang="ja-JP" sz="3200" dirty="0"/>
              <a:t>[</a:t>
            </a:r>
            <a:r>
              <a:rPr lang="en-US" altLang="ja-JP" sz="3200" dirty="0">
                <a:solidFill>
                  <a:srgbClr val="FF0000"/>
                </a:solidFill>
              </a:rPr>
              <a:t>That</a:t>
            </a:r>
            <a:r>
              <a:rPr lang="en-US" altLang="ja-JP" sz="3200" dirty="0"/>
              <a:t> John is innocent]</a:t>
            </a:r>
            <a:r>
              <a:rPr lang="en-US" altLang="ja-JP" sz="3200" b="1" baseline="-25000" dirty="0"/>
              <a:t>S</a:t>
            </a:r>
            <a:r>
              <a:rPr lang="en-US" altLang="ja-JP" sz="3200" dirty="0"/>
              <a:t> is obvious.</a:t>
            </a:r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r>
              <a:rPr lang="en-US" altLang="ja-JP" sz="3200" b="1" dirty="0">
                <a:solidFill>
                  <a:srgbClr val="0070C0"/>
                </a:solidFill>
              </a:rPr>
              <a:t>It</a:t>
            </a:r>
            <a:r>
              <a:rPr lang="en-US" altLang="ja-JP" sz="3200" dirty="0"/>
              <a:t> is obvious [</a:t>
            </a:r>
            <a:r>
              <a:rPr lang="en-US" altLang="ja-JP" sz="3200" dirty="0">
                <a:solidFill>
                  <a:srgbClr val="FF0000"/>
                </a:solidFill>
              </a:rPr>
              <a:t>that</a:t>
            </a:r>
            <a:r>
              <a:rPr lang="en-US" altLang="ja-JP" sz="3200" dirty="0"/>
              <a:t> John is innocent].</a:t>
            </a:r>
          </a:p>
          <a:p>
            <a:pPr marL="0" indent="0">
              <a:buNone/>
            </a:pPr>
            <a:endParaRPr lang="en-US" altLang="ja-JP" sz="3200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3592245" y="2998654"/>
            <a:ext cx="7260634" cy="700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b="1" dirty="0">
                <a:solidFill>
                  <a:srgbClr val="00B050"/>
                </a:solidFill>
              </a:rPr>
              <a:t> </a:t>
            </a:r>
            <a:r>
              <a:rPr lang="en-US" altLang="ja-JP" sz="3200" b="1" dirty="0"/>
              <a:t>[</a:t>
            </a:r>
            <a:r>
              <a:rPr lang="en-US" altLang="ja-JP" sz="3200" b="1" dirty="0">
                <a:solidFill>
                  <a:srgbClr val="FF0000"/>
                </a:solidFill>
              </a:rPr>
              <a:t>that</a:t>
            </a:r>
            <a:r>
              <a:rPr lang="en-US" altLang="ja-JP" sz="3200" b="1" dirty="0"/>
              <a:t> + </a:t>
            </a:r>
            <a:r>
              <a:rPr lang="ja-JP" altLang="en-US" sz="3200" b="1" dirty="0"/>
              <a:t>文</a:t>
            </a:r>
            <a:r>
              <a:rPr lang="en-US" altLang="ja-JP" sz="3200" b="1" dirty="0"/>
              <a:t>]</a:t>
            </a:r>
            <a:r>
              <a:rPr lang="ja-JP" altLang="en-US" sz="3200" b="1" dirty="0"/>
              <a:t>の働きは名詞　</a:t>
            </a:r>
            <a:r>
              <a:rPr lang="en-US" altLang="ja-JP" sz="3200" b="1" dirty="0"/>
              <a:t>= </a:t>
            </a:r>
            <a:r>
              <a:rPr lang="ja-JP" altLang="en-US" sz="3200" b="1" dirty="0"/>
              <a:t>名詞節</a:t>
            </a:r>
            <a:r>
              <a:rPr lang="en-US" altLang="ja-JP" sz="3200" b="1" dirty="0"/>
              <a:t> </a:t>
            </a:r>
          </a:p>
        </p:txBody>
      </p:sp>
      <p:sp>
        <p:nvSpPr>
          <p:cNvPr id="7" name="等号 6"/>
          <p:cNvSpPr/>
          <p:nvPr/>
        </p:nvSpPr>
        <p:spPr>
          <a:xfrm rot="16200000">
            <a:off x="2722433" y="3033790"/>
            <a:ext cx="543081" cy="449705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6188041" y="1965680"/>
            <a:ext cx="3128771" cy="587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dirty="0"/>
              <a:t>know </a:t>
            </a:r>
            <a:r>
              <a:rPr lang="ja-JP" altLang="en-US" sz="3200" dirty="0"/>
              <a:t>の目的語</a:t>
            </a:r>
            <a:endParaRPr lang="en-US" altLang="ja-JP" sz="3200" dirty="0"/>
          </a:p>
        </p:txBody>
      </p:sp>
      <p:sp>
        <p:nvSpPr>
          <p:cNvPr id="10" name="線吹き出し 1 (枠付き) 9"/>
          <p:cNvSpPr/>
          <p:nvPr/>
        </p:nvSpPr>
        <p:spPr>
          <a:xfrm>
            <a:off x="6068730" y="1870233"/>
            <a:ext cx="3248082" cy="638656"/>
          </a:xfrm>
          <a:prstGeom prst="borderCallout1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線吹き出し 1 (枠付き) 10"/>
          <p:cNvSpPr/>
          <p:nvPr/>
        </p:nvSpPr>
        <p:spPr>
          <a:xfrm>
            <a:off x="7022892" y="3766443"/>
            <a:ext cx="2128603" cy="565831"/>
          </a:xfrm>
          <a:prstGeom prst="borderCallout1">
            <a:avLst>
              <a:gd name="adj1" fmla="val 18750"/>
              <a:gd name="adj2" fmla="val -8333"/>
              <a:gd name="adj3" fmla="val 68787"/>
              <a:gd name="adj4" fmla="val -12879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7022892" y="3812028"/>
            <a:ext cx="1914568" cy="587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dirty="0"/>
              <a:t>文の主語</a:t>
            </a:r>
            <a:endParaRPr lang="en-US" altLang="ja-JP" sz="3200" dirty="0"/>
          </a:p>
        </p:txBody>
      </p:sp>
      <p:sp>
        <p:nvSpPr>
          <p:cNvPr id="13" name="下矢印 12"/>
          <p:cNvSpPr/>
          <p:nvPr/>
        </p:nvSpPr>
        <p:spPr>
          <a:xfrm rot="18035294">
            <a:off x="3473548" y="4264067"/>
            <a:ext cx="191369" cy="14255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コンテンツ プレースホルダー 2"/>
          <p:cNvSpPr txBox="1">
            <a:spLocks/>
          </p:cNvSpPr>
          <p:nvPr/>
        </p:nvSpPr>
        <p:spPr>
          <a:xfrm>
            <a:off x="7195905" y="5031642"/>
            <a:ext cx="4204116" cy="12141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dirty="0"/>
              <a:t>it</a:t>
            </a:r>
            <a:r>
              <a:rPr lang="ja-JP" altLang="en-US" sz="3200" dirty="0"/>
              <a:t>を主語にしてあとから</a:t>
            </a:r>
            <a:endParaRPr lang="en-US" altLang="ja-JP" sz="3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dirty="0"/>
              <a:t>that</a:t>
            </a:r>
            <a:r>
              <a:rPr lang="ja-JP" altLang="en-US" sz="3200" dirty="0"/>
              <a:t>で補足説明</a:t>
            </a:r>
            <a:endParaRPr lang="en-US" altLang="ja-JP" sz="3200" dirty="0"/>
          </a:p>
        </p:txBody>
      </p:sp>
      <p:sp>
        <p:nvSpPr>
          <p:cNvPr id="15" name="左カーブ矢印 14"/>
          <p:cNvSpPr/>
          <p:nvPr/>
        </p:nvSpPr>
        <p:spPr>
          <a:xfrm rot="5400000">
            <a:off x="2607212" y="4144874"/>
            <a:ext cx="487181" cy="366294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9CD04305-64E9-4F6B-8BC4-D0B9424512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032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54"/>
    </mc:Choice>
    <mc:Fallback xmlns="">
      <p:transition spd="slow" advTm="95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7" grpId="0" animBg="1"/>
      <p:bldP spid="9" grpId="0"/>
      <p:bldP spid="10" grpId="0" animBg="1"/>
      <p:bldP spid="11" grpId="0" animBg="1"/>
      <p:bldP spid="12" grpId="0"/>
      <p:bldP spid="13" grpId="0" animBg="1"/>
      <p:bldP spid="14" grpId="0"/>
      <p:bldP spid="15" grpId="0" animBg="1"/>
    </p:bldLst>
  </p:timing>
  <p:extLst>
    <p:ext uri="{3A86A75C-4F4B-4683-9AE1-C65F6400EC91}">
      <p14:laserTraceLst xmlns:p14="http://schemas.microsoft.com/office/powerpoint/2010/main">
        <p14:tracePtLst>
          <p14:tracePt t="8527" x="10245725" y="3695700"/>
          <p14:tracePt t="8535" x="9737725" y="3382963"/>
          <p14:tracePt t="8543" x="9440863" y="3236913"/>
          <p14:tracePt t="8554" x="9166225" y="3090863"/>
          <p14:tracePt t="8571" x="8712200" y="2847975"/>
          <p14:tracePt t="8587" x="8413750" y="2670175"/>
          <p14:tracePt t="8604" x="8123238" y="2459038"/>
          <p14:tracePt t="8637" x="7889875" y="2254250"/>
          <p14:tracePt t="8671" x="7804150" y="2108200"/>
          <p14:tracePt t="8704" x="7786688" y="1966913"/>
          <p14:tracePt t="8720" x="7786688" y="1944688"/>
          <p14:tracePt t="8737" x="7786688" y="1897063"/>
          <p14:tracePt t="8754" x="7786688" y="1863725"/>
          <p14:tracePt t="8771" x="7786688" y="1854200"/>
          <p14:tracePt t="8787" x="7786688" y="1836738"/>
          <p14:tracePt t="8804" x="7786688" y="1820863"/>
          <p14:tracePt t="8821" x="7786688" y="1809750"/>
          <p14:tracePt t="8837" x="7770813" y="1755775"/>
          <p14:tracePt t="8854" x="7732713" y="1712913"/>
          <p14:tracePt t="8871" x="7678738" y="1674813"/>
          <p14:tracePt t="8887" x="7646988" y="1658938"/>
          <p14:tracePt t="8904" x="7635875" y="1643063"/>
          <p14:tracePt t="8921" x="7635875" y="1636713"/>
          <p14:tracePt t="8954" x="7624763" y="1631950"/>
          <p14:tracePt t="8971" x="7608888" y="1631950"/>
          <p14:tracePt t="8987" x="7577138" y="1627188"/>
          <p14:tracePt t="9004" x="7532688" y="1609725"/>
          <p14:tracePt t="9021" x="7527925" y="1604963"/>
          <p14:tracePt t="9037" x="7500938" y="1604963"/>
          <p14:tracePt t="9141" x="7496175" y="1604963"/>
          <p14:tracePt t="9212" x="7489825" y="1604963"/>
          <p14:tracePt t="9222" x="7478713" y="1604963"/>
          <p14:tracePt t="9232" x="7473950" y="1636713"/>
          <p14:tracePt t="9242" x="7469188" y="1643063"/>
          <p14:tracePt t="9254" x="7462838" y="1654175"/>
          <p14:tracePt t="9271" x="7458075" y="1658938"/>
          <p14:tracePt t="9287" x="7451725" y="1663700"/>
          <p14:tracePt t="9304" x="7446963" y="1663700"/>
          <p14:tracePt t="9342" x="7442200" y="1670050"/>
          <p14:tracePt t="9352" x="7431088" y="1674813"/>
          <p14:tracePt t="9362" x="7408863" y="1674813"/>
          <p14:tracePt t="9374" x="7370763" y="1681163"/>
          <p14:tracePt t="9387" x="7350125" y="1681163"/>
          <p14:tracePt t="9405" x="7278688" y="1681163"/>
          <p14:tracePt t="9422" x="7224713" y="1681163"/>
          <p14:tracePt t="9437" x="7192963" y="1681163"/>
          <p14:tracePt t="9454" x="7127875" y="1681163"/>
          <p14:tracePt t="9471" x="7046913" y="1663700"/>
          <p14:tracePt t="9487" x="6992938" y="1663700"/>
          <p14:tracePt t="9504" x="6934200" y="1654175"/>
          <p14:tracePt t="9521" x="6907213" y="1654175"/>
          <p14:tracePt t="9537" x="6831013" y="1654175"/>
          <p14:tracePt t="9554" x="6770688" y="1654175"/>
          <p14:tracePt t="9570" x="6743700" y="1654175"/>
          <p14:tracePt t="9587" x="6696075" y="1654175"/>
          <p14:tracePt t="9604" x="6673850" y="1647825"/>
          <p14:tracePt t="9622" x="6653213" y="1643063"/>
          <p14:tracePt t="9637" x="6642100" y="1636713"/>
          <p14:tracePt t="9654" x="6588125" y="1616075"/>
          <p14:tracePt t="9671" x="6516688" y="1582738"/>
          <p14:tracePt t="9687" x="6496050" y="1566863"/>
          <p14:tracePt t="9704" x="6426200" y="1539875"/>
          <p14:tracePt t="9721" x="6403975" y="1528763"/>
          <p14:tracePt t="9737" x="6354763" y="1497013"/>
          <p14:tracePt t="9754" x="6318250" y="1454150"/>
          <p14:tracePt t="9771" x="6311900" y="1438275"/>
          <p14:tracePt t="9787" x="6296025" y="1373188"/>
          <p14:tracePt t="9804" x="6296025" y="1312863"/>
          <p14:tracePt t="9820" x="6296025" y="1292225"/>
          <p14:tracePt t="9837" x="6296025" y="1243013"/>
          <p14:tracePt t="9854" x="6296025" y="1204913"/>
          <p14:tracePt t="9870" x="6296025" y="1189038"/>
          <p14:tracePt t="9887" x="6296025" y="1155700"/>
          <p14:tracePt t="9904" x="6311900" y="1119188"/>
          <p14:tracePt t="9921" x="6334125" y="1092200"/>
          <p14:tracePt t="9937" x="6372225" y="1054100"/>
          <p14:tracePt t="9954" x="6392863" y="1011238"/>
          <p14:tracePt t="9970" x="6403975" y="977900"/>
          <p14:tracePt t="9987" x="6430963" y="946150"/>
          <p14:tracePt t="10004" x="6469063" y="908050"/>
          <p14:tracePt t="10020" x="6480175" y="896938"/>
          <p14:tracePt t="10037" x="6500813" y="874713"/>
          <p14:tracePt t="10054" x="6511925" y="869950"/>
          <p14:tracePt t="10087" x="6516688" y="865188"/>
          <p14:tracePt t="10104" x="6527800" y="865188"/>
          <p14:tracePt t="10121" x="6538913" y="865188"/>
          <p14:tracePt t="10137" x="6604000" y="865188"/>
          <p14:tracePt t="10154" x="6738938" y="896938"/>
          <p14:tracePt t="10171" x="6846888" y="923925"/>
          <p14:tracePt t="10187" x="6869113" y="939800"/>
          <p14:tracePt t="10204" x="6900863" y="966788"/>
          <p14:tracePt t="10221" x="6907213" y="984250"/>
          <p14:tracePt t="10237" x="6911975" y="1004888"/>
          <p14:tracePt t="10254" x="6927850" y="1047750"/>
          <p14:tracePt t="10270" x="6934200" y="1069975"/>
          <p14:tracePt t="10287" x="6934200" y="1119188"/>
          <p14:tracePt t="10304" x="6934200" y="1139825"/>
          <p14:tracePt t="10321" x="6934200" y="1162050"/>
          <p14:tracePt t="10337" x="6934200" y="1177925"/>
          <p14:tracePt t="10354" x="6934200" y="1184275"/>
          <p14:tracePt t="10371" x="6927850" y="1200150"/>
          <p14:tracePt t="10387" x="6923088" y="1204913"/>
          <p14:tracePt t="10405" x="6916738" y="1220788"/>
          <p14:tracePt t="10422" x="6911975" y="1231900"/>
          <p14:tracePt t="10437" x="6907213" y="1270000"/>
          <p14:tracePt t="10454" x="6896100" y="1301750"/>
          <p14:tracePt t="10471" x="6889750" y="1308100"/>
          <p14:tracePt t="10487" x="6889750" y="1323975"/>
          <p14:tracePt t="10504" x="6884988" y="1335088"/>
          <p14:tracePt t="10521" x="6884988" y="1339850"/>
          <p14:tracePt t="10537" x="6884988" y="1350963"/>
          <p14:tracePt t="10554" x="6884988" y="1366838"/>
          <p14:tracePt t="10571" x="6884988" y="1377950"/>
          <p14:tracePt t="10587" x="6884988" y="1393825"/>
          <p14:tracePt t="10604" x="6884988" y="1404938"/>
          <p14:tracePt t="10621" x="6884988" y="1409700"/>
          <p14:tracePt t="10637" x="6884988" y="1420813"/>
          <p14:tracePt t="11013" x="6900863" y="1416050"/>
          <p14:tracePt t="11034" x="6907213" y="1409700"/>
          <p14:tracePt t="11042" x="6911975" y="1404938"/>
          <p14:tracePt t="11054" x="6916738" y="1404938"/>
          <p14:tracePt t="11093" x="6923088" y="1400175"/>
          <p14:tracePt t="11112" x="6923088" y="1393825"/>
          <p14:tracePt t="11137" x="6934200" y="1389063"/>
          <p14:tracePt t="11170" x="6938963" y="1382713"/>
          <p14:tracePt t="11187" x="6943725" y="1382713"/>
          <p14:tracePt t="11414" x="6927850" y="1382713"/>
          <p14:tracePt t="11425" x="6916738" y="1382713"/>
          <p14:tracePt t="11432" x="6907213" y="1377950"/>
          <p14:tracePt t="11442" x="6896100" y="1377950"/>
          <p14:tracePt t="11454" x="6889750" y="1373188"/>
          <p14:tracePt t="11487" x="6853238" y="1362075"/>
          <p14:tracePt t="11521" x="6788150" y="1323975"/>
          <p14:tracePt t="11554" x="6673850" y="1211263"/>
          <p14:tracePt t="11571" x="6653213" y="1189038"/>
          <p14:tracePt t="11587" x="6615113" y="1123950"/>
          <p14:tracePt t="11604" x="6604000" y="1096963"/>
          <p14:tracePt t="11621" x="6599238" y="1092200"/>
          <p14:tracePt t="11637" x="6599238" y="1081088"/>
          <p14:tracePt t="11654" x="6599238" y="1074738"/>
          <p14:tracePt t="11671" x="6599238" y="1065213"/>
          <p14:tracePt t="11687" x="6608763" y="1054100"/>
          <p14:tracePt t="11704" x="6619875" y="1042988"/>
          <p14:tracePt t="11720" x="6626225" y="1038225"/>
          <p14:tracePt t="11944" x="6619875" y="1038225"/>
          <p14:tracePt t="11983" x="6619875" y="1042988"/>
          <p14:tracePt t="11992" x="6619875" y="1047750"/>
          <p14:tracePt t="12002" x="6619875" y="1058863"/>
          <p14:tracePt t="12013" x="6619875" y="1065213"/>
          <p14:tracePt t="12022" x="6619875" y="1074738"/>
          <p14:tracePt t="12037" x="6619875" y="1085850"/>
          <p14:tracePt t="12054" x="6619875" y="1108075"/>
          <p14:tracePt t="12071" x="6619875" y="1112838"/>
          <p14:tracePt t="12087" x="6619875" y="1135063"/>
          <p14:tracePt t="12104" x="6619875" y="1146175"/>
          <p14:tracePt t="12121" x="6626225" y="1162050"/>
          <p14:tracePt t="12137" x="6635750" y="1200150"/>
          <p14:tracePt t="12154" x="6653213" y="1231900"/>
          <p14:tracePt t="12171" x="6696075" y="1274763"/>
          <p14:tracePt t="12187" x="6711950" y="1292225"/>
          <p14:tracePt t="12204" x="6754813" y="1319213"/>
          <p14:tracePt t="12220" x="6777038" y="1335088"/>
          <p14:tracePt t="12237" x="6792913" y="1339850"/>
          <p14:tracePt t="12254" x="6842125" y="1346200"/>
          <p14:tracePt t="12271" x="6869113" y="1346200"/>
          <p14:tracePt t="12287" x="6965950" y="1346200"/>
          <p14:tracePt t="12304" x="7096125" y="1346200"/>
          <p14:tracePt t="12321" x="7134225" y="1346200"/>
          <p14:tracePt t="12337" x="7192963" y="1346200"/>
          <p14:tracePt t="12354" x="7235825" y="1335088"/>
          <p14:tracePt t="12371" x="7246938" y="1335088"/>
          <p14:tracePt t="12387" x="7312025" y="1335088"/>
          <p14:tracePt t="12404" x="7366000" y="1335088"/>
          <p14:tracePt t="12422" x="7404100" y="1335088"/>
          <p14:tracePt t="12437" x="7442200" y="1335088"/>
          <p14:tracePt t="12454" x="7478713" y="1335088"/>
          <p14:tracePt t="12471" x="7550150" y="1335088"/>
          <p14:tracePt t="12487" x="7570788" y="1335088"/>
          <p14:tracePt t="12504" x="7577138" y="1335088"/>
          <p14:tracePt t="12615" x="7570788" y="1335088"/>
          <p14:tracePt t="12630" x="7527925" y="1301750"/>
          <p14:tracePt t="12638" x="7505700" y="1292225"/>
          <p14:tracePt t="12654" x="7451725" y="1227138"/>
          <p14:tracePt t="12671" x="7435850" y="1204913"/>
          <p14:tracePt t="12687" x="7435850" y="1193800"/>
          <p14:tracePt t="12704" x="7458075" y="1166813"/>
          <p14:tracePt t="12721" x="7489825" y="1162050"/>
          <p14:tracePt t="12737" x="7516813" y="1150938"/>
          <p14:tracePt t="12754" x="7577138" y="1150938"/>
          <p14:tracePt t="12771" x="7604125" y="1146175"/>
          <p14:tracePt t="12787" x="7620000" y="1146175"/>
          <p14:tracePt t="12804" x="7631113" y="1146175"/>
          <p14:tracePt t="13901" x="7646988" y="1146175"/>
          <p14:tracePt t="13911" x="7685088" y="1162050"/>
          <p14:tracePt t="13922" x="7712075" y="1173163"/>
          <p14:tracePt t="13937" x="7743825" y="1193800"/>
          <p14:tracePt t="13954" x="7808913" y="1216025"/>
          <p14:tracePt t="13971" x="7851775" y="1254125"/>
          <p14:tracePt t="13987" x="7927975" y="1296988"/>
          <p14:tracePt t="14021" x="8067675" y="1373188"/>
          <p14:tracePt t="14054" x="8078788" y="1389063"/>
          <p14:tracePt t="14087" x="8089900" y="1420813"/>
          <p14:tracePt t="14104" x="8112125" y="1474788"/>
          <p14:tracePt t="14121" x="8112125" y="1485900"/>
          <p14:tracePt t="14137" x="8112125" y="1512888"/>
          <p14:tracePt t="14154" x="8112125" y="1528763"/>
          <p14:tracePt t="14171" x="8105775" y="1535113"/>
          <p14:tracePt t="14187" x="8094663" y="1550988"/>
          <p14:tracePt t="14204" x="8067675" y="1573213"/>
          <p14:tracePt t="14220" x="8051800" y="1582738"/>
          <p14:tracePt t="14237" x="7993063" y="1604963"/>
          <p14:tracePt t="14254" x="7954963" y="1616075"/>
          <p14:tracePt t="14271" x="7851775" y="1620838"/>
          <p14:tracePt t="14287" x="7786688" y="1631950"/>
          <p14:tracePt t="14304" x="7662863" y="1643063"/>
          <p14:tracePt t="14321" x="7496175" y="1647825"/>
          <p14:tracePt t="14337" x="7431088" y="1647825"/>
          <p14:tracePt t="14354" x="7278688" y="1647825"/>
          <p14:tracePt t="14371" x="7138988" y="1658938"/>
          <p14:tracePt t="14387" x="7100888" y="1658938"/>
          <p14:tracePt t="14406" x="6988175" y="1658938"/>
          <p14:tracePt t="14422" x="6869113" y="1658938"/>
          <p14:tracePt t="14437" x="6831013" y="1647825"/>
          <p14:tracePt t="14454" x="6669088" y="1589088"/>
          <p14:tracePt t="14471" x="6534150" y="1539875"/>
          <p14:tracePt t="14487" x="6489700" y="1512888"/>
          <p14:tracePt t="14504" x="6376988" y="1447800"/>
          <p14:tracePt t="14521" x="6345238" y="1427163"/>
          <p14:tracePt t="14537" x="6230938" y="1328738"/>
          <p14:tracePt t="14554" x="6161088" y="1258888"/>
          <p14:tracePt t="14570" x="6145213" y="1227138"/>
          <p14:tracePt t="14587" x="6122988" y="1166813"/>
          <p14:tracePt t="14604" x="6118225" y="1135063"/>
          <p14:tracePt t="14620" x="6118225" y="1096963"/>
          <p14:tracePt t="14637" x="6118225" y="1047750"/>
          <p14:tracePt t="14654" x="6118225" y="989013"/>
          <p14:tracePt t="14671" x="6145213" y="908050"/>
          <p14:tracePt t="14688" x="6161088" y="874713"/>
          <p14:tracePt t="14704" x="6226175" y="788988"/>
          <p14:tracePt t="14721" x="6307138" y="681038"/>
          <p14:tracePt t="14737" x="6345238" y="647700"/>
          <p14:tracePt t="14754" x="6446838" y="557213"/>
          <p14:tracePt t="14771" x="6480175" y="519113"/>
          <p14:tracePt t="14787" x="6550025" y="469900"/>
          <p14:tracePt t="14804" x="6592888" y="427038"/>
          <p14:tracePt t="14820" x="6615113" y="404813"/>
          <p14:tracePt t="14837" x="6689725" y="366713"/>
          <p14:tracePt t="14854" x="6797675" y="330200"/>
          <p14:tracePt t="14870" x="6853238" y="312738"/>
          <p14:tracePt t="14887" x="6992938" y="276225"/>
          <p14:tracePt t="14904" x="7089775" y="238125"/>
          <p14:tracePt t="14921" x="7112000" y="231775"/>
          <p14:tracePt t="14937" x="7154863" y="211138"/>
          <p14:tracePt t="14954" x="7215188" y="204788"/>
          <p14:tracePt t="14971" x="7258050" y="195263"/>
          <p14:tracePt t="14987" x="7332663" y="195263"/>
          <p14:tracePt t="15003" x="7392988" y="188913"/>
          <p14:tracePt t="15021" x="7442200" y="177800"/>
          <p14:tracePt t="15037" x="7505700" y="177800"/>
          <p14:tracePt t="15053" x="7586663" y="177800"/>
          <p14:tracePt t="15070" x="7631113" y="177800"/>
          <p14:tracePt t="15087" x="7712075" y="177800"/>
          <p14:tracePt t="15104" x="7824788" y="184150"/>
          <p14:tracePt t="15121" x="7878763" y="195263"/>
          <p14:tracePt t="15137" x="8008938" y="195263"/>
          <p14:tracePt t="15154" x="8123238" y="195263"/>
          <p14:tracePt t="15171" x="8159750" y="195263"/>
          <p14:tracePt t="15187" x="8258175" y="211138"/>
          <p14:tracePt t="15204" x="8348663" y="227013"/>
          <p14:tracePt t="15221" x="8375650" y="227013"/>
          <p14:tracePt t="15237" x="8458200" y="231775"/>
          <p14:tracePt t="15254" x="8548688" y="258763"/>
          <p14:tracePt t="15270" x="8602663" y="280988"/>
          <p14:tracePt t="15287" x="8739188" y="307975"/>
          <p14:tracePt t="15304" x="8878888" y="323850"/>
          <p14:tracePt t="15320" x="8943975" y="346075"/>
          <p14:tracePt t="15337" x="9029700" y="373063"/>
          <p14:tracePt t="15354" x="9078913" y="384175"/>
          <p14:tracePt t="15371" x="9132888" y="411163"/>
          <p14:tracePt t="15387" x="9236075" y="469900"/>
          <p14:tracePt t="15404" x="9371013" y="523875"/>
          <p14:tracePt t="15421" x="9505950" y="593725"/>
          <p14:tracePt t="15437" x="9537700" y="611188"/>
          <p14:tracePt t="15454" x="9598025" y="658813"/>
          <p14:tracePt t="15471" x="9609138" y="685800"/>
          <p14:tracePt t="15487" x="9613900" y="696913"/>
          <p14:tracePt t="15504" x="9629775" y="730250"/>
          <p14:tracePt t="15521" x="9656763" y="773113"/>
          <p14:tracePt t="15537" x="9674225" y="793750"/>
          <p14:tracePt t="15554" x="9694863" y="865188"/>
          <p14:tracePt t="15571" x="9694863" y="892175"/>
          <p14:tracePt t="15587" x="9701213" y="973138"/>
          <p14:tracePt t="15604" x="9701213" y="1027113"/>
          <p14:tracePt t="15621" x="9701213" y="1047750"/>
          <p14:tracePt t="15637" x="9701213" y="1092200"/>
          <p14:tracePt t="15654" x="9678988" y="1135063"/>
          <p14:tracePt t="15671" x="9663113" y="1155700"/>
          <p14:tracePt t="15687" x="9609138" y="1211263"/>
          <p14:tracePt t="15704" x="9555163" y="1254125"/>
          <p14:tracePt t="15721" x="9440863" y="1323975"/>
          <p14:tracePt t="15737" x="9386888" y="1362075"/>
          <p14:tracePt t="15754" x="9283700" y="1416050"/>
          <p14:tracePt t="15771" x="9220200" y="1443038"/>
          <p14:tracePt t="15787" x="9132888" y="1474788"/>
          <p14:tracePt t="15804" x="9013825" y="1519238"/>
          <p14:tracePt t="15820" x="8932863" y="1535113"/>
          <p14:tracePt t="15837" x="8813800" y="1573213"/>
          <p14:tracePt t="15854" x="8705850" y="1600200"/>
          <p14:tracePt t="15871" x="8662988" y="1609725"/>
          <p14:tracePt t="15887" x="8543925" y="1636713"/>
          <p14:tracePt t="15904" x="8393113" y="1647825"/>
          <p14:tracePt t="15920" x="8339138" y="1654175"/>
          <p14:tracePt t="15937" x="8170863" y="1663700"/>
          <p14:tracePt t="15953" x="7959725" y="1674813"/>
          <p14:tracePt t="15971" x="7770813" y="1685925"/>
          <p14:tracePt t="15987" x="7631113" y="1685925"/>
          <p14:tracePt t="16004" x="7442200" y="1685925"/>
          <p14:tracePt t="16020" x="7366000" y="1685925"/>
          <p14:tracePt t="16037" x="7192963" y="1685925"/>
          <p14:tracePt t="16054" x="7073900" y="1681163"/>
          <p14:tracePt t="16070" x="6970713" y="1658938"/>
          <p14:tracePt t="16087" x="6853238" y="1620838"/>
          <p14:tracePt t="16104" x="6727825" y="1573213"/>
          <p14:tracePt t="16120" x="6626225" y="1524000"/>
          <p14:tracePt t="16137" x="6511925" y="1470025"/>
          <p14:tracePt t="16154" x="6426200" y="1339850"/>
          <p14:tracePt t="16170" x="6381750" y="1238250"/>
          <p14:tracePt t="16187" x="6361113" y="993775"/>
          <p14:tracePt t="16204" x="6361113" y="777875"/>
          <p14:tracePt t="16220" x="6372225" y="723900"/>
          <p14:tracePt t="16237" x="6430963" y="611188"/>
          <p14:tracePt t="16253" x="6484938" y="503238"/>
          <p14:tracePt t="16271" x="6496050" y="469900"/>
          <p14:tracePt t="16287" x="6543675" y="404813"/>
          <p14:tracePt t="16304" x="6630988" y="334963"/>
          <p14:tracePt t="16320" x="6669088" y="303213"/>
          <p14:tracePt t="16337" x="6869113" y="215900"/>
          <p14:tracePt t="16354" x="7123113" y="150813"/>
          <p14:tracePt t="16371" x="7224713" y="130175"/>
          <p14:tracePt t="16387" x="7523163" y="107950"/>
          <p14:tracePt t="16404" x="7723188" y="85725"/>
          <p14:tracePt t="16421" x="7986713" y="85725"/>
          <p14:tracePt t="16437" x="8154988" y="85725"/>
          <p14:tracePt t="16454" x="8359775" y="112713"/>
          <p14:tracePt t="16471" x="8505825" y="146050"/>
          <p14:tracePt t="16487" x="8651875" y="184150"/>
          <p14:tracePt t="16504" x="8863013" y="258763"/>
          <p14:tracePt t="16520" x="8993188" y="303213"/>
          <p14:tracePt t="16537" x="9128125" y="366713"/>
          <p14:tracePt t="16554" x="9251950" y="438150"/>
          <p14:tracePt t="16570" x="9290050" y="469900"/>
          <p14:tracePt t="16587" x="9391650" y="557213"/>
          <p14:tracePt t="16604" x="9521825" y="685800"/>
          <p14:tracePt t="16621" x="9602788" y="788988"/>
          <p14:tracePt t="16637" x="9629775" y="820738"/>
          <p14:tracePt t="16654" x="9656763" y="919163"/>
          <p14:tracePt t="16671" x="9663113" y="993775"/>
          <p14:tracePt t="16687" x="9663113" y="1047750"/>
          <p14:tracePt t="16704" x="9645650" y="1092200"/>
          <p14:tracePt t="16721" x="9640888" y="1096963"/>
          <p14:tracePt t="16737" x="9618663" y="1119188"/>
          <p14:tracePt t="16754" x="9591675" y="1135063"/>
          <p14:tracePt t="16771" x="9537700" y="1166813"/>
          <p14:tracePt t="16787" x="9494838" y="1189038"/>
          <p14:tracePt t="16804" x="9451975" y="1220788"/>
          <p14:tracePt t="16820" x="9413875" y="1238250"/>
          <p14:tracePt t="16837" x="9364663" y="1258888"/>
          <p14:tracePt t="16854" x="9267825" y="1274763"/>
          <p14:tracePt t="16870" x="9193213" y="1292225"/>
          <p14:tracePt t="16887" x="9074150" y="1323975"/>
          <p14:tracePt t="16904" x="8943975" y="1328738"/>
          <p14:tracePt t="16921" x="8836025" y="1350963"/>
          <p14:tracePt t="16937" x="8797925" y="1350963"/>
          <p14:tracePt t="16954" x="8701088" y="1382713"/>
          <p14:tracePt t="16971" x="8658225" y="1404938"/>
          <p14:tracePt t="16987" x="8521700" y="1447800"/>
          <p14:tracePt t="17004" x="8321675" y="1524000"/>
          <p14:tracePt t="17021" x="8128000" y="1589088"/>
          <p14:tracePt t="17037" x="8020050" y="1620838"/>
          <p14:tracePt t="17054" x="7851775" y="1658938"/>
          <p14:tracePt t="17070" x="7797800" y="1670050"/>
          <p14:tracePt t="17087" x="7705725" y="1674813"/>
          <p14:tracePt t="17104" x="7669213" y="1685925"/>
          <p14:tracePt t="17121" x="7662863" y="1690688"/>
          <p14:tracePt t="17162" x="7651750" y="1690688"/>
          <p14:tracePt t="17172" x="7646988" y="1697038"/>
          <p14:tracePt t="17187" x="7635875" y="1697038"/>
          <p14:tracePt t="17204" x="7608888" y="1701800"/>
          <p14:tracePt t="17221" x="7593013" y="1708150"/>
          <p14:tracePt t="18063" x="7570788" y="1712913"/>
          <p14:tracePt t="18075" x="7543800" y="1712913"/>
          <p14:tracePt t="18082" x="7532688" y="1719263"/>
          <p14:tracePt t="18094" x="7512050" y="1735138"/>
          <p14:tracePt t="18104" x="7473950" y="1782763"/>
          <p14:tracePt t="18121" x="7435850" y="1854200"/>
          <p14:tracePt t="18137" x="7354888" y="2016125"/>
          <p14:tracePt t="18171" x="7316788" y="2117725"/>
          <p14:tracePt t="18204" x="7208838" y="2232025"/>
          <p14:tracePt t="18237" x="7165975" y="2263775"/>
          <p14:tracePt t="18254" x="7161213" y="2263775"/>
          <p14:tracePt t="18301" x="7161213" y="2270125"/>
          <p14:tracePt t="18313" x="7154863" y="2274888"/>
          <p14:tracePt t="18321" x="7150100" y="2274888"/>
          <p14:tracePt t="18337" x="7134225" y="2274888"/>
          <p14:tracePt t="18353" x="7096125" y="2281238"/>
          <p14:tracePt t="18371" x="7089775" y="2286000"/>
          <p14:tracePt t="18387" x="7085013" y="2286000"/>
          <p14:tracePt t="20617" x="6950075" y="2425700"/>
          <p14:tracePt t="20628" x="6927850" y="2443163"/>
          <p14:tracePt t="20637" x="6911975" y="2447925"/>
          <p14:tracePt t="20654" x="6884988" y="2459038"/>
          <p14:tracePt t="20671" x="6869113" y="2463800"/>
          <p14:tracePt t="20687" x="6815138" y="2463800"/>
          <p14:tracePt t="20704" x="6770688" y="2463800"/>
          <p14:tracePt t="20721" x="6754813" y="2463800"/>
          <p14:tracePt t="20754" x="6538913" y="2486025"/>
          <p14:tracePt t="20787" x="6392863" y="2501900"/>
          <p14:tracePt t="20821" x="6361113" y="2501900"/>
          <p14:tracePt t="21095" x="6388100" y="2486025"/>
          <p14:tracePt t="21104" x="6419850" y="2474913"/>
          <p14:tracePt t="21112" x="6442075" y="2459038"/>
          <p14:tracePt t="21123" x="6480175" y="2432050"/>
          <p14:tracePt t="21137" x="6500813" y="2425700"/>
          <p14:tracePt t="21154" x="6538913" y="2405063"/>
          <p14:tracePt t="21171" x="6543675" y="2405063"/>
          <p14:tracePt t="21187" x="6543675" y="2398713"/>
          <p14:tracePt t="21203" x="6550025" y="2393950"/>
          <p14:tracePt t="21221" x="6577013" y="2378075"/>
          <p14:tracePt t="21237" x="6588125" y="2371725"/>
          <p14:tracePt t="21254" x="6615113" y="2362200"/>
          <p14:tracePt t="23453" x="5588000" y="2497138"/>
          <p14:tracePt t="23462" x="5576888" y="2501900"/>
          <p14:tracePt t="23472" x="5561013" y="2508250"/>
          <p14:tracePt t="23487" x="5538788" y="2528888"/>
          <p14:tracePt t="23504" x="5507038" y="2551113"/>
          <p14:tracePt t="23537" x="5338763" y="2643188"/>
          <p14:tracePt t="23571" x="4983163" y="2816225"/>
          <p14:tracePt t="23604" x="4160838" y="3086100"/>
          <p14:tracePt t="23621" x="4032250" y="3117850"/>
          <p14:tracePt t="23637" x="3778250" y="3182938"/>
          <p14:tracePt t="23654" x="3636963" y="3194050"/>
          <p14:tracePt t="23671" x="3556000" y="3198813"/>
          <p14:tracePt t="23687" x="3533775" y="3198813"/>
          <p14:tracePt t="23704" x="3486150" y="3198813"/>
          <p14:tracePt t="23720" x="3475038" y="3198813"/>
          <p14:tracePt t="23737" x="3448050" y="3198813"/>
          <p14:tracePt t="23754" x="3425825" y="3198813"/>
          <p14:tracePt t="23771" x="3409950" y="3209925"/>
          <p14:tracePt t="23787" x="3398838" y="3209925"/>
          <p14:tracePt t="23804" x="3394075" y="3209925"/>
          <p14:tracePt t="23820" x="3387725" y="3209925"/>
          <p14:tracePt t="23837" x="3378200" y="3209925"/>
          <p14:tracePt t="24002" x="3387725" y="3209925"/>
          <p14:tracePt t="24014" x="3394075" y="3194050"/>
          <p14:tracePt t="24022" x="3405188" y="3182938"/>
          <p14:tracePt t="24037" x="3409950" y="3182938"/>
          <p14:tracePt t="24054" x="3421063" y="3167063"/>
          <p14:tracePt t="24070" x="3425825" y="3167063"/>
          <p14:tracePt t="24164" x="3432175" y="3167063"/>
          <p14:tracePt t="24174" x="3441700" y="3167063"/>
          <p14:tracePt t="24187" x="3475038" y="3167063"/>
          <p14:tracePt t="24205" x="3506788" y="3171825"/>
          <p14:tracePt t="24221" x="3529013" y="3178175"/>
          <p14:tracePt t="24237" x="3533775" y="3178175"/>
          <p14:tracePt t="24254" x="3544888" y="3178175"/>
          <p14:tracePt t="24351" x="3551238" y="3178175"/>
          <p14:tracePt t="24401" x="3556000" y="3178175"/>
          <p14:tracePt t="24423" x="3560763" y="3171825"/>
          <p14:tracePt t="24431" x="3567113" y="3167063"/>
          <p14:tracePt t="24441" x="3578225" y="3151188"/>
          <p14:tracePt t="24454" x="3582988" y="3140075"/>
          <p14:tracePt t="24470" x="3587750" y="3140075"/>
          <p14:tracePt t="24487" x="3598863" y="3133725"/>
          <p14:tracePt t="24504" x="3605213" y="3128963"/>
          <p14:tracePt t="24520" x="3609975" y="3124200"/>
          <p14:tracePt t="24537" x="3614738" y="3117850"/>
          <p14:tracePt t="24554" x="3641725" y="3101975"/>
          <p14:tracePt t="24570" x="3659188" y="3090863"/>
          <p14:tracePt t="24587" x="3722688" y="3070225"/>
          <p14:tracePt t="24604" x="3805238" y="3043238"/>
          <p14:tracePt t="24620" x="3859213" y="3036888"/>
          <p14:tracePt t="24637" x="3906838" y="3021013"/>
          <p14:tracePt t="24654" x="3944938" y="3005138"/>
          <p14:tracePt t="24671" x="3956050" y="3005138"/>
          <p14:tracePt t="24687" x="3967163" y="2998788"/>
          <p14:tracePt t="24704" x="3994150" y="2987675"/>
          <p14:tracePt t="24721" x="4025900" y="2982913"/>
          <p14:tracePt t="24737" x="4041775" y="2971800"/>
          <p14:tracePt t="24754" x="4113213" y="2955925"/>
          <p14:tracePt t="24771" x="4160838" y="2955925"/>
          <p14:tracePt t="24787" x="4210050" y="2955925"/>
          <p14:tracePt t="24804" x="4291013" y="2960688"/>
          <p14:tracePt t="24821" x="4318000" y="2960688"/>
          <p14:tracePt t="24837" x="4430713" y="2960688"/>
          <p14:tracePt t="24854" x="4522788" y="2960688"/>
          <p14:tracePt t="24870" x="4598988" y="2955925"/>
          <p14:tracePt t="24887" x="4691063" y="2940050"/>
          <p14:tracePt t="24904" x="4749800" y="2940050"/>
          <p14:tracePt t="24921" x="4776788" y="2933700"/>
          <p14:tracePt t="24937" x="4776788" y="2928938"/>
          <p14:tracePt t="24954" x="4783138" y="2928938"/>
          <p14:tracePt t="24970" x="4787900" y="2924175"/>
          <p14:tracePt t="24987" x="4803775" y="2913063"/>
          <p14:tracePt t="25004" x="4837113" y="2906713"/>
          <p14:tracePt t="25020" x="4852988" y="2897188"/>
          <p14:tracePt t="25037" x="4902200" y="2897188"/>
          <p14:tracePt t="25054" x="4956175" y="2897188"/>
          <p14:tracePt t="25070" x="4983163" y="2897188"/>
          <p14:tracePt t="25087" x="5064125" y="2901950"/>
          <p14:tracePt t="25104" x="5138738" y="2906713"/>
          <p14:tracePt t="25120" x="5165725" y="2906713"/>
          <p14:tracePt t="25137" x="5241925" y="2906713"/>
          <p14:tracePt t="25154" x="5311775" y="2906713"/>
          <p14:tracePt t="25171" x="5338763" y="2906713"/>
          <p14:tracePt t="25187" x="5349875" y="2906713"/>
          <p14:tracePt t="25204" x="5356225" y="2906713"/>
          <p14:tracePt t="25355" x="5349875" y="2906713"/>
          <p14:tracePt t="25362" x="5318125" y="2906713"/>
          <p14:tracePt t="25371" x="5257800" y="2906713"/>
          <p14:tracePt t="25387" x="5226050" y="2906713"/>
          <p14:tracePt t="25404" x="5118100" y="2906713"/>
          <p14:tracePt t="25421" x="5080000" y="2906713"/>
          <p14:tracePt t="25437" x="5026025" y="2906713"/>
          <p14:tracePt t="25453" x="5014913" y="2901950"/>
          <p14:tracePt t="25555" x="5010150" y="2901950"/>
          <p14:tracePt t="25565" x="4987925" y="2901950"/>
          <p14:tracePt t="25572" x="4956175" y="2901950"/>
          <p14:tracePt t="25587" x="4891088" y="2906713"/>
          <p14:tracePt t="25604" x="4738688" y="2906713"/>
          <p14:tracePt t="25621" x="4567238" y="2906713"/>
          <p14:tracePt t="25637" x="4340225" y="2906713"/>
          <p14:tracePt t="25654" x="3998913" y="2940050"/>
          <p14:tracePt t="25671" x="3713163" y="2960688"/>
          <p14:tracePt t="25688" x="3625850" y="2960688"/>
          <p14:tracePt t="25704" x="3425825" y="2960688"/>
          <p14:tracePt t="25721" x="3279775" y="2940050"/>
          <p14:tracePt t="25737" x="3252788" y="2933700"/>
          <p14:tracePt t="25754" x="3221038" y="2924175"/>
          <p14:tracePt t="25802" x="3221038" y="2917825"/>
          <p14:tracePt t="25813" x="3214688" y="2917825"/>
          <p14:tracePt t="25922" x="3209925" y="2917825"/>
          <p14:tracePt t="25932" x="3187700" y="2933700"/>
          <p14:tracePt t="25942" x="3171825" y="2933700"/>
          <p14:tracePt t="25954" x="3140075" y="2940050"/>
          <p14:tracePt t="25971" x="2989263" y="2940050"/>
          <p14:tracePt t="25987" x="2901950" y="2933700"/>
          <p14:tracePt t="26003" x="2659063" y="2913063"/>
          <p14:tracePt t="26021" x="2409825" y="2879725"/>
          <p14:tracePt t="26037" x="2344738" y="2874963"/>
          <p14:tracePt t="26053" x="2236788" y="2847975"/>
          <p14:tracePt t="26070" x="2232025" y="2843213"/>
          <p14:tracePt t="26104" x="2247900" y="2816225"/>
          <p14:tracePt t="26120" x="2254250" y="2809875"/>
          <p14:tracePt t="26137" x="2274888" y="2798763"/>
          <p14:tracePt t="32034" x="2200275" y="2816225"/>
          <p14:tracePt t="32095" x="2182813" y="2816225"/>
          <p14:tracePt t="32102" x="2162175" y="2820988"/>
          <p14:tracePt t="32112" x="2151063" y="2820988"/>
          <p14:tracePt t="32124" x="2124075" y="2825750"/>
          <p14:tracePt t="32137" x="2101850" y="2836863"/>
          <p14:tracePt t="32171" x="2085975" y="2847975"/>
          <p14:tracePt t="32204" x="2128838" y="2847975"/>
          <p14:tracePt t="32237" x="2382838" y="2870200"/>
          <p14:tracePt t="32254" x="2647950" y="2890838"/>
          <p14:tracePt t="32271" x="2874963" y="2913063"/>
          <p14:tracePt t="32287" x="3070225" y="2924175"/>
          <p14:tracePt t="32304" x="3275013" y="2944813"/>
          <p14:tracePt t="32321" x="3371850" y="2944813"/>
          <p14:tracePt t="32337" x="3448050" y="2944813"/>
          <p14:tracePt t="32354" x="3486150" y="2955925"/>
          <p14:tracePt t="32371" x="3506788" y="2971800"/>
          <p14:tracePt t="32387" x="3533775" y="2998788"/>
          <p14:tracePt t="32391" x="3556000" y="3025775"/>
          <p14:tracePt t="32406" x="3571875" y="3048000"/>
          <p14:tracePt t="32422" x="3582988" y="3074988"/>
          <p14:tracePt t="32437" x="3582988" y="3079750"/>
          <p14:tracePt t="32454" x="3587750" y="3113088"/>
          <p14:tracePt t="32470" x="3594100" y="3124200"/>
          <p14:tracePt t="32487" x="3614738" y="3167063"/>
          <p14:tracePt t="32503" x="3659188" y="3209925"/>
          <p14:tracePt t="32520" x="3675063" y="3225800"/>
          <p14:tracePt t="32537" x="3702050" y="3252788"/>
          <p14:tracePt t="32553" x="3713163" y="3275013"/>
          <p14:tracePt t="32571" x="3717925" y="3290888"/>
          <p14:tracePt t="32587" x="3717925" y="3306763"/>
          <p14:tracePt t="32603" x="3717925" y="3313113"/>
          <p14:tracePt t="32641" x="3717925" y="3317875"/>
          <p14:tracePt t="32672" x="3717925" y="3324225"/>
          <p14:tracePt t="32682" x="3717925" y="3333750"/>
          <p14:tracePt t="32692" x="3717925" y="3340100"/>
          <p14:tracePt t="32704" x="3717925" y="3344863"/>
          <p14:tracePt t="32721" x="3706813" y="3355975"/>
          <p14:tracePt t="32737" x="3702050" y="3355975"/>
          <p14:tracePt t="32754" x="3690938" y="3367088"/>
          <p14:tracePt t="32771" x="3679825" y="3387725"/>
          <p14:tracePt t="32787" x="3668713" y="3405188"/>
          <p14:tracePt t="32803" x="3652838" y="3432175"/>
          <p14:tracePt t="32820" x="3641725" y="3452813"/>
          <p14:tracePt t="32837" x="3605213" y="3513138"/>
          <p14:tracePt t="32854" x="3567113" y="3578225"/>
          <p14:tracePt t="32870" x="3560763" y="3594100"/>
          <p14:tracePt t="32887" x="3529013" y="3632200"/>
          <p14:tracePt t="32904" x="3486150" y="3668713"/>
          <p14:tracePt t="32921" x="3414713" y="3717925"/>
          <p14:tracePt t="32937" x="3394075" y="3733800"/>
          <p14:tracePt t="32953" x="3317875" y="3783013"/>
          <p14:tracePt t="32970" x="3297238" y="3798888"/>
          <p14:tracePt t="32987" x="3275013" y="3825875"/>
          <p14:tracePt t="33004" x="3263900" y="3836988"/>
          <p14:tracePt t="33021" x="3248025" y="3852863"/>
          <p14:tracePt t="33037" x="3236913" y="3863975"/>
          <p14:tracePt t="33053" x="3194050" y="3886200"/>
          <p14:tracePt t="33070" x="3151188" y="3913188"/>
          <p14:tracePt t="33087" x="3063875" y="3944938"/>
          <p14:tracePt t="33104" x="2967038" y="3967163"/>
          <p14:tracePt t="33120" x="2897188" y="3983038"/>
          <p14:tracePt t="33137" x="2832100" y="3987800"/>
          <p14:tracePt t="33154" x="2728913" y="3998913"/>
          <p14:tracePt t="33170" x="2697163" y="3998913"/>
          <p14:tracePt t="33187" x="2620963" y="3998913"/>
          <p14:tracePt t="33204" x="2513013" y="3998913"/>
          <p14:tracePt t="33221" x="2317750" y="3944938"/>
          <p14:tracePt t="33237" x="2259013" y="3913188"/>
          <p14:tracePt t="33253" x="2135188" y="3836988"/>
          <p14:tracePt t="33271" x="2070100" y="3776663"/>
          <p14:tracePt t="33287" x="2054225" y="3756025"/>
          <p14:tracePt t="33304" x="2054225" y="3695700"/>
          <p14:tracePt t="33320" x="2054225" y="3668713"/>
          <p14:tracePt t="33337" x="2070100" y="3598863"/>
          <p14:tracePt t="33354" x="2124075" y="3513138"/>
          <p14:tracePt t="33370" x="2182813" y="3441700"/>
          <p14:tracePt t="33387" x="2281238" y="3333750"/>
          <p14:tracePt t="33404" x="2351088" y="3263900"/>
          <p14:tracePt t="33421" x="2416175" y="3214688"/>
          <p14:tracePt t="33437" x="2447925" y="3194050"/>
          <p14:tracePt t="33453" x="2501900" y="3160713"/>
          <p14:tracePt t="33470" x="2551113" y="3140075"/>
          <p14:tracePt t="33487" x="2620963" y="3124200"/>
          <p14:tracePt t="33503" x="2751138" y="3113088"/>
          <p14:tracePt t="33520" x="2816225" y="3113088"/>
          <p14:tracePt t="33537" x="3016250" y="3101975"/>
          <p14:tracePt t="33554" x="3205163" y="3101975"/>
          <p14:tracePt t="33570" x="3252788" y="3101975"/>
          <p14:tracePt t="33587" x="3371850" y="3106738"/>
          <p14:tracePt t="33604" x="3468688" y="3151188"/>
          <p14:tracePt t="33620" x="3502025" y="3167063"/>
          <p14:tracePt t="33637" x="3594100" y="3236913"/>
          <p14:tracePt t="33654" x="3686175" y="3324225"/>
          <p14:tracePt t="33671" x="3717925" y="3367088"/>
          <p14:tracePt t="33687" x="3751263" y="3394075"/>
          <p14:tracePt t="33704" x="3760788" y="3432175"/>
          <p14:tracePt t="33720" x="3767138" y="3448050"/>
          <p14:tracePt t="33737" x="3767138" y="3479800"/>
          <p14:tracePt t="33754" x="3767138" y="3486150"/>
          <p14:tracePt t="33834" x="3767138" y="3479800"/>
          <p14:tracePt t="34242" x="3771900" y="3475038"/>
          <p14:tracePt t="34252" x="3798888" y="3459163"/>
          <p14:tracePt t="34261" x="3805238" y="3452813"/>
          <p14:tracePt t="34271" x="3810000" y="3452813"/>
          <p14:tracePt t="34303" x="3895725" y="3502025"/>
          <p14:tracePt t="34337" x="4075113" y="3771900"/>
          <p14:tracePt t="34370" x="4187825" y="3967163"/>
          <p14:tracePt t="34387" x="4203700" y="4003675"/>
          <p14:tracePt t="34405" x="4203700" y="4014788"/>
          <p14:tracePt t="34421" x="4187825" y="4021138"/>
          <p14:tracePt t="34437" x="4133850" y="4030663"/>
          <p14:tracePt t="34454" x="4064000" y="4037013"/>
          <p14:tracePt t="34470" x="3940175" y="4037013"/>
          <p14:tracePt t="34487" x="3733800" y="4003675"/>
          <p14:tracePt t="34503" x="3409950" y="3895725"/>
          <p14:tracePt t="34520" x="3063875" y="3713163"/>
          <p14:tracePt t="34537" x="2982913" y="3641725"/>
          <p14:tracePt t="34553" x="2740025" y="3387725"/>
          <p14:tracePt t="34570" x="2670175" y="3297238"/>
          <p14:tracePt t="34587" x="2459038" y="3074988"/>
          <p14:tracePt t="34603" x="2335213" y="2913063"/>
          <p14:tracePt t="34620" x="2328863" y="2879725"/>
          <p14:tracePt t="34637" x="2317750" y="2798763"/>
          <p14:tracePt t="34654" x="2328863" y="2728913"/>
          <p14:tracePt t="34670" x="2344738" y="2697163"/>
          <p14:tracePt t="34687" x="2398713" y="2636838"/>
          <p14:tracePt t="34703" x="2497138" y="2551113"/>
          <p14:tracePt t="34721" x="2593975" y="2508250"/>
          <p14:tracePt t="34737" x="2713038" y="2463800"/>
          <p14:tracePt t="34754" x="2870200" y="2425700"/>
          <p14:tracePt t="34771" x="3005138" y="2416175"/>
          <p14:tracePt t="34787" x="3252788" y="2393950"/>
          <p14:tracePt t="34804" x="3479800" y="2398713"/>
          <p14:tracePt t="34820" x="3690938" y="2409825"/>
          <p14:tracePt t="34837" x="3879850" y="2420938"/>
          <p14:tracePt t="34854" x="4048125" y="2443163"/>
          <p14:tracePt t="34870" x="4113213" y="2459038"/>
          <p14:tracePt t="34887" x="4160838" y="2490788"/>
          <p14:tracePt t="34903" x="4187825" y="2535238"/>
          <p14:tracePt t="34922" x="4194175" y="2551113"/>
          <p14:tracePt t="34937" x="4198938" y="2555875"/>
          <p14:tracePt t="38757" x="4333875" y="2955925"/>
          <p14:tracePt t="38763" x="4356100" y="2971800"/>
          <p14:tracePt t="38774" x="4376738" y="2982913"/>
          <p14:tracePt t="38787" x="4387850" y="2994025"/>
          <p14:tracePt t="38803" x="4414838" y="2998788"/>
          <p14:tracePt t="38820" x="4414838" y="3005138"/>
          <p14:tracePt t="38837" x="4425950" y="3016250"/>
          <p14:tracePt t="38870" x="4457700" y="3059113"/>
          <p14:tracePt t="38904" x="4529138" y="3117850"/>
          <p14:tracePt t="38937" x="4594225" y="3144838"/>
          <p14:tracePt t="38954" x="4625975" y="3171825"/>
          <p14:tracePt t="38970" x="4648200" y="3187700"/>
          <p14:tracePt t="38987" x="4684713" y="3232150"/>
          <p14:tracePt t="39003" x="4722813" y="3275013"/>
          <p14:tracePt t="39020" x="4729163" y="3286125"/>
          <p14:tracePt t="39037" x="4738688" y="3302000"/>
          <p14:tracePt t="39053" x="4738688" y="3333750"/>
          <p14:tracePt t="39070" x="4738688" y="3367088"/>
          <p14:tracePt t="39087" x="4745038" y="3414713"/>
          <p14:tracePt t="39103" x="4749800" y="3452813"/>
          <p14:tracePt t="39120" x="4749800" y="3463925"/>
          <p14:tracePt t="39137" x="4756150" y="3486150"/>
          <p14:tracePt t="39154" x="4760913" y="3506788"/>
          <p14:tracePt t="39170" x="4760913" y="3517900"/>
          <p14:tracePt t="39187" x="4760913" y="3529013"/>
          <p14:tracePt t="39242" x="4760913" y="3506788"/>
          <p14:tracePt t="39252" x="4760913" y="3479800"/>
          <p14:tracePt t="39263" x="4760913" y="3459163"/>
          <p14:tracePt t="39272" x="4756150" y="3436938"/>
          <p14:tracePt t="39287" x="4756150" y="3425825"/>
          <p14:tracePt t="39304" x="4772025" y="3382963"/>
          <p14:tracePt t="39320" x="4787900" y="3367088"/>
          <p14:tracePt t="39337" x="4906963" y="3333750"/>
          <p14:tracePt t="39354" x="5111750" y="3313113"/>
          <p14:tracePt t="39371" x="5187950" y="3302000"/>
          <p14:tracePt t="39387" x="5360988" y="3302000"/>
          <p14:tracePt t="39391" x="5414963" y="3302000"/>
          <p14:tracePt t="39405" x="5453063" y="3302000"/>
          <p14:tracePt t="39422" x="5473700" y="3306763"/>
          <p14:tracePt t="39437" x="5484813" y="3317875"/>
          <p14:tracePt t="39454" x="5484813" y="3333750"/>
          <p14:tracePt t="39471" x="5491163" y="3344863"/>
          <p14:tracePt t="39487" x="5491163" y="3351213"/>
          <p14:tracePt t="39504" x="5495925" y="3355975"/>
          <p14:tracePt t="39521" x="5495925" y="3360738"/>
          <p14:tracePt t="39537" x="5507038" y="3371850"/>
          <p14:tracePt t="39553" x="5518150" y="3387725"/>
          <p14:tracePt t="39570" x="5522913" y="3398838"/>
          <p14:tracePt t="39587" x="5561013" y="3409950"/>
          <p14:tracePt t="39603" x="5592763" y="3409950"/>
          <p14:tracePt t="39620" x="5610225" y="3414713"/>
          <p14:tracePt t="39637" x="5668963" y="3414713"/>
          <p14:tracePt t="39653" x="5761038" y="3421063"/>
          <p14:tracePt t="39670" x="5799138" y="3421063"/>
          <p14:tracePt t="39687" x="5954713" y="3432175"/>
          <p14:tracePt t="39703" x="6057900" y="3436938"/>
          <p14:tracePt t="39720" x="6100763" y="3448050"/>
          <p14:tracePt t="39737" x="6149975" y="3452813"/>
          <p14:tracePt t="39753" x="6161088" y="3463925"/>
          <p14:tracePt t="39770" x="6176963" y="3463925"/>
          <p14:tracePt t="39787" x="6208713" y="3463925"/>
          <p14:tracePt t="39803" x="6235700" y="3479800"/>
          <p14:tracePt t="39820" x="6289675" y="3479800"/>
          <p14:tracePt t="39837" x="6361113" y="3479800"/>
          <p14:tracePt t="39853" x="6442075" y="3486150"/>
          <p14:tracePt t="39870" x="6489700" y="3495675"/>
          <p14:tracePt t="39887" x="6538913" y="3495675"/>
          <p14:tracePt t="39903" x="6577013" y="3495675"/>
          <p14:tracePt t="39920" x="6646863" y="3495675"/>
          <p14:tracePt t="39937" x="6684963" y="3495675"/>
          <p14:tracePt t="39953" x="6815138" y="3495675"/>
          <p14:tracePt t="39970" x="6862763" y="3495675"/>
          <p14:tracePt t="39987" x="6965950" y="3495675"/>
          <p14:tracePt t="40003" x="7031038" y="3495675"/>
          <p14:tracePt t="40020" x="7051675" y="3502025"/>
          <p14:tracePt t="40037" x="7100888" y="3502025"/>
          <p14:tracePt t="40054" x="7150100" y="3502025"/>
          <p14:tracePt t="40070" x="7170738" y="3502025"/>
          <p14:tracePt t="40087" x="7231063" y="3506788"/>
          <p14:tracePt t="40103" x="7262813" y="3506788"/>
          <p14:tracePt t="40120" x="7273925" y="3506788"/>
          <p14:tracePt t="40203" x="7278688" y="3506788"/>
          <p14:tracePt t="40233" x="7285038" y="3506788"/>
          <p14:tracePt t="40262" x="7285038" y="3502025"/>
          <p14:tracePt t="40343" x="7289800" y="3502025"/>
          <p14:tracePt t="40353" x="7296150" y="3502025"/>
          <p14:tracePt t="40503" x="7273925" y="3502025"/>
          <p14:tracePt t="40513" x="7235825" y="3495675"/>
          <p14:tracePt t="40523" x="7204075" y="3486150"/>
          <p14:tracePt t="40537" x="7165975" y="3479800"/>
          <p14:tracePt t="40554" x="7042150" y="3432175"/>
          <p14:tracePt t="40571" x="6988175" y="3394075"/>
          <p14:tracePt t="40587" x="6938963" y="3355975"/>
          <p14:tracePt t="40603" x="6927850" y="3324225"/>
          <p14:tracePt t="40620" x="6916738" y="3313113"/>
          <p14:tracePt t="40637" x="6916738" y="3286125"/>
          <p14:tracePt t="40653" x="6916738" y="3252788"/>
          <p14:tracePt t="40671" x="6923088" y="3214688"/>
          <p14:tracePt t="40687" x="6934200" y="3198813"/>
          <p14:tracePt t="40705" x="6970713" y="3151188"/>
          <p14:tracePt t="40721" x="6992938" y="3124200"/>
          <p14:tracePt t="40737" x="7042150" y="3070225"/>
          <p14:tracePt t="40753" x="7096125" y="3021013"/>
          <p14:tracePt t="40770" x="7107238" y="3009900"/>
          <p14:tracePt t="40787" x="7161213" y="2971800"/>
          <p14:tracePt t="40803" x="7215188" y="2940050"/>
          <p14:tracePt t="40820" x="7246938" y="2917825"/>
          <p14:tracePt t="40837" x="7305675" y="2886075"/>
          <p14:tracePt t="40854" x="7361238" y="2863850"/>
          <p14:tracePt t="40870" x="7435850" y="2847975"/>
          <p14:tracePt t="40887" x="7485063" y="2836863"/>
          <p14:tracePt t="40903" x="7532688" y="2836863"/>
          <p14:tracePt t="40921" x="7581900" y="2836863"/>
          <p14:tracePt t="40937" x="7597775" y="2843213"/>
          <p14:tracePt t="40953" x="7651750" y="2863850"/>
          <p14:tracePt t="40970" x="7673975" y="2874963"/>
          <p14:tracePt t="40987" x="7732713" y="2913063"/>
          <p14:tracePt t="41003" x="7808913" y="2971800"/>
          <p14:tracePt t="41020" x="7831138" y="2987675"/>
          <p14:tracePt t="41037" x="7869238" y="3059113"/>
          <p14:tracePt t="41053" x="7889875" y="3106738"/>
          <p14:tracePt t="41070" x="7900988" y="3128963"/>
          <p14:tracePt t="41087" x="7905750" y="3187700"/>
          <p14:tracePt t="41104" x="7900988" y="3259138"/>
          <p14:tracePt t="41120" x="7896225" y="3279775"/>
          <p14:tracePt t="41137" x="7858125" y="3340100"/>
          <p14:tracePt t="41154" x="7804150" y="3387725"/>
          <p14:tracePt t="41170" x="7781925" y="3398838"/>
          <p14:tracePt t="41187" x="7739063" y="3421063"/>
          <p14:tracePt t="41203" x="7723188" y="3425825"/>
          <p14:tracePt t="41220" x="7716838" y="3425825"/>
          <p14:tracePt t="41253" x="7712075" y="3425825"/>
          <p14:tracePt t="41722" x="7712075" y="3421063"/>
          <p14:tracePt t="41743" x="7712075" y="3414713"/>
          <p14:tracePt t="41753" x="7712075" y="3409950"/>
          <p14:tracePt t="41774" x="7712075" y="3398838"/>
          <p14:tracePt t="41783" x="7712075" y="3394075"/>
          <p14:tracePt t="41802" x="7712075" y="3387725"/>
          <p14:tracePt t="41992" x="7712075" y="3382963"/>
          <p14:tracePt t="42001" x="7716838" y="3382963"/>
          <p14:tracePt t="42011" x="7727950" y="3382963"/>
          <p14:tracePt t="42037" x="7777163" y="3382963"/>
          <p14:tracePt t="42053" x="7874000" y="3382963"/>
          <p14:tracePt t="42070" x="7939088" y="3382963"/>
          <p14:tracePt t="42087" x="8139113" y="3382963"/>
          <p14:tracePt t="42103" x="8312150" y="3382963"/>
          <p14:tracePt t="42120" x="8440738" y="3387725"/>
          <p14:tracePt t="42137" x="8566150" y="3398838"/>
          <p14:tracePt t="42154" x="8770938" y="3409950"/>
          <p14:tracePt t="42170" x="8894763" y="3421063"/>
          <p14:tracePt t="42187" x="9110663" y="3421063"/>
          <p14:tracePt t="42204" x="9224963" y="3432175"/>
          <p14:tracePt t="42221" x="9328150" y="3432175"/>
          <p14:tracePt t="42237" x="9364663" y="3432175"/>
          <p14:tracePt t="42253" x="9386888" y="3432175"/>
          <p14:tracePt t="42270" x="9391650" y="3432175"/>
          <p14:tracePt t="42322" x="9391650" y="3436938"/>
          <p14:tracePt t="42332" x="9391650" y="3448050"/>
          <p14:tracePt t="42343" x="9391650" y="3452813"/>
          <p14:tracePt t="42354" x="9391650" y="3459163"/>
          <p14:tracePt t="42370" x="9391650" y="3463925"/>
          <p14:tracePt t="42387" x="9391650" y="3475038"/>
          <p14:tracePt t="42406" x="9391650" y="3486150"/>
          <p14:tracePt t="42422" x="9386888" y="3495675"/>
          <p14:tracePt t="42439" x="9386888" y="3502025"/>
          <p14:tracePt t="42454" x="9364663" y="3517900"/>
          <p14:tracePt t="42471" x="9355138" y="3529013"/>
          <p14:tracePt t="42487" x="9344025" y="3533775"/>
          <p14:tracePt t="42504" x="9310688" y="3544888"/>
          <p14:tracePt t="42520" x="9290050" y="3544888"/>
          <p14:tracePt t="42537" x="9229725" y="3556000"/>
          <p14:tracePt t="42554" x="9166225" y="3556000"/>
          <p14:tracePt t="42571" x="8997950" y="3556000"/>
          <p14:tracePt t="42587" x="8890000" y="3556000"/>
          <p14:tracePt t="42604" x="8716963" y="3533775"/>
          <p14:tracePt t="42620" x="8640763" y="3513138"/>
          <p14:tracePt t="42637" x="8586788" y="3479800"/>
          <p14:tracePt t="42654" x="8516938" y="3432175"/>
          <p14:tracePt t="42670" x="8489950" y="3398838"/>
          <p14:tracePt t="42687" x="8440738" y="3324225"/>
          <p14:tracePt t="42703" x="8386763" y="3241675"/>
          <p14:tracePt t="42721" x="8366125" y="3167063"/>
          <p14:tracePt t="42737" x="8359775" y="3144838"/>
          <p14:tracePt t="42753" x="8348663" y="3106738"/>
          <p14:tracePt t="42770" x="8348663" y="3097213"/>
          <p14:tracePt t="42787" x="8355013" y="3043238"/>
          <p14:tracePt t="42803" x="8370888" y="2982913"/>
          <p14:tracePt t="42820" x="8375650" y="2960688"/>
          <p14:tracePt t="42837" x="8413750" y="2906713"/>
          <p14:tracePt t="42853" x="8485188" y="2832100"/>
          <p14:tracePt t="42870" x="8516938" y="2794000"/>
          <p14:tracePt t="42887" x="8609013" y="2724150"/>
          <p14:tracePt t="42903" x="8674100" y="2686050"/>
          <p14:tracePt t="42922" x="8770938" y="2647950"/>
          <p14:tracePt t="42937" x="8836025" y="2632075"/>
          <p14:tracePt t="42954" x="8943975" y="2609850"/>
          <p14:tracePt t="42970" x="9047163" y="2589213"/>
          <p14:tracePt t="42987" x="9159875" y="2589213"/>
          <p14:tracePt t="43003" x="9359900" y="2589213"/>
          <p14:tracePt t="43020" x="9490075" y="2593975"/>
          <p14:tracePt t="43037" x="9667875" y="2605088"/>
          <p14:tracePt t="43053" x="9771063" y="2620963"/>
          <p14:tracePt t="43070" x="9802813" y="2636838"/>
          <p14:tracePt t="43087" x="9879013" y="2686050"/>
          <p14:tracePt t="43104" x="9955213" y="2782888"/>
          <p14:tracePt t="43120" x="9971088" y="2798763"/>
          <p14:tracePt t="43137" x="10002838" y="2879725"/>
          <p14:tracePt t="43154" x="10009188" y="2971800"/>
          <p14:tracePt t="43171" x="10009188" y="3032125"/>
          <p14:tracePt t="43187" x="9975850" y="3101975"/>
          <p14:tracePt t="43204" x="9906000" y="3205163"/>
          <p14:tracePt t="43221" x="9856788" y="3248025"/>
          <p14:tracePt t="43237" x="9813925" y="3286125"/>
          <p14:tracePt t="43253" x="9782175" y="3313113"/>
          <p14:tracePt t="43270" x="9759950" y="3317875"/>
          <p14:tracePt t="43287" x="9748838" y="3324225"/>
          <p14:tracePt t="43303" x="9744075" y="3324225"/>
          <p14:tracePt t="44186" x="9721850" y="3324225"/>
          <p14:tracePt t="44193" x="9598025" y="3302000"/>
          <p14:tracePt t="44204" x="9494838" y="3270250"/>
          <p14:tracePt t="44221" x="9083675" y="3178175"/>
          <p14:tracePt t="44237" x="8528050" y="3036888"/>
          <p14:tracePt t="44254" x="7035800" y="2771775"/>
          <p14:tracePt t="44270" x="6538913" y="2717800"/>
          <p14:tracePt t="44304" x="4102100" y="2616200"/>
          <p14:tracePt t="44337" x="3983038" y="2605088"/>
          <p14:tracePt t="44370" x="3971925" y="2598738"/>
          <p14:tracePt t="44387" x="3967163" y="2598738"/>
          <p14:tracePt t="44405" x="3960813" y="2598738"/>
          <p14:tracePt t="44442" x="3967163" y="2598738"/>
          <p14:tracePt t="44452" x="3983038" y="2605088"/>
          <p14:tracePt t="44462" x="3994150" y="2616200"/>
          <p14:tracePt t="44472" x="3998913" y="2636838"/>
          <p14:tracePt t="44487" x="3998913" y="2659063"/>
          <p14:tracePt t="44504" x="3998913" y="2706688"/>
          <p14:tracePt t="44521" x="3933825" y="2771775"/>
          <p14:tracePt t="44537" x="3890963" y="2798763"/>
          <p14:tracePt t="44554" x="3605213" y="2890838"/>
          <p14:tracePt t="44570" x="3490913" y="2924175"/>
          <p14:tracePt t="44587" x="3133725" y="2987675"/>
          <p14:tracePt t="44604" x="2794000" y="2998788"/>
          <p14:tracePt t="44620" x="2670175" y="2998788"/>
          <p14:tracePt t="44637" x="2290763" y="2987675"/>
          <p14:tracePt t="44654" x="1793875" y="2960688"/>
          <p14:tracePt t="44670" x="1377950" y="2944813"/>
          <p14:tracePt t="44687" x="903288" y="2917825"/>
          <p14:tracePt t="44704" x="658813" y="2874963"/>
          <p14:tracePt t="44720" x="400050" y="2798763"/>
          <p14:tracePt t="44737" x="323850" y="2767013"/>
          <p14:tracePt t="44753" x="146050" y="2674938"/>
          <p14:tracePt t="44770" x="76200" y="2616200"/>
          <p14:tracePt t="44787" x="26988" y="2551113"/>
          <p14:tracePt t="44804" x="0" y="2463800"/>
          <p14:tracePt t="44820" x="0" y="2443163"/>
          <p14:tracePt t="44837" x="11113" y="2378075"/>
          <p14:tracePt t="44853" x="58738" y="2297113"/>
          <p14:tracePt t="44870" x="85725" y="2263775"/>
          <p14:tracePt t="44887" x="200025" y="2166938"/>
          <p14:tracePt t="44904" x="366713" y="2058988"/>
          <p14:tracePt t="44921" x="584200" y="1944688"/>
          <p14:tracePt t="44940" x="676275" y="1917700"/>
          <p14:tracePt t="44954" x="1047750" y="1831975"/>
          <p14:tracePt t="44970" x="1193800" y="1809750"/>
          <p14:tracePt t="44987" x="1728788" y="1751013"/>
          <p14:tracePt t="45004" x="2227263" y="1739900"/>
          <p14:tracePt t="45020" x="2540000" y="1724025"/>
          <p14:tracePt t="45037" x="2924175" y="1724025"/>
          <p14:tracePt t="45053" x="3187700" y="1728788"/>
          <p14:tracePt t="45070" x="3459163" y="1746250"/>
          <p14:tracePt t="45087" x="3841750" y="1766888"/>
          <p14:tracePt t="45103" x="4214813" y="1778000"/>
          <p14:tracePt t="45120" x="4410075" y="1789113"/>
          <p14:tracePt t="45137" x="4614863" y="1820863"/>
          <p14:tracePt t="45154" x="4841875" y="1885950"/>
          <p14:tracePt t="45170" x="4933950" y="1912938"/>
          <p14:tracePt t="45187" x="5133975" y="1989138"/>
          <p14:tracePt t="45204" x="5360988" y="2085975"/>
          <p14:tracePt t="45220" x="5441950" y="2128838"/>
          <p14:tracePt t="45237" x="5695950" y="2286000"/>
          <p14:tracePt t="45253" x="5907088" y="2432050"/>
          <p14:tracePt t="45270" x="5976938" y="2490788"/>
          <p14:tracePt t="45287" x="6107113" y="2620963"/>
          <p14:tracePt t="45304" x="6165850" y="2713038"/>
          <p14:tracePt t="45320" x="6181725" y="2728913"/>
          <p14:tracePt t="45337" x="6188075" y="2771775"/>
          <p14:tracePt t="45353" x="6176963" y="2825750"/>
          <p14:tracePt t="45370" x="6154738" y="2847975"/>
          <p14:tracePt t="45387" x="6019800" y="2933700"/>
          <p14:tracePt t="45404" x="5895975" y="2982913"/>
          <p14:tracePt t="45421" x="5819775" y="2994025"/>
          <p14:tracePt t="45437" x="5765800" y="3016250"/>
          <p14:tracePt t="45453" x="5754688" y="3016250"/>
          <p14:tracePt t="45502" x="5761038" y="3016250"/>
          <p14:tracePt t="45512" x="5772150" y="3009900"/>
          <p14:tracePt t="45522" x="5776913" y="2994025"/>
          <p14:tracePt t="45537" x="5781675" y="2994025"/>
          <p14:tracePt t="45553" x="5788025" y="2987675"/>
          <p14:tracePt t="45570" x="5792788" y="2982913"/>
          <p14:tracePt t="45603" x="5799138" y="2982913"/>
          <p14:tracePt t="45620" x="5799138" y="2978150"/>
          <p14:tracePt t="45637" x="5803900" y="2978150"/>
          <p14:tracePt t="45654" x="5810250" y="2971800"/>
          <p14:tracePt t="45687" x="5765800" y="2971800"/>
          <p14:tracePt t="45703" x="5626100" y="2971800"/>
          <p14:tracePt t="45720" x="5565775" y="2971800"/>
          <p14:tracePt t="45737" x="5426075" y="2960688"/>
          <p14:tracePt t="45754" x="5280025" y="2955925"/>
          <p14:tracePt t="45770" x="5068888" y="2944813"/>
          <p14:tracePt t="45787" x="4376738" y="2944813"/>
          <p14:tracePt t="45803" x="3733800" y="2944813"/>
          <p14:tracePt t="45820" x="3171825" y="2944813"/>
          <p14:tracePt t="45837" x="2755900" y="2944813"/>
          <p14:tracePt t="45853" x="2470150" y="2847975"/>
          <p14:tracePt t="45870" x="2436813" y="2798763"/>
          <p14:tracePt t="45887" x="2443163" y="2751138"/>
          <p14:tracePt t="45904" x="2474913" y="2728913"/>
          <p14:tracePt t="45920" x="2481263" y="2728913"/>
          <p14:tracePt t="45937" x="2486025" y="2728913"/>
          <p14:tracePt t="45953" x="2501900" y="2762250"/>
          <p14:tracePt t="45971" x="2501900" y="2794000"/>
          <p14:tracePt t="45987" x="2501900" y="2798763"/>
          <p14:tracePt t="46003" x="2501900" y="2809875"/>
          <p14:tracePt t="46021" x="2501900" y="2816225"/>
          <p14:tracePt t="46040" x="2470150" y="2836863"/>
          <p14:tracePt t="46054" x="2425700" y="2859088"/>
          <p14:tracePt t="46070" x="2393950" y="2863850"/>
          <p14:tracePt t="46087" x="2344738" y="2874963"/>
          <p14:tracePt t="46104" x="2297113" y="2874963"/>
          <p14:tracePt t="46120" x="2247900" y="2874963"/>
          <p14:tracePt t="46137" x="2155825" y="2874963"/>
          <p14:tracePt t="46154" x="2097088" y="2863850"/>
          <p14:tracePt t="46170" x="2043113" y="2843213"/>
          <p14:tracePt t="46187" x="1989138" y="2832100"/>
          <p14:tracePt t="46204" x="1973263" y="2805113"/>
          <p14:tracePt t="46221" x="1962150" y="2778125"/>
          <p14:tracePt t="46237" x="1966913" y="2751138"/>
          <p14:tracePt t="46254" x="2027238" y="2686050"/>
          <p14:tracePt t="46271" x="2117725" y="2598738"/>
          <p14:tracePt t="46287" x="2151063" y="2578100"/>
          <p14:tracePt t="46304" x="2227263" y="2524125"/>
          <p14:tracePt t="46320" x="2259013" y="2508250"/>
          <p14:tracePt t="46337" x="2328863" y="2474913"/>
          <p14:tracePt t="46354" x="2425700" y="2447925"/>
          <p14:tracePt t="46370" x="2481263" y="2443163"/>
          <p14:tracePt t="46387" x="2755900" y="2398713"/>
          <p14:tracePt t="46405" x="3016250" y="2378075"/>
          <p14:tracePt t="46421" x="3178175" y="2366963"/>
          <p14:tracePt t="46437" x="3306763" y="2355850"/>
          <p14:tracePt t="46453" x="3441700" y="2355850"/>
          <p14:tracePt t="46470" x="3556000" y="2344738"/>
          <p14:tracePt t="46487" x="3760788" y="2335213"/>
          <p14:tracePt t="46504" x="3922713" y="2335213"/>
          <p14:tracePt t="46520" x="4075113" y="2335213"/>
          <p14:tracePt t="46537" x="4333875" y="2335213"/>
          <p14:tracePt t="46553" x="4576763" y="2335213"/>
          <p14:tracePt t="46570" x="4729163" y="2339975"/>
          <p14:tracePt t="46587" x="4906963" y="2351088"/>
          <p14:tracePt t="46604" x="5122863" y="2371725"/>
          <p14:tracePt t="46620" x="5199063" y="2371725"/>
          <p14:tracePt t="46637" x="5356225" y="2382838"/>
          <p14:tracePt t="46654" x="5495925" y="2398713"/>
          <p14:tracePt t="46671" x="5653088" y="2425700"/>
          <p14:tracePt t="46687" x="5718175" y="2436813"/>
          <p14:tracePt t="46703" x="5873750" y="2474913"/>
          <p14:tracePt t="46720" x="5907088" y="2490788"/>
          <p14:tracePt t="46737" x="5992813" y="2544763"/>
          <p14:tracePt t="46753" x="6019800" y="2571750"/>
          <p14:tracePt t="46770" x="6026150" y="2578100"/>
          <p14:tracePt t="46787" x="6030913" y="2593975"/>
          <p14:tracePt t="46803" x="6030913" y="2632075"/>
          <p14:tracePt t="46820" x="6030913" y="2652713"/>
          <p14:tracePt t="46837" x="6035675" y="2686050"/>
          <p14:tracePt t="46853" x="6035675" y="2728913"/>
          <p14:tracePt t="46870" x="6035675" y="2744788"/>
          <p14:tracePt t="46887" x="6015038" y="2771775"/>
          <p14:tracePt t="46903" x="5972175" y="2805113"/>
          <p14:tracePt t="46921" x="5900738" y="2836863"/>
          <p14:tracePt t="46937" x="5864225" y="2843213"/>
          <p14:tracePt t="46954" x="5707063" y="2870200"/>
          <p14:tracePt t="46970" x="5614988" y="2879725"/>
          <p14:tracePt t="46987" x="5376863" y="2879725"/>
          <p14:tracePt t="47003" x="5149850" y="2890838"/>
          <p14:tracePt t="47020" x="5075238" y="2890838"/>
          <p14:tracePt t="47037" x="4875213" y="2913063"/>
          <p14:tracePt t="47053" x="4587875" y="2933700"/>
          <p14:tracePt t="47070" x="4464050" y="2944813"/>
          <p14:tracePt t="47087" x="4032250" y="2971800"/>
          <p14:tracePt t="47103" x="3533775" y="2982913"/>
          <p14:tracePt t="47120" x="3398838" y="2994025"/>
          <p14:tracePt t="47137" x="3160713" y="2994025"/>
          <p14:tracePt t="47153" x="2982913" y="2987675"/>
          <p14:tracePt t="47170" x="2870200" y="2987675"/>
          <p14:tracePt t="47187" x="2690813" y="2978150"/>
          <p14:tracePt t="47203" x="2528888" y="2978150"/>
          <p14:tracePt t="47220" x="2382838" y="2955925"/>
          <p14:tracePt t="47237" x="2227263" y="2917825"/>
          <p14:tracePt t="47254" x="2151063" y="2901950"/>
          <p14:tracePt t="47270" x="2128838" y="2886075"/>
          <p14:tracePt t="47287" x="2117725" y="2879725"/>
          <p14:tracePt t="47303" x="2117725" y="2874963"/>
          <p14:tracePt t="47337" x="2117725" y="2870200"/>
          <p14:tracePt t="47353" x="2117725" y="2863850"/>
          <p14:tracePt t="47482" x="2124075" y="2863850"/>
          <p14:tracePt t="47491" x="2144713" y="2863850"/>
          <p14:tracePt t="47501" x="2205038" y="2863850"/>
          <p14:tracePt t="47511" x="2243138" y="2870200"/>
          <p14:tracePt t="47521" x="2297113" y="2879725"/>
          <p14:tracePt t="47537" x="2389188" y="2886075"/>
          <p14:tracePt t="47553" x="2470150" y="2897188"/>
          <p14:tracePt t="47570" x="2517775" y="2901950"/>
          <p14:tracePt t="47587" x="2589213" y="2917825"/>
          <p14:tracePt t="47603" x="2690813" y="2917825"/>
          <p14:tracePt t="47620" x="2836863" y="2940050"/>
          <p14:tracePt t="47637" x="3074988" y="2951163"/>
          <p14:tracePt t="47653" x="3605213" y="2967038"/>
          <p14:tracePt t="47671" x="4122738" y="2967038"/>
          <p14:tracePt t="47687" x="4160838" y="2967038"/>
          <p14:tracePt t="47703" x="4171950" y="2971800"/>
          <p14:tracePt t="47720" x="4167188" y="2971800"/>
          <p14:tracePt t="47737" x="4079875" y="2982913"/>
          <p14:tracePt t="47753" x="3987800" y="2982913"/>
          <p14:tracePt t="47770" x="3960813" y="2982913"/>
          <p14:tracePt t="47787" x="3940175" y="2982913"/>
          <p14:tracePt t="47866" x="3929063" y="2982913"/>
          <p14:tracePt t="47877" x="3922713" y="2982913"/>
          <p14:tracePt t="47887" x="3917950" y="2987675"/>
          <p14:tracePt t="47903" x="3902075" y="2987675"/>
          <p14:tracePt t="47937" x="3886200" y="2994025"/>
          <p14:tracePt t="47954" x="3836988" y="2998788"/>
          <p14:tracePt t="47970" x="3760788" y="2998788"/>
          <p14:tracePt t="47987" x="3659188" y="2998788"/>
          <p14:tracePt t="48003" x="3529013" y="2998788"/>
          <p14:tracePt t="48020" x="3436938" y="2982913"/>
          <p14:tracePt t="48037" x="3297238" y="2955925"/>
          <p14:tracePt t="48053" x="3079750" y="2901950"/>
          <p14:tracePt t="48070" x="3025775" y="2897188"/>
          <p14:tracePt t="48087" x="2951163" y="2874963"/>
          <p14:tracePt t="48103" x="2960688" y="2852738"/>
          <p14:tracePt t="48120" x="2998788" y="2836863"/>
          <p14:tracePt t="48137" x="3194050" y="2794000"/>
          <p14:tracePt t="48153" x="3452813" y="2762250"/>
          <p14:tracePt t="48170" x="3556000" y="2751138"/>
          <p14:tracePt t="48187" x="3659188" y="2751138"/>
          <p14:tracePt t="48204" x="3663950" y="2751138"/>
          <p14:tracePt t="48237" x="3641725" y="2762250"/>
          <p14:tracePt t="48271" x="3648075" y="2782888"/>
          <p14:tracePt t="48287" x="3717925" y="2809875"/>
          <p14:tracePt t="48304" x="3983038" y="2886075"/>
          <p14:tracePt t="48320" x="4560888" y="3005138"/>
          <p14:tracePt t="48337" x="5507038" y="3128963"/>
          <p14:tracePt t="48353" x="6938963" y="3306763"/>
          <p14:tracePt t="48370" x="7689850" y="3387725"/>
          <p14:tracePt t="48387" x="8213725" y="3421063"/>
          <p14:tracePt t="48405" x="8494713" y="3441700"/>
          <p14:tracePt t="48421" x="8532813" y="3441700"/>
          <p14:tracePt t="48437" x="8539163" y="3441700"/>
          <p14:tracePt t="48454" x="8548688" y="3441700"/>
          <p14:tracePt t="48470" x="8559800" y="3441700"/>
          <p14:tracePt t="48487" x="8575675" y="3459163"/>
          <p14:tracePt t="48504" x="8575675" y="3479800"/>
          <p14:tracePt t="48520" x="8570913" y="3486150"/>
          <p14:tracePt t="48537" x="8424863" y="3506788"/>
          <p14:tracePt t="48554" x="8193088" y="3517900"/>
          <p14:tracePt t="48570" x="8094663" y="3517900"/>
          <p14:tracePt t="48587" x="7927975" y="3517900"/>
          <p14:tracePt t="48603" x="7912100" y="3517900"/>
          <p14:tracePt t="48637" x="7939088" y="3517900"/>
          <p14:tracePt t="48654" x="8013700" y="3517900"/>
          <p14:tracePt t="48670" x="8150225" y="3506788"/>
          <p14:tracePt t="48687" x="8451850" y="3486150"/>
          <p14:tracePt t="48703" x="9051925" y="3452813"/>
          <p14:tracePt t="48720" x="9413875" y="3452813"/>
          <p14:tracePt t="48736" x="9625013" y="3452813"/>
          <p14:tracePt t="48753" x="9748838" y="3452813"/>
          <p14:tracePt t="48791" x="9737725" y="3452813"/>
          <p14:tracePt t="48803" x="9701213" y="3452813"/>
          <p14:tracePt t="48820" x="9636125" y="3463925"/>
          <p14:tracePt t="48836" x="9305925" y="3475038"/>
          <p14:tracePt t="48853" x="8613775" y="3490913"/>
          <p14:tracePt t="48870" x="8397875" y="3506788"/>
          <p14:tracePt t="48887" x="8197850" y="3506788"/>
          <p14:tracePt t="48903" x="8251825" y="3495675"/>
          <p14:tracePt t="48921" x="8505825" y="3475038"/>
          <p14:tracePt t="48937" x="8748713" y="3475038"/>
          <p14:tracePt t="48954" x="9047163" y="3475038"/>
          <p14:tracePt t="48970" x="9110663" y="3475038"/>
          <p14:tracePt t="48987" x="9155113" y="3475038"/>
          <p14:tracePt t="49020" x="9132888" y="3479800"/>
          <p14:tracePt t="49037" x="9083675" y="3490913"/>
          <p14:tracePt t="49054" x="8883650" y="3502025"/>
          <p14:tracePt t="49070" x="8743950" y="3513138"/>
          <p14:tracePt t="49087" x="8593138" y="3513138"/>
          <p14:tracePt t="49103" x="8532813" y="3513138"/>
          <p14:tracePt t="49141" x="8543925" y="3506788"/>
          <p14:tracePt t="49154" x="8566150" y="3506788"/>
          <p14:tracePt t="49170" x="8586788" y="3506788"/>
          <p14:tracePt t="49187" x="8674100" y="3513138"/>
          <p14:tracePt t="49203" x="8739188" y="3513138"/>
          <p14:tracePt t="49220" x="8743950" y="3513138"/>
          <p14:tracePt t="49237" x="8748713" y="3513138"/>
          <p14:tracePt t="49254" x="8748713" y="3517900"/>
          <p14:tracePt t="49270" x="8748713" y="3524250"/>
          <p14:tracePt t="49287" x="8613775" y="3529013"/>
          <p14:tracePt t="49303" x="8301038" y="3529013"/>
          <p14:tracePt t="49320" x="7986713" y="3551238"/>
          <p14:tracePt t="49337" x="7577138" y="3551238"/>
          <p14:tracePt t="49353" x="7112000" y="3551238"/>
          <p14:tracePt t="49370" x="6653213" y="3551238"/>
          <p14:tracePt t="49387" x="6073775" y="3578225"/>
          <p14:tracePt t="49404" x="5846763" y="3587750"/>
          <p14:tracePt t="49421" x="5641975" y="3609975"/>
          <p14:tracePt t="49437" x="5588000" y="3632200"/>
          <p14:tracePt t="49453" x="5437188" y="3636963"/>
          <p14:tracePt t="49471" x="5280025" y="3648075"/>
          <p14:tracePt t="49487" x="5253038" y="3648075"/>
          <p14:tracePt t="49503" x="5226050" y="3648075"/>
          <p14:tracePt t="49792" x="5210175" y="3652838"/>
          <p14:tracePt t="49801" x="5203825" y="3652838"/>
          <p14:tracePt t="49812" x="5192713" y="3663950"/>
          <p14:tracePt t="49821" x="5187950" y="3668713"/>
          <p14:tracePt t="50022" x="5183188" y="3668713"/>
          <p14:tracePt t="50032" x="5176838" y="3668713"/>
          <p14:tracePt t="50042" x="5172075" y="3668713"/>
          <p14:tracePt t="50054" x="5160963" y="3668713"/>
          <p14:tracePt t="50070" x="5156200" y="3668713"/>
          <p14:tracePt t="50087" x="5133975" y="3668713"/>
          <p14:tracePt t="51951" x="5118100" y="3675063"/>
          <p14:tracePt t="51962" x="5102225" y="3675063"/>
          <p14:tracePt t="51972" x="5068888" y="3675063"/>
          <p14:tracePt t="51987" x="5014913" y="3675063"/>
          <p14:tracePt t="52003" x="4821238" y="3702050"/>
          <p14:tracePt t="52020" x="4745038" y="3722688"/>
          <p14:tracePt t="52037" x="4583113" y="3805238"/>
          <p14:tracePt t="52070" x="4367213" y="3913188"/>
          <p14:tracePt t="52105" x="3821113" y="4214813"/>
          <p14:tracePt t="52138" x="3101975" y="4598988"/>
          <p14:tracePt t="52154" x="2901950" y="4702175"/>
          <p14:tracePt t="52171" x="2870200" y="4729163"/>
          <p14:tracePt t="52187" x="2816225" y="4765675"/>
          <p14:tracePt t="52205" x="2794000" y="4776788"/>
          <p14:tracePt t="52220" x="2778125" y="4787900"/>
          <p14:tracePt t="52237" x="2751138" y="4810125"/>
          <p14:tracePt t="52254" x="2740025" y="4819650"/>
          <p14:tracePt t="52270" x="2728913" y="4826000"/>
          <p14:tracePt t="52313" x="2744788" y="4819650"/>
          <p14:tracePt t="52322" x="2744788" y="4814888"/>
          <p14:tracePt t="52424" x="2767013" y="4792663"/>
          <p14:tracePt t="52432" x="2789238" y="4760913"/>
          <p14:tracePt t="52442" x="2816225" y="4729163"/>
          <p14:tracePt t="52453" x="2847975" y="4702175"/>
          <p14:tracePt t="52470" x="2859088" y="4679950"/>
          <p14:tracePt t="52487" x="2890838" y="4630738"/>
          <p14:tracePt t="52503" x="2897188" y="4614863"/>
          <p14:tracePt t="52521" x="2897188" y="4610100"/>
          <p14:tracePt t="52891" x="2906713" y="4610100"/>
          <p14:tracePt t="77775" x="2697163" y="4533900"/>
          <p14:tracePt t="77923" x="2690813" y="453390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同格の名詞節を導く </a:t>
            </a:r>
            <a:r>
              <a:rPr lang="en-US" altLang="ja-JP" dirty="0"/>
              <a:t>that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052408" y="1780655"/>
            <a:ext cx="215983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200" dirty="0"/>
              <a:t>fact</a:t>
            </a:r>
          </a:p>
          <a:p>
            <a:pPr marL="0" indent="0">
              <a:buNone/>
            </a:pPr>
            <a:r>
              <a:rPr lang="en-US" altLang="ja-JP" sz="3200" dirty="0"/>
              <a:t>idea</a:t>
            </a:r>
          </a:p>
          <a:p>
            <a:pPr marL="0" indent="0">
              <a:buNone/>
            </a:pPr>
            <a:r>
              <a:rPr lang="en-US" altLang="ja-JP" sz="3200" dirty="0"/>
              <a:t>thought</a:t>
            </a:r>
          </a:p>
          <a:p>
            <a:pPr marL="0" indent="0">
              <a:buNone/>
            </a:pPr>
            <a:r>
              <a:rPr lang="en-US" altLang="ja-JP" sz="3200" dirty="0"/>
              <a:t>knowledge</a:t>
            </a:r>
          </a:p>
          <a:p>
            <a:pPr marL="0" indent="0">
              <a:buNone/>
            </a:pPr>
            <a:r>
              <a:rPr lang="en-US" altLang="ja-JP" sz="3200" dirty="0"/>
              <a:t>belief</a:t>
            </a:r>
          </a:p>
          <a:p>
            <a:pPr marL="0" indent="0">
              <a:buNone/>
            </a:pPr>
            <a:r>
              <a:rPr kumimoji="1" lang="en-US" altLang="ja-JP" sz="3200" dirty="0"/>
              <a:t>evidence</a:t>
            </a:r>
            <a:endParaRPr kumimoji="1" lang="ja-JP" altLang="en-US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15849" y="3121621"/>
            <a:ext cx="959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the</a:t>
            </a:r>
            <a:endParaRPr kumimoji="1" lang="ja-JP" altLang="en-US" sz="3200" dirty="0"/>
          </a:p>
        </p:txBody>
      </p:sp>
      <p:sp>
        <p:nvSpPr>
          <p:cNvPr id="6" name="左中かっこ 5"/>
          <p:cNvSpPr/>
          <p:nvPr/>
        </p:nvSpPr>
        <p:spPr>
          <a:xfrm>
            <a:off x="8816717" y="1877431"/>
            <a:ext cx="344774" cy="3065489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左中かっこ 6"/>
          <p:cNvSpPr/>
          <p:nvPr/>
        </p:nvSpPr>
        <p:spPr>
          <a:xfrm flipH="1">
            <a:off x="3883707" y="1986193"/>
            <a:ext cx="283563" cy="3065489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342153" y="3121619"/>
            <a:ext cx="1758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that + </a:t>
            </a:r>
            <a:r>
              <a:rPr kumimoji="1" lang="ja-JP" altLang="en-US" sz="3200" dirty="0"/>
              <a:t>文</a:t>
            </a:r>
            <a:r>
              <a:rPr kumimoji="1" lang="en-US" altLang="ja-JP" sz="3200" dirty="0"/>
              <a:t> </a:t>
            </a:r>
            <a:endParaRPr kumimoji="1" lang="ja-JP" altLang="en-US" sz="3200" dirty="0"/>
          </a:p>
        </p:txBody>
      </p:sp>
      <p:sp>
        <p:nvSpPr>
          <p:cNvPr id="11" name="等号 10"/>
          <p:cNvSpPr/>
          <p:nvPr/>
        </p:nvSpPr>
        <p:spPr>
          <a:xfrm>
            <a:off x="6096000" y="3219134"/>
            <a:ext cx="507167" cy="389744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830519" y="3117789"/>
            <a:ext cx="2048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文だと言う</a:t>
            </a:r>
            <a:r>
              <a:rPr kumimoji="1" lang="en-US" altLang="ja-JP" sz="3200" dirty="0"/>
              <a:t> </a:t>
            </a:r>
            <a:endParaRPr kumimoji="1" lang="ja-JP" altLang="en-US" sz="3200" dirty="0"/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9268918" y="1709999"/>
            <a:ext cx="1321634" cy="33891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dirty="0"/>
              <a:t>事実</a:t>
            </a:r>
            <a:endParaRPr lang="en-US" altLang="ja-JP" sz="3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dirty="0"/>
              <a:t>考え</a:t>
            </a:r>
            <a:endParaRPr lang="en-US" altLang="ja-JP" sz="3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dirty="0"/>
              <a:t>考え</a:t>
            </a:r>
            <a:endParaRPr lang="en-US" altLang="ja-JP" sz="3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dirty="0"/>
              <a:t>知識</a:t>
            </a:r>
            <a:endParaRPr lang="en-US" altLang="ja-JP" sz="3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dirty="0"/>
              <a:t>信念</a:t>
            </a:r>
            <a:endParaRPr lang="en-US" altLang="ja-JP" sz="3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dirty="0"/>
              <a:t>証拠</a:t>
            </a:r>
          </a:p>
        </p:txBody>
      </p:sp>
      <p:sp>
        <p:nvSpPr>
          <p:cNvPr id="14" name="左中かっこ 13"/>
          <p:cNvSpPr/>
          <p:nvPr/>
        </p:nvSpPr>
        <p:spPr>
          <a:xfrm>
            <a:off x="1685145" y="2033663"/>
            <a:ext cx="344774" cy="3065489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CBBEB2D9-FACD-4FE5-BD49-A2FBEF9742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81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49"/>
    </mc:Choice>
    <mc:Fallback xmlns="">
      <p:transition spd="slow" advTm="25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/>
    </p:bldLst>
  </p:timing>
  <p:extLst>
    <p:ext uri="{3A86A75C-4F4B-4683-9AE1-C65F6400EC91}">
      <p14:laserTraceLst xmlns:p14="http://schemas.microsoft.com/office/powerpoint/2010/main">
        <p14:tracePtLst>
          <p14:tracePt t="7460" x="1292225" y="4945063"/>
          <p14:tracePt t="7468" x="1274763" y="4945063"/>
          <p14:tracePt t="7476" x="1274763" y="4938713"/>
          <p14:tracePt t="7487" x="1274763" y="4922838"/>
          <p14:tracePt t="7498" x="1296988" y="4891088"/>
          <p14:tracePt t="7515" x="1312863" y="4848225"/>
          <p14:tracePt t="7531" x="1350963" y="4729163"/>
          <p14:tracePt t="7565" x="1366838" y="4545013"/>
          <p14:tracePt t="7566" x="1366838" y="4518025"/>
          <p14:tracePt t="7598" x="1346200" y="4425950"/>
          <p14:tracePt t="7632" x="1319213" y="4360863"/>
          <p14:tracePt t="7648" x="1312863" y="4340225"/>
          <p14:tracePt t="7665" x="1281113" y="4318000"/>
          <p14:tracePt t="7681" x="1254125" y="4275138"/>
          <p14:tracePt t="7698" x="1211263" y="4198938"/>
          <p14:tracePt t="7715" x="1184275" y="4144963"/>
          <p14:tracePt t="7732" x="1146175" y="4079875"/>
          <p14:tracePt t="7748" x="1112838" y="4037013"/>
          <p14:tracePt t="7765" x="1108075" y="4014788"/>
          <p14:tracePt t="7781" x="1108075" y="3967163"/>
          <p14:tracePt t="7798" x="1204913" y="3787775"/>
          <p14:tracePt t="7815" x="1258888" y="3706813"/>
          <p14:tracePt t="7831" x="1416050" y="3486150"/>
          <p14:tracePt t="7848" x="1616075" y="3232150"/>
          <p14:tracePt t="7865" x="1701800" y="3140075"/>
          <p14:tracePt t="7882" x="1955800" y="2886075"/>
          <p14:tracePt t="7898" x="2139950" y="2690813"/>
          <p14:tracePt t="7915" x="2200275" y="2632075"/>
          <p14:tracePt t="7931" x="2290763" y="2551113"/>
          <p14:tracePt t="7948" x="2317750" y="2524125"/>
          <p14:tracePt t="7965" x="2328863" y="2508250"/>
          <p14:tracePt t="7981" x="2339975" y="2497138"/>
          <p14:tracePt t="7998" x="2344738" y="2490788"/>
          <p14:tracePt t="8015" x="2344738" y="2486025"/>
          <p14:tracePt t="8759" x="2344738" y="2508250"/>
          <p14:tracePt t="8770" x="2344738" y="2555875"/>
          <p14:tracePt t="8778" x="2344738" y="2566988"/>
          <p14:tracePt t="8787" x="2344738" y="2589213"/>
          <p14:tracePt t="8798" x="2344738" y="2616200"/>
          <p14:tracePt t="8815" x="2344738" y="2636838"/>
          <p14:tracePt t="8832" x="2328863" y="2724150"/>
          <p14:tracePt t="8849" x="2312988" y="2820988"/>
          <p14:tracePt t="8882" x="2290763" y="2928938"/>
          <p14:tracePt t="8915" x="2274888" y="2998788"/>
          <p14:tracePt t="8948" x="2247900" y="3086100"/>
          <p14:tracePt t="8965" x="2243138" y="3097213"/>
          <p14:tracePt t="8982" x="2243138" y="3113088"/>
          <p14:tracePt t="9087" x="2243138" y="3128963"/>
          <p14:tracePt t="9098" x="2259013" y="3133725"/>
          <p14:tracePt t="9107" x="2263775" y="3140075"/>
          <p14:tracePt t="9117" x="2274888" y="3151188"/>
          <p14:tracePt t="9132" x="2297113" y="3167063"/>
          <p14:tracePt t="9148" x="2312988" y="3182938"/>
          <p14:tracePt t="9165" x="2328863" y="3198813"/>
          <p14:tracePt t="9182" x="2355850" y="3232150"/>
          <p14:tracePt t="9198" x="2398713" y="3259138"/>
          <p14:tracePt t="9215" x="2420938" y="3275013"/>
          <p14:tracePt t="9231" x="2501900" y="3317875"/>
          <p14:tracePt t="9248" x="2589213" y="3367088"/>
          <p14:tracePt t="9265" x="2620963" y="3382963"/>
          <p14:tracePt t="9282" x="2697163" y="3425825"/>
          <p14:tracePt t="9299" x="2751138" y="3452813"/>
          <p14:tracePt t="9315" x="2771775" y="3468688"/>
          <p14:tracePt t="9332" x="2805113" y="3490913"/>
          <p14:tracePt t="9348" x="2825750" y="3506788"/>
          <p14:tracePt t="9365" x="2836863" y="3506788"/>
          <p14:tracePt t="9382" x="2843213" y="3529013"/>
          <p14:tracePt t="9398" x="2847975" y="3540125"/>
          <p14:tracePt t="9415" x="2847975" y="3544888"/>
          <p14:tracePt t="9432" x="2859088" y="3556000"/>
          <p14:tracePt t="9448" x="2863850" y="3560763"/>
          <p14:tracePt t="9465" x="2870200" y="3560763"/>
          <p14:tracePt t="9482" x="2870200" y="3567113"/>
          <p14:tracePt t="9498" x="2874963" y="3567113"/>
          <p14:tracePt t="9515" x="2879725" y="3567113"/>
          <p14:tracePt t="9531" x="2913063" y="3567113"/>
          <p14:tracePt t="9548" x="2989263" y="3567113"/>
          <p14:tracePt t="9565" x="3025775" y="3567113"/>
          <p14:tracePt t="9581" x="3117850" y="3567113"/>
          <p14:tracePt t="9598" x="3194050" y="3567113"/>
          <p14:tracePt t="9615" x="3214688" y="3567113"/>
          <p14:tracePt t="9631" x="3225800" y="3567113"/>
          <p14:tracePt t="9648" x="3232150" y="3567113"/>
          <p14:tracePt t="9718" x="3232150" y="3571875"/>
          <p14:tracePt t="9740" x="3236913" y="3571875"/>
          <p14:tracePt t="9749" x="3236913" y="3578225"/>
          <p14:tracePt t="9769" x="3236913" y="3582988"/>
          <p14:tracePt t="9777" x="3236913" y="3587750"/>
          <p14:tracePt t="9787" x="3236913" y="3594100"/>
          <p14:tracePt t="9798" x="3236913" y="3598863"/>
          <p14:tracePt t="9817" x="3225800" y="3614738"/>
          <p14:tracePt t="9832" x="3209925" y="3632200"/>
          <p14:tracePt t="9848" x="3155950" y="3659188"/>
          <p14:tracePt t="9865" x="3128963" y="3675063"/>
          <p14:tracePt t="9881" x="3005138" y="3740150"/>
          <p14:tracePt t="9898" x="2843213" y="3805238"/>
          <p14:tracePt t="9915" x="2778125" y="3821113"/>
          <p14:tracePt t="9931" x="2647950" y="3836988"/>
          <p14:tracePt t="9948" x="2598738" y="3852863"/>
          <p14:tracePt t="9965" x="2593975" y="3852863"/>
          <p14:tracePt t="9981" x="2589213" y="3852863"/>
          <p14:tracePt t="10158" x="2620963" y="3852863"/>
          <p14:tracePt t="10168" x="2686050" y="3852863"/>
          <p14:tracePt t="10178" x="2724150" y="3852863"/>
          <p14:tracePt t="10188" x="2825750" y="3863975"/>
          <p14:tracePt t="10198" x="2901950" y="3863975"/>
          <p14:tracePt t="10215" x="2960688" y="3863975"/>
          <p14:tracePt t="10232" x="3128963" y="3863975"/>
          <p14:tracePt t="10248" x="3178175" y="3868738"/>
          <p14:tracePt t="10459" x="3171825" y="3868738"/>
          <p14:tracePt t="10469" x="3160713" y="3868738"/>
          <p14:tracePt t="10482" x="3144838" y="3875088"/>
          <p14:tracePt t="10498" x="3106738" y="3875088"/>
          <p14:tracePt t="10515" x="3074988" y="3886200"/>
          <p14:tracePt t="10531" x="3025775" y="3895725"/>
          <p14:tracePt t="10548" x="2978150" y="3929063"/>
          <p14:tracePt t="10568" x="2940050" y="3949700"/>
          <p14:tracePt t="10582" x="2928938" y="3960813"/>
          <p14:tracePt t="10598" x="2879725" y="4025900"/>
          <p14:tracePt t="10615" x="2859088" y="4048125"/>
          <p14:tracePt t="10632" x="2809875" y="4106863"/>
          <p14:tracePt t="10648" x="2771775" y="4149725"/>
          <p14:tracePt t="10665" x="2762250" y="4167188"/>
          <p14:tracePt t="10682" x="2740025" y="4203700"/>
          <p14:tracePt t="10698" x="2728913" y="4230688"/>
          <p14:tracePt t="10715" x="2717800" y="4241800"/>
          <p14:tracePt t="10731" x="2708275" y="4257675"/>
          <p14:tracePt t="10748" x="2701925" y="4279900"/>
          <p14:tracePt t="10765" x="2697163" y="4284663"/>
          <p14:tracePt t="10781" x="2690813" y="4302125"/>
          <p14:tracePt t="10798" x="2686050" y="4313238"/>
          <p14:tracePt t="10831" x="2686050" y="4318000"/>
          <p14:tracePt t="10878" x="2686050" y="4322763"/>
          <p14:tracePt t="10908" x="2708275" y="4329113"/>
          <p14:tracePt t="10918" x="2724150" y="4329113"/>
          <p14:tracePt t="10928" x="2740025" y="4333875"/>
          <p14:tracePt t="10938" x="2767013" y="4333875"/>
          <p14:tracePt t="10949" x="2778125" y="4340225"/>
          <p14:tracePt t="10965" x="2805113" y="4340225"/>
          <p14:tracePt t="10982" x="2847975" y="4356100"/>
          <p14:tracePt t="10998" x="2874963" y="4360863"/>
          <p14:tracePt t="11015" x="2886075" y="4360863"/>
          <p14:tracePt t="11032" x="2897188" y="4360863"/>
          <p14:tracePt t="11050" x="2913063" y="4360863"/>
          <p14:tracePt t="11067" x="2924175" y="4360863"/>
          <p14:tracePt t="11082" x="2928938" y="4360863"/>
          <p14:tracePt t="11099" x="2933700" y="4360863"/>
          <p14:tracePt t="11158" x="2940050" y="4356100"/>
          <p14:tracePt t="11178" x="2940050" y="4349750"/>
          <p14:tracePt t="11188" x="2940050" y="4344988"/>
          <p14:tracePt t="11197" x="2944813" y="4344988"/>
          <p14:tracePt t="11209" x="2944813" y="4340225"/>
          <p14:tracePt t="11218" x="2944813" y="4333875"/>
          <p14:tracePt t="11238" x="2944813" y="4329113"/>
          <p14:tracePt t="11248" x="2951163" y="4329113"/>
          <p14:tracePt t="11360" x="2955925" y="4329113"/>
          <p14:tracePt t="11647" x="2960688" y="4329113"/>
          <p14:tracePt t="11658" x="2967038" y="4333875"/>
          <p14:tracePt t="11667" x="2971800" y="4340225"/>
          <p14:tracePt t="11682" x="2989263" y="4349750"/>
          <p14:tracePt t="11698" x="2998788" y="4371975"/>
          <p14:tracePt t="11715" x="3005138" y="4376738"/>
          <p14:tracePt t="11731" x="3016250" y="4387850"/>
          <p14:tracePt t="11765" x="3032125" y="4410075"/>
          <p14:tracePt t="11799" x="3048000" y="4441825"/>
          <p14:tracePt t="11832" x="3079750" y="4495800"/>
          <p14:tracePt t="11848" x="3117850" y="4549775"/>
          <p14:tracePt t="11865" x="3133725" y="4572000"/>
          <p14:tracePt t="11881" x="3198813" y="4621213"/>
          <p14:tracePt t="11898" x="3259138" y="4648200"/>
          <p14:tracePt t="11915" x="3279775" y="4664075"/>
          <p14:tracePt t="11932" x="3317875" y="4668838"/>
          <p14:tracePt t="11948" x="3340100" y="4668838"/>
          <p14:tracePt t="11965" x="3344863" y="4668838"/>
          <p14:tracePt t="11982" x="3360738" y="4668838"/>
          <p14:tracePt t="11998" x="3367088" y="4664075"/>
          <p14:tracePt t="12032" x="3371850" y="4664075"/>
          <p14:tracePt t="12107" x="3394075" y="4657725"/>
          <p14:tracePt t="12118" x="3425825" y="4641850"/>
          <p14:tracePt t="12128" x="3479800" y="4625975"/>
          <p14:tracePt t="12137" x="3571875" y="4572000"/>
          <p14:tracePt t="12148" x="3641725" y="4533900"/>
          <p14:tracePt t="12165" x="3702050" y="4484688"/>
          <p14:tracePt t="12181" x="3814763" y="4322763"/>
          <p14:tracePt t="12198" x="3906838" y="4160838"/>
          <p14:tracePt t="12215" x="3929063" y="4129088"/>
          <p14:tracePt t="12232" x="3994150" y="4048125"/>
          <p14:tracePt t="12248" x="4037013" y="4037013"/>
          <p14:tracePt t="12265" x="4052888" y="4037013"/>
          <p14:tracePt t="12282" x="4086225" y="4037013"/>
          <p14:tracePt t="12298" x="4095750" y="4052888"/>
          <p14:tracePt t="12315" x="4102100" y="4059238"/>
          <p14:tracePt t="12412" x="4129088" y="4064000"/>
          <p14:tracePt t="12420" x="4156075" y="4064000"/>
          <p14:tracePt t="12432" x="4203700" y="4075113"/>
          <p14:tracePt t="12448" x="4398963" y="4090988"/>
          <p14:tracePt t="12465" x="4594225" y="4106863"/>
          <p14:tracePt t="12482" x="4841875" y="4106863"/>
          <p14:tracePt t="12498" x="5091113" y="4106863"/>
          <p14:tracePt t="12515" x="5129213" y="4106863"/>
          <p14:tracePt t="12532" x="5138738" y="4113213"/>
          <p14:tracePt t="12548" x="5138738" y="4117975"/>
          <p14:tracePt t="12565" x="5106988" y="4122738"/>
          <p14:tracePt t="12582" x="4918075" y="4117975"/>
          <p14:tracePt t="12598" x="4560888" y="4048125"/>
          <p14:tracePt t="12615" x="4430713" y="3998913"/>
          <p14:tracePt t="12632" x="4032250" y="3825875"/>
          <p14:tracePt t="12648" x="3863975" y="3582988"/>
          <p14:tracePt t="12665" x="3836988" y="3490913"/>
          <p14:tracePt t="12682" x="3825875" y="3263900"/>
          <p14:tracePt t="12698" x="3863975" y="3048000"/>
          <p14:tracePt t="12715" x="3917950" y="2940050"/>
          <p14:tracePt t="12732" x="4014788" y="2789238"/>
          <p14:tracePt t="12748" x="4106863" y="2697163"/>
          <p14:tracePt t="12765" x="4237038" y="2605088"/>
          <p14:tracePt t="12782" x="4491038" y="2470150"/>
          <p14:tracePt t="12798" x="4884738" y="2328863"/>
          <p14:tracePt t="12815" x="5237163" y="2263775"/>
          <p14:tracePt t="12834" x="5522913" y="2232025"/>
          <p14:tracePt t="12851" x="5853113" y="2236788"/>
          <p14:tracePt t="12866" x="6057900" y="2308225"/>
          <p14:tracePt t="12882" x="6096000" y="2339975"/>
          <p14:tracePt t="12898" x="6154738" y="2474913"/>
          <p14:tracePt t="12915" x="6161088" y="2540000"/>
          <p14:tracePt t="12932" x="6161088" y="2755900"/>
          <p14:tracePt t="12948" x="6161088" y="2955925"/>
          <p14:tracePt t="12965" x="6161088" y="3032125"/>
          <p14:tracePt t="12981" x="6149975" y="3221038"/>
          <p14:tracePt t="12998" x="6107113" y="3425825"/>
          <p14:tracePt t="13015" x="6073775" y="3506788"/>
          <p14:tracePt t="13032" x="5934075" y="3702050"/>
          <p14:tracePt t="13049" x="5711825" y="3848100"/>
          <p14:tracePt t="13067" x="5511800" y="3906838"/>
          <p14:tracePt t="13082" x="5356225" y="3917950"/>
          <p14:tracePt t="13098" x="5219700" y="3917950"/>
          <p14:tracePt t="13115" x="5156200" y="3917950"/>
          <p14:tracePt t="13131" x="5138738" y="3906838"/>
          <p14:tracePt t="13148" x="5138738" y="3902075"/>
          <p14:tracePt t="13165" x="5138738" y="3886200"/>
          <p14:tracePt t="13181" x="5160963" y="3875088"/>
          <p14:tracePt t="13198" x="5176838" y="3863975"/>
          <p14:tracePt t="13215" x="5183188" y="3863975"/>
          <p14:tracePt t="13232" x="5187950" y="3863975"/>
          <p14:tracePt t="13248" x="5187950" y="3859213"/>
          <p14:tracePt t="13327" x="5187950" y="3863975"/>
          <p14:tracePt t="13337" x="5192713" y="3879850"/>
          <p14:tracePt t="13347" x="5199063" y="3886200"/>
          <p14:tracePt t="13357" x="5199063" y="3890963"/>
          <p14:tracePt t="13367" x="5210175" y="3895725"/>
          <p14:tracePt t="13387" x="5214938" y="3895725"/>
          <p14:tracePt t="13398" x="5219700" y="3895725"/>
          <p14:tracePt t="13417" x="5226050" y="3895725"/>
          <p14:tracePt t="13459" x="5230813" y="3895725"/>
          <p14:tracePt t="13478" x="5237163" y="3895725"/>
          <p14:tracePt t="13520" x="5241925" y="3895725"/>
          <p14:tracePt t="13538" x="5241925" y="3890963"/>
          <p14:tracePt t="13548" x="5246688" y="3890963"/>
          <p14:tracePt t="13570" x="5253038" y="3890963"/>
          <p14:tracePt t="13578" x="5253038" y="3886200"/>
          <p14:tracePt t="14168" x="5257800" y="3886200"/>
          <p14:tracePt t="14178" x="5302250" y="3886200"/>
          <p14:tracePt t="14188" x="5307013" y="3886200"/>
          <p14:tracePt t="14199" x="5356225" y="3886200"/>
          <p14:tracePt t="14215" x="5468938" y="3886200"/>
          <p14:tracePt t="14232" x="5599113" y="3886200"/>
          <p14:tracePt t="14248" x="5657850" y="3886200"/>
          <p14:tracePt t="14265" x="5668963" y="3886200"/>
          <p14:tracePt t="14299" x="5673725" y="3886200"/>
          <p14:tracePt t="14332" x="5680075" y="3886200"/>
          <p14:tracePt t="14420" x="5664200" y="3886200"/>
          <p14:tracePt t="14429" x="5626100" y="3886200"/>
          <p14:tracePt t="14437" x="5588000" y="3886200"/>
          <p14:tracePt t="14448" x="5500688" y="3886200"/>
          <p14:tracePt t="14465" x="5446713" y="3886200"/>
          <p14:tracePt t="14482" x="5307013" y="3886200"/>
          <p14:tracePt t="14498" x="5257800" y="3886200"/>
          <p14:tracePt t="14515" x="5241925" y="3886200"/>
          <p14:tracePt t="14532" x="5156200" y="3886200"/>
          <p14:tracePt t="14548" x="4976813" y="3895725"/>
          <p14:tracePt t="14565" x="4837113" y="3895725"/>
          <p14:tracePt t="14582" x="4545013" y="3890963"/>
          <p14:tracePt t="14598" x="4279900" y="3805238"/>
          <p14:tracePt t="14615" x="4005263" y="3636963"/>
          <p14:tracePt t="14631" x="3810000" y="3468688"/>
          <p14:tracePt t="14648" x="3663950" y="3259138"/>
          <p14:tracePt t="14665" x="3625850" y="3167063"/>
          <p14:tracePt t="14682" x="3625850" y="3086100"/>
          <p14:tracePt t="14698" x="3648075" y="3032125"/>
          <p14:tracePt t="14715" x="3659188" y="3021013"/>
          <p14:tracePt t="14731" x="3744913" y="2987675"/>
          <p14:tracePt t="14748" x="3913188" y="2955925"/>
          <p14:tracePt t="14765" x="4037013" y="2955925"/>
          <p14:tracePt t="14781" x="4468813" y="2944813"/>
          <p14:tracePt t="14798" x="5307013" y="3025775"/>
          <p14:tracePt t="14815" x="5603875" y="3070225"/>
          <p14:tracePt t="14832" x="6300788" y="3275013"/>
          <p14:tracePt t="14849" x="6442075" y="3382963"/>
          <p14:tracePt t="14865" x="6457950" y="3414713"/>
          <p14:tracePt t="14882" x="6408738" y="3533775"/>
          <p14:tracePt t="14898" x="6345238" y="3648075"/>
          <p14:tracePt t="14915" x="6284913" y="3729038"/>
          <p14:tracePt t="14931" x="6165850" y="3859213"/>
          <p14:tracePt t="14948" x="6015038" y="3929063"/>
          <p14:tracePt t="14965" x="5900738" y="3967163"/>
          <p14:tracePt t="14981" x="5695950" y="3987800"/>
          <p14:tracePt t="14998" x="5491163" y="3960813"/>
          <p14:tracePt t="15015" x="5372100" y="3895725"/>
          <p14:tracePt t="15031" x="5253038" y="3756025"/>
          <p14:tracePt t="15049" x="5176838" y="3441700"/>
          <p14:tracePt t="15066" x="5165725" y="3328988"/>
          <p14:tracePt t="15082" x="5192713" y="3133725"/>
          <p14:tracePt t="15098" x="5268913" y="2987675"/>
          <p14:tracePt t="15115" x="5318125" y="2940050"/>
          <p14:tracePt t="15131" x="5457825" y="2843213"/>
          <p14:tracePt t="15148" x="5668963" y="2744788"/>
          <p14:tracePt t="15165" x="5749925" y="2724150"/>
          <p14:tracePt t="15181" x="5976938" y="2713038"/>
          <p14:tracePt t="15198" x="6307138" y="2762250"/>
          <p14:tracePt t="15215" x="6426200" y="2805113"/>
          <p14:tracePt t="15231" x="6635750" y="2982913"/>
          <p14:tracePt t="15248" x="6711950" y="3194050"/>
          <p14:tracePt t="15265" x="6711950" y="3252788"/>
          <p14:tracePt t="15281" x="6626225" y="3468688"/>
          <p14:tracePt t="15299" x="6484938" y="3605213"/>
          <p14:tracePt t="15315" x="6300788" y="3733800"/>
          <p14:tracePt t="15332" x="5918200" y="3890963"/>
          <p14:tracePt t="15348" x="5684838" y="3944938"/>
          <p14:tracePt t="15365" x="5507038" y="3971925"/>
          <p14:tracePt t="15381" x="5349875" y="3983038"/>
          <p14:tracePt t="15398" x="5268913" y="3983038"/>
          <p14:tracePt t="15415" x="5253038" y="3983038"/>
          <p14:tracePt t="15448" x="5253038" y="3976688"/>
          <p14:tracePt t="15465" x="5268913" y="3960813"/>
          <p14:tracePt t="15481" x="5284788" y="3944938"/>
          <p14:tracePt t="15498" x="5295900" y="3940175"/>
          <p14:tracePt t="16177" x="5295900" y="3929063"/>
          <p14:tracePt t="16187" x="5284788" y="3895725"/>
          <p14:tracePt t="16196" x="5273675" y="3875088"/>
          <p14:tracePt t="16207" x="5257800" y="3852863"/>
          <p14:tracePt t="16217" x="5241925" y="3825875"/>
          <p14:tracePt t="16231" x="5219700" y="3805238"/>
          <p14:tracePt t="16248" x="5210175" y="3760788"/>
          <p14:tracePt t="16265" x="5203825" y="3756025"/>
          <p14:tracePt t="16298" x="5199063" y="3740150"/>
          <p14:tracePt t="16331" x="5187950" y="3722688"/>
          <p14:tracePt t="16365" x="5176838" y="3706813"/>
          <p14:tracePt t="16382" x="5172075" y="3695700"/>
          <p14:tracePt t="16399" x="5165725" y="3690938"/>
          <p14:tracePt t="16727" x="5156200" y="3675063"/>
          <p14:tracePt t="16738" x="5133975" y="3663950"/>
          <p14:tracePt t="16747" x="5102225" y="3636963"/>
          <p14:tracePt t="16757" x="5080000" y="3614738"/>
          <p14:tracePt t="16768" x="5057775" y="3605213"/>
          <p14:tracePt t="16781" x="5026025" y="3560763"/>
          <p14:tracePt t="16798" x="5003800" y="3529013"/>
          <p14:tracePt t="16815" x="4987925" y="3506788"/>
          <p14:tracePt t="16848" x="4987925" y="3475038"/>
          <p14:tracePt t="16882" x="5003800" y="3409950"/>
          <p14:tracePt t="16915" x="5019675" y="3351213"/>
          <p14:tracePt t="16931" x="5019675" y="3328988"/>
          <p14:tracePt t="16948" x="5019675" y="3317875"/>
          <p14:tracePt t="16965" x="5019675" y="3313113"/>
          <p14:tracePt t="17058" x="5048250" y="3270250"/>
          <p14:tracePt t="17070" x="5111750" y="3178175"/>
          <p14:tracePt t="17077" x="5183188" y="3124200"/>
          <p14:tracePt t="17088" x="5214938" y="3101975"/>
          <p14:tracePt t="17098" x="5219700" y="3101975"/>
          <p14:tracePt t="20882" x="5003800" y="3459163"/>
          <p14:tracePt t="20888" x="5003800" y="3463925"/>
          <p14:tracePt t="20898" x="5075238" y="3495675"/>
          <p14:tracePt t="20915" x="5160963" y="3544888"/>
          <p14:tracePt t="20932" x="5657850" y="3717925"/>
          <p14:tracePt t="20948" x="6554788" y="3971925"/>
          <p14:tracePt t="20965" x="6880225" y="4037013"/>
          <p14:tracePt t="20998" x="8278813" y="4268788"/>
          <p14:tracePt t="21032" x="8802688" y="4268788"/>
          <p14:tracePt t="21066" x="9067800" y="4268788"/>
          <p14:tracePt t="21068" x="9110663" y="4279900"/>
          <p14:tracePt t="21082" x="9166225" y="4284663"/>
          <p14:tracePt t="21098" x="9213850" y="4302125"/>
          <p14:tracePt t="21115" x="9240838" y="4306888"/>
          <p14:tracePt t="21132" x="9267825" y="4329113"/>
          <p14:tracePt t="21148" x="9317038" y="4344988"/>
          <p14:tracePt t="21165" x="9355138" y="4344988"/>
          <p14:tracePt t="21182" x="9391650" y="4356100"/>
          <p14:tracePt t="21198" x="9413875" y="4356100"/>
          <p14:tracePt t="21215" x="9420225" y="4356100"/>
          <p14:tracePt t="21232" x="9440863" y="4360863"/>
          <p14:tracePt t="21248" x="9555163" y="4383088"/>
          <p14:tracePt t="21265" x="9629775" y="4394200"/>
          <p14:tracePt t="21281" x="9971088" y="4414838"/>
          <p14:tracePt t="21299" x="10252075" y="4425950"/>
          <p14:tracePt t="21315" x="10326688" y="4425950"/>
          <p14:tracePt t="21331" x="10371138" y="4448175"/>
          <p14:tracePt t="21348" x="10364788" y="4457700"/>
          <p14:tracePt t="21365" x="10344150" y="4468813"/>
          <p14:tracePt t="21381" x="10290175" y="4479925"/>
          <p14:tracePt t="21398" x="10267950" y="4495800"/>
          <p14:tracePt t="21415" x="10263188" y="4495800"/>
          <p14:tracePt t="21431" x="10256838" y="4495800"/>
          <p14:tracePt t="21448" x="10256838" y="4502150"/>
          <p14:tracePt t="21465" x="10245725" y="4506913"/>
          <p14:tracePt t="21481" x="10225088" y="4533900"/>
          <p14:tracePt t="21498" x="10171113" y="4572000"/>
          <p14:tracePt t="21515" x="10133013" y="4594225"/>
          <p14:tracePt t="21532" x="10106025" y="4621213"/>
          <p14:tracePt t="21548" x="10063163" y="4641850"/>
          <p14:tracePt t="21566" x="10052050" y="4652963"/>
          <p14:tracePt t="21582" x="10045700" y="4652963"/>
          <p14:tracePt t="21598" x="10040938" y="4657725"/>
          <p14:tracePt t="21632" x="10029825" y="4664075"/>
          <p14:tracePt t="21648" x="10002838" y="4675188"/>
          <p14:tracePt t="21665" x="9998075" y="4675188"/>
          <p14:tracePt t="21681" x="9975850" y="4679950"/>
          <p14:tracePt t="21698" x="9975850" y="4684713"/>
          <p14:tracePt t="21738" x="9971088" y="4684713"/>
          <p14:tracePt t="21748" x="9964738" y="4684713"/>
          <p14:tracePt t="21768" x="9959975" y="4691063"/>
          <p14:tracePt t="21781" x="9948863" y="4702175"/>
          <p14:tracePt t="21798" x="9921875" y="4733925"/>
          <p14:tracePt t="21815" x="9883775" y="4783138"/>
          <p14:tracePt t="21832" x="9836150" y="4857750"/>
          <p14:tracePt t="21848" x="9748838" y="4965700"/>
          <p14:tracePt t="21865" x="9701213" y="5019675"/>
          <p14:tracePt t="21881" x="9645650" y="5080000"/>
          <p14:tracePt t="21898" x="9575800" y="5138738"/>
          <p14:tracePt t="21915" x="9571038" y="5145088"/>
          <p14:tracePt t="21931" x="9564688" y="5149850"/>
          <p14:tracePt t="21967" x="9559925" y="5149850"/>
          <p14:tracePt t="21997" x="9548813" y="5156200"/>
          <p14:tracePt t="22007" x="9544050" y="5160963"/>
          <p14:tracePt t="22020" x="9537700" y="5160963"/>
          <p14:tracePt t="22038" x="9532938" y="5160963"/>
          <p14:tracePt t="22108" x="9532938" y="5165725"/>
          <p14:tracePt t="22159" x="9532938" y="5172075"/>
          <p14:tracePt t="22178" x="9555163" y="5176838"/>
          <p14:tracePt t="22189" x="9645650" y="5176838"/>
          <p14:tracePt t="22199" x="9705975" y="5176838"/>
          <p14:tracePt t="22215" x="9836150" y="5176838"/>
          <p14:tracePt t="22232" x="9975850" y="5176838"/>
          <p14:tracePt t="22248" x="10056813" y="5176838"/>
          <p14:tracePt t="22265" x="10063163" y="5176838"/>
          <p14:tracePt t="22282" x="10067925" y="5176838"/>
          <p14:tracePt t="22348" x="10063163" y="5176838"/>
          <p14:tracePt t="22358" x="10056813" y="5176838"/>
          <p14:tracePt t="22368" x="10052050" y="5176838"/>
          <p14:tracePt t="22457" x="10045700" y="5172075"/>
          <p14:tracePt t="22467" x="10040938" y="5172075"/>
          <p14:tracePt t="22477" x="10025063" y="5172075"/>
          <p14:tracePt t="22487" x="10002838" y="5172075"/>
          <p14:tracePt t="22498" x="9964738" y="5172075"/>
          <p14:tracePt t="22515" x="9840913" y="5172075"/>
          <p14:tracePt t="22531" x="9490075" y="5187950"/>
          <p14:tracePt t="22548" x="8793163" y="5203825"/>
          <p14:tracePt t="22565" x="8251825" y="5219700"/>
          <p14:tracePt t="22581" x="7808913" y="5219700"/>
          <p14:tracePt t="22598" x="7489825" y="5214938"/>
          <p14:tracePt t="22615" x="7446963" y="5199063"/>
          <p14:tracePt t="22631" x="7431088" y="5172075"/>
          <p14:tracePt t="22648" x="7424738" y="5149850"/>
          <p14:tracePt t="22665" x="7419975" y="5145088"/>
          <p14:tracePt t="22681" x="7392988" y="5133975"/>
          <p14:tracePt t="22698" x="7354888" y="5118100"/>
          <p14:tracePt t="22715" x="7339013" y="5111750"/>
          <p14:tracePt t="22731" x="7289800" y="5095875"/>
          <p14:tracePt t="22748" x="7242175" y="5073650"/>
          <p14:tracePt t="22765" x="7224713" y="5068888"/>
          <p14:tracePt t="22781" x="7208838" y="5064125"/>
          <p14:tracePt t="22798" x="7204075" y="5064125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83919" y="172208"/>
            <a:ext cx="10515600" cy="1325563"/>
          </a:xfrm>
        </p:spPr>
        <p:txBody>
          <a:bodyPr/>
          <a:lstStyle/>
          <a:p>
            <a:r>
              <a:rPr kumimoji="1" lang="ja-JP" altLang="en-US" dirty="0"/>
              <a:t>名詞節を導く </a:t>
            </a:r>
            <a:r>
              <a:rPr kumimoji="1" lang="en-US" altLang="ja-JP" dirty="0"/>
              <a:t>if/whether</a:t>
            </a:r>
            <a:endParaRPr kumimoji="1" lang="ja-JP" altLang="en-US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2452474" y="3042171"/>
            <a:ext cx="1805066" cy="1147425"/>
            <a:chOff x="2504605" y="1579535"/>
            <a:chExt cx="1805066" cy="1147425"/>
          </a:xfrm>
        </p:grpSpPr>
        <p:sp>
          <p:nvSpPr>
            <p:cNvPr id="4" name="コンテンツ プレースホルダー 2"/>
            <p:cNvSpPr txBox="1">
              <a:spLocks/>
            </p:cNvSpPr>
            <p:nvPr/>
          </p:nvSpPr>
          <p:spPr>
            <a:xfrm>
              <a:off x="2504605" y="1579535"/>
              <a:ext cx="1805066" cy="11474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ja-JP" sz="3200" dirty="0"/>
                <a:t>       if  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ja-JP" sz="3200" dirty="0"/>
                <a:t>whether</a:t>
              </a:r>
            </a:p>
          </p:txBody>
        </p:sp>
        <p:sp>
          <p:nvSpPr>
            <p:cNvPr id="5" name="左中かっこ 4"/>
            <p:cNvSpPr/>
            <p:nvPr/>
          </p:nvSpPr>
          <p:spPr>
            <a:xfrm>
              <a:off x="2504605" y="1753849"/>
              <a:ext cx="45719" cy="794479"/>
            </a:xfrm>
            <a:prstGeom prst="lef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左中かっこ 5"/>
            <p:cNvSpPr/>
            <p:nvPr/>
          </p:nvSpPr>
          <p:spPr>
            <a:xfrm flipH="1">
              <a:off x="4036480" y="1736382"/>
              <a:ext cx="110671" cy="809118"/>
            </a:xfrm>
            <a:prstGeom prst="lef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727356" y="3352889"/>
            <a:ext cx="1725118" cy="655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dirty="0"/>
              <a:t>I wonder </a:t>
            </a:r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4380918" y="1890253"/>
            <a:ext cx="2624527" cy="655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dirty="0"/>
              <a:t>she will come. </a:t>
            </a:r>
          </a:p>
        </p:txBody>
      </p:sp>
      <p:grpSp>
        <p:nvGrpSpPr>
          <p:cNvPr id="12" name="グループ化 11"/>
          <p:cNvGrpSpPr/>
          <p:nvPr/>
        </p:nvGrpSpPr>
        <p:grpSpPr>
          <a:xfrm>
            <a:off x="2504605" y="1613955"/>
            <a:ext cx="1805066" cy="1147425"/>
            <a:chOff x="2504605" y="1579535"/>
            <a:chExt cx="1805066" cy="1147425"/>
          </a:xfrm>
        </p:grpSpPr>
        <p:sp>
          <p:nvSpPr>
            <p:cNvPr id="13" name="コンテンツ プレースホルダー 2"/>
            <p:cNvSpPr txBox="1">
              <a:spLocks/>
            </p:cNvSpPr>
            <p:nvPr/>
          </p:nvSpPr>
          <p:spPr>
            <a:xfrm>
              <a:off x="2504605" y="1579535"/>
              <a:ext cx="1805066" cy="11474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ja-JP" sz="3200" dirty="0"/>
                <a:t>       if  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ja-JP" sz="3200" dirty="0"/>
                <a:t>whether</a:t>
              </a:r>
            </a:p>
          </p:txBody>
        </p:sp>
        <p:sp>
          <p:nvSpPr>
            <p:cNvPr id="14" name="左中かっこ 13"/>
            <p:cNvSpPr/>
            <p:nvPr/>
          </p:nvSpPr>
          <p:spPr>
            <a:xfrm>
              <a:off x="2504605" y="1753849"/>
              <a:ext cx="45719" cy="794479"/>
            </a:xfrm>
            <a:prstGeom prst="lef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左中かっこ 14"/>
            <p:cNvSpPr/>
            <p:nvPr/>
          </p:nvSpPr>
          <p:spPr>
            <a:xfrm flipH="1">
              <a:off x="4036480" y="1736382"/>
              <a:ext cx="110671" cy="809118"/>
            </a:xfrm>
            <a:prstGeom prst="lef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838200" y="4678615"/>
            <a:ext cx="1805066" cy="1147425"/>
            <a:chOff x="2504605" y="1579535"/>
            <a:chExt cx="1805066" cy="1147425"/>
          </a:xfrm>
        </p:grpSpPr>
        <p:sp>
          <p:nvSpPr>
            <p:cNvPr id="17" name="コンテンツ プレースホルダー 2"/>
            <p:cNvSpPr txBox="1">
              <a:spLocks/>
            </p:cNvSpPr>
            <p:nvPr/>
          </p:nvSpPr>
          <p:spPr>
            <a:xfrm>
              <a:off x="2504605" y="1579535"/>
              <a:ext cx="1805066" cy="11474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ja-JP" sz="3200" dirty="0"/>
                <a:t>       If  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ja-JP" sz="3200" dirty="0"/>
                <a:t>Whether</a:t>
              </a:r>
            </a:p>
          </p:txBody>
        </p:sp>
        <p:sp>
          <p:nvSpPr>
            <p:cNvPr id="18" name="左中かっこ 17"/>
            <p:cNvSpPr/>
            <p:nvPr/>
          </p:nvSpPr>
          <p:spPr>
            <a:xfrm>
              <a:off x="2504605" y="1753849"/>
              <a:ext cx="45719" cy="794479"/>
            </a:xfrm>
            <a:prstGeom prst="lef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左中かっこ 18"/>
            <p:cNvSpPr/>
            <p:nvPr/>
          </p:nvSpPr>
          <p:spPr>
            <a:xfrm flipH="1">
              <a:off x="4036480" y="1736382"/>
              <a:ext cx="110671" cy="809118"/>
            </a:xfrm>
            <a:prstGeom prst="lef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0" name="コンテンツ プレースホルダー 2"/>
          <p:cNvSpPr txBox="1">
            <a:spLocks/>
          </p:cNvSpPr>
          <p:nvPr/>
        </p:nvSpPr>
        <p:spPr>
          <a:xfrm>
            <a:off x="763205" y="1922733"/>
            <a:ext cx="1725118" cy="655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dirty="0"/>
              <a:t>I wonder </a:t>
            </a:r>
          </a:p>
        </p:txBody>
      </p:sp>
      <p:sp>
        <p:nvSpPr>
          <p:cNvPr id="21" name="コンテンツ プレースホルダー 2"/>
          <p:cNvSpPr txBox="1">
            <a:spLocks/>
          </p:cNvSpPr>
          <p:nvPr/>
        </p:nvSpPr>
        <p:spPr>
          <a:xfrm>
            <a:off x="4314631" y="3352889"/>
            <a:ext cx="4627002" cy="655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dirty="0"/>
              <a:t>she will come </a:t>
            </a:r>
            <a:r>
              <a:rPr lang="en-US" altLang="ja-JP" sz="3200" b="1" dirty="0">
                <a:solidFill>
                  <a:srgbClr val="FF0000"/>
                </a:solidFill>
              </a:rPr>
              <a:t>or not</a:t>
            </a:r>
            <a:r>
              <a:rPr lang="en-US" altLang="ja-JP" sz="3200" dirty="0"/>
              <a:t>. </a:t>
            </a:r>
          </a:p>
        </p:txBody>
      </p:sp>
      <p:grpSp>
        <p:nvGrpSpPr>
          <p:cNvPr id="30" name="グループ化 29"/>
          <p:cNvGrpSpPr/>
          <p:nvPr/>
        </p:nvGrpSpPr>
        <p:grpSpPr>
          <a:xfrm rot="18629225">
            <a:off x="3004111" y="2945950"/>
            <a:ext cx="656073" cy="686567"/>
            <a:chOff x="9758408" y="3310558"/>
            <a:chExt cx="911028" cy="888954"/>
          </a:xfrm>
        </p:grpSpPr>
        <p:cxnSp>
          <p:nvCxnSpPr>
            <p:cNvPr id="23" name="直線コネクタ 22"/>
            <p:cNvCxnSpPr/>
            <p:nvPr/>
          </p:nvCxnSpPr>
          <p:spPr>
            <a:xfrm>
              <a:off x="10198932" y="3310558"/>
              <a:ext cx="7495" cy="88895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flipV="1">
              <a:off x="9758408" y="3740046"/>
              <a:ext cx="911028" cy="249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コンテンツ プレースホルダー 2"/>
          <p:cNvSpPr txBox="1">
            <a:spLocks/>
          </p:cNvSpPr>
          <p:nvPr/>
        </p:nvSpPr>
        <p:spPr>
          <a:xfrm>
            <a:off x="2643266" y="4989333"/>
            <a:ext cx="5556354" cy="655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dirty="0"/>
              <a:t>she will come or not</a:t>
            </a:r>
            <a:r>
              <a:rPr lang="ja-JP" altLang="en-US" sz="3200" dirty="0"/>
              <a:t> </a:t>
            </a:r>
            <a:r>
              <a:rPr lang="en-US" altLang="ja-JP" sz="3200" dirty="0"/>
              <a:t>is unknown. </a:t>
            </a:r>
          </a:p>
        </p:txBody>
      </p:sp>
      <p:grpSp>
        <p:nvGrpSpPr>
          <p:cNvPr id="32" name="グループ化 31"/>
          <p:cNvGrpSpPr/>
          <p:nvPr/>
        </p:nvGrpSpPr>
        <p:grpSpPr>
          <a:xfrm rot="18629225">
            <a:off x="1367088" y="4567387"/>
            <a:ext cx="656073" cy="686567"/>
            <a:chOff x="9758408" y="3310558"/>
            <a:chExt cx="911028" cy="888954"/>
          </a:xfrm>
        </p:grpSpPr>
        <p:cxnSp>
          <p:nvCxnSpPr>
            <p:cNvPr id="33" name="直線コネクタ 32"/>
            <p:cNvCxnSpPr/>
            <p:nvPr/>
          </p:nvCxnSpPr>
          <p:spPr>
            <a:xfrm>
              <a:off x="10198932" y="3310558"/>
              <a:ext cx="7495" cy="88895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flipV="1">
              <a:off x="9758408" y="3740046"/>
              <a:ext cx="911028" cy="249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コンテンツ プレースホルダー 2"/>
          <p:cNvSpPr txBox="1">
            <a:spLocks/>
          </p:cNvSpPr>
          <p:nvPr/>
        </p:nvSpPr>
        <p:spPr>
          <a:xfrm>
            <a:off x="8199620" y="1115069"/>
            <a:ext cx="3780019" cy="1110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dirty="0"/>
              <a:t>if/whether </a:t>
            </a:r>
            <a:r>
              <a:rPr lang="ja-JP" altLang="en-US" sz="3200" dirty="0"/>
              <a:t>とよく使われる</a:t>
            </a:r>
            <a:r>
              <a:rPr lang="en-US" altLang="ja-JP" sz="3200" dirty="0"/>
              <a:t> </a:t>
            </a:r>
            <a:r>
              <a:rPr lang="ja-JP" altLang="en-US" sz="3200" dirty="0"/>
              <a:t>３つの動詞</a:t>
            </a:r>
            <a:endParaRPr lang="en-US" altLang="ja-JP" sz="3200" dirty="0"/>
          </a:p>
        </p:txBody>
      </p:sp>
      <p:sp>
        <p:nvSpPr>
          <p:cNvPr id="36" name="コンテンツ プレースホルダー 2"/>
          <p:cNvSpPr txBox="1">
            <a:spLocks/>
          </p:cNvSpPr>
          <p:nvPr/>
        </p:nvSpPr>
        <p:spPr>
          <a:xfrm>
            <a:off x="8941633" y="2362179"/>
            <a:ext cx="1836295" cy="974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dirty="0"/>
              <a:t>wonder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3200" dirty="0"/>
          </a:p>
        </p:txBody>
      </p:sp>
      <p:sp>
        <p:nvSpPr>
          <p:cNvPr id="37" name="コンテンツ プレースホルダー 2"/>
          <p:cNvSpPr txBox="1">
            <a:spLocks/>
          </p:cNvSpPr>
          <p:nvPr/>
        </p:nvSpPr>
        <p:spPr>
          <a:xfrm>
            <a:off x="8998724" y="3431812"/>
            <a:ext cx="1836295" cy="1221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dirty="0"/>
              <a:t>know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dirty="0"/>
              <a:t>doubt</a:t>
            </a:r>
          </a:p>
        </p:txBody>
      </p:sp>
      <p:sp>
        <p:nvSpPr>
          <p:cNvPr id="38" name="加算記号 37"/>
          <p:cNvSpPr/>
          <p:nvPr/>
        </p:nvSpPr>
        <p:spPr>
          <a:xfrm>
            <a:off x="9588707" y="2836041"/>
            <a:ext cx="434715" cy="508571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コンテンツ プレースホルダー 2"/>
          <p:cNvSpPr txBox="1">
            <a:spLocks/>
          </p:cNvSpPr>
          <p:nvPr/>
        </p:nvSpPr>
        <p:spPr>
          <a:xfrm>
            <a:off x="3199128" y="5859792"/>
            <a:ext cx="8920419" cy="765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dirty="0">
                <a:solidFill>
                  <a:srgbClr val="FF0000"/>
                </a:solidFill>
              </a:rPr>
              <a:t>or not </a:t>
            </a:r>
            <a:r>
              <a:rPr lang="ja-JP" altLang="en-US" sz="3200" dirty="0">
                <a:solidFill>
                  <a:srgbClr val="FF0000"/>
                </a:solidFill>
              </a:rPr>
              <a:t>が続いたり主語になると </a:t>
            </a:r>
            <a:r>
              <a:rPr lang="en-US" altLang="ja-JP" sz="3200" dirty="0">
                <a:solidFill>
                  <a:srgbClr val="FF0000"/>
                </a:solidFill>
              </a:rPr>
              <a:t>if </a:t>
            </a:r>
            <a:r>
              <a:rPr lang="ja-JP" altLang="en-US" sz="3200" dirty="0">
                <a:solidFill>
                  <a:srgbClr val="FF0000"/>
                </a:solidFill>
              </a:rPr>
              <a:t>は使えない</a:t>
            </a:r>
            <a:endParaRPr lang="en-US" altLang="ja-JP" sz="3200" dirty="0">
              <a:solidFill>
                <a:srgbClr val="FF0000"/>
              </a:solidFill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1EB339E5-E2C1-45E9-98E1-F288F2B261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373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01"/>
    </mc:Choice>
    <mc:Fallback xmlns="">
      <p:transition spd="slow" advTm="40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/>
      <p:bldP spid="39" grpId="0"/>
    </p:bldLst>
  </p:timing>
  <p:extLst>
    <p:ext uri="{3A86A75C-4F4B-4683-9AE1-C65F6400EC91}">
      <p14:laserTraceLst xmlns:p14="http://schemas.microsoft.com/office/powerpoint/2010/main">
        <p14:tracePtLst>
          <p14:tracePt t="3811" x="7058025" y="5176838"/>
          <p14:tracePt t="3820" x="7015163" y="5192713"/>
          <p14:tracePt t="3831" x="6934200" y="5237163"/>
          <p14:tracePt t="3848" x="6516688" y="5338763"/>
          <p14:tracePt t="3865" x="6296025" y="5383213"/>
          <p14:tracePt t="3881" x="5954713" y="5230813"/>
          <p14:tracePt t="3898" x="5895975" y="4895850"/>
          <p14:tracePt t="3914" x="5895975" y="4819650"/>
          <p14:tracePt t="3948" x="5965825" y="4495800"/>
          <p14:tracePt t="3981" x="5954713" y="4398963"/>
          <p14:tracePt t="4014" x="5900738" y="4176713"/>
          <p14:tracePt t="4031" x="5873750" y="3832225"/>
          <p14:tracePt t="4048" x="5853113" y="3567113"/>
          <p14:tracePt t="4064" x="5815013" y="3328988"/>
          <p14:tracePt t="4081" x="5776913" y="2967038"/>
          <p14:tracePt t="4098" x="5727700" y="2728913"/>
          <p14:tracePt t="4115" x="5637213" y="2517775"/>
          <p14:tracePt t="4131" x="5538788" y="2317750"/>
          <p14:tracePt t="4148" x="5295900" y="2047875"/>
          <p14:tracePt t="4165" x="5160963" y="1897063"/>
          <p14:tracePt t="4181" x="4992688" y="1766888"/>
          <p14:tracePt t="4198" x="4837113" y="1600200"/>
          <p14:tracePt t="4214" x="4776788" y="1528763"/>
          <p14:tracePt t="4231" x="4637088" y="1323975"/>
          <p14:tracePt t="4248" x="4518025" y="1119188"/>
          <p14:tracePt t="4264" x="4479925" y="1047750"/>
          <p14:tracePt t="4281" x="4394200" y="908050"/>
          <p14:tracePt t="4298" x="4295775" y="827088"/>
          <p14:tracePt t="4314" x="4275138" y="804863"/>
          <p14:tracePt t="4331" x="4225925" y="750888"/>
          <p14:tracePt t="4348" x="4214813" y="735013"/>
          <p14:tracePt t="4364" x="4214813" y="730250"/>
          <p14:tracePt t="4787" x="4225925" y="739775"/>
          <p14:tracePt t="4797" x="4286250" y="784225"/>
          <p14:tracePt t="4807" x="4394200" y="838200"/>
          <p14:tracePt t="4820" x="4621213" y="930275"/>
          <p14:tracePt t="4831" x="4794250" y="966788"/>
          <p14:tracePt t="4848" x="5372100" y="1096963"/>
          <p14:tracePt t="4864" x="5522913" y="1128713"/>
          <p14:tracePt t="4882" x="5891213" y="1184275"/>
          <p14:tracePt t="4915" x="5972175" y="1193800"/>
          <p14:tracePt t="4948" x="5976938" y="1193800"/>
          <p14:tracePt t="5657" x="5972175" y="1200150"/>
          <p14:tracePt t="5677" x="5972175" y="1204913"/>
          <p14:tracePt t="5687" x="5965825" y="1204913"/>
          <p14:tracePt t="6850" x="5954713" y="1216025"/>
          <p14:tracePt t="6859" x="5895975" y="1270000"/>
          <p14:tracePt t="6867" x="5837238" y="1328738"/>
          <p14:tracePt t="6881" x="5776913" y="1389063"/>
          <p14:tracePt t="6898" x="5610225" y="1566863"/>
          <p14:tracePt t="6915" x="5495925" y="1663700"/>
          <p14:tracePt t="6931" x="5199063" y="1897063"/>
          <p14:tracePt t="6964" x="4376738" y="2486025"/>
          <p14:tracePt t="6998" x="3841750" y="2782888"/>
          <p14:tracePt t="7200" x="3848100" y="2782888"/>
          <p14:tracePt t="7208" x="3868738" y="2778125"/>
          <p14:tracePt t="7217" x="3890963" y="2778125"/>
          <p14:tracePt t="7231" x="3913188" y="2778125"/>
          <p14:tracePt t="7248" x="3944938" y="2762250"/>
          <p14:tracePt t="7264" x="3949700" y="2755900"/>
          <p14:tracePt t="7281" x="3956050" y="2755900"/>
          <p14:tracePt t="7308" x="3960813" y="2755900"/>
          <p14:tracePt t="7319" x="3971925" y="2755900"/>
          <p14:tracePt t="7333" x="3983038" y="2755900"/>
          <p14:tracePt t="7350" x="4041775" y="2751138"/>
          <p14:tracePt t="7365" x="4052888" y="2751138"/>
          <p14:tracePt t="7381" x="4113213" y="2744788"/>
          <p14:tracePt t="7398" x="4183063" y="2728913"/>
          <p14:tracePt t="7415" x="4210050" y="2728913"/>
          <p14:tracePt t="7431" x="4302125" y="2724150"/>
          <p14:tracePt t="7448" x="4430713" y="2701925"/>
          <p14:tracePt t="7464" x="4522788" y="2686050"/>
          <p14:tracePt t="7481" x="4711700" y="2663825"/>
          <p14:tracePt t="7498" x="4848225" y="2647950"/>
          <p14:tracePt t="7514" x="4949825" y="2625725"/>
          <p14:tracePt t="7531" x="5064125" y="2605088"/>
          <p14:tracePt t="7548" x="5172075" y="2589213"/>
          <p14:tracePt t="7564" x="5226050" y="2582863"/>
          <p14:tracePt t="7581" x="5264150" y="2582863"/>
          <p14:tracePt t="7598" x="5295900" y="2582863"/>
          <p14:tracePt t="7616" x="5307013" y="2582863"/>
          <p14:tracePt t="7648" x="5318125" y="2582863"/>
          <p14:tracePt t="8118" x="5318125" y="2589213"/>
          <p14:tracePt t="8127" x="5318125" y="2593975"/>
          <p14:tracePt t="8137" x="5318125" y="2605088"/>
          <p14:tracePt t="8147" x="5318125" y="2609850"/>
          <p14:tracePt t="8167" x="5318125" y="2620963"/>
          <p14:tracePt t="8708" x="5318125" y="2625725"/>
          <p14:tracePt t="8747" x="5322888" y="2636838"/>
          <p14:tracePt t="8818" x="5329238" y="2643188"/>
          <p14:tracePt t="8827" x="5329238" y="2647950"/>
          <p14:tracePt t="8939" x="5329238" y="2659063"/>
          <p14:tracePt t="8949" x="5329238" y="2670175"/>
          <p14:tracePt t="8964" x="5334000" y="2674938"/>
          <p14:tracePt t="8998" x="5334000" y="2706688"/>
          <p14:tracePt t="9014" x="5338763" y="2706688"/>
          <p14:tracePt t="9031" x="5338763" y="2713038"/>
          <p14:tracePt t="9048" x="5338763" y="2717800"/>
          <p14:tracePt t="9127" x="5338763" y="2724150"/>
          <p14:tracePt t="9137" x="5349875" y="2733675"/>
          <p14:tracePt t="9147" x="5349875" y="2740025"/>
          <p14:tracePt t="9167" x="5349875" y="2744788"/>
          <p14:tracePt t="9186" x="5349875" y="2751138"/>
          <p14:tracePt t="9549" x="5329238" y="2751138"/>
          <p14:tracePt t="9559" x="5302250" y="2751138"/>
          <p14:tracePt t="9568" x="5284788" y="2751138"/>
          <p14:tracePt t="9581" x="5273675" y="2755900"/>
          <p14:tracePt t="9598" x="5241925" y="2762250"/>
          <p14:tracePt t="9615" x="5237163" y="2767013"/>
          <p14:tracePt t="9648" x="5226050" y="2767013"/>
          <p14:tracePt t="9696" x="5219700" y="2767013"/>
          <p14:tracePt t="9714" x="5214938" y="2767013"/>
          <p14:tracePt t="9731" x="5199063" y="2778125"/>
          <p14:tracePt t="9747" x="5176838" y="2782888"/>
          <p14:tracePt t="9764" x="5172075" y="2789238"/>
          <p14:tracePt t="9781" x="5160963" y="2794000"/>
          <p14:tracePt t="9798" x="5138738" y="2809875"/>
          <p14:tracePt t="9814" x="5122863" y="2816225"/>
          <p14:tracePt t="9831" x="5080000" y="2836863"/>
          <p14:tracePt t="9848" x="5057775" y="2836863"/>
          <p14:tracePt t="9864" x="5037138" y="2847975"/>
          <p14:tracePt t="9881" x="5019675" y="2852738"/>
          <p14:tracePt t="9898" x="5010150" y="2863850"/>
          <p14:tracePt t="9915" x="4992688" y="2863850"/>
          <p14:tracePt t="9931" x="4972050" y="2863850"/>
          <p14:tracePt t="9948" x="4949825" y="2870200"/>
          <p14:tracePt t="9981" x="4922838" y="2874963"/>
          <p14:tracePt t="9998" x="4891088" y="2879725"/>
          <p14:tracePt t="10014" x="4884738" y="2879725"/>
          <p14:tracePt t="10031" x="4857750" y="2879725"/>
          <p14:tracePt t="10048" x="4826000" y="2879725"/>
          <p14:tracePt t="10064" x="4814888" y="2879725"/>
          <p14:tracePt t="10081" x="4783138" y="2879725"/>
          <p14:tracePt t="10098" x="4772025" y="2879725"/>
          <p14:tracePt t="10117" x="4760913" y="2879725"/>
          <p14:tracePt t="10132" x="4756150" y="2879725"/>
          <p14:tracePt t="10148" x="4749800" y="2879725"/>
          <p14:tracePt t="10187" x="4745038" y="2879725"/>
          <p14:tracePt t="10398" x="4745038" y="2874963"/>
          <p14:tracePt t="10407" x="4745038" y="2863850"/>
          <p14:tracePt t="10417" x="4745038" y="2859088"/>
          <p14:tracePt t="10431" x="4733925" y="2847975"/>
          <p14:tracePt t="10448" x="4733925" y="2825750"/>
          <p14:tracePt t="10464" x="4733925" y="2816225"/>
          <p14:tracePt t="10481" x="4733925" y="2805113"/>
          <p14:tracePt t="10498" x="4733925" y="2794000"/>
          <p14:tracePt t="10515" x="4733925" y="2789238"/>
          <p14:tracePt t="10531" x="4729163" y="2789238"/>
          <p14:tracePt t="10548" x="4729163" y="2782888"/>
          <p14:tracePt t="10607" x="4729163" y="2778125"/>
          <p14:tracePt t="10617" x="4729163" y="2771775"/>
          <p14:tracePt t="10637" x="4729163" y="2767013"/>
          <p14:tracePt t="10656" x="4729163" y="2762250"/>
          <p14:tracePt t="10677" x="4729163" y="2755900"/>
          <p14:tracePt t="10697" x="4729163" y="2751138"/>
          <p14:tracePt t="10717" x="4729163" y="2744788"/>
          <p14:tracePt t="10727" x="4738688" y="2733675"/>
          <p14:tracePt t="10736" x="4745038" y="2728913"/>
          <p14:tracePt t="10748" x="4756150" y="2717800"/>
          <p14:tracePt t="10764" x="4760913" y="2713038"/>
          <p14:tracePt t="10781" x="4787900" y="2686050"/>
          <p14:tracePt t="10797" x="4814888" y="2659063"/>
          <p14:tracePt t="10814" x="4837113" y="2636838"/>
          <p14:tracePt t="10831" x="4864100" y="2609850"/>
          <p14:tracePt t="10848" x="4891088" y="2589213"/>
          <p14:tracePt t="10864" x="4895850" y="2582863"/>
          <p14:tracePt t="10881" x="4906963" y="2566988"/>
          <p14:tracePt t="10898" x="4922838" y="2540000"/>
          <p14:tracePt t="10914" x="4933950" y="2517775"/>
          <p14:tracePt t="10931" x="4956175" y="2474913"/>
          <p14:tracePt t="10948" x="4960938" y="2436813"/>
          <p14:tracePt t="10964" x="4965700" y="2416175"/>
          <p14:tracePt t="10981" x="4976813" y="2371725"/>
          <p14:tracePt t="10998" x="4999038" y="2301875"/>
          <p14:tracePt t="11014" x="5003800" y="2290763"/>
          <p14:tracePt t="11031" x="5019675" y="2243138"/>
          <p14:tracePt t="11048" x="5030788" y="2189163"/>
          <p14:tracePt t="11064" x="5041900" y="2171700"/>
          <p14:tracePt t="11081" x="5053013" y="2112963"/>
          <p14:tracePt t="11098" x="5080000" y="2036763"/>
          <p14:tracePt t="11114" x="5095875" y="2005013"/>
          <p14:tracePt t="11132" x="5122863" y="1924050"/>
          <p14:tracePt t="11148" x="5145088" y="1870075"/>
          <p14:tracePt t="11164" x="5156200" y="1847850"/>
          <p14:tracePt t="11181" x="5187950" y="1804988"/>
          <p14:tracePt t="11197" x="5219700" y="1789113"/>
          <p14:tracePt t="11214" x="5246688" y="1778000"/>
          <p14:tracePt t="11231" x="5284788" y="1766888"/>
          <p14:tracePt t="11248" x="5338763" y="1766888"/>
          <p14:tracePt t="11264" x="5387975" y="1766888"/>
          <p14:tracePt t="11281" x="5446713" y="1782763"/>
          <p14:tracePt t="11298" x="5556250" y="1827213"/>
          <p14:tracePt t="11314" x="5592763" y="1854200"/>
          <p14:tracePt t="11331" x="5668963" y="1924050"/>
          <p14:tracePt t="11348" x="5700713" y="1978025"/>
          <p14:tracePt t="11364" x="5700713" y="2000250"/>
          <p14:tracePt t="11381" x="5700713" y="2047875"/>
          <p14:tracePt t="11398" x="5653088" y="2101850"/>
          <p14:tracePt t="11414" x="5641975" y="2112963"/>
          <p14:tracePt t="11431" x="5565775" y="2189163"/>
          <p14:tracePt t="11448" x="5491163" y="2227263"/>
          <p14:tracePt t="11464" x="5464175" y="2243138"/>
          <p14:tracePt t="11481" x="5365750" y="2281238"/>
          <p14:tracePt t="11498" x="5291138" y="2301875"/>
          <p14:tracePt t="11515" x="5268913" y="2308225"/>
          <p14:tracePt t="11531" x="5253038" y="2308225"/>
          <p14:tracePt t="12238" x="5210175" y="2308225"/>
          <p14:tracePt t="12248" x="5183188" y="2317750"/>
          <p14:tracePt t="12258" x="5118100" y="2324100"/>
          <p14:tracePt t="12267" x="5026025" y="2335213"/>
          <p14:tracePt t="12281" x="4976813" y="2344738"/>
          <p14:tracePt t="12298" x="4783138" y="2378075"/>
          <p14:tracePt t="12314" x="4695825" y="2382838"/>
          <p14:tracePt t="12348" x="3940175" y="2501900"/>
          <p14:tracePt t="12381" x="3463925" y="2562225"/>
          <p14:tracePt t="12414" x="3171825" y="2578100"/>
          <p14:tracePt t="12431" x="3009900" y="2589213"/>
          <p14:tracePt t="12448" x="2852738" y="2609850"/>
          <p14:tracePt t="12464" x="2789238" y="2609850"/>
          <p14:tracePt t="12481" x="2616200" y="2609850"/>
          <p14:tracePt t="12498" x="2459038" y="2593975"/>
          <p14:tracePt t="12515" x="2317750" y="2571750"/>
          <p14:tracePt t="12531" x="1993900" y="2490788"/>
          <p14:tracePt t="12548" x="1724025" y="2436813"/>
          <p14:tracePt t="12564" x="1481138" y="2366963"/>
          <p14:tracePt t="12581" x="1254125" y="2290763"/>
          <p14:tracePt t="12598" x="1092200" y="2193925"/>
          <p14:tracePt t="12615" x="1031875" y="2155825"/>
          <p14:tracePt t="12632" x="1011238" y="2128838"/>
          <p14:tracePt t="12648" x="1011238" y="2108200"/>
          <p14:tracePt t="12664" x="1011238" y="2090738"/>
          <p14:tracePt t="12681" x="1085850" y="2032000"/>
          <p14:tracePt t="12698" x="1189038" y="1978025"/>
          <p14:tracePt t="12714" x="1231900" y="1962150"/>
          <p14:tracePt t="12731" x="1312863" y="1944688"/>
          <p14:tracePt t="12748" x="1377950" y="1944688"/>
          <p14:tracePt t="12764" x="1389063" y="1944688"/>
          <p14:tracePt t="12781" x="1416050" y="1951038"/>
          <p14:tracePt t="12798" x="1427163" y="1978025"/>
          <p14:tracePt t="12814" x="1427163" y="1982788"/>
          <p14:tracePt t="12831" x="1431925" y="1982788"/>
          <p14:tracePt t="12848" x="1431925" y="1989138"/>
          <p14:tracePt t="13060" x="1447800" y="1993900"/>
          <p14:tracePt t="13398" x="1465263" y="1993900"/>
          <p14:tracePt t="13408" x="1481138" y="1989138"/>
          <p14:tracePt t="13418" x="1485900" y="1989138"/>
          <p14:tracePt t="13447" x="1492250" y="1989138"/>
          <p14:tracePt t="13477" x="1497013" y="1989138"/>
          <p14:tracePt t="13497" x="1497013" y="1982788"/>
          <p14:tracePt t="13507" x="1501775" y="1982788"/>
          <p14:tracePt t="13517" x="1501775" y="1978025"/>
          <p14:tracePt t="13548" x="1508125" y="1978025"/>
          <p14:tracePt t="15719" x="3263900" y="2486025"/>
          <p14:tracePt t="15726" x="3556000" y="2517775"/>
          <p14:tracePt t="15736" x="3848100" y="2551113"/>
          <p14:tracePt t="15748" x="4598988" y="2632075"/>
          <p14:tracePt t="15764" x="4837113" y="2643188"/>
          <p14:tracePt t="15781" x="5365750" y="2690813"/>
          <p14:tracePt t="15798" x="5372100" y="2724150"/>
          <p14:tracePt t="15814" x="5356225" y="2762250"/>
          <p14:tracePt t="15848" x="5129213" y="2879725"/>
          <p14:tracePt t="15881" x="4837113" y="2901950"/>
          <p14:tracePt t="15914" x="4729163" y="2913063"/>
          <p14:tracePt t="15931" x="4760913" y="2913063"/>
          <p14:tracePt t="15948" x="5176838" y="2928938"/>
          <p14:tracePt t="15965" x="5291138" y="2933700"/>
          <p14:tracePt t="15981" x="5446713" y="2955925"/>
          <p14:tracePt t="16027" x="5437188" y="2955925"/>
          <p14:tracePt t="16037" x="5414963" y="2940050"/>
          <p14:tracePt t="16048" x="5403850" y="2913063"/>
          <p14:tracePt t="28391" x="7161213" y="1939925"/>
          <p14:tracePt t="28399" x="7323138" y="1816100"/>
          <p14:tracePt t="28414" x="7685088" y="1546225"/>
          <p14:tracePt t="28431" x="7766050" y="1474788"/>
          <p14:tracePt t="28448" x="7808913" y="1443038"/>
          <p14:tracePt t="28464" x="7831138" y="1431925"/>
          <p14:tracePt t="28481" x="7885113" y="1409700"/>
          <p14:tracePt t="28497" x="7970838" y="1346200"/>
          <p14:tracePt t="28531" x="8123238" y="1312863"/>
          <p14:tracePt t="28564" x="8231188" y="1296988"/>
          <p14:tracePt t="28598" x="8393113" y="1265238"/>
          <p14:tracePt t="28614" x="8458200" y="1254125"/>
          <p14:tracePt t="28631" x="8674100" y="1247775"/>
          <p14:tracePt t="28648" x="8863013" y="1238250"/>
          <p14:tracePt t="28665" x="9051925" y="1238250"/>
          <p14:tracePt t="28681" x="9375775" y="1238250"/>
          <p14:tracePt t="28697" x="9598025" y="1238250"/>
          <p14:tracePt t="28715" x="9791700" y="1238250"/>
          <p14:tracePt t="28731" x="9964738" y="1227138"/>
          <p14:tracePt t="28747" x="10083800" y="1211263"/>
          <p14:tracePt t="28764" x="10126663" y="1211263"/>
          <p14:tracePt t="28781" x="10148888" y="1211263"/>
          <p14:tracePt t="28797" x="10153650" y="1211263"/>
          <p14:tracePt t="28867" x="10175875" y="1211263"/>
          <p14:tracePt t="28877" x="10202863" y="1216025"/>
          <p14:tracePt t="28887" x="10240963" y="1216025"/>
          <p14:tracePt t="28898" x="10306050" y="1238250"/>
          <p14:tracePt t="28914" x="10337800" y="1243013"/>
          <p14:tracePt t="28931" x="10425113" y="1296988"/>
          <p14:tracePt t="28947" x="10463213" y="1328738"/>
          <p14:tracePt t="28964" x="10467975" y="1346200"/>
          <p14:tracePt t="28981" x="10467975" y="1377950"/>
          <p14:tracePt t="28997" x="10456863" y="1427163"/>
          <p14:tracePt t="29014" x="10452100" y="1454150"/>
          <p14:tracePt t="29031" x="10445750" y="1474788"/>
          <p14:tracePt t="29047" x="10440988" y="1485900"/>
          <p14:tracePt t="29064" x="10429875" y="1497013"/>
          <p14:tracePt t="29081" x="10391775" y="1528763"/>
          <p14:tracePt t="29098" x="10279063" y="1589088"/>
          <p14:tracePt t="29115" x="10164763" y="1620838"/>
          <p14:tracePt t="29131" x="9998075" y="1670050"/>
          <p14:tracePt t="29147" x="9694863" y="1712913"/>
          <p14:tracePt t="29164" x="9591675" y="1724025"/>
          <p14:tracePt t="29181" x="9386888" y="1755775"/>
          <p14:tracePt t="29197" x="9294813" y="1766888"/>
          <p14:tracePt t="29214" x="9283700" y="1766888"/>
          <p14:tracePt t="29231" x="9278938" y="1766888"/>
          <p14:tracePt t="29298" x="9274175" y="1773238"/>
          <p14:tracePt t="29308" x="9267825" y="1778000"/>
          <p14:tracePt t="29321" x="9251950" y="1789113"/>
          <p14:tracePt t="29331" x="9229725" y="1800225"/>
          <p14:tracePt t="29348" x="9224963" y="1800225"/>
          <p14:tracePt t="29529" x="9224963" y="1804988"/>
          <p14:tracePt t="29539" x="9224963" y="1809750"/>
          <p14:tracePt t="29548" x="9224963" y="1816100"/>
          <p14:tracePt t="29564" x="9224963" y="1820863"/>
          <p14:tracePt t="29581" x="9305925" y="1881188"/>
          <p14:tracePt t="29597" x="9652000" y="1962150"/>
          <p14:tracePt t="29615" x="9798050" y="1982788"/>
          <p14:tracePt t="29631" x="10245725" y="2009775"/>
          <p14:tracePt t="29648" x="10434638" y="2020888"/>
          <p14:tracePt t="29664" x="10445750" y="2020888"/>
          <p14:tracePt t="29697" x="10434638" y="2032000"/>
          <p14:tracePt t="29714" x="10414000" y="2036763"/>
          <p14:tracePt t="29731" x="10333038" y="2063750"/>
          <p14:tracePt t="29748" x="10263188" y="2081213"/>
          <p14:tracePt t="29764" x="10229850" y="2097088"/>
          <p14:tracePt t="29781" x="10225088" y="2101850"/>
          <p14:tracePt t="38522" x="10856913" y="2117725"/>
          <p14:tracePt t="38531" x="10868025" y="2124075"/>
          <p14:tracePt t="38547" x="10933113" y="2171700"/>
          <p14:tracePt t="38564" x="10991850" y="2220913"/>
          <p14:tracePt t="38581" x="11079163" y="2281238"/>
          <p14:tracePt t="38598" x="11160125" y="2328863"/>
          <p14:tracePt t="38615" x="11187113" y="2344738"/>
          <p14:tracePt t="38647" x="11396663" y="2425700"/>
          <p14:tracePt t="38680" x="11461750" y="2481263"/>
          <p14:tracePt t="38718" x="11641138" y="2605088"/>
          <p14:tracePt t="38731" x="11710988" y="2652713"/>
          <p14:tracePt t="38747" x="11764963" y="2706688"/>
          <p14:tracePt t="38764" x="11769725" y="2724150"/>
          <p14:tracePt t="38781" x="11760200" y="2771775"/>
          <p14:tracePt t="38797" x="11657013" y="2933700"/>
          <p14:tracePt t="38814" x="11510963" y="3140075"/>
          <p14:tracePt t="38831" x="11153775" y="3652838"/>
          <p14:tracePt t="38848" x="10915650" y="3971925"/>
          <p14:tracePt t="38864" x="10710863" y="4279900"/>
          <p14:tracePt t="38881" x="10510838" y="4567238"/>
          <p14:tracePt t="38898" x="10290175" y="4918075"/>
          <p14:tracePt t="38914" x="10225088" y="5037138"/>
          <p14:tracePt t="38931" x="10186988" y="5106988"/>
          <p14:tracePt t="38947" x="10186988" y="511175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疑問詞＋平叙文　＝　名詞節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45891" y="1840616"/>
            <a:ext cx="11498705" cy="30536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3200" dirty="0"/>
              <a:t>What do you have in your hand?</a:t>
            </a:r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Tell me                                                      </a:t>
            </a:r>
            <a:r>
              <a:rPr lang="ja-JP" altLang="en-US" sz="3200" dirty="0"/>
              <a:t>手に何を持っているか教えて</a:t>
            </a:r>
            <a:endParaRPr lang="en-US" altLang="ja-JP" sz="3200" dirty="0"/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Give me what you have in your hand.</a:t>
            </a:r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endParaRPr kumimoji="1" lang="en-US" altLang="ja-JP" sz="3200" dirty="0"/>
          </a:p>
          <a:p>
            <a:pPr marL="0" indent="0">
              <a:buNone/>
            </a:pPr>
            <a:endParaRPr kumimoji="1" lang="ja-JP" altLang="en-US" sz="3200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1936209" y="3006100"/>
            <a:ext cx="4846839" cy="6552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dirty="0">
                <a:solidFill>
                  <a:srgbClr val="0070C0"/>
                </a:solidFill>
              </a:rPr>
              <a:t>what you have in your hand. </a:t>
            </a:r>
          </a:p>
        </p:txBody>
      </p:sp>
      <p:sp>
        <p:nvSpPr>
          <p:cNvPr id="5" name="下矢印 4"/>
          <p:cNvSpPr/>
          <p:nvPr/>
        </p:nvSpPr>
        <p:spPr>
          <a:xfrm>
            <a:off x="3380281" y="2406481"/>
            <a:ext cx="389744" cy="5246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下矢印 5"/>
          <p:cNvSpPr/>
          <p:nvPr/>
        </p:nvSpPr>
        <p:spPr>
          <a:xfrm>
            <a:off x="774491" y="3570717"/>
            <a:ext cx="389744" cy="5246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6915441" y="4120916"/>
            <a:ext cx="4846839" cy="6552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dirty="0"/>
              <a:t>手に持っているものをくれ</a:t>
            </a:r>
            <a:r>
              <a:rPr lang="en-US" altLang="ja-JP" sz="3200" dirty="0">
                <a:solidFill>
                  <a:srgbClr val="0070C0"/>
                </a:solidFill>
              </a:rPr>
              <a:t>. </a:t>
            </a:r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1636405" y="5183138"/>
            <a:ext cx="3063011" cy="6552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dirty="0"/>
              <a:t>この</a:t>
            </a:r>
            <a:r>
              <a:rPr lang="en-US" altLang="ja-JP" sz="3200" dirty="0"/>
              <a:t>what</a:t>
            </a:r>
            <a:r>
              <a:rPr lang="ja-JP" altLang="en-US" sz="3200" dirty="0"/>
              <a:t>は？</a:t>
            </a:r>
            <a:r>
              <a:rPr lang="en-US" altLang="ja-JP" sz="32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9" name="下矢印 8"/>
          <p:cNvSpPr/>
          <p:nvPr/>
        </p:nvSpPr>
        <p:spPr>
          <a:xfrm>
            <a:off x="2330971" y="4644934"/>
            <a:ext cx="367259" cy="4987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4629441" y="5183138"/>
            <a:ext cx="4846839" cy="6552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dirty="0"/>
              <a:t>関係代名詞</a:t>
            </a:r>
            <a:endParaRPr lang="en-US" altLang="ja-JP" sz="3200" dirty="0">
              <a:solidFill>
                <a:srgbClr val="0070C0"/>
              </a:solidFill>
            </a:endParaRPr>
          </a:p>
        </p:txBody>
      </p:sp>
      <p:pic>
        <p:nvPicPr>
          <p:cNvPr id="11" name="オーディオ 10">
            <a:hlinkClick r:id="" action="ppaction://media"/>
            <a:extLst>
              <a:ext uri="{FF2B5EF4-FFF2-40B4-BE49-F238E27FC236}">
                <a16:creationId xmlns:a16="http://schemas.microsoft.com/office/drawing/2014/main" id="{7DDFF520-94D5-40AE-BD7F-4E761966D5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859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59"/>
    </mc:Choice>
    <mc:Fallback xmlns="">
      <p:transition spd="slow" advTm="55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  <p:bldP spid="9" grpId="0" animBg="1"/>
      <p:bldP spid="10" grpId="0"/>
    </p:bldLst>
  </p:timing>
  <p:extLst>
    <p:ext uri="{3A86A75C-4F4B-4683-9AE1-C65F6400EC91}">
      <p14:laserTraceLst xmlns:p14="http://schemas.microsoft.com/office/powerpoint/2010/main">
        <p14:tracePtLst>
          <p14:tracePt t="2019" x="8294688" y="5053013"/>
          <p14:tracePt t="2197" x="8240713" y="5053013"/>
          <p14:tracePt t="2206" x="8139113" y="5064125"/>
          <p14:tracePt t="2217" x="8074025" y="5073650"/>
          <p14:tracePt t="2230" x="7970838" y="5091113"/>
          <p14:tracePt t="2246" x="7754938" y="5091113"/>
          <p14:tracePt t="2263" x="7685088" y="5057775"/>
          <p14:tracePt t="2279" x="7462838" y="4960938"/>
          <p14:tracePt t="2313" x="6804025" y="4783138"/>
          <p14:tracePt t="2346" x="6053138" y="4475163"/>
          <p14:tracePt t="2379" x="5307013" y="3832225"/>
          <p14:tracePt t="2396" x="4884738" y="3324225"/>
          <p14:tracePt t="2414" x="4794250" y="3214688"/>
          <p14:tracePt t="2430" x="4641850" y="3005138"/>
          <p14:tracePt t="2446" x="4583113" y="2917825"/>
          <p14:tracePt t="2463" x="4522788" y="2870200"/>
          <p14:tracePt t="2480" x="4441825" y="2789238"/>
          <p14:tracePt t="2496" x="4376738" y="2740025"/>
          <p14:tracePt t="2516" x="4302125" y="2625725"/>
          <p14:tracePt t="2529" x="4275138" y="2571750"/>
          <p14:tracePt t="2546" x="4183063" y="2443163"/>
          <p14:tracePt t="2562" x="4122738" y="2371725"/>
          <p14:tracePt t="2579" x="4075113" y="2308225"/>
          <p14:tracePt t="2596" x="3994150" y="2216150"/>
          <p14:tracePt t="2612" x="3960813" y="2182813"/>
          <p14:tracePt t="2629" x="3810000" y="2112963"/>
          <p14:tracePt t="2646" x="3652838" y="2043113"/>
          <p14:tracePt t="2662" x="3609975" y="2016125"/>
          <p14:tracePt t="2679" x="3468688" y="1928813"/>
          <p14:tracePt t="2696" x="3317875" y="1836738"/>
          <p14:tracePt t="2713" x="3252788" y="1809750"/>
          <p14:tracePt t="2729" x="3079750" y="1728788"/>
          <p14:tracePt t="2746" x="2863850" y="1663700"/>
          <p14:tracePt t="2762" x="2789238" y="1643063"/>
          <p14:tracePt t="2779" x="2555875" y="1604963"/>
          <p14:tracePt t="2796" x="2398713" y="1555750"/>
          <p14:tracePt t="2812" x="2328863" y="1535113"/>
          <p14:tracePt t="2829" x="2281238" y="1512888"/>
          <p14:tracePt t="2846" x="2263775" y="1508125"/>
          <p14:tracePt t="2862" x="2259013" y="1508125"/>
          <p14:tracePt t="3377" x="2281238" y="1508125"/>
          <p14:tracePt t="3387" x="2308225" y="1508125"/>
          <p14:tracePt t="3397" x="2432050" y="1512888"/>
          <p14:tracePt t="3414" x="2470150" y="1512888"/>
          <p14:tracePt t="3430" x="2609850" y="1519238"/>
          <p14:tracePt t="3446" x="2674938" y="1519238"/>
          <p14:tracePt t="3463" x="2724150" y="1519238"/>
          <p14:tracePt t="3479" x="2762250" y="1501775"/>
          <p14:tracePt t="3512" x="2859088" y="1474788"/>
          <p14:tracePt t="3546" x="2944813" y="1470025"/>
          <p14:tracePt t="3579" x="2998788" y="1485900"/>
          <p14:tracePt t="3596" x="3043238" y="1497013"/>
          <p14:tracePt t="3612" x="3048000" y="1497013"/>
          <p14:tracePt t="3629" x="3074988" y="1501775"/>
          <p14:tracePt t="3646" x="3117850" y="1501775"/>
          <p14:tracePt t="3663" x="3140075" y="1508125"/>
          <p14:tracePt t="3679" x="3171825" y="1512888"/>
          <p14:tracePt t="3696" x="3194050" y="1512888"/>
          <p14:tracePt t="3712" x="3198813" y="1512888"/>
          <p14:tracePt t="3729" x="3209925" y="1512888"/>
          <p14:tracePt t="3746" x="3232150" y="1512888"/>
          <p14:tracePt t="3762" x="3248025" y="1512888"/>
          <p14:tracePt t="3779" x="3270250" y="1512888"/>
          <p14:tracePt t="3796" x="3297238" y="1512888"/>
          <p14:tracePt t="3813" x="3306763" y="1512888"/>
          <p14:tracePt t="3829" x="3317875" y="1512888"/>
          <p14:tracePt t="3996" x="3324225" y="1512888"/>
          <p14:tracePt t="4016" x="3328988" y="1512888"/>
          <p14:tracePt t="4025" x="3333750" y="1508125"/>
          <p14:tracePt t="4035" x="3333750" y="1501775"/>
          <p14:tracePt t="4046" x="3340100" y="1501775"/>
          <p14:tracePt t="4228" x="3344863" y="1501775"/>
          <p14:tracePt t="4237" x="3351213" y="1497013"/>
          <p14:tracePt t="5186" x="3351213" y="1492250"/>
          <p14:tracePt t="5196" x="3355975" y="1485900"/>
          <p14:tracePt t="5206" x="3360738" y="1485900"/>
          <p14:tracePt t="5226" x="3367088" y="1485900"/>
          <p14:tracePt t="5246" x="3371850" y="1481138"/>
          <p14:tracePt t="5279" x="3387725" y="1470025"/>
          <p14:tracePt t="5329" x="3394075" y="1465263"/>
          <p14:tracePt t="5346" x="3405188" y="1454150"/>
          <p14:tracePt t="5362" x="3421063" y="1454150"/>
          <p14:tracePt t="5379" x="3441700" y="1447800"/>
          <p14:tracePt t="5396" x="3452813" y="1443038"/>
          <p14:tracePt t="5465" x="3459163" y="1443038"/>
          <p14:tracePt t="5476" x="3463925" y="1438275"/>
          <p14:tracePt t="5485" x="3475038" y="1438275"/>
          <p14:tracePt t="5496" x="3502025" y="1431925"/>
          <p14:tracePt t="5512" x="3513138" y="1431925"/>
          <p14:tracePt t="5529" x="3556000" y="1427163"/>
          <p14:tracePt t="5546" x="3587750" y="1427163"/>
          <p14:tracePt t="5562" x="3605213" y="1416050"/>
          <p14:tracePt t="5579" x="3713163" y="1400175"/>
          <p14:tracePt t="5596" x="3805238" y="1382713"/>
          <p14:tracePt t="5612" x="3906838" y="1382713"/>
          <p14:tracePt t="5629" x="4075113" y="1366838"/>
          <p14:tracePt t="5646" x="4198938" y="1355725"/>
          <p14:tracePt t="5662" x="4329113" y="1346200"/>
          <p14:tracePt t="5679" x="4479925" y="1346200"/>
          <p14:tracePt t="5696" x="4691063" y="1346200"/>
          <p14:tracePt t="5713" x="4830763" y="1346200"/>
          <p14:tracePt t="5729" x="5019675" y="1346200"/>
          <p14:tracePt t="5746" x="5295900" y="1350963"/>
          <p14:tracePt t="5763" x="5392738" y="1362075"/>
          <p14:tracePt t="5779" x="5691188" y="1382713"/>
          <p14:tracePt t="5796" x="6107113" y="1427163"/>
          <p14:tracePt t="5812" x="6203950" y="1427163"/>
          <p14:tracePt t="5829" x="6419850" y="1447800"/>
          <p14:tracePt t="5846" x="6626225" y="1465263"/>
          <p14:tracePt t="5862" x="6689725" y="1465263"/>
          <p14:tracePt t="5879" x="6831013" y="1474788"/>
          <p14:tracePt t="5896" x="6934200" y="1485900"/>
          <p14:tracePt t="5913" x="6961188" y="1492250"/>
          <p14:tracePt t="5929" x="7004050" y="1497013"/>
          <p14:tracePt t="5946" x="7015163" y="1497013"/>
          <p14:tracePt t="5962" x="7019925" y="1497013"/>
          <p14:tracePt t="5979" x="7031038" y="1501775"/>
          <p14:tracePt t="5996" x="7046913" y="1519238"/>
          <p14:tracePt t="6012" x="7051675" y="1519238"/>
          <p14:tracePt t="6029" x="7062788" y="1524000"/>
          <p14:tracePt t="6076" x="7062788" y="1528763"/>
          <p14:tracePt t="6086" x="7058025" y="1535113"/>
          <p14:tracePt t="6096" x="7042150" y="1539875"/>
          <p14:tracePt t="6112" x="7031038" y="1546225"/>
          <p14:tracePt t="6129" x="6977063" y="1546225"/>
          <p14:tracePt t="6146" x="6862763" y="1546225"/>
          <p14:tracePt t="6163" x="6797675" y="1535113"/>
          <p14:tracePt t="6180" x="6619875" y="1497013"/>
          <p14:tracePt t="6196" x="6446838" y="1443038"/>
          <p14:tracePt t="6213" x="6381750" y="1416050"/>
          <p14:tracePt t="6229" x="6269038" y="1373188"/>
          <p14:tracePt t="6246" x="6192838" y="1308100"/>
          <p14:tracePt t="6262" x="6161088" y="1274763"/>
          <p14:tracePt t="6279" x="6096000" y="1184275"/>
          <p14:tracePt t="6296" x="6019800" y="1081088"/>
          <p14:tracePt t="6312" x="5992813" y="1016000"/>
          <p14:tracePt t="6329" x="5976938" y="946150"/>
          <p14:tracePt t="6346" x="5976938" y="901700"/>
          <p14:tracePt t="6362" x="5992813" y="865188"/>
          <p14:tracePt t="6379" x="6042025" y="811213"/>
          <p14:tracePt t="6396" x="6122988" y="730250"/>
          <p14:tracePt t="6413" x="6192838" y="681038"/>
          <p14:tracePt t="6430" x="6300788" y="627063"/>
          <p14:tracePt t="6446" x="6507163" y="539750"/>
          <p14:tracePt t="6462" x="6599238" y="508000"/>
          <p14:tracePt t="6480" x="6884988" y="438150"/>
          <p14:tracePt t="6496" x="7161213" y="415925"/>
          <p14:tracePt t="6512" x="7273925" y="415925"/>
          <p14:tracePt t="6529" x="7539038" y="404813"/>
          <p14:tracePt t="6546" x="7750175" y="411163"/>
          <p14:tracePt t="6562" x="7820025" y="427038"/>
          <p14:tracePt t="6579" x="7950200" y="458788"/>
          <p14:tracePt t="6596" x="7993063" y="481013"/>
          <p14:tracePt t="6612" x="7997825" y="485775"/>
          <p14:tracePt t="6629" x="8020050" y="523875"/>
          <p14:tracePt t="6646" x="8020050" y="584200"/>
          <p14:tracePt t="6662" x="8020050" y="611188"/>
          <p14:tracePt t="6679" x="7986713" y="708025"/>
          <p14:tracePt t="6696" x="7954963" y="784225"/>
          <p14:tracePt t="6712" x="7916863" y="854075"/>
          <p14:tracePt t="6729" x="7847013" y="930275"/>
          <p14:tracePt t="6746" x="7786688" y="977900"/>
          <p14:tracePt t="6762" x="7732713" y="1038225"/>
          <p14:tracePt t="6779" x="7662863" y="1085850"/>
          <p14:tracePt t="6796" x="7604125" y="1135063"/>
          <p14:tracePt t="6812" x="7593013" y="1150938"/>
          <p14:tracePt t="6829" x="7581900" y="1162050"/>
          <p14:tracePt t="7485" x="7577138" y="1162050"/>
          <p14:tracePt t="7495" x="7577138" y="1155700"/>
          <p14:tracePt t="7505" x="7570788" y="1155700"/>
          <p14:tracePt t="7621" x="7566025" y="1155700"/>
          <p14:tracePt t="7629" x="7554913" y="1155700"/>
          <p14:tracePt t="7637" x="7550150" y="1155700"/>
          <p14:tracePt t="7646" x="7539038" y="1155700"/>
          <p14:tracePt t="7680" x="7500938" y="1173163"/>
          <p14:tracePt t="7712" x="7485063" y="1189038"/>
          <p14:tracePt t="7746" x="7462838" y="1211263"/>
          <p14:tracePt t="7762" x="7458075" y="1211263"/>
          <p14:tracePt t="7779" x="7446963" y="1220788"/>
          <p14:tracePt t="7796" x="7419975" y="1247775"/>
          <p14:tracePt t="7812" x="7404100" y="1254125"/>
          <p14:tracePt t="7829" x="7354888" y="1292225"/>
          <p14:tracePt t="7846" x="7269163" y="1346200"/>
          <p14:tracePt t="7862" x="7215188" y="1362075"/>
          <p14:tracePt t="7879" x="7062788" y="1431925"/>
          <p14:tracePt t="7896" x="6896100" y="1492250"/>
          <p14:tracePt t="7913" x="6824663" y="1512888"/>
          <p14:tracePt t="7930" x="6669088" y="1582738"/>
          <p14:tracePt t="7946" x="6469063" y="1663700"/>
          <p14:tracePt t="7963" x="6338888" y="1719263"/>
          <p14:tracePt t="7979" x="6118225" y="1820863"/>
          <p14:tracePt t="7996" x="5961063" y="1897063"/>
          <p14:tracePt t="8013" x="5819775" y="1966913"/>
          <p14:tracePt t="8029" x="5599113" y="2090738"/>
          <p14:tracePt t="8046" x="5399088" y="2198688"/>
          <p14:tracePt t="8062" x="5273675" y="2274888"/>
          <p14:tracePt t="8079" x="5129213" y="2355850"/>
          <p14:tracePt t="8096" x="4906963" y="2474913"/>
          <p14:tracePt t="8112" x="4837113" y="2517775"/>
          <p14:tracePt t="8129" x="4652963" y="2609850"/>
          <p14:tracePt t="8146" x="4479925" y="2701925"/>
          <p14:tracePt t="8163" x="4410075" y="2728913"/>
          <p14:tracePt t="8179" x="4237038" y="2809875"/>
          <p14:tracePt t="8196" x="4052888" y="2879725"/>
          <p14:tracePt t="8212" x="3976688" y="2901950"/>
          <p14:tracePt t="8229" x="3783013" y="2960688"/>
          <p14:tracePt t="8246" x="3598863" y="3016250"/>
          <p14:tracePt t="8262" x="3533775" y="3032125"/>
          <p14:tracePt t="8279" x="3367088" y="3052763"/>
          <p14:tracePt t="8296" x="3209925" y="3079750"/>
          <p14:tracePt t="8312" x="3144838" y="3090863"/>
          <p14:tracePt t="8329" x="2978150" y="3101975"/>
          <p14:tracePt t="8346" x="2852738" y="3106738"/>
          <p14:tracePt t="8362" x="2740025" y="3106738"/>
          <p14:tracePt t="8379" x="2551113" y="3106738"/>
          <p14:tracePt t="8396" x="2398713" y="3106738"/>
          <p14:tracePt t="8413" x="2355850" y="3097213"/>
          <p14:tracePt t="8430" x="2286000" y="3097213"/>
          <p14:tracePt t="8446" x="2254250" y="3090863"/>
          <p14:tracePt t="8463" x="2247900" y="3090863"/>
          <p14:tracePt t="8505" x="2247900" y="3079750"/>
          <p14:tracePt t="8517" x="2247900" y="3052763"/>
          <p14:tracePt t="8529" x="2247900" y="3036888"/>
          <p14:tracePt t="8546" x="2259013" y="2987675"/>
          <p14:tracePt t="8562" x="2259013" y="2978150"/>
          <p14:tracePt t="8579" x="2259013" y="2928938"/>
          <p14:tracePt t="8596" x="2263775" y="2897188"/>
          <p14:tracePt t="8613" x="2263775" y="2890838"/>
          <p14:tracePt t="8629" x="2263775" y="2886075"/>
          <p14:tracePt t="8666" x="2263775" y="2879725"/>
          <p14:tracePt t="8680" x="2263775" y="2870200"/>
          <p14:tracePt t="8696" x="2263775" y="2863850"/>
          <p14:tracePt t="8745" x="2263775" y="2859088"/>
          <p14:tracePt t="9438" x="2263775" y="2863850"/>
          <p14:tracePt t="14322" x="1773238" y="3214688"/>
          <p14:tracePt t="14330" x="1739900" y="3236913"/>
          <p14:tracePt t="14346" x="1663700" y="3290888"/>
          <p14:tracePt t="14362" x="1631950" y="3306763"/>
          <p14:tracePt t="14379" x="1555750" y="3351213"/>
          <p14:tracePt t="14396" x="1492250" y="3382963"/>
          <p14:tracePt t="14413" x="1470025" y="3394075"/>
          <p14:tracePt t="14446" x="1362075" y="3441700"/>
          <p14:tracePt t="14479" x="1292225" y="3459163"/>
          <p14:tracePt t="14512" x="1220788" y="3475038"/>
          <p14:tracePt t="14529" x="1139825" y="3490913"/>
          <p14:tracePt t="14546" x="1081088" y="3490913"/>
          <p14:tracePt t="14562" x="1031875" y="3502025"/>
          <p14:tracePt t="14579" x="977900" y="3502025"/>
          <p14:tracePt t="14596" x="966788" y="3502025"/>
          <p14:tracePt t="14629" x="957263" y="3502025"/>
          <p14:tracePt t="14646" x="950913" y="3495675"/>
          <p14:tracePt t="14662" x="935038" y="3486150"/>
          <p14:tracePt t="14680" x="896938" y="3479800"/>
          <p14:tracePt t="14696" x="842963" y="3475038"/>
          <p14:tracePt t="14713" x="811213" y="3463925"/>
          <p14:tracePt t="14729" x="730250" y="3432175"/>
          <p14:tracePt t="14746" x="638175" y="3382963"/>
          <p14:tracePt t="14762" x="604838" y="3355975"/>
          <p14:tracePt t="14779" x="534988" y="3297238"/>
          <p14:tracePt t="14796" x="454025" y="3205163"/>
          <p14:tracePt t="14812" x="438150" y="3171825"/>
          <p14:tracePt t="14829" x="395288" y="3074988"/>
          <p14:tracePt t="14846" x="377825" y="2982913"/>
          <p14:tracePt t="14862" x="366713" y="2951163"/>
          <p14:tracePt t="14879" x="373063" y="2886075"/>
          <p14:tracePt t="14897" x="384175" y="2836863"/>
          <p14:tracePt t="14913" x="400050" y="2816225"/>
          <p14:tracePt t="14929" x="438150" y="2762250"/>
          <p14:tracePt t="14946" x="469900" y="2728913"/>
          <p14:tracePt t="14963" x="508000" y="2690813"/>
          <p14:tracePt t="14979" x="573088" y="2625725"/>
          <p14:tracePt t="14996" x="676275" y="2566988"/>
          <p14:tracePt t="15012" x="730250" y="2540000"/>
          <p14:tracePt t="15029" x="811213" y="2524125"/>
          <p14:tracePt t="15045" x="930275" y="2508250"/>
          <p14:tracePt t="15062" x="984250" y="2508250"/>
          <p14:tracePt t="15079" x="1085850" y="2508250"/>
          <p14:tracePt t="15096" x="1204913" y="2540000"/>
          <p14:tracePt t="15112" x="1238250" y="2562225"/>
          <p14:tracePt t="15129" x="1312863" y="2616200"/>
          <p14:tracePt t="15146" x="1377950" y="2679700"/>
          <p14:tracePt t="15162" x="1382713" y="2713038"/>
          <p14:tracePt t="15179" x="1431925" y="2767013"/>
          <p14:tracePt t="15196" x="1470025" y="2832100"/>
          <p14:tracePt t="15213" x="1485900" y="2847975"/>
          <p14:tracePt t="15229" x="1535113" y="2924175"/>
          <p14:tracePt t="15246" x="1589088" y="3009900"/>
          <p14:tracePt t="15262" x="1627188" y="3059113"/>
          <p14:tracePt t="15279" x="1658938" y="3140075"/>
          <p14:tracePt t="15296" x="1663700" y="3182938"/>
          <p14:tracePt t="15312" x="1674813" y="3209925"/>
          <p14:tracePt t="15329" x="1674813" y="3270250"/>
          <p14:tracePt t="15346" x="1670050" y="3317875"/>
          <p14:tracePt t="15362" x="1658938" y="3351213"/>
          <p14:tracePt t="15379" x="1609725" y="3414713"/>
          <p14:tracePt t="15396" x="1528763" y="3495675"/>
          <p14:tracePt t="15414" x="1481138" y="3533775"/>
          <p14:tracePt t="15429" x="1427163" y="3567113"/>
          <p14:tracePt t="15447" x="1366838" y="3587750"/>
          <p14:tracePt t="15462" x="1339850" y="3587750"/>
          <p14:tracePt t="15480" x="1292225" y="3587750"/>
          <p14:tracePt t="15496" x="1258888" y="3578225"/>
          <p14:tracePt t="15529" x="1254125" y="3578225"/>
          <p14:tracePt t="15668" x="1254125" y="3571875"/>
          <p14:tracePt t="15698" x="1254125" y="3560763"/>
          <p14:tracePt t="15706" x="1254125" y="3556000"/>
          <p14:tracePt t="15806" x="1254125" y="3551238"/>
          <p14:tracePt t="15817" x="1254125" y="3540125"/>
          <p14:tracePt t="15837" x="1254125" y="3533775"/>
          <p14:tracePt t="23018" x="1227138" y="3533775"/>
          <p14:tracePt t="23065" x="1227138" y="3560763"/>
          <p14:tracePt t="23075" x="1227138" y="3578225"/>
          <p14:tracePt t="23085" x="1231900" y="3578225"/>
          <p14:tracePt t="23096" x="1254125" y="3560763"/>
          <p14:tracePt t="23112" x="1285875" y="3495675"/>
          <p14:tracePt t="23146" x="1512888" y="3140075"/>
          <p14:tracePt t="23179" x="1636713" y="3043238"/>
          <p14:tracePt t="23213" x="1692275" y="3016250"/>
          <p14:tracePt t="23229" x="1692275" y="3009900"/>
          <p14:tracePt t="23246" x="1692275" y="3005138"/>
          <p14:tracePt t="23296" x="1697038" y="3005138"/>
          <p14:tracePt t="23305" x="1701800" y="2998788"/>
          <p14:tracePt t="23316" x="1708150" y="2998788"/>
          <p14:tracePt t="23329" x="1712913" y="2994025"/>
          <p14:tracePt t="23346" x="1719263" y="2987675"/>
          <p14:tracePt t="23362" x="1724025" y="2982913"/>
          <p14:tracePt t="23379" x="1746250" y="2955925"/>
          <p14:tracePt t="23396" x="1766888" y="2924175"/>
          <p14:tracePt t="23415" x="1778000" y="2832100"/>
          <p14:tracePt t="23429" x="1778000" y="2805113"/>
          <p14:tracePt t="23446" x="1735138" y="2717800"/>
          <p14:tracePt t="23462" x="1724025" y="2697163"/>
          <p14:tracePt t="23480" x="1692275" y="2636838"/>
          <p14:tracePt t="23496" x="1681163" y="2578100"/>
          <p14:tracePt t="23513" x="1681163" y="2566988"/>
          <p14:tracePt t="23529" x="1697038" y="2524125"/>
          <p14:tracePt t="23546" x="1739900" y="2501900"/>
          <p14:tracePt t="23562" x="1755775" y="2497138"/>
          <p14:tracePt t="23579" x="1766888" y="2490788"/>
          <p14:tracePt t="23596" x="1782763" y="2481263"/>
          <p14:tracePt t="23612" x="1793875" y="2474913"/>
          <p14:tracePt t="23629" x="1874838" y="2470150"/>
          <p14:tracePt t="23645" x="2027238" y="2447925"/>
          <p14:tracePt t="23662" x="2155825" y="2436813"/>
          <p14:tracePt t="23679" x="2355850" y="2405063"/>
          <p14:tracePt t="23695" x="2463800" y="2398713"/>
          <p14:tracePt t="23712" x="2501900" y="2389188"/>
          <p14:tracePt t="23729" x="2508250" y="2378075"/>
          <p14:tracePt t="23776" x="2497138" y="2389188"/>
          <p14:tracePt t="23786" x="2486025" y="2393950"/>
          <p14:tracePt t="23796" x="2470150" y="2398713"/>
          <p14:tracePt t="23812" x="2447925" y="2405063"/>
          <p14:tracePt t="23829" x="2371725" y="2416175"/>
          <p14:tracePt t="23846" x="2308225" y="2420938"/>
          <p14:tracePt t="23862" x="2301875" y="2425700"/>
          <p14:tracePt t="23879" x="2297113" y="2425700"/>
          <p14:tracePt t="23913" x="2301875" y="2425700"/>
          <p14:tracePt t="23930" x="2328863" y="2409825"/>
          <p14:tracePt t="23945" x="2339975" y="2409825"/>
          <p14:tracePt t="23979" x="2382838" y="2409825"/>
          <p14:tracePt t="23996" x="2416175" y="2409825"/>
          <p14:tracePt t="24012" x="2436813" y="2409825"/>
          <p14:tracePt t="24029" x="2443163" y="2409825"/>
          <p14:tracePt t="24046" x="2443163" y="2416175"/>
          <p14:tracePt t="24079" x="2447925" y="2416175"/>
          <p14:tracePt t="24095" x="2454275" y="2416175"/>
          <p14:tracePt t="24326" x="2459038" y="2416175"/>
          <p14:tracePt t="24336" x="2490788" y="2416175"/>
          <p14:tracePt t="24346" x="2528888" y="2420938"/>
          <p14:tracePt t="24362" x="2609850" y="2452688"/>
          <p14:tracePt t="24379" x="2701925" y="2517775"/>
          <p14:tracePt t="24396" x="2820988" y="2620963"/>
          <p14:tracePt t="24415" x="2928938" y="2771775"/>
          <p14:tracePt t="24430" x="2960688" y="2843213"/>
          <p14:tracePt t="24446" x="3032125" y="3043238"/>
          <p14:tracePt t="24463" x="3052763" y="3106738"/>
          <p14:tracePt t="24479" x="3140075" y="3248025"/>
          <p14:tracePt t="24496" x="3263900" y="3387725"/>
          <p14:tracePt t="24512" x="3297238" y="3421063"/>
          <p14:tracePt t="24529" x="3387725" y="3513138"/>
          <p14:tracePt t="24546" x="3405188" y="3533775"/>
          <p14:tracePt t="24579" x="3409950" y="3533775"/>
          <p14:tracePt t="24647" x="3398838" y="3533775"/>
          <p14:tracePt t="24655" x="3394075" y="3533775"/>
          <p14:tracePt t="24665" x="3378200" y="3533775"/>
          <p14:tracePt t="24679" x="3351213" y="3533775"/>
          <p14:tracePt t="24696" x="3302000" y="3533775"/>
          <p14:tracePt t="24712" x="3252788" y="3533775"/>
          <p14:tracePt t="24729" x="3214688" y="3533775"/>
          <p14:tracePt t="24745" x="3194050" y="3513138"/>
          <p14:tracePt t="24779" x="3194050" y="3495675"/>
          <p14:tracePt t="24795" x="3198813" y="3479800"/>
          <p14:tracePt t="24812" x="3205163" y="3463925"/>
          <p14:tracePt t="24829" x="3236913" y="3448050"/>
          <p14:tracePt t="24845" x="3279775" y="3414713"/>
          <p14:tracePt t="24862" x="3324225" y="3398838"/>
          <p14:tracePt t="24879" x="3560763" y="3387725"/>
          <p14:tracePt t="24896" x="3913188" y="3387725"/>
          <p14:tracePt t="24913" x="4052888" y="3387725"/>
          <p14:tracePt t="24929" x="4425950" y="3409950"/>
          <p14:tracePt t="24945" x="4722813" y="3452813"/>
          <p14:tracePt t="24962" x="4814888" y="3475038"/>
          <p14:tracePt t="24979" x="5084763" y="3533775"/>
          <p14:tracePt t="24996" x="5419725" y="3594100"/>
          <p14:tracePt t="25012" x="5668963" y="3636963"/>
          <p14:tracePt t="25029" x="5911850" y="3679825"/>
          <p14:tracePt t="25045" x="6030913" y="3686175"/>
          <p14:tracePt t="25062" x="6084888" y="3695700"/>
          <p14:tracePt t="25079" x="6096000" y="3695700"/>
          <p14:tracePt t="25196" x="6096000" y="3690938"/>
          <p14:tracePt t="25216" x="6096000" y="3686175"/>
          <p14:tracePt t="25236" x="6091238" y="3686175"/>
          <p14:tracePt t="25386" x="6091238" y="3679825"/>
          <p14:tracePt t="33387" x="4583113" y="3913188"/>
          <p14:tracePt t="33426" x="4572000" y="3913188"/>
          <p14:tracePt t="33435" x="4513263" y="3913188"/>
          <p14:tracePt t="33446" x="4452938" y="3913188"/>
          <p14:tracePt t="33462" x="4340225" y="3913188"/>
          <p14:tracePt t="33496" x="3771900" y="3913188"/>
          <p14:tracePt t="33529" x="3529013" y="3913188"/>
          <p14:tracePt t="33562" x="3468688" y="3913188"/>
          <p14:tracePt t="33579" x="3452813" y="3913188"/>
          <p14:tracePt t="33596" x="3425825" y="3913188"/>
          <p14:tracePt t="33612" x="3398838" y="3913188"/>
          <p14:tracePt t="33629" x="3351213" y="3913188"/>
          <p14:tracePt t="33646" x="3286125" y="3913188"/>
          <p14:tracePt t="33662" x="3252788" y="3906838"/>
          <p14:tracePt t="33679" x="3214688" y="3895725"/>
          <p14:tracePt t="33695" x="3171825" y="3879850"/>
          <p14:tracePt t="33712" x="3133725" y="3868738"/>
          <p14:tracePt t="33729" x="3090863" y="3859213"/>
          <p14:tracePt t="33745" x="3009900" y="3832225"/>
          <p14:tracePt t="33762" x="2982913" y="3814763"/>
          <p14:tracePt t="33779" x="2870200" y="3783013"/>
          <p14:tracePt t="33796" x="2798763" y="3729038"/>
          <p14:tracePt t="33812" x="2789238" y="3717925"/>
          <p14:tracePt t="33829" x="2755900" y="3652838"/>
          <p14:tracePt t="33846" x="2751138" y="3578225"/>
          <p14:tracePt t="33862" x="2740025" y="3533775"/>
          <p14:tracePt t="33879" x="2735263" y="3432175"/>
          <p14:tracePt t="33896" x="2717800" y="3340100"/>
          <p14:tracePt t="33913" x="2708275" y="3317875"/>
          <p14:tracePt t="33930" x="2701925" y="3236913"/>
          <p14:tracePt t="33946" x="2713038" y="3151188"/>
          <p14:tracePt t="33962" x="2728913" y="3117850"/>
          <p14:tracePt t="33979" x="2816225" y="3016250"/>
          <p14:tracePt t="33996" x="2890838" y="2944813"/>
          <p14:tracePt t="34012" x="2978150" y="2879725"/>
          <p14:tracePt t="34029" x="3124200" y="2794000"/>
          <p14:tracePt t="34045" x="3286125" y="2724150"/>
          <p14:tracePt t="34062" x="3448050" y="2686050"/>
          <p14:tracePt t="34079" x="3733800" y="2652713"/>
          <p14:tracePt t="34096" x="4225925" y="2636838"/>
          <p14:tracePt t="34112" x="4587875" y="2636838"/>
          <p14:tracePt t="34129" x="5156200" y="2636838"/>
          <p14:tracePt t="34146" x="5664200" y="2690813"/>
          <p14:tracePt t="34162" x="5792788" y="2713038"/>
          <p14:tracePt t="34179" x="6053138" y="2805113"/>
          <p14:tracePt t="34196" x="6203950" y="2901950"/>
          <p14:tracePt t="34212" x="6226175" y="2924175"/>
          <p14:tracePt t="34229" x="6253163" y="2967038"/>
          <p14:tracePt t="34246" x="6262688" y="3009900"/>
          <p14:tracePt t="34262" x="6262688" y="3032125"/>
          <p14:tracePt t="34279" x="6273800" y="3070225"/>
          <p14:tracePt t="34296" x="6273800" y="3113088"/>
          <p14:tracePt t="34312" x="6280150" y="3124200"/>
          <p14:tracePt t="34329" x="6280150" y="3155950"/>
          <p14:tracePt t="34345" x="6280150" y="3167063"/>
          <p14:tracePt t="34362" x="6280150" y="3178175"/>
          <p14:tracePt t="34379" x="6280150" y="3187700"/>
          <p14:tracePt t="34396" x="6273800" y="3205163"/>
          <p14:tracePt t="34413" x="6273800" y="3209925"/>
          <p14:tracePt t="34456" x="6273800" y="3221038"/>
          <p14:tracePt t="34466" x="6273800" y="3232150"/>
          <p14:tracePt t="34476" x="6273800" y="3236913"/>
          <p14:tracePt t="34485" x="6273800" y="3248025"/>
          <p14:tracePt t="34495" x="6280150" y="3259138"/>
          <p14:tracePt t="34512" x="6284913" y="3275013"/>
          <p14:tracePt t="34529" x="6300788" y="3302000"/>
          <p14:tracePt t="34546" x="6318250" y="3324225"/>
          <p14:tracePt t="34562" x="6318250" y="3328988"/>
          <p14:tracePt t="34579" x="6323013" y="3333750"/>
          <p14:tracePt t="34595" x="6323013" y="3340100"/>
          <p14:tracePt t="34629" x="6323013" y="3344863"/>
          <p14:tracePt t="34645" x="6323013" y="3351213"/>
          <p14:tracePt t="34715" x="6327775" y="3355975"/>
          <p14:tracePt t="34725" x="6327775" y="3360738"/>
          <p14:tracePt t="34745" x="6334125" y="3360738"/>
          <p14:tracePt t="34755" x="6334125" y="3367088"/>
          <p14:tracePt t="34765" x="6338888" y="3367088"/>
          <p14:tracePt t="34779" x="6338888" y="3371850"/>
          <p14:tracePt t="34795" x="6345238" y="3378200"/>
          <p14:tracePt t="34812" x="6350000" y="3382963"/>
          <p14:tracePt t="34829" x="6354763" y="3387725"/>
          <p14:tracePt t="34846" x="6361113" y="3394075"/>
          <p14:tracePt t="34862" x="6365875" y="3394075"/>
          <p14:tracePt t="35045" x="6365875" y="3409950"/>
          <p14:tracePt t="35056" x="6361113" y="3414713"/>
          <p14:tracePt t="35065" x="6338888" y="3421063"/>
          <p14:tracePt t="35079" x="6307138" y="3441700"/>
          <p14:tracePt t="35095" x="6235700" y="3468688"/>
          <p14:tracePt t="35112" x="6134100" y="3502025"/>
          <p14:tracePt t="35129" x="5938838" y="3540125"/>
          <p14:tracePt t="35146" x="5684838" y="3594100"/>
          <p14:tracePt t="35162" x="5522913" y="3632200"/>
          <p14:tracePt t="35179" x="5329238" y="3690938"/>
          <p14:tracePt t="35195" x="4983163" y="3814763"/>
          <p14:tracePt t="35212" x="4695825" y="3929063"/>
          <p14:tracePt t="35229" x="4140200" y="4129088"/>
          <p14:tracePt t="35246" x="3533775" y="4376738"/>
          <p14:tracePt t="35262" x="3371850" y="4437063"/>
          <p14:tracePt t="35279" x="3016250" y="4560888"/>
          <p14:tracePt t="35295" x="2897188" y="4587875"/>
          <p14:tracePt t="35312" x="2886075" y="4598988"/>
          <p14:tracePt t="35329" x="2870200" y="4610100"/>
          <p14:tracePt t="35345" x="2859088" y="4621213"/>
          <p14:tracePt t="35362" x="2847975" y="4625975"/>
          <p14:tracePt t="35379" x="2832100" y="4630738"/>
          <p14:tracePt t="35396" x="2820988" y="4637088"/>
          <p14:tracePt t="35505" x="2816225" y="4641850"/>
          <p14:tracePt t="35515" x="2809875" y="4648200"/>
          <p14:tracePt t="35525" x="2805113" y="4657725"/>
          <p14:tracePt t="35535" x="2782888" y="4657725"/>
          <p14:tracePt t="35545" x="2762250" y="4657725"/>
          <p14:tracePt t="35562" x="2724150" y="4668838"/>
          <p14:tracePt t="35579" x="2632075" y="4668838"/>
          <p14:tracePt t="35595" x="2432050" y="4664075"/>
          <p14:tracePt t="35612" x="2335213" y="4664075"/>
          <p14:tracePt t="35629" x="2005013" y="4637088"/>
          <p14:tracePt t="35646" x="1562100" y="4610100"/>
          <p14:tracePt t="35662" x="1458913" y="4610100"/>
          <p14:tracePt t="35679" x="1193800" y="4587875"/>
          <p14:tracePt t="35695" x="1004888" y="4567238"/>
          <p14:tracePt t="35712" x="950913" y="4560888"/>
          <p14:tracePt t="35729" x="793750" y="4506913"/>
          <p14:tracePt t="35746" x="681038" y="4464050"/>
          <p14:tracePt t="35762" x="638175" y="4437063"/>
          <p14:tracePt t="35779" x="534988" y="4360863"/>
          <p14:tracePt t="35796" x="481013" y="4295775"/>
          <p14:tracePt t="35812" x="454025" y="4268788"/>
          <p14:tracePt t="35829" x="442913" y="4230688"/>
          <p14:tracePt t="35845" x="442913" y="4203700"/>
          <p14:tracePt t="35862" x="454025" y="4176713"/>
          <p14:tracePt t="35879" x="485775" y="4149725"/>
          <p14:tracePt t="35896" x="566738" y="4095750"/>
          <p14:tracePt t="35913" x="649288" y="4068763"/>
          <p14:tracePt t="35929" x="788988" y="4048125"/>
          <p14:tracePt t="35945" x="1004888" y="4048125"/>
          <p14:tracePt t="35962" x="1101725" y="4048125"/>
          <p14:tracePt t="35979" x="1308100" y="4075113"/>
          <p14:tracePt t="35995" x="1431925" y="4129088"/>
          <p14:tracePt t="36012" x="1454150" y="4149725"/>
          <p14:tracePt t="36029" x="1492250" y="4248150"/>
          <p14:tracePt t="36045" x="1485900" y="4333875"/>
          <p14:tracePt t="36062" x="1481138" y="4367213"/>
          <p14:tracePt t="36079" x="1447800" y="4452938"/>
          <p14:tracePt t="36096" x="1431925" y="4484688"/>
          <p14:tracePt t="36112" x="1431925" y="4495800"/>
          <p14:tracePt t="36129" x="1431925" y="4522788"/>
          <p14:tracePt t="36145" x="1431925" y="4545013"/>
          <p14:tracePt t="36162" x="1431925" y="4549775"/>
          <p14:tracePt t="36179" x="1431925" y="4556125"/>
          <p14:tracePt t="40650" x="1427163" y="4587875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1426"/>
          </a:xfrm>
        </p:spPr>
        <p:txBody>
          <a:bodyPr/>
          <a:lstStyle/>
          <a:p>
            <a:r>
              <a:rPr kumimoji="1" lang="ja-JP" altLang="en-US" dirty="0"/>
              <a:t>練習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55580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200" dirty="0"/>
              <a:t>Where was he born?</a:t>
            </a:r>
          </a:p>
          <a:p>
            <a:pPr marL="0" indent="0">
              <a:buNone/>
            </a:pPr>
            <a:r>
              <a:rPr kumimoji="1" lang="ja-JP" altLang="en-US" sz="3200" dirty="0"/>
              <a:t>彼がどこで生まれたか知っていますか？</a:t>
            </a:r>
            <a:endParaRPr kumimoji="1"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Do you know </a:t>
            </a:r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How many people has he invited?</a:t>
            </a:r>
          </a:p>
          <a:p>
            <a:pPr marL="0" indent="0">
              <a:buNone/>
            </a:pPr>
            <a:r>
              <a:rPr lang="ja-JP" altLang="en-US" sz="3200" dirty="0"/>
              <a:t>彼が何人招待したかは知りません。</a:t>
            </a:r>
            <a:endParaRPr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I don’t know </a:t>
            </a:r>
            <a:endParaRPr kumimoji="1" lang="ja-JP" altLang="en-US" sz="3200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3150413" y="2691307"/>
            <a:ext cx="3820014" cy="6552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dirty="0">
                <a:solidFill>
                  <a:srgbClr val="0070C0"/>
                </a:solidFill>
              </a:rPr>
              <a:t>where he was born? </a:t>
            </a:r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3085456" y="4964815"/>
            <a:ext cx="5893652" cy="6552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dirty="0">
                <a:solidFill>
                  <a:srgbClr val="0070C0"/>
                </a:solidFill>
              </a:rPr>
              <a:t>how many people he has invited.</a:t>
            </a: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307CC566-D2EB-4AA0-923D-942E360477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398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05"/>
    </mc:Choice>
    <mc:Fallback xmlns="">
      <p:transition spd="slow" advTm="34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  <p:extLst>
    <p:ext uri="{3A86A75C-4F4B-4683-9AE1-C65F6400EC91}">
      <p14:laserTraceLst xmlns:p14="http://schemas.microsoft.com/office/powerpoint/2010/main">
        <p14:tracePtLst>
          <p14:tracePt t="4507" x="1550988" y="4506913"/>
          <p14:tracePt t="4515" x="1528763" y="4484688"/>
          <p14:tracePt t="4525" x="1512888" y="4464050"/>
          <p14:tracePt t="4535" x="1497013" y="4448175"/>
          <p14:tracePt t="4552" x="1470025" y="4425950"/>
          <p14:tracePt t="4569" x="1373188" y="4398963"/>
          <p14:tracePt t="4585" x="1166813" y="4340225"/>
          <p14:tracePt t="4602" x="1047750" y="4295775"/>
          <p14:tracePt t="4636" x="746125" y="4210050"/>
          <p14:tracePt t="4669" x="557213" y="4122738"/>
          <p14:tracePt t="4702" x="280988" y="4010025"/>
          <p14:tracePt t="4719" x="65088" y="3922713"/>
          <p14:tracePt t="4736" x="0" y="3814763"/>
          <p14:tracePt t="4752" x="0" y="3771900"/>
          <p14:tracePt t="4769" x="0" y="3598863"/>
          <p14:tracePt t="4785" x="0" y="3367088"/>
          <p14:tracePt t="4802" x="0" y="3279775"/>
          <p14:tracePt t="4819" x="0" y="3074988"/>
          <p14:tracePt t="4836" x="4763" y="2951163"/>
          <p14:tracePt t="4852" x="26988" y="2832100"/>
          <p14:tracePt t="4869" x="107950" y="2647950"/>
          <p14:tracePt t="4885" x="211138" y="2497138"/>
          <p14:tracePt t="4902" x="346075" y="2344738"/>
          <p14:tracePt t="4919" x="523875" y="2198688"/>
          <p14:tracePt t="4936" x="815975" y="2070100"/>
          <p14:tracePt t="4952" x="1020763" y="2005013"/>
          <p14:tracePt t="4969" x="1319213" y="1939925"/>
          <p14:tracePt t="4985" x="1550988" y="1917700"/>
          <p14:tracePt t="5002" x="1627188" y="1917700"/>
          <p14:tracePt t="5019" x="1897063" y="1955800"/>
          <p14:tracePt t="5036" x="2182813" y="2058988"/>
          <p14:tracePt t="5052" x="2236788" y="2085975"/>
          <p14:tracePt t="5069" x="2297113" y="2144713"/>
          <p14:tracePt t="5085" x="2301875" y="2193925"/>
          <p14:tracePt t="5102" x="2301875" y="2205038"/>
          <p14:tracePt t="5119" x="2236788" y="2263775"/>
          <p14:tracePt t="5136" x="2182813" y="2301875"/>
          <p14:tracePt t="5152" x="2162175" y="2312988"/>
          <p14:tracePt t="5169" x="2081213" y="2324100"/>
          <p14:tracePt t="5185" x="2000250" y="2312988"/>
          <p14:tracePt t="5202" x="1917700" y="2281238"/>
          <p14:tracePt t="5219" x="1735138" y="2209800"/>
          <p14:tracePt t="5235" x="1589088" y="2151063"/>
          <p14:tracePt t="5252" x="1454150" y="2097088"/>
          <p14:tracePt t="5269" x="1319213" y="2036763"/>
          <p14:tracePt t="5285" x="1227138" y="1962150"/>
          <p14:tracePt t="5302" x="1200150" y="1908175"/>
          <p14:tracePt t="5319" x="1200150" y="1858963"/>
          <p14:tracePt t="5335" x="1238250" y="1789113"/>
          <p14:tracePt t="5352" x="1270000" y="1751013"/>
          <p14:tracePt t="5369" x="1382713" y="1663700"/>
          <p14:tracePt t="5385" x="1535113" y="1566863"/>
          <p14:tracePt t="5402" x="1616075" y="1535113"/>
          <p14:tracePt t="5419" x="1897063" y="1492250"/>
          <p14:tracePt t="5435" x="2270125" y="1481138"/>
          <p14:tracePt t="5453" x="2393950" y="1481138"/>
          <p14:tracePt t="5469" x="2674938" y="1497013"/>
          <p14:tracePt t="5485" x="2798763" y="1555750"/>
          <p14:tracePt t="5502" x="2832100" y="1566863"/>
          <p14:tracePt t="5519" x="2874963" y="1616075"/>
          <p14:tracePt t="5535" x="2897188" y="1643063"/>
          <p14:tracePt t="5552" x="2897188" y="1647825"/>
          <p14:tracePt t="5569" x="2897188" y="1654175"/>
          <p14:tracePt t="5737" x="2901950" y="1658938"/>
          <p14:tracePt t="5747" x="2940050" y="1685925"/>
          <p14:tracePt t="5757" x="3016250" y="1708150"/>
          <p14:tracePt t="5769" x="3079750" y="1712913"/>
          <p14:tracePt t="5786" x="3275013" y="1766888"/>
          <p14:tracePt t="5802" x="3367088" y="1789113"/>
          <p14:tracePt t="5819" x="3594100" y="1804988"/>
          <p14:tracePt t="5836" x="3810000" y="1816100"/>
          <p14:tracePt t="5853" x="3875088" y="1827213"/>
          <p14:tracePt t="5869" x="4025900" y="1847850"/>
          <p14:tracePt t="5885" x="4230688" y="1870075"/>
          <p14:tracePt t="5902" x="4333875" y="1870075"/>
          <p14:tracePt t="5919" x="4657725" y="1881188"/>
          <p14:tracePt t="5935" x="4868863" y="1885950"/>
          <p14:tracePt t="5952" x="5010150" y="1885950"/>
          <p14:tracePt t="5969" x="5160963" y="1897063"/>
          <p14:tracePt t="5986" x="5219700" y="1901825"/>
          <p14:tracePt t="6002" x="5230813" y="1901825"/>
          <p14:tracePt t="6019" x="5241925" y="1901825"/>
          <p14:tracePt t="6076" x="5246688" y="1901825"/>
          <p14:tracePt t="6106" x="5253038" y="1901825"/>
          <p14:tracePt t="7297" x="5241925" y="1917700"/>
          <p14:tracePt t="7317" x="5237163" y="1917700"/>
          <p14:tracePt t="7366" x="5237163" y="1924050"/>
          <p14:tracePt t="7376" x="5226050" y="1928813"/>
          <p14:tracePt t="7386" x="5219700" y="1935163"/>
          <p14:tracePt t="7402" x="5214938" y="1939925"/>
          <p14:tracePt t="7436" x="5210175" y="1944688"/>
          <p14:tracePt t="8147" x="5203825" y="1944688"/>
          <p14:tracePt t="9120" x="5172075" y="1955800"/>
          <p14:tracePt t="9126" x="5080000" y="1989138"/>
          <p14:tracePt t="9136" x="5037138" y="2005013"/>
          <p14:tracePt t="9153" x="4965700" y="2032000"/>
          <p14:tracePt t="9169" x="4911725" y="2063750"/>
          <p14:tracePt t="9186" x="4895850" y="2081213"/>
          <p14:tracePt t="9202" x="4891088" y="2085975"/>
          <p14:tracePt t="9236" x="4879975" y="2097088"/>
          <p14:tracePt t="9269" x="4864100" y="2128838"/>
          <p14:tracePt t="9302" x="4852988" y="2155825"/>
          <p14:tracePt t="9319" x="4848225" y="2166938"/>
          <p14:tracePt t="9354" x="4841875" y="2171700"/>
          <p14:tracePt t="9376" x="4841875" y="2178050"/>
          <p14:tracePt t="9396" x="4837113" y="2182813"/>
          <p14:tracePt t="9406" x="4837113" y="2189163"/>
          <p14:tracePt t="9436" x="4830763" y="2193925"/>
          <p14:tracePt t="9456" x="4826000" y="2193925"/>
          <p14:tracePt t="9842" x="4821238" y="2193925"/>
          <p14:tracePt t="9847" x="4794250" y="2189163"/>
          <p14:tracePt t="9856" x="4772025" y="2182813"/>
          <p14:tracePt t="9875" x="4765675" y="2182813"/>
          <p14:tracePt t="15139" x="1074738" y="2151063"/>
          <p14:tracePt t="15146" x="1081088" y="2135188"/>
          <p14:tracePt t="15157" x="1112838" y="2101850"/>
          <p14:tracePt t="15169" x="1166813" y="2081213"/>
          <p14:tracePt t="15185" x="1247775" y="2047875"/>
          <p14:tracePt t="15202" x="1281113" y="2032000"/>
          <p14:tracePt t="15219" x="1346200" y="2005013"/>
          <p14:tracePt t="15252" x="1481138" y="1993900"/>
          <p14:tracePt t="15285" x="1917700" y="1993900"/>
          <p14:tracePt t="15319" x="2351088" y="2009775"/>
          <p14:tracePt t="15335" x="2454275" y="2009775"/>
          <p14:tracePt t="15376" x="2416175" y="2009775"/>
          <p14:tracePt t="15386" x="2378075" y="2000250"/>
          <p14:tracePt t="15396" x="2344738" y="1993900"/>
          <p14:tracePt t="15405" x="2324100" y="1982788"/>
          <p14:tracePt t="15435" x="2324100" y="1978025"/>
          <p14:tracePt t="15447" x="2339975" y="1966913"/>
          <p14:tracePt t="15457" x="2362200" y="1951038"/>
          <p14:tracePt t="15470" x="2366963" y="1944688"/>
          <p14:tracePt t="15618" x="2389188" y="1944688"/>
          <p14:tracePt t="15626" x="2425700" y="1951038"/>
          <p14:tracePt t="15638" x="2481263" y="1951038"/>
          <p14:tracePt t="15653" x="2582863" y="1962150"/>
          <p14:tracePt t="15669" x="2713038" y="1978025"/>
          <p14:tracePt t="15686" x="2805113" y="1978025"/>
          <p14:tracePt t="15702" x="2816225" y="1978025"/>
          <p14:tracePt t="15786" x="2816225" y="1982788"/>
          <p14:tracePt t="15808" x="2816225" y="1989138"/>
          <p14:tracePt t="15829" x="2809875" y="1993900"/>
          <p14:tracePt t="15858" x="2809875" y="2000250"/>
          <p14:tracePt t="15866" x="2805113" y="2009775"/>
          <p14:tracePt t="15876" x="2805113" y="2043113"/>
          <p14:tracePt t="15886" x="2870200" y="2112963"/>
          <p14:tracePt t="15902" x="2951163" y="2171700"/>
          <p14:tracePt t="15919" x="3567113" y="2544763"/>
          <p14:tracePt t="15936" x="4394200" y="2987675"/>
          <p14:tracePt t="15952" x="4637088" y="3106738"/>
          <p14:tracePt t="15969" x="5064125" y="3344863"/>
          <p14:tracePt t="15985" x="5172075" y="3387725"/>
          <p14:tracePt t="16002" x="5192713" y="3394075"/>
          <p14:tracePt t="16018" x="5199063" y="3398838"/>
          <p14:tracePt t="16058" x="5192713" y="3398838"/>
          <p14:tracePt t="16068" x="5187950" y="3398838"/>
          <p14:tracePt t="16085" x="5165725" y="3398838"/>
          <p14:tracePt t="16102" x="5133975" y="3398838"/>
          <p14:tracePt t="16119" x="5111750" y="3409950"/>
          <p14:tracePt t="16135" x="5084763" y="3409950"/>
          <p14:tracePt t="16152" x="5075238" y="3409950"/>
          <p14:tracePt t="16168" x="5030788" y="3398838"/>
          <p14:tracePt t="16185" x="4803775" y="3324225"/>
          <p14:tracePt t="16202" x="4675188" y="3290888"/>
          <p14:tracePt t="16218" x="4318000" y="3205163"/>
          <p14:tracePt t="16235" x="4187825" y="3178175"/>
          <p14:tracePt t="16252" x="4187825" y="3171825"/>
          <p14:tracePt t="16269" x="4268788" y="3124200"/>
          <p14:tracePt t="16285" x="4518025" y="3113088"/>
          <p14:tracePt t="16302" x="4621213" y="3113088"/>
          <p14:tracePt t="16319" x="4810125" y="3117850"/>
          <p14:tracePt t="16335" x="4879975" y="3133725"/>
          <p14:tracePt t="16353" x="4945063" y="3155950"/>
          <p14:tracePt t="16369" x="5149850" y="3182938"/>
          <p14:tracePt t="16385" x="5356225" y="3194050"/>
          <p14:tracePt t="16402" x="5565775" y="3205163"/>
          <p14:tracePt t="16419" x="5745163" y="3225800"/>
          <p14:tracePt t="16435" x="5873750" y="3236913"/>
          <p14:tracePt t="16452" x="5880100" y="3241675"/>
          <p14:tracePt t="16485" x="5873750" y="3241675"/>
          <p14:tracePt t="16502" x="5826125" y="3236913"/>
          <p14:tracePt t="16518" x="5738813" y="3221038"/>
          <p14:tracePt t="16535" x="5711825" y="3221038"/>
          <p14:tracePt t="16687" x="5718175" y="3221038"/>
          <p14:tracePt t="16697" x="5734050" y="3221038"/>
          <p14:tracePt t="16707" x="5738813" y="3225800"/>
          <p14:tracePt t="16727" x="5738813" y="3232150"/>
          <p14:tracePt t="16817" x="5745163" y="3232150"/>
          <p14:tracePt t="16877" x="5738813" y="3232150"/>
          <p14:tracePt t="16887" x="5734050" y="3232150"/>
          <p14:tracePt t="16906" x="5707063" y="3236913"/>
          <p14:tracePt t="16916" x="5700713" y="3241675"/>
          <p14:tracePt t="16926" x="5691188" y="3241675"/>
          <p14:tracePt t="16936" x="5653088" y="3252788"/>
          <p14:tracePt t="16952" x="5619750" y="3259138"/>
          <p14:tracePt t="16969" x="5572125" y="3263900"/>
          <p14:tracePt t="16986" x="5545138" y="3270250"/>
          <p14:tracePt t="17002" x="5534025" y="3270250"/>
          <p14:tracePt t="17018" x="5522913" y="3270250"/>
          <p14:tracePt t="17035" x="5518150" y="3270250"/>
          <p14:tracePt t="17052" x="5511800" y="3270250"/>
          <p14:tracePt t="17069" x="5495925" y="3270250"/>
          <p14:tracePt t="17085" x="5491163" y="3270250"/>
          <p14:tracePt t="17347" x="5484813" y="3270250"/>
          <p14:tracePt t="17356" x="5480050" y="3270250"/>
          <p14:tracePt t="17456" x="5473700" y="3270250"/>
          <p14:tracePt t="17467" x="5468938" y="3270250"/>
          <p14:tracePt t="17476" x="5464175" y="3270250"/>
          <p14:tracePt t="17485" x="5446713" y="3275013"/>
          <p14:tracePt t="17502" x="5437188" y="3279775"/>
          <p14:tracePt t="17519" x="5414963" y="3286125"/>
          <p14:tracePt t="17535" x="5399088" y="3290888"/>
          <p14:tracePt t="17552" x="5392738" y="3290888"/>
          <p14:tracePt t="17569" x="5383213" y="3297238"/>
          <p14:tracePt t="17585" x="5365750" y="3302000"/>
          <p14:tracePt t="17603" x="5345113" y="3313113"/>
          <p14:tracePt t="17619" x="5284788" y="3340100"/>
          <p14:tracePt t="17636" x="5156200" y="3367088"/>
          <p14:tracePt t="17653" x="4987925" y="3414713"/>
          <p14:tracePt t="17669" x="4776788" y="3475038"/>
          <p14:tracePt t="17685" x="4479925" y="3582988"/>
          <p14:tracePt t="17702" x="4329113" y="3641725"/>
          <p14:tracePt t="17719" x="4241800" y="3675063"/>
          <p14:tracePt t="17735" x="4133850" y="3722688"/>
          <p14:tracePt t="17752" x="4052888" y="3749675"/>
          <p14:tracePt t="17769" x="3825875" y="3848100"/>
          <p14:tracePt t="17785" x="3436938" y="4010025"/>
          <p14:tracePt t="17802" x="3344863" y="4041775"/>
          <p14:tracePt t="17819" x="3097213" y="4144963"/>
          <p14:tracePt t="17835" x="2951163" y="4203700"/>
          <p14:tracePt t="17854" x="2917825" y="4210050"/>
          <p14:tracePt t="17870" x="2890838" y="4225925"/>
          <p14:tracePt t="17988" x="2886075" y="4230688"/>
          <p14:tracePt t="18006" x="2879725" y="4230688"/>
          <p14:tracePt t="18475" x="2901950" y="4230688"/>
          <p14:tracePt t="18485" x="2928938" y="4230688"/>
          <p14:tracePt t="18495" x="3016250" y="4237038"/>
          <p14:tracePt t="18505" x="3144838" y="4237038"/>
          <p14:tracePt t="18519" x="3221038" y="4237038"/>
          <p14:tracePt t="18535" x="3448050" y="4257675"/>
          <p14:tracePt t="18552" x="3524250" y="4257675"/>
          <p14:tracePt t="18585" x="3836988" y="4268788"/>
          <p14:tracePt t="18619" x="3906838" y="4268788"/>
          <p14:tracePt t="18652" x="3944938" y="4268788"/>
          <p14:tracePt t="18669" x="3983038" y="4268788"/>
          <p14:tracePt t="18685" x="4037013" y="4264025"/>
          <p14:tracePt t="18702" x="4052888" y="4264025"/>
          <p14:tracePt t="18719" x="4079875" y="4264025"/>
          <p14:tracePt t="18735" x="4117975" y="4264025"/>
          <p14:tracePt t="18752" x="4149725" y="4264025"/>
          <p14:tracePt t="18769" x="4214813" y="4264025"/>
          <p14:tracePt t="18785" x="4268788" y="4264025"/>
          <p14:tracePt t="18802" x="4318000" y="4264025"/>
          <p14:tracePt t="18819" x="4383088" y="4264025"/>
          <p14:tracePt t="18835" x="4484688" y="4264025"/>
          <p14:tracePt t="18854" x="4540250" y="4264025"/>
          <p14:tracePt t="18869" x="4594225" y="4268788"/>
          <p14:tracePt t="18885" x="4664075" y="4268788"/>
          <p14:tracePt t="18902" x="4691063" y="4268788"/>
          <p14:tracePt t="18919" x="4738688" y="4268788"/>
          <p14:tracePt t="18935" x="4794250" y="4275138"/>
          <p14:tracePt t="18952" x="4803775" y="4275138"/>
          <p14:tracePt t="18969" x="4841875" y="4275138"/>
          <p14:tracePt t="18985" x="4875213" y="4279900"/>
          <p14:tracePt t="19002" x="4891088" y="4279900"/>
          <p14:tracePt t="19019" x="4929188" y="4279900"/>
          <p14:tracePt t="19035" x="4960938" y="4291013"/>
          <p14:tracePt t="19052" x="4976813" y="4295775"/>
          <p14:tracePt t="19069" x="4992688" y="4302125"/>
          <p14:tracePt t="19085" x="5010150" y="4302125"/>
          <p14:tracePt t="19119" x="5026025" y="4302125"/>
          <p14:tracePt t="19135" x="5053013" y="4302125"/>
          <p14:tracePt t="19152" x="5080000" y="4302125"/>
          <p14:tracePt t="19169" x="5118100" y="4302125"/>
          <p14:tracePt t="19185" x="5176838" y="4306888"/>
          <p14:tracePt t="19202" x="5226050" y="4318000"/>
          <p14:tracePt t="19218" x="5284788" y="4318000"/>
          <p14:tracePt t="19235" x="5356225" y="4322763"/>
          <p14:tracePt t="19252" x="5383213" y="4322763"/>
          <p14:tracePt t="19268" x="5468938" y="4333875"/>
          <p14:tracePt t="19285" x="5561013" y="4349750"/>
          <p14:tracePt t="19302" x="5588000" y="4349750"/>
          <p14:tracePt t="19319" x="5673725" y="4356100"/>
          <p14:tracePt t="19335" x="5738813" y="4356100"/>
          <p14:tracePt t="19353" x="5754688" y="4356100"/>
          <p14:tracePt t="19369" x="5776913" y="4356100"/>
          <p14:tracePt t="19385" x="5799138" y="4356100"/>
          <p14:tracePt t="19402" x="5819775" y="4356100"/>
          <p14:tracePt t="19419" x="5868988" y="4356100"/>
          <p14:tracePt t="19435" x="5945188" y="4367213"/>
          <p14:tracePt t="19452" x="5976938" y="4367213"/>
          <p14:tracePt t="19468" x="6053138" y="4367213"/>
          <p14:tracePt t="19485" x="6107113" y="4371975"/>
          <p14:tracePt t="19502" x="6165850" y="4371975"/>
          <p14:tracePt t="19519" x="6257925" y="4383088"/>
          <p14:tracePt t="19535" x="6334125" y="4383088"/>
          <p14:tracePt t="19552" x="6388100" y="4383088"/>
          <p14:tracePt t="19568" x="6462713" y="4383088"/>
          <p14:tracePt t="19585" x="6565900" y="4383088"/>
          <p14:tracePt t="19602" x="6619875" y="4376738"/>
          <p14:tracePt t="19619" x="6689725" y="4376738"/>
          <p14:tracePt t="19635" x="6738938" y="4376738"/>
          <p14:tracePt t="19653" x="6754813" y="4376738"/>
          <p14:tracePt t="19669" x="6777038" y="4376738"/>
          <p14:tracePt t="19685" x="6804025" y="4376738"/>
          <p14:tracePt t="19787" x="6804025" y="4371975"/>
          <p14:tracePt t="19808" x="6804025" y="4367213"/>
          <p14:tracePt t="19817" x="6797675" y="4360863"/>
          <p14:tracePt t="19826" x="6792913" y="4360863"/>
          <p14:tracePt t="19836" x="6792913" y="4356100"/>
          <p14:tracePt t="19853" x="6777038" y="4349750"/>
          <p14:tracePt t="19871" x="6765925" y="4349750"/>
          <p14:tracePt t="19885" x="6761163" y="4344988"/>
          <p14:tracePt t="19902" x="6754813" y="4340225"/>
          <p14:tracePt t="19919" x="6743700" y="4333875"/>
          <p14:tracePt t="19935" x="6734175" y="4333875"/>
          <p14:tracePt t="19952" x="6723063" y="4329113"/>
          <p14:tracePt t="19969" x="6716713" y="4329113"/>
          <p14:tracePt t="19985" x="6700838" y="4329113"/>
          <p14:tracePt t="20019" x="6696075" y="4329113"/>
          <p14:tracePt t="20036" x="6689725" y="4329113"/>
          <p14:tracePt t="20056" x="6684963" y="4329113"/>
          <p14:tracePt t="20095" x="6680200" y="4329113"/>
          <p14:tracePt t="20105" x="6673850" y="4329113"/>
          <p14:tracePt t="20125" x="6669088" y="4329113"/>
          <p14:tracePt t="20145" x="6662738" y="4329113"/>
          <p14:tracePt t="20176" x="6657975" y="4333875"/>
          <p14:tracePt t="20186" x="6653213" y="4333875"/>
          <p14:tracePt t="20196" x="6653213" y="4340225"/>
          <p14:tracePt t="20226" x="6646863" y="4344988"/>
          <p14:tracePt t="20246" x="6642100" y="4344988"/>
          <p14:tracePt t="20397" x="6642100" y="4349750"/>
          <p14:tracePt t="20456" x="6635750" y="4349750"/>
          <p14:tracePt t="21037" x="6630988" y="4349750"/>
          <p14:tracePt t="21176" x="6626225" y="4349750"/>
          <p14:tracePt t="21217" x="6626225" y="4356100"/>
          <p14:tracePt t="21406" x="6619875" y="4356100"/>
          <p14:tracePt t="22156" x="6615113" y="4356100"/>
          <p14:tracePt t="23936" x="6604000" y="4356100"/>
          <p14:tracePt t="23956" x="6599238" y="4356100"/>
          <p14:tracePt t="23969" x="6592888" y="4356100"/>
          <p14:tracePt t="24007" x="6577013" y="4356100"/>
          <p14:tracePt t="24028" x="6565900" y="4360863"/>
          <p14:tracePt t="24036" x="6554788" y="4360863"/>
          <p14:tracePt t="24052" x="6534150" y="4367213"/>
          <p14:tracePt t="24085" x="6415088" y="4387850"/>
          <p14:tracePt t="24102" x="6372225" y="4398963"/>
          <p14:tracePt t="24119" x="6323013" y="4403725"/>
          <p14:tracePt t="24135" x="6257925" y="4421188"/>
          <p14:tracePt t="24152" x="6176963" y="4430713"/>
          <p14:tracePt t="24168" x="5999163" y="4448175"/>
          <p14:tracePt t="24185" x="5641975" y="4484688"/>
          <p14:tracePt t="24202" x="5507038" y="4495800"/>
          <p14:tracePt t="24218" x="5187950" y="4529138"/>
          <p14:tracePt t="24235" x="5037138" y="4538663"/>
          <p14:tracePt t="24252" x="5014913" y="4538663"/>
          <p14:tracePt t="24269" x="4987925" y="4545013"/>
          <p14:tracePt t="24285" x="4972050" y="4545013"/>
          <p14:tracePt t="24302" x="4949825" y="4545013"/>
          <p14:tracePt t="24319" x="4837113" y="4556125"/>
          <p14:tracePt t="24335" x="4722813" y="4560888"/>
          <p14:tracePt t="24353" x="4668838" y="4560888"/>
          <p14:tracePt t="24369" x="4576763" y="4572000"/>
          <p14:tracePt t="24385" x="4502150" y="4572000"/>
          <p14:tracePt t="24402" x="4475163" y="4572000"/>
          <p14:tracePt t="24419" x="4425950" y="4576763"/>
          <p14:tracePt t="24435" x="4367213" y="4576763"/>
          <p14:tracePt t="24452" x="4313238" y="4576763"/>
          <p14:tracePt t="24469" x="4214813" y="4587875"/>
          <p14:tracePt t="24485" x="4090988" y="4587875"/>
          <p14:tracePt t="24502" x="4037013" y="4587875"/>
          <p14:tracePt t="24519" x="4014788" y="4587875"/>
          <p14:tracePt t="24535" x="4005263" y="4587875"/>
          <p14:tracePt t="24738" x="3998913" y="4587875"/>
          <p14:tracePt t="24756" x="3994150" y="4594225"/>
          <p14:tracePt t="24766" x="3987800" y="4598988"/>
          <p14:tracePt t="24776" x="3983038" y="4598988"/>
          <p14:tracePt t="24786" x="3976688" y="4598988"/>
          <p14:tracePt t="24802" x="3971925" y="4603750"/>
          <p14:tracePt t="24819" x="3956050" y="4610100"/>
          <p14:tracePt t="24836" x="3929063" y="4614863"/>
          <p14:tracePt t="24853" x="3906838" y="4630738"/>
          <p14:tracePt t="24870" x="3890963" y="4630738"/>
          <p14:tracePt t="24885" x="3863975" y="4648200"/>
          <p14:tracePt t="24902" x="3859213" y="4648200"/>
          <p14:tracePt t="24935" x="3852863" y="4648200"/>
          <p14:tracePt t="25066" x="3859213" y="4648200"/>
          <p14:tracePt t="25077" x="3863975" y="4648200"/>
          <p14:tracePt t="25107" x="3868738" y="4641850"/>
          <p14:tracePt t="25205" x="3868738" y="4637088"/>
          <p14:tracePt t="25216" x="3875088" y="4637088"/>
          <p14:tracePt t="25246" x="3879850" y="4630738"/>
          <p14:tracePt t="25308" x="3886200" y="4625975"/>
          <p14:tracePt t="25817" x="3879850" y="4614863"/>
          <p14:tracePt t="25826" x="3841750" y="4610100"/>
          <p14:tracePt t="25838" x="3798888" y="4598988"/>
          <p14:tracePt t="25852" x="3733800" y="4583113"/>
          <p14:tracePt t="25869" x="3636963" y="4556125"/>
          <p14:tracePt t="25885" x="3529013" y="4529138"/>
          <p14:tracePt t="25902" x="3475038" y="4518025"/>
          <p14:tracePt t="25918" x="3394075" y="4495800"/>
          <p14:tracePt t="25952" x="3133725" y="4425950"/>
          <p14:tracePt t="25985" x="2778125" y="4302125"/>
          <p14:tracePt t="26019" x="2578100" y="4248150"/>
          <p14:tracePt t="26035" x="2481263" y="4210050"/>
          <p14:tracePt t="26052" x="2447925" y="4203700"/>
          <p14:tracePt t="26069" x="2405063" y="4187825"/>
          <p14:tracePt t="26085" x="2389188" y="4183063"/>
          <p14:tracePt t="26102" x="2382838" y="4183063"/>
          <p14:tracePt t="26119" x="2378075" y="4183063"/>
          <p14:tracePt t="26135" x="2371725" y="4183063"/>
          <p14:tracePt t="26152" x="2366963" y="4183063"/>
          <p14:tracePt t="26268" x="2371725" y="4176713"/>
          <p14:tracePt t="26277" x="2405063" y="4171950"/>
          <p14:tracePt t="26287" x="2432050" y="4171950"/>
          <p14:tracePt t="26302" x="2497138" y="4171950"/>
          <p14:tracePt t="26318" x="2616200" y="4171950"/>
          <p14:tracePt t="26335" x="2825750" y="4171950"/>
          <p14:tracePt t="26352" x="2928938" y="4171950"/>
          <p14:tracePt t="26369" x="3221038" y="4171950"/>
          <p14:tracePt t="26385" x="3452813" y="4194175"/>
          <p14:tracePt t="26402" x="3517900" y="4203700"/>
          <p14:tracePt t="26419" x="3571875" y="4221163"/>
          <p14:tracePt t="26435" x="3571875" y="4225925"/>
          <p14:tracePt t="26452" x="3567113" y="4237038"/>
          <p14:tracePt t="26469" x="3544888" y="4248150"/>
          <p14:tracePt t="26485" x="3540125" y="4257675"/>
          <p14:tracePt t="26502" x="3533775" y="4257675"/>
          <p14:tracePt t="26518" x="3524250" y="4268788"/>
          <p14:tracePt t="26535" x="3497263" y="4268788"/>
          <p14:tracePt t="26552" x="3463925" y="4268788"/>
          <p14:tracePt t="26569" x="3409950" y="4268788"/>
          <p14:tracePt t="26585" x="3405188" y="4252913"/>
          <p14:tracePt t="26602" x="3405188" y="4230688"/>
          <p14:tracePt t="26619" x="3421063" y="4187825"/>
          <p14:tracePt t="26635" x="3486150" y="4122738"/>
          <p14:tracePt t="26652" x="3556000" y="4075113"/>
          <p14:tracePt t="26669" x="3690938" y="4014788"/>
          <p14:tracePt t="26685" x="3976688" y="3983038"/>
          <p14:tracePt t="26702" x="4221163" y="3983038"/>
          <p14:tracePt t="26719" x="4594225" y="3983038"/>
          <p14:tracePt t="26735" x="4783138" y="3998913"/>
          <p14:tracePt t="26752" x="4799013" y="4003675"/>
          <p14:tracePt t="26769" x="4787900" y="4021138"/>
          <p14:tracePt t="26785" x="4722813" y="4113213"/>
          <p14:tracePt t="26802" x="4695825" y="4133850"/>
          <p14:tracePt t="26819" x="4675188" y="4176713"/>
          <p14:tracePt t="26835" x="4668838" y="4187825"/>
          <p14:tracePt t="26917" x="4657725" y="4194175"/>
          <p14:tracePt t="26926" x="4657725" y="4198938"/>
          <p14:tracePt t="26946" x="4657725" y="4203700"/>
          <p14:tracePt t="26956" x="4652963" y="4203700"/>
          <p14:tracePt t="27028" x="4648200" y="4210050"/>
          <p14:tracePt t="27036" x="4641850" y="4210050"/>
          <p14:tracePt t="27046" x="4637088" y="4214813"/>
          <p14:tracePt t="27059" x="4637088" y="4221163"/>
          <p14:tracePt t="27069" x="4625975" y="4230688"/>
          <p14:tracePt t="27085" x="4583113" y="4248150"/>
          <p14:tracePt t="27102" x="4545013" y="4252913"/>
          <p14:tracePt t="27120" x="4394200" y="4252913"/>
          <p14:tracePt t="27136" x="4230688" y="4252913"/>
          <p14:tracePt t="27152" x="4176713" y="4252913"/>
          <p14:tracePt t="27169" x="4102100" y="4241800"/>
          <p14:tracePt t="27185" x="4090988" y="4241800"/>
          <p14:tracePt t="27202" x="4086225" y="4241800"/>
          <p14:tracePt t="27218" x="4086225" y="4237038"/>
          <p14:tracePt t="27252" x="4086225" y="4230688"/>
          <p14:tracePt t="27269" x="4090988" y="4225925"/>
          <p14:tracePt t="27285" x="4102100" y="4214813"/>
          <p14:tracePt t="27418" x="4106863" y="4210050"/>
          <p14:tracePt t="27426" x="4129088" y="4198938"/>
          <p14:tracePt t="27436" x="4140200" y="4198938"/>
          <p14:tracePt t="27453" x="4176713" y="4198938"/>
          <p14:tracePt t="27469" x="4414838" y="4198938"/>
          <p14:tracePt t="27485" x="4718050" y="4198938"/>
          <p14:tracePt t="27502" x="4794250" y="4198938"/>
          <p14:tracePt t="27519" x="4884738" y="4198938"/>
          <p14:tracePt t="27556" x="4875213" y="4203700"/>
          <p14:tracePt t="27568" x="4868863" y="4203700"/>
          <p14:tracePt t="27606" x="4864100" y="4203700"/>
          <p14:tracePt t="27958" x="4868863" y="4203700"/>
          <p14:tracePt t="27968" x="4875213" y="4214813"/>
          <p14:tracePt t="28006" x="4875213" y="4248150"/>
          <p14:tracePt t="28016" x="4875213" y="4257675"/>
          <p14:tracePt t="28028" x="4868863" y="4268788"/>
          <p14:tracePt t="28036" x="4868863" y="4275138"/>
          <p14:tracePt t="28052" x="4868863" y="4279900"/>
          <p14:tracePt t="28085" x="4879975" y="4284663"/>
          <p14:tracePt t="28119" x="4902200" y="4275138"/>
          <p14:tracePt t="28152" x="4906963" y="4275138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53190" y="85126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200" dirty="0"/>
              <a:t>When did he come back?</a:t>
            </a:r>
          </a:p>
          <a:p>
            <a:pPr marL="0" indent="0">
              <a:buNone/>
            </a:pPr>
            <a:endParaRPr kumimoji="1"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I don’t know </a:t>
            </a:r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I was sleeping </a:t>
            </a:r>
            <a:r>
              <a:rPr lang="en-US" altLang="ja-JP" sz="3200" dirty="0">
                <a:solidFill>
                  <a:srgbClr val="0070C0"/>
                </a:solidFill>
              </a:rPr>
              <a:t>when he came back</a:t>
            </a:r>
            <a:r>
              <a:rPr lang="en-US" altLang="ja-JP" sz="3200" dirty="0"/>
              <a:t>.</a:t>
            </a:r>
            <a:endParaRPr kumimoji="1" lang="en-US" altLang="ja-JP" sz="3200" dirty="0"/>
          </a:p>
          <a:p>
            <a:pPr marL="0" indent="0">
              <a:buNone/>
            </a:pPr>
            <a:endParaRPr kumimoji="1" lang="en-US" altLang="ja-JP" sz="3200" dirty="0"/>
          </a:p>
          <a:p>
            <a:pPr marL="0" indent="0">
              <a:buNone/>
            </a:pPr>
            <a:endParaRPr kumimoji="1" lang="ja-JP" altLang="en-US" sz="3200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3105441" y="1979274"/>
            <a:ext cx="4846839" cy="6552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dirty="0">
                <a:solidFill>
                  <a:srgbClr val="0070C0"/>
                </a:solidFill>
              </a:rPr>
              <a:t>when he came back. </a:t>
            </a:r>
          </a:p>
        </p:txBody>
      </p:sp>
      <p:sp>
        <p:nvSpPr>
          <p:cNvPr id="6" name="下矢印 5"/>
          <p:cNvSpPr/>
          <p:nvPr/>
        </p:nvSpPr>
        <p:spPr>
          <a:xfrm>
            <a:off x="3650104" y="1402140"/>
            <a:ext cx="389744" cy="5246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下矢印 6"/>
          <p:cNvSpPr/>
          <p:nvPr/>
        </p:nvSpPr>
        <p:spPr>
          <a:xfrm>
            <a:off x="1681395" y="2634521"/>
            <a:ext cx="389744" cy="5246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6877965" y="1979274"/>
            <a:ext cx="4846839" cy="6552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dirty="0"/>
              <a:t>彼がいつ戻ったか知らない</a:t>
            </a:r>
            <a:endParaRPr lang="en-US" altLang="ja-JP" sz="3200" dirty="0"/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6877965" y="3091214"/>
            <a:ext cx="4846839" cy="6552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dirty="0"/>
              <a:t>彼が戻ったとき、寝ていた。</a:t>
            </a:r>
            <a:r>
              <a:rPr lang="en-US" altLang="ja-JP" sz="3200" dirty="0"/>
              <a:t>  </a:t>
            </a:r>
          </a:p>
        </p:txBody>
      </p:sp>
      <p:sp>
        <p:nvSpPr>
          <p:cNvPr id="10" name="下矢印 9"/>
          <p:cNvSpPr/>
          <p:nvPr/>
        </p:nvSpPr>
        <p:spPr>
          <a:xfrm>
            <a:off x="4389618" y="3762531"/>
            <a:ext cx="389744" cy="5246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3185389" y="4573594"/>
            <a:ext cx="3365314" cy="6552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dirty="0"/>
              <a:t>副詞節・名詞節？</a:t>
            </a:r>
            <a:endParaRPr lang="en-US" altLang="ja-JP" sz="3200" dirty="0"/>
          </a:p>
        </p:txBody>
      </p:sp>
      <p:sp>
        <p:nvSpPr>
          <p:cNvPr id="13" name="円/楕円 12"/>
          <p:cNvSpPr/>
          <p:nvPr/>
        </p:nvSpPr>
        <p:spPr>
          <a:xfrm>
            <a:off x="3570154" y="4449798"/>
            <a:ext cx="788233" cy="765924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65ABD960-74CF-4E3D-A1B6-752F027736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589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62"/>
    </mc:Choice>
    <mc:Fallback xmlns="">
      <p:transition spd="slow" advTm="37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9" grpId="0"/>
      <p:bldP spid="13" grpId="0" animBg="1"/>
    </p:bldLst>
  </p:timing>
  <p:extLst>
    <p:ext uri="{3A86A75C-4F4B-4683-9AE1-C65F6400EC91}">
      <p14:laserTraceLst xmlns:p14="http://schemas.microsoft.com/office/powerpoint/2010/main">
        <p14:tracePtLst>
          <p14:tracePt t="5583" x="2740025" y="5214938"/>
          <p14:tracePt t="5591" x="2670175" y="5176838"/>
          <p14:tracePt t="5601" x="2598738" y="5111750"/>
          <p14:tracePt t="5613" x="2508250" y="5030788"/>
          <p14:tracePt t="5629" x="2378075" y="4922838"/>
          <p14:tracePt t="5663" x="1458913" y="4241800"/>
          <p14:tracePt t="5696" x="1328738" y="4086225"/>
          <p14:tracePt t="5729" x="1766888" y="3787775"/>
          <p14:tracePt t="5746" x="1928813" y="3722688"/>
          <p14:tracePt t="5763" x="2463800" y="3605213"/>
          <p14:tracePt t="5779" x="2589213" y="3594100"/>
          <p14:tracePt t="5796" x="2832100" y="3582988"/>
          <p14:tracePt t="5813" x="2879725" y="3582988"/>
          <p14:tracePt t="5829" x="2906713" y="3578225"/>
          <p14:tracePt t="5846" x="2933700" y="3578225"/>
          <p14:tracePt t="5862" x="3025775" y="3582988"/>
          <p14:tracePt t="5879" x="3155950" y="3587750"/>
          <p14:tracePt t="5896" x="3205163" y="3587750"/>
          <p14:tracePt t="5913" x="3263900" y="3587750"/>
          <p14:tracePt t="5929" x="3360738" y="3544888"/>
          <p14:tracePt t="5946" x="3414713" y="3517900"/>
          <p14:tracePt t="5962" x="3567113" y="3414713"/>
          <p14:tracePt t="5979" x="3690938" y="3340100"/>
          <p14:tracePt t="5996" x="3902075" y="3205163"/>
          <p14:tracePt t="6013" x="4079875" y="3070225"/>
          <p14:tracePt t="6029" x="4187825" y="2960688"/>
          <p14:tracePt t="6047" x="4210050" y="2928938"/>
          <p14:tracePt t="6063" x="4252913" y="2852738"/>
          <p14:tracePt t="6079" x="4295775" y="2767013"/>
          <p14:tracePt t="6096" x="4322763" y="2724150"/>
          <p14:tracePt t="6113" x="4398963" y="2598738"/>
          <p14:tracePt t="6129" x="4457700" y="2486025"/>
          <p14:tracePt t="6146" x="4464050" y="2463800"/>
          <p14:tracePt t="6162" x="4484688" y="2416175"/>
          <p14:tracePt t="6179" x="4506913" y="2389188"/>
          <p14:tracePt t="6196" x="4518025" y="2366963"/>
          <p14:tracePt t="6212" x="4533900" y="2335213"/>
          <p14:tracePt t="6229" x="4533900" y="2328863"/>
          <p14:tracePt t="6246" x="4533900" y="2324100"/>
          <p14:tracePt t="6321" x="4533900" y="2328863"/>
          <p14:tracePt t="6332" x="4529138" y="2328863"/>
          <p14:tracePt t="6341" x="4513263" y="2339975"/>
          <p14:tracePt t="6350" x="4491038" y="2355850"/>
          <p14:tracePt t="6362" x="4479925" y="2362200"/>
          <p14:tracePt t="6379" x="4464050" y="2382838"/>
          <p14:tracePt t="6396" x="4448175" y="2398713"/>
          <p14:tracePt t="6413" x="4437063" y="2409825"/>
          <p14:tracePt t="6429" x="4430713" y="2409825"/>
          <p14:tracePt t="6480" x="4425950" y="2416175"/>
          <p14:tracePt t="6559" x="4464050" y="2409825"/>
          <p14:tracePt t="6569" x="4529138" y="2409825"/>
          <p14:tracePt t="6579" x="4621213" y="2409825"/>
          <p14:tracePt t="6589" x="4826000" y="2409825"/>
          <p14:tracePt t="6599" x="4956175" y="2416175"/>
          <p14:tracePt t="6612" x="5091113" y="2425700"/>
          <p14:tracePt t="6629" x="5356225" y="2436813"/>
          <p14:tracePt t="6646" x="5430838" y="2436813"/>
          <p14:tracePt t="6662" x="5457825" y="2436813"/>
          <p14:tracePt t="6809" x="5457825" y="2443163"/>
          <p14:tracePt t="6829" x="5453063" y="2447925"/>
          <p14:tracePt t="6850" x="5446713" y="2447925"/>
          <p14:tracePt t="6859" x="5446713" y="2452688"/>
          <p14:tracePt t="6879" x="5441950" y="2452688"/>
          <p14:tracePt t="6981" x="5441950" y="2459038"/>
          <p14:tracePt t="10455" x="4625975" y="2589213"/>
          <p14:tracePt t="10460" x="4549775" y="2589213"/>
          <p14:tracePt t="10470" x="4425950" y="2589213"/>
          <p14:tracePt t="10480" x="4360863" y="2589213"/>
          <p14:tracePt t="10496" x="4322763" y="2589213"/>
          <p14:tracePt t="10513" x="4237038" y="2593975"/>
          <p14:tracePt t="10529" x="4221163" y="2598738"/>
          <p14:tracePt t="10662" x="4221163" y="2605088"/>
          <p14:tracePt t="10672" x="4221163" y="2609850"/>
          <p14:tracePt t="10682" x="4221163" y="2616200"/>
          <p14:tracePt t="10696" x="4225925" y="2620963"/>
          <p14:tracePt t="10712" x="4237038" y="2636838"/>
          <p14:tracePt t="10729" x="4241800" y="2636838"/>
          <p14:tracePt t="10911" x="4248150" y="2636838"/>
          <p14:tracePt t="10921" x="4252913" y="2636838"/>
          <p14:tracePt t="10940" x="4252913" y="2632075"/>
          <p14:tracePt t="10950" x="4259263" y="2625725"/>
          <p14:tracePt t="10963" x="4275138" y="2616200"/>
          <p14:tracePt t="10979" x="4279900" y="2609850"/>
          <p14:tracePt t="10996" x="4333875" y="2589213"/>
          <p14:tracePt t="11013" x="4533900" y="2566988"/>
          <p14:tracePt t="11029" x="4637088" y="2555875"/>
          <p14:tracePt t="11032" x="4760913" y="2555875"/>
          <p14:tracePt t="11049" x="5102225" y="2555875"/>
          <p14:tracePt t="11064" x="5273675" y="2555875"/>
          <p14:tracePt t="11079" x="5446713" y="2555875"/>
          <p14:tracePt t="11096" x="5561013" y="2562225"/>
          <p14:tracePt t="11113" x="5700713" y="2571750"/>
          <p14:tracePt t="11129" x="5799138" y="2589213"/>
          <p14:tracePt t="11146" x="5837238" y="2589213"/>
          <p14:tracePt t="11162" x="5853113" y="2589213"/>
          <p14:tracePt t="11290" x="5857875" y="2589213"/>
          <p14:tracePt t="11601" x="5857875" y="2593975"/>
          <p14:tracePt t="11630" x="5853113" y="2598738"/>
          <p14:tracePt t="11710" x="5842000" y="2598738"/>
          <p14:tracePt t="11720" x="5837238" y="2598738"/>
          <p14:tracePt t="11731" x="5830888" y="2605088"/>
          <p14:tracePt t="11763" x="5819775" y="2605088"/>
          <p14:tracePt t="11781" x="5815013" y="2605088"/>
          <p14:tracePt t="11796" x="5810250" y="2609850"/>
          <p14:tracePt t="11814" x="5799138" y="2616200"/>
          <p14:tracePt t="11830" x="5792788" y="2620963"/>
          <p14:tracePt t="11846" x="5776913" y="2632075"/>
          <p14:tracePt t="11863" x="5749925" y="2636838"/>
          <p14:tracePt t="11879" x="5722938" y="2643188"/>
          <p14:tracePt t="11896" x="5668963" y="2674938"/>
          <p14:tracePt t="11913" x="5619750" y="2690813"/>
          <p14:tracePt t="11929" x="5576888" y="2706688"/>
          <p14:tracePt t="11946" x="5480050" y="2755900"/>
          <p14:tracePt t="11963" x="5356225" y="2809875"/>
          <p14:tracePt t="11979" x="5165725" y="2901950"/>
          <p14:tracePt t="11996" x="5091113" y="2944813"/>
          <p14:tracePt t="12013" x="4868863" y="3043238"/>
          <p14:tracePt t="12029" x="4594225" y="3167063"/>
          <p14:tracePt t="12048" x="4513263" y="3198813"/>
          <p14:tracePt t="12063" x="4286250" y="3275013"/>
          <p14:tracePt t="12079" x="4025900" y="3367088"/>
          <p14:tracePt t="12096" x="3933825" y="3394075"/>
          <p14:tracePt t="12113" x="3663950" y="3463925"/>
          <p14:tracePt t="12129" x="3371850" y="3556000"/>
          <p14:tracePt t="12146" x="3279775" y="3587750"/>
          <p14:tracePt t="12162" x="3059113" y="3652838"/>
          <p14:tracePt t="12179" x="2928938" y="3702050"/>
          <p14:tracePt t="12196" x="2859088" y="3717925"/>
          <p14:tracePt t="12212" x="2798763" y="3749675"/>
          <p14:tracePt t="12229" x="2782888" y="3756025"/>
          <p14:tracePt t="12246" x="2767013" y="3776663"/>
          <p14:tracePt t="12262" x="2755900" y="3783013"/>
          <p14:tracePt t="12279" x="2713038" y="3814763"/>
          <p14:tracePt t="12296" x="2663825" y="3848100"/>
          <p14:tracePt t="12313" x="2598738" y="3879850"/>
          <p14:tracePt t="12329" x="2501900" y="3917950"/>
          <p14:tracePt t="12346" x="2474913" y="3917950"/>
          <p14:tracePt t="12362" x="2355850" y="3922713"/>
          <p14:tracePt t="12379" x="2232025" y="3922713"/>
          <p14:tracePt t="12396" x="2063750" y="3922713"/>
          <p14:tracePt t="12412" x="1762125" y="3902075"/>
          <p14:tracePt t="12429" x="1643063" y="3879850"/>
          <p14:tracePt t="12446" x="1377950" y="3848100"/>
          <p14:tracePt t="12462" x="1155700" y="3794125"/>
          <p14:tracePt t="12479" x="1092200" y="3776663"/>
          <p14:tracePt t="12496" x="950913" y="3706813"/>
          <p14:tracePt t="12512" x="881063" y="3625850"/>
          <p14:tracePt t="12529" x="838200" y="3571875"/>
          <p14:tracePt t="12546" x="815975" y="3529013"/>
          <p14:tracePt t="12563" x="793750" y="3468688"/>
          <p14:tracePt t="12579" x="788988" y="3441700"/>
          <p14:tracePt t="12596" x="788988" y="3382963"/>
          <p14:tracePt t="12613" x="788988" y="3317875"/>
          <p14:tracePt t="12629" x="788988" y="3279775"/>
          <p14:tracePt t="12646" x="815975" y="3194050"/>
          <p14:tracePt t="12662" x="874713" y="3133725"/>
          <p14:tracePt t="12679" x="989013" y="3048000"/>
          <p14:tracePt t="12696" x="1069975" y="2987675"/>
          <p14:tracePt t="12712" x="1231900" y="2906713"/>
          <p14:tracePt t="12729" x="1323975" y="2863850"/>
          <p14:tracePt t="12746" x="1420813" y="2832100"/>
          <p14:tracePt t="12762" x="1528763" y="2805113"/>
          <p14:tracePt t="12779" x="1555750" y="2798763"/>
          <p14:tracePt t="12796" x="1697038" y="2789238"/>
          <p14:tracePt t="12814" x="1897063" y="2789238"/>
          <p14:tracePt t="12829" x="2112963" y="2789238"/>
          <p14:tracePt t="12846" x="2178050" y="2789238"/>
          <p14:tracePt t="12863" x="2317750" y="2798763"/>
          <p14:tracePt t="12879" x="2362200" y="2816225"/>
          <p14:tracePt t="12896" x="2459038" y="2852738"/>
          <p14:tracePt t="12912" x="2544763" y="2897188"/>
          <p14:tracePt t="12929" x="2566988" y="2913063"/>
          <p14:tracePt t="12946" x="2616200" y="2940050"/>
          <p14:tracePt t="12962" x="2647950" y="2971800"/>
          <p14:tracePt t="12979" x="2652713" y="2998788"/>
          <p14:tracePt t="12996" x="2652713" y="3025775"/>
          <p14:tracePt t="13012" x="2674938" y="3070225"/>
          <p14:tracePt t="13029" x="2686050" y="3101975"/>
          <p14:tracePt t="13031" x="2701925" y="3113088"/>
          <p14:tracePt t="13047" x="2717800" y="3144838"/>
          <p14:tracePt t="13063" x="2751138" y="3167063"/>
          <p14:tracePt t="13079" x="2762250" y="3167063"/>
          <p14:tracePt t="13096" x="2767013" y="3171825"/>
          <p14:tracePt t="13113" x="2767013" y="3178175"/>
          <p14:tracePt t="13147" x="2778125" y="3171825"/>
          <p14:tracePt t="13162" x="2789238" y="3171825"/>
          <p14:tracePt t="13179" x="2820988" y="3167063"/>
          <p14:tracePt t="13195" x="2836863" y="3167063"/>
          <p14:tracePt t="13212" x="2890838" y="3167063"/>
          <p14:tracePt t="13229" x="2928938" y="3171825"/>
          <p14:tracePt t="13245" x="3124200" y="3194050"/>
          <p14:tracePt t="13262" x="3313113" y="3209925"/>
          <p14:tracePt t="13279" x="3452813" y="3232150"/>
          <p14:tracePt t="13296" x="3506788" y="3236913"/>
          <p14:tracePt t="13313" x="3578225" y="3248025"/>
          <p14:tracePt t="13329" x="3625850" y="3259138"/>
          <p14:tracePt t="13346" x="3686175" y="3270250"/>
          <p14:tracePt t="13362" x="3783013" y="3286125"/>
          <p14:tracePt t="13379" x="3886200" y="3297238"/>
          <p14:tracePt t="13396" x="4075113" y="3317875"/>
          <p14:tracePt t="13412" x="4225925" y="3317875"/>
          <p14:tracePt t="13429" x="4329113" y="3328988"/>
          <p14:tracePt t="13446" x="4421188" y="3333750"/>
          <p14:tracePt t="13462" x="4502150" y="3344863"/>
          <p14:tracePt t="13479" x="4556125" y="3344863"/>
          <p14:tracePt t="13496" x="4621213" y="3344863"/>
          <p14:tracePt t="13512" x="4702175" y="3351213"/>
          <p14:tracePt t="13529" x="4765675" y="3355975"/>
          <p14:tracePt t="13546" x="4794250" y="3355975"/>
          <p14:tracePt t="13563" x="4895850" y="3367088"/>
          <p14:tracePt t="13579" x="5037138" y="3378200"/>
          <p14:tracePt t="13596" x="5084763" y="3382963"/>
          <p14:tracePt t="13612" x="5226050" y="3394075"/>
          <p14:tracePt t="13629" x="5268913" y="3394075"/>
          <p14:tracePt t="13646" x="5399088" y="3414713"/>
          <p14:tracePt t="13662" x="5538788" y="3421063"/>
          <p14:tracePt t="13679" x="5576888" y="3432175"/>
          <p14:tracePt t="13696" x="5673725" y="3436938"/>
          <p14:tracePt t="13712" x="5749925" y="3448050"/>
          <p14:tracePt t="13729" x="5781675" y="3452813"/>
          <p14:tracePt t="13746" x="5873750" y="3468688"/>
          <p14:tracePt t="13763" x="5945188" y="3486150"/>
          <p14:tracePt t="13779" x="6019800" y="3495675"/>
          <p14:tracePt t="13796" x="6165850" y="3513138"/>
          <p14:tracePt t="13813" x="6246813" y="3529013"/>
          <p14:tracePt t="13829" x="6300788" y="3540125"/>
          <p14:tracePt t="13846" x="6334125" y="3544888"/>
          <p14:tracePt t="13862" x="6381750" y="3556000"/>
          <p14:tracePt t="13879" x="6419850" y="3560763"/>
          <p14:tracePt t="13896" x="6442075" y="3560763"/>
          <p14:tracePt t="13912" x="6511925" y="3578225"/>
          <p14:tracePt t="13929" x="6592888" y="3594100"/>
          <p14:tracePt t="13946" x="6626225" y="3598863"/>
          <p14:tracePt t="13962" x="6707188" y="3625850"/>
          <p14:tracePt t="13979" x="6754813" y="3636963"/>
          <p14:tracePt t="13996" x="6770688" y="3641725"/>
          <p14:tracePt t="14012" x="6792913" y="3652838"/>
          <p14:tracePt t="14029" x="6797675" y="3659188"/>
          <p14:tracePt t="14031" x="6808788" y="3659188"/>
          <p14:tracePt t="14050" x="6824663" y="3663950"/>
          <p14:tracePt t="14063" x="6831013" y="3663950"/>
          <p14:tracePt t="14080" x="6831013" y="3668713"/>
          <p14:tracePt t="14110" x="6835775" y="3668713"/>
          <p14:tracePt t="15724" x="6831013" y="3668713"/>
          <p14:tracePt t="15734" x="6804025" y="3668713"/>
          <p14:tracePt t="15746" x="6761163" y="3675063"/>
          <p14:tracePt t="15762" x="6723063" y="3675063"/>
          <p14:tracePt t="15779" x="6696075" y="3686175"/>
          <p14:tracePt t="15796" x="6689725" y="3686175"/>
          <p14:tracePt t="15813" x="6673850" y="3690938"/>
          <p14:tracePt t="15846" x="6615113" y="3702050"/>
          <p14:tracePt t="15879" x="6507163" y="3733800"/>
          <p14:tracePt t="15912" x="6350000" y="3756025"/>
          <p14:tracePt t="15929" x="6323013" y="3756025"/>
          <p14:tracePt t="15946" x="6246813" y="3767138"/>
          <p14:tracePt t="15962" x="6188075" y="3771900"/>
          <p14:tracePt t="15979" x="6176963" y="3771900"/>
          <p14:tracePt t="15996" x="6149975" y="3783013"/>
          <p14:tracePt t="16012" x="6138863" y="3787775"/>
          <p14:tracePt t="16029" x="6134100" y="3794125"/>
          <p14:tracePt t="16031" x="6127750" y="3794125"/>
          <p14:tracePt t="16046" x="6122988" y="3794125"/>
          <p14:tracePt t="16063" x="6118225" y="3798888"/>
          <p14:tracePt t="16079" x="6111875" y="3798888"/>
          <p14:tracePt t="16096" x="6107113" y="3798888"/>
          <p14:tracePt t="16112" x="6100763" y="3798888"/>
          <p14:tracePt t="16401" x="6091238" y="3798888"/>
          <p14:tracePt t="16410" x="6084888" y="3798888"/>
          <p14:tracePt t="16420" x="6080125" y="3794125"/>
          <p14:tracePt t="16432" x="6080125" y="3787775"/>
          <p14:tracePt t="16446" x="6069013" y="3787775"/>
          <p14:tracePt t="16463" x="6057900" y="3787775"/>
          <p14:tracePt t="16496" x="6035675" y="3787775"/>
          <p14:tracePt t="16529" x="6015038" y="3787775"/>
          <p14:tracePt t="16532" x="6003925" y="3787775"/>
          <p14:tracePt t="16564" x="5976938" y="3787775"/>
          <p14:tracePt t="16596" x="5949950" y="3787775"/>
          <p14:tracePt t="16613" x="5927725" y="3787775"/>
          <p14:tracePt t="16629" x="5922963" y="3787775"/>
          <p14:tracePt t="16646" x="5900738" y="3787775"/>
          <p14:tracePt t="16662" x="5853113" y="3787775"/>
          <p14:tracePt t="16679" x="5837238" y="3783013"/>
          <p14:tracePt t="16696" x="5745163" y="3760788"/>
          <p14:tracePt t="16712" x="5588000" y="3702050"/>
          <p14:tracePt t="16729" x="5507038" y="3679825"/>
          <p14:tracePt t="16746" x="5311775" y="3598863"/>
          <p14:tracePt t="16762" x="5053013" y="3468688"/>
          <p14:tracePt t="16779" x="4949825" y="3414713"/>
          <p14:tracePt t="16796" x="4664075" y="3221038"/>
          <p14:tracePt t="16814" x="4414838" y="2998788"/>
          <p14:tracePt t="16829" x="4248150" y="2767013"/>
          <p14:tracePt t="16846" x="4167188" y="2625725"/>
          <p14:tracePt t="16863" x="4086225" y="2501900"/>
          <p14:tracePt t="16879" x="4037013" y="2432050"/>
          <p14:tracePt t="16896" x="3960813" y="2328863"/>
          <p14:tracePt t="16913" x="3895725" y="2232025"/>
          <p14:tracePt t="16929" x="3863975" y="2155825"/>
          <p14:tracePt t="16946" x="3859213" y="2135188"/>
          <p14:tracePt t="16962" x="3848100" y="2074863"/>
          <p14:tracePt t="16979" x="3859213" y="2009775"/>
          <p14:tracePt t="16996" x="3886200" y="1978025"/>
          <p14:tracePt t="17012" x="3987800" y="1881188"/>
          <p14:tracePt t="17029" x="4129088" y="1773238"/>
          <p14:tracePt t="17046" x="4183063" y="1739900"/>
          <p14:tracePt t="17063" x="4333875" y="1663700"/>
          <p14:tracePt t="17079" x="4387850" y="1636713"/>
          <p14:tracePt t="17096" x="4556125" y="1604963"/>
          <p14:tracePt t="17113" x="4776788" y="1593850"/>
          <p14:tracePt t="17129" x="4879975" y="1600200"/>
          <p14:tracePt t="17148" x="5122863" y="1643063"/>
          <p14:tracePt t="17163" x="5329238" y="1697038"/>
          <p14:tracePt t="17179" x="5453063" y="1746250"/>
          <p14:tracePt t="17196" x="5556250" y="1793875"/>
          <p14:tracePt t="17212" x="5668963" y="1858963"/>
          <p14:tracePt t="17229" x="5772150" y="1944688"/>
          <p14:tracePt t="17245" x="5830888" y="2005013"/>
          <p14:tracePt t="17262" x="5880100" y="2070100"/>
          <p14:tracePt t="17279" x="5895975" y="2112963"/>
          <p14:tracePt t="17296" x="5907088" y="2155825"/>
          <p14:tracePt t="17313" x="5895975" y="2189163"/>
          <p14:tracePt t="17329" x="5880100" y="2216150"/>
          <p14:tracePt t="17346" x="5880100" y="2220913"/>
          <p14:tracePt t="17363" x="5864225" y="2227263"/>
          <p14:tracePt t="17871" x="5853113" y="2232025"/>
          <p14:tracePt t="17883" x="5846763" y="2236788"/>
          <p14:tracePt t="17891" x="5819775" y="2254250"/>
          <p14:tracePt t="17901" x="5799138" y="2263775"/>
          <p14:tracePt t="17913" x="5772150" y="2281238"/>
          <p14:tracePt t="17929" x="5695950" y="2312988"/>
          <p14:tracePt t="17946" x="5673725" y="2328863"/>
          <p14:tracePt t="17979" x="5534025" y="2425700"/>
          <p14:tracePt t="18012" x="5383213" y="2517775"/>
          <p14:tracePt t="18046" x="5273675" y="2566988"/>
          <p14:tracePt t="18063" x="5183188" y="2593975"/>
          <p14:tracePt t="18079" x="5053013" y="2609850"/>
          <p14:tracePt t="18096" x="4987925" y="2620963"/>
          <p14:tracePt t="18113" x="4794250" y="2632075"/>
          <p14:tracePt t="18129" x="4718050" y="2643188"/>
          <p14:tracePt t="18147" x="4518025" y="2643188"/>
          <p14:tracePt t="18163" x="4340225" y="2643188"/>
          <p14:tracePt t="18179" x="4279900" y="2643188"/>
          <p14:tracePt t="18196" x="4160838" y="2625725"/>
          <p14:tracePt t="18212" x="4064000" y="2598738"/>
          <p14:tracePt t="18229" x="3998913" y="2571750"/>
          <p14:tracePt t="18246" x="3956050" y="2544763"/>
          <p14:tracePt t="18262" x="3890963" y="2497138"/>
          <p14:tracePt t="18279" x="3863975" y="2447925"/>
          <p14:tracePt t="18296" x="3825875" y="2405063"/>
          <p14:tracePt t="18313" x="3821113" y="2355850"/>
          <p14:tracePt t="18329" x="3821113" y="2312988"/>
          <p14:tracePt t="18346" x="3821113" y="2290763"/>
          <p14:tracePt t="18363" x="3821113" y="2259013"/>
          <p14:tracePt t="18379" x="3825875" y="2243138"/>
          <p14:tracePt t="18396" x="3852863" y="2178050"/>
          <p14:tracePt t="18412" x="3895725" y="2108200"/>
          <p14:tracePt t="18429" x="3976688" y="2005013"/>
          <p14:tracePt t="18446" x="4010025" y="1978025"/>
          <p14:tracePt t="18462" x="4129088" y="1881188"/>
          <p14:tracePt t="18479" x="4160838" y="1858963"/>
          <p14:tracePt t="18496" x="4214813" y="1827213"/>
          <p14:tracePt t="18512" x="4291013" y="1816100"/>
          <p14:tracePt t="18529" x="4344988" y="1809750"/>
          <p14:tracePt t="18531" x="4448175" y="1800225"/>
          <p14:tracePt t="18546" x="4560888" y="1800225"/>
          <p14:tracePt t="18563" x="4772025" y="1800225"/>
          <p14:tracePt t="18579" x="4938713" y="1800225"/>
          <p14:tracePt t="18596" x="5064125" y="1804988"/>
          <p14:tracePt t="18612" x="5192713" y="1820863"/>
          <p14:tracePt t="18629" x="5284788" y="1843088"/>
          <p14:tracePt t="18646" x="5441950" y="1870075"/>
          <p14:tracePt t="18662" x="5561013" y="1901825"/>
          <p14:tracePt t="18679" x="5637213" y="1917700"/>
          <p14:tracePt t="18696" x="5695950" y="1939925"/>
          <p14:tracePt t="18712" x="5776913" y="1993900"/>
          <p14:tracePt t="18729" x="5810250" y="2027238"/>
          <p14:tracePt t="18746" x="5830888" y="2081213"/>
          <p14:tracePt t="18762" x="5864225" y="2155825"/>
          <p14:tracePt t="18779" x="5868988" y="2189163"/>
          <p14:tracePt t="18796" x="5880100" y="2290763"/>
          <p14:tracePt t="18813" x="5873750" y="2420938"/>
          <p14:tracePt t="18829" x="5799138" y="2544763"/>
          <p14:tracePt t="18846" x="5772150" y="2589213"/>
          <p14:tracePt t="18862" x="5653088" y="2697163"/>
          <p14:tracePt t="18879" x="5610225" y="2733675"/>
          <p14:tracePt t="18896" x="5446713" y="2836863"/>
          <p14:tracePt t="18912" x="5264150" y="2874963"/>
          <p14:tracePt t="18929" x="5187950" y="2886075"/>
          <p14:tracePt t="18946" x="4922838" y="2886075"/>
          <p14:tracePt t="18962" x="4598988" y="2879725"/>
          <p14:tracePt t="18979" x="4479925" y="2870200"/>
          <p14:tracePt t="18996" x="4214813" y="2798763"/>
          <p14:tracePt t="19012" x="4075113" y="2728913"/>
          <p14:tracePt t="19029" x="4005263" y="2643188"/>
          <p14:tracePt t="19047" x="3983038" y="2589213"/>
          <p14:tracePt t="19063" x="3987800" y="2517775"/>
          <p14:tracePt t="19079" x="4037013" y="2436813"/>
          <p14:tracePt t="19096" x="4106863" y="2355850"/>
          <p14:tracePt t="19113" x="4237038" y="2270125"/>
          <p14:tracePt t="19129" x="4329113" y="2220913"/>
          <p14:tracePt t="19146" x="4468813" y="2189163"/>
          <p14:tracePt t="19163" x="4722813" y="2189163"/>
          <p14:tracePt t="19179" x="4848225" y="2193925"/>
          <p14:tracePt t="19196" x="5080000" y="2270125"/>
          <p14:tracePt t="19212" x="5172075" y="2335213"/>
          <p14:tracePt t="19229" x="5165725" y="2382838"/>
          <p14:tracePt t="19245" x="5145088" y="2398713"/>
          <p14:tracePt t="19262" x="5091113" y="2443163"/>
          <p14:tracePt t="19279" x="5048250" y="2474913"/>
          <p14:tracePt t="19296" x="5026025" y="2481263"/>
          <p14:tracePt t="19312" x="4976813" y="2481263"/>
          <p14:tracePt t="19329" x="4965700" y="2481263"/>
          <p14:tracePt t="19362" x="4960938" y="2474913"/>
          <p14:tracePt t="19379" x="4960938" y="2470150"/>
          <p14:tracePt t="19412" x="4960938" y="2463800"/>
          <p14:tracePt t="19429" x="4965700" y="2459038"/>
          <p14:tracePt t="19460" x="4972050" y="2452688"/>
          <p14:tracePt t="19694" x="4960938" y="2459038"/>
          <p14:tracePt t="19701" x="4956175" y="2463800"/>
          <p14:tracePt t="19712" x="4956175" y="2470150"/>
          <p14:tracePt t="19729" x="4949825" y="2470150"/>
          <p14:tracePt t="19801" x="4945063" y="2470150"/>
          <p14:tracePt t="19820" x="4938713" y="2470150"/>
          <p14:tracePt t="19832" x="4929188" y="2470150"/>
          <p14:tracePt t="19851" x="4906963" y="2470150"/>
          <p14:tracePt t="19861" x="4884738" y="2470150"/>
          <p14:tracePt t="19870" x="4864100" y="2459038"/>
          <p14:tracePt t="19880" x="4837113" y="2452688"/>
          <p14:tracePt t="19896" x="4783138" y="2436813"/>
          <p14:tracePt t="19912" x="4675188" y="2409825"/>
          <p14:tracePt t="19929" x="4630738" y="2393950"/>
          <p14:tracePt t="19946" x="4549775" y="2366963"/>
          <p14:tracePt t="19962" x="4484688" y="2335213"/>
          <p14:tracePt t="19979" x="4421188" y="2324100"/>
          <p14:tracePt t="19996" x="4291013" y="2297113"/>
          <p14:tracePt t="20012" x="4241800" y="2281238"/>
          <p14:tracePt t="20029" x="4221163" y="2274888"/>
          <p14:tracePt t="20031" x="4203700" y="2274888"/>
          <p14:tracePt t="20046" x="4198938" y="2270125"/>
          <p14:tracePt t="20063" x="4187825" y="2270125"/>
          <p14:tracePt t="20079" x="4176713" y="2270125"/>
          <p14:tracePt t="20095" x="4156075" y="2270125"/>
          <p14:tracePt t="20113" x="4102100" y="2281238"/>
          <p14:tracePt t="20129" x="4005263" y="2308225"/>
          <p14:tracePt t="20147" x="3940175" y="2312988"/>
          <p14:tracePt t="20162" x="3679825" y="2324100"/>
          <p14:tracePt t="20179" x="3587750" y="2324100"/>
          <p14:tracePt t="20196" x="3351213" y="2324100"/>
          <p14:tracePt t="20212" x="3194050" y="2312988"/>
          <p14:tracePt t="20229" x="3144838" y="2297113"/>
          <p14:tracePt t="20289" x="3144838" y="2290763"/>
          <p14:tracePt t="20309" x="3167063" y="2290763"/>
          <p14:tracePt t="20319" x="3221038" y="2312988"/>
          <p14:tracePt t="20329" x="3259138" y="2317750"/>
          <p14:tracePt t="20339" x="3324225" y="2328863"/>
          <p14:tracePt t="20350" x="3340100" y="2344738"/>
          <p14:tracePt t="20362" x="3351213" y="2355850"/>
          <p14:tracePt t="20379" x="3351213" y="2378075"/>
          <p14:tracePt t="20396" x="3351213" y="2393950"/>
          <p14:tracePt t="20412" x="3367088" y="2425700"/>
          <p14:tracePt t="20429" x="3382963" y="2447925"/>
          <p14:tracePt t="20446" x="3394075" y="2474913"/>
          <p14:tracePt t="20462" x="3394075" y="2486025"/>
          <p14:tracePt t="20479" x="3382963" y="2497138"/>
          <p14:tracePt t="20496" x="3340100" y="2524125"/>
          <p14:tracePt t="20512" x="3290888" y="2528888"/>
          <p14:tracePt t="20529" x="3248025" y="2528888"/>
          <p14:tracePt t="20531" x="3182938" y="2501900"/>
          <p14:tracePt t="20546" x="3140075" y="2474913"/>
          <p14:tracePt t="20563" x="3036888" y="2335213"/>
          <p14:tracePt t="20579" x="2998788" y="2263775"/>
          <p14:tracePt t="20596" x="2967038" y="2027238"/>
          <p14:tracePt t="20613" x="3021013" y="1890713"/>
          <p14:tracePt t="20629" x="3048000" y="1858963"/>
          <p14:tracePt t="20646" x="3187700" y="1762125"/>
          <p14:tracePt t="20662" x="3405188" y="1685925"/>
          <p14:tracePt t="20679" x="3490913" y="1654175"/>
          <p14:tracePt t="20695" x="3805238" y="1609725"/>
          <p14:tracePt t="20712" x="3956050" y="1600200"/>
          <p14:tracePt t="20729" x="4010025" y="1600200"/>
          <p14:tracePt t="20746" x="4014788" y="1600200"/>
          <p14:tracePt t="20762" x="3983038" y="1643063"/>
          <p14:tracePt t="20779" x="3906838" y="1751013"/>
          <p14:tracePt t="20796" x="3787775" y="1890713"/>
          <p14:tracePt t="20813" x="3632200" y="2036763"/>
          <p14:tracePt t="20829" x="3497263" y="2101850"/>
          <p14:tracePt t="20846" x="3248025" y="2178050"/>
          <p14:tracePt t="20863" x="2832100" y="2220913"/>
          <p14:tracePt t="20879" x="2616200" y="2216150"/>
          <p14:tracePt t="20896" x="2562225" y="2205038"/>
          <p14:tracePt t="20912" x="2486025" y="2171700"/>
          <p14:tracePt t="20929" x="2481263" y="2166938"/>
          <p14:tracePt t="21259" x="2497138" y="2166938"/>
          <p14:tracePt t="21269" x="2535238" y="2166938"/>
          <p14:tracePt t="21279" x="2598738" y="2155825"/>
          <p14:tracePt t="21289" x="2847975" y="2144713"/>
          <p14:tracePt t="21299" x="2960688" y="2144713"/>
          <p14:tracePt t="21313" x="3074988" y="2144713"/>
          <p14:tracePt t="21329" x="3328988" y="2144713"/>
          <p14:tracePt t="21346" x="3452813" y="2151063"/>
          <p14:tracePt t="21379" x="3787775" y="2243138"/>
          <p14:tracePt t="21412" x="4086225" y="2409825"/>
          <p14:tracePt t="21446" x="4010025" y="2497138"/>
          <p14:tracePt t="21462" x="3810000" y="2508250"/>
          <p14:tracePt t="21479" x="3659188" y="2508250"/>
          <p14:tracePt t="21496" x="2951163" y="2463800"/>
          <p14:tracePt t="21512" x="2135188" y="2274888"/>
          <p14:tracePt t="21529" x="1917700" y="2171700"/>
          <p14:tracePt t="21533" x="1708150" y="2020888"/>
          <p14:tracePt t="21547" x="1658938" y="1951038"/>
          <p14:tracePt t="21563" x="1663700" y="1809750"/>
          <p14:tracePt t="21579" x="1697038" y="1773238"/>
          <p14:tracePt t="21596" x="1897063" y="1647825"/>
          <p14:tracePt t="21612" x="2544763" y="1524000"/>
          <p14:tracePt t="21629" x="2870200" y="1474788"/>
          <p14:tracePt t="21646" x="3960813" y="1377950"/>
          <p14:tracePt t="21662" x="5064125" y="1362075"/>
          <p14:tracePt t="21679" x="5426075" y="1373188"/>
          <p14:tracePt t="21696" x="6149975" y="1492250"/>
          <p14:tracePt t="21712" x="6408738" y="1593850"/>
          <p14:tracePt t="21729" x="6534150" y="1674813"/>
          <p14:tracePt t="21746" x="6657975" y="1827213"/>
          <p14:tracePt t="21762" x="6684963" y="1917700"/>
          <p14:tracePt t="21779" x="6684963" y="1982788"/>
          <p14:tracePt t="21796" x="6626225" y="2074863"/>
          <p14:tracePt t="21813" x="6392863" y="2227263"/>
          <p14:tracePt t="21829" x="5884863" y="2382838"/>
          <p14:tracePt t="21846" x="5637213" y="2425700"/>
          <p14:tracePt t="21862" x="5075238" y="2481263"/>
          <p14:tracePt t="21879" x="4987925" y="2481263"/>
          <p14:tracePt t="21896" x="4918075" y="2481263"/>
          <p14:tracePt t="21912" x="4918075" y="2463800"/>
          <p14:tracePt t="21929" x="4929188" y="2452688"/>
          <p14:tracePt t="21946" x="4965700" y="2432050"/>
          <p14:tracePt t="21962" x="5019675" y="2432050"/>
          <p14:tracePt t="21979" x="5053013" y="2432050"/>
          <p14:tracePt t="21996" x="5091113" y="2432050"/>
          <p14:tracePt t="22012" x="5095875" y="2436813"/>
          <p14:tracePt t="22191" x="5095875" y="2443163"/>
          <p14:tracePt t="22201" x="5091113" y="2443163"/>
          <p14:tracePt t="22209" x="5084763" y="2447925"/>
          <p14:tracePt t="22220" x="5075238" y="2447925"/>
          <p14:tracePt t="22229" x="5048250" y="2452688"/>
          <p14:tracePt t="22245" x="5030788" y="2452688"/>
          <p14:tracePt t="22263" x="4965700" y="2470150"/>
          <p14:tracePt t="22279" x="4933950" y="2486025"/>
          <p14:tracePt t="22296" x="4837113" y="2524125"/>
          <p14:tracePt t="22312" x="4772025" y="2571750"/>
          <p14:tracePt t="22329" x="4749800" y="2582863"/>
          <p14:tracePt t="22346" x="4711700" y="2625725"/>
          <p14:tracePt t="22362" x="4668838" y="2701925"/>
          <p14:tracePt t="22379" x="4630738" y="2778125"/>
          <p14:tracePt t="22396" x="4603750" y="2820988"/>
          <p14:tracePt t="22412" x="4567238" y="2859088"/>
          <p14:tracePt t="22429" x="4556125" y="2863850"/>
          <p14:tracePt t="22445" x="4533900" y="2874963"/>
          <p14:tracePt t="22462" x="4529138" y="2879725"/>
          <p14:tracePt t="22479" x="4522788" y="2879725"/>
          <p14:tracePt t="22496" x="4506913" y="2886075"/>
          <p14:tracePt t="22512" x="4491038" y="2890838"/>
          <p14:tracePt t="22529" x="4479925" y="2897188"/>
          <p14:tracePt t="22531" x="4468813" y="2897188"/>
          <p14:tracePt t="22546" x="4452938" y="2897188"/>
          <p14:tracePt t="22563" x="4441825" y="2906713"/>
          <p14:tracePt t="22579" x="4437063" y="2906713"/>
          <p14:tracePt t="22596" x="4430713" y="2906713"/>
          <p14:tracePt t="22612" x="4421188" y="2906713"/>
          <p14:tracePt t="22629" x="4410075" y="2913063"/>
          <p14:tracePt t="22645" x="4306888" y="2944813"/>
          <p14:tracePt t="22662" x="4079875" y="3032125"/>
          <p14:tracePt t="22679" x="3767138" y="3160713"/>
          <p14:tracePt t="22696" x="3675063" y="3214688"/>
          <p14:tracePt t="22712" x="3463925" y="3306763"/>
          <p14:tracePt t="22729" x="3398838" y="3344863"/>
          <p14:tracePt t="22745" x="3263900" y="3405188"/>
          <p14:tracePt t="22762" x="3128963" y="3463925"/>
          <p14:tracePt t="22779" x="3043238" y="3506788"/>
          <p14:tracePt t="22796" x="2971800" y="3544888"/>
          <p14:tracePt t="22812" x="2886075" y="3587750"/>
          <p14:tracePt t="22829" x="2820988" y="3621088"/>
          <p14:tracePt t="22846" x="2789238" y="3636963"/>
          <p14:tracePt t="22862" x="2751138" y="3641725"/>
          <p14:tracePt t="22879" x="2713038" y="3652838"/>
          <p14:tracePt t="22895" x="2632075" y="3659188"/>
          <p14:tracePt t="22912" x="2551113" y="3675063"/>
          <p14:tracePt t="22929" x="2474913" y="3675063"/>
          <p14:tracePt t="22945" x="2362200" y="3686175"/>
          <p14:tracePt t="22962" x="2193925" y="3695700"/>
          <p14:tracePt t="22979" x="2108200" y="3695700"/>
          <p14:tracePt t="22995" x="1951038" y="3690938"/>
          <p14:tracePt t="23012" x="1773238" y="3641725"/>
          <p14:tracePt t="23029" x="1692275" y="3609975"/>
          <p14:tracePt t="23030" x="1620838" y="3560763"/>
          <p14:tracePt t="23046" x="1577975" y="3533775"/>
          <p14:tracePt t="23063" x="1501775" y="3421063"/>
          <p14:tracePt t="23079" x="1492250" y="3398838"/>
          <p14:tracePt t="23096" x="1492250" y="3360738"/>
          <p14:tracePt t="23113" x="1501775" y="3328988"/>
          <p14:tracePt t="23129" x="1508125" y="3324225"/>
          <p14:tracePt t="23147" x="1539875" y="3279775"/>
          <p14:tracePt t="23162" x="1577975" y="3252788"/>
          <p14:tracePt t="23179" x="1589088" y="3241675"/>
          <p14:tracePt t="23196" x="1609725" y="3221038"/>
          <p14:tracePt t="23212" x="1636713" y="3209925"/>
          <p14:tracePt t="23229" x="1674813" y="3198813"/>
          <p14:tracePt t="23245" x="1762125" y="3198813"/>
          <p14:tracePt t="23262" x="1854200" y="3198813"/>
          <p14:tracePt t="23279" x="1946275" y="3198813"/>
          <p14:tracePt t="23296" x="1973263" y="3198813"/>
          <p14:tracePt t="23312" x="2070100" y="3198813"/>
          <p14:tracePt t="23329" x="2236788" y="3205163"/>
          <p14:tracePt t="23346" x="2339975" y="3214688"/>
          <p14:tracePt t="23363" x="2724150" y="3225800"/>
          <p14:tracePt t="23379" x="3052763" y="3236913"/>
          <p14:tracePt t="23396" x="3128963" y="3236913"/>
          <p14:tracePt t="23412" x="3182938" y="3241675"/>
          <p14:tracePt t="23429" x="3182938" y="3248025"/>
          <p14:tracePt t="23446" x="3182938" y="3252788"/>
          <p14:tracePt t="23462" x="3187700" y="3270250"/>
          <p14:tracePt t="23479" x="3214688" y="3290888"/>
          <p14:tracePt t="23495" x="3333750" y="3328988"/>
          <p14:tracePt t="23512" x="3529013" y="3371850"/>
          <p14:tracePt t="23529" x="3594100" y="3387725"/>
          <p14:tracePt t="23533" x="3668713" y="3409950"/>
          <p14:tracePt t="23547" x="3771900" y="3421063"/>
          <p14:tracePt t="23563" x="3868738" y="3436938"/>
          <p14:tracePt t="23579" x="3886200" y="3441700"/>
          <p14:tracePt t="23596" x="3940175" y="3463925"/>
          <p14:tracePt t="23612" x="4010025" y="3475038"/>
          <p14:tracePt t="23629" x="4095750" y="3479800"/>
          <p14:tracePt t="23646" x="4237038" y="3490913"/>
          <p14:tracePt t="23662" x="4302125" y="3506788"/>
          <p14:tracePt t="23679" x="4329113" y="3513138"/>
          <p14:tracePt t="23696" x="4340225" y="3517900"/>
          <p14:tracePt t="23712" x="4349750" y="3524250"/>
          <p14:tracePt t="23729" x="4367213" y="3533775"/>
          <p14:tracePt t="23745" x="4414838" y="3533775"/>
          <p14:tracePt t="23762" x="4540250" y="3540125"/>
          <p14:tracePt t="23779" x="4614863" y="3540125"/>
          <p14:tracePt t="23796" x="4814888" y="3551238"/>
          <p14:tracePt t="23813" x="5030788" y="3551238"/>
          <p14:tracePt t="23829" x="5106988" y="3551238"/>
          <p14:tracePt t="23846" x="5295900" y="3560763"/>
          <p14:tracePt t="23862" x="5437188" y="3560763"/>
          <p14:tracePt t="23879" x="5473700" y="3560763"/>
          <p14:tracePt t="23896" x="5561013" y="3556000"/>
          <p14:tracePt t="23912" x="5583238" y="3544888"/>
          <p14:tracePt t="23929" x="5599113" y="3529013"/>
          <p14:tracePt t="23945" x="5610225" y="3517900"/>
          <p14:tracePt t="23962" x="5630863" y="3502025"/>
          <p14:tracePt t="23979" x="5637213" y="3495675"/>
          <p14:tracePt t="23996" x="5657850" y="3479800"/>
          <p14:tracePt t="24012" x="5673725" y="3452813"/>
          <p14:tracePt t="24029" x="5691188" y="3448050"/>
          <p14:tracePt t="29582" x="5576888" y="3529013"/>
          <p14:tracePt t="29620" x="5534025" y="3567113"/>
          <p14:tracePt t="29632" x="5484813" y="3605213"/>
          <p14:tracePt t="29641" x="5430838" y="3652838"/>
          <p14:tracePt t="29650" x="5334000" y="3722688"/>
          <p14:tracePt t="29679" x="5241925" y="3787775"/>
          <p14:tracePt t="29713" x="5102225" y="3886200"/>
          <p14:tracePt t="29746" x="4956175" y="3987800"/>
          <p14:tracePt t="29763" x="4760913" y="4025900"/>
          <p14:tracePt t="29779" x="4648200" y="4037013"/>
          <p14:tracePt t="29796" x="4183063" y="4037013"/>
          <p14:tracePt t="29813" x="3794125" y="3956050"/>
          <p14:tracePt t="29829" x="3636963" y="3906838"/>
          <p14:tracePt t="29846" x="2951163" y="3717925"/>
          <p14:tracePt t="29863" x="2263775" y="3556000"/>
          <p14:tracePt t="29879" x="1885950" y="3486150"/>
          <p14:tracePt t="29896" x="1539875" y="3425825"/>
          <p14:tracePt t="29913" x="1350963" y="3394075"/>
          <p14:tracePt t="29929" x="1189038" y="3371850"/>
          <p14:tracePt t="29946" x="930275" y="3306763"/>
          <p14:tracePt t="29962" x="681038" y="3236913"/>
          <p14:tracePt t="29979" x="512763" y="3178175"/>
          <p14:tracePt t="29996" x="481013" y="3160713"/>
          <p14:tracePt t="30012" x="442913" y="3128963"/>
          <p14:tracePt t="30029" x="438150" y="3079750"/>
          <p14:tracePt t="30047" x="438150" y="3063875"/>
          <p14:tracePt t="30062" x="449263" y="2971800"/>
          <p14:tracePt t="30079" x="503238" y="2886075"/>
          <p14:tracePt t="30095" x="530225" y="2843213"/>
          <p14:tracePt t="30112" x="649288" y="2724150"/>
          <p14:tracePt t="30129" x="703263" y="2686050"/>
          <p14:tracePt t="30146" x="831850" y="2578100"/>
          <p14:tracePt t="30162" x="977900" y="2528888"/>
          <p14:tracePt t="30179" x="1027113" y="2528888"/>
          <p14:tracePt t="30195" x="1193800" y="2535238"/>
          <p14:tracePt t="30212" x="1420813" y="2598738"/>
          <p14:tracePt t="30229" x="1512888" y="2632075"/>
          <p14:tracePt t="30245" x="1708150" y="2713038"/>
          <p14:tracePt t="30262" x="1809750" y="2767013"/>
          <p14:tracePt t="30279" x="1863725" y="2794000"/>
          <p14:tracePt t="30295" x="1870075" y="2809875"/>
          <p14:tracePt t="30313" x="1870075" y="2843213"/>
          <p14:tracePt t="30329" x="1870075" y="2863850"/>
          <p14:tracePt t="30346" x="1863725" y="2906713"/>
          <p14:tracePt t="30362" x="1827213" y="2967038"/>
          <p14:tracePt t="30379" x="1762125" y="3048000"/>
          <p14:tracePt t="30395" x="1728788" y="3079750"/>
          <p14:tracePt t="30412" x="1616075" y="3167063"/>
          <p14:tracePt t="30429" x="1582738" y="3194050"/>
          <p14:tracePt t="30445" x="1535113" y="3221038"/>
          <p14:tracePt t="30462" x="1524000" y="3232150"/>
          <p14:tracePt t="30501" x="1546225" y="3209925"/>
          <p14:tracePt t="30512" x="1562100" y="3194050"/>
          <p14:tracePt t="30529" x="1577975" y="3187700"/>
          <p14:tracePt t="30546" x="1589088" y="3178175"/>
          <p14:tracePt t="30652" x="1582738" y="3178175"/>
          <p14:tracePt t="30661" x="1566863" y="3187700"/>
          <p14:tracePt t="30670" x="1524000" y="3205163"/>
          <p14:tracePt t="30680" x="1492250" y="3221038"/>
          <p14:tracePt t="30695" x="1454150" y="3236913"/>
          <p14:tracePt t="30712" x="1431925" y="3241675"/>
          <p14:tracePt t="30821" x="1474788" y="3252788"/>
          <p14:tracePt t="30832" x="1674813" y="3302000"/>
          <p14:tracePt t="30840" x="1901825" y="3344863"/>
          <p14:tracePt t="30850" x="2459038" y="3459163"/>
          <p14:tracePt t="30862" x="3133725" y="3540125"/>
          <p14:tracePt t="30879" x="3598863" y="3578225"/>
          <p14:tracePt t="30896" x="4960938" y="3636963"/>
          <p14:tracePt t="30912" x="6064250" y="3805238"/>
          <p14:tracePt t="30929" x="6334125" y="3836988"/>
          <p14:tracePt t="30945" x="6808788" y="3940175"/>
          <p14:tracePt t="30962" x="6853238" y="3940175"/>
          <p14:tracePt t="30979" x="6853238" y="3944938"/>
          <p14:tracePt t="31051" x="6846888" y="3949700"/>
          <p14:tracePt t="31061" x="6842125" y="3956050"/>
          <p14:tracePt t="31070" x="6831013" y="3971925"/>
          <p14:tracePt t="31090" x="6824663" y="3976688"/>
          <p14:tracePt t="31111" x="6819900" y="3983038"/>
          <p14:tracePt t="31211" x="6815138" y="3987800"/>
          <p14:tracePt t="31223" x="6788150" y="3994150"/>
          <p14:tracePt t="31230" x="6711950" y="3994150"/>
          <p14:tracePt t="31245" x="6626225" y="3994150"/>
          <p14:tracePt t="31262" x="6408738" y="3994150"/>
          <p14:tracePt t="31279" x="6307138" y="4003675"/>
          <p14:tracePt t="31296" x="6084888" y="4003675"/>
          <p14:tracePt t="31312" x="5826125" y="4003675"/>
          <p14:tracePt t="31329" x="5646738" y="4003675"/>
          <p14:tracePt t="31346" x="5522913" y="4003675"/>
          <p14:tracePt t="31362" x="5345113" y="3998913"/>
          <p14:tracePt t="31379" x="5295900" y="3998913"/>
          <p14:tracePt t="31395" x="5149850" y="3971925"/>
          <p14:tracePt t="31412" x="5091113" y="3956050"/>
          <p14:tracePt t="31429" x="5037138" y="3944938"/>
          <p14:tracePt t="31445" x="4999038" y="3933825"/>
          <p14:tracePt t="31462" x="4956175" y="3917950"/>
          <p14:tracePt t="31479" x="4895850" y="3902075"/>
          <p14:tracePt t="31496" x="4868863" y="3895725"/>
          <p14:tracePt t="31512" x="4776788" y="3886200"/>
          <p14:tracePt t="31529" x="4745038" y="3879850"/>
          <p14:tracePt t="31532" x="4733925" y="3875088"/>
          <p14:tracePt t="31602" x="4729163" y="3875088"/>
          <p14:tracePt t="31614" x="4722813" y="3875088"/>
          <p14:tracePt t="31621" x="4718050" y="3875088"/>
          <p14:tracePt t="31630" x="4706938" y="3868738"/>
          <p14:tracePt t="31646" x="4691063" y="3868738"/>
          <p14:tracePt t="31662" x="4684713" y="3868738"/>
          <p14:tracePt t="31689" x="4684713" y="3863975"/>
          <p14:tracePt t="31699" x="4695825" y="3848100"/>
          <p14:tracePt t="31712" x="4733925" y="3814763"/>
          <p14:tracePt t="31730" x="4765675" y="3794125"/>
          <p14:tracePt t="31746" x="4949825" y="3756025"/>
          <p14:tracePt t="31762" x="5291138" y="3756025"/>
          <p14:tracePt t="31779" x="5430838" y="3756025"/>
          <p14:tracePt t="31796" x="5792788" y="3740150"/>
          <p14:tracePt t="31813" x="6053138" y="3729038"/>
          <p14:tracePt t="31829" x="6430963" y="3695700"/>
          <p14:tracePt t="31846" x="6646863" y="3686175"/>
          <p14:tracePt t="31862" x="6754813" y="3648075"/>
          <p14:tracePt t="31879" x="6765925" y="3641725"/>
          <p14:tracePt t="31912" x="6770688" y="3636963"/>
          <p14:tracePt t="31929" x="6777038" y="3632200"/>
          <p14:tracePt t="31945" x="6781800" y="3614738"/>
          <p14:tracePt t="31962" x="6781800" y="3571875"/>
          <p14:tracePt t="31979" x="6777038" y="3544888"/>
          <p14:tracePt t="31996" x="6707188" y="3432175"/>
          <p14:tracePt t="32012" x="6608763" y="3279775"/>
          <p14:tracePt t="32029" x="6570663" y="3232150"/>
          <p14:tracePt t="32031" x="6500813" y="3171825"/>
          <p14:tracePt t="32047" x="6457950" y="3140075"/>
          <p14:tracePt t="32063" x="6235700" y="3048000"/>
          <p14:tracePt t="32079" x="6080125" y="2987675"/>
          <p14:tracePt t="32096" x="5934075" y="2967038"/>
          <p14:tracePt t="32113" x="5722938" y="2955925"/>
          <p14:tracePt t="32129" x="5641975" y="2951163"/>
          <p14:tracePt t="32147" x="5453063" y="2951163"/>
          <p14:tracePt t="32162" x="5230813" y="2955925"/>
          <p14:tracePt t="32179" x="5068888" y="2978150"/>
          <p14:tracePt t="32195" x="4772025" y="3025775"/>
          <p14:tracePt t="32212" x="4594225" y="3063875"/>
          <p14:tracePt t="32229" x="4464050" y="3106738"/>
          <p14:tracePt t="32245" x="4259263" y="3214688"/>
          <p14:tracePt t="32262" x="4086225" y="3328988"/>
          <p14:tracePt t="32279" x="3960813" y="3421063"/>
          <p14:tracePt t="32296" x="3841750" y="3524250"/>
          <p14:tracePt t="32313" x="3767138" y="3614738"/>
          <p14:tracePt t="32329" x="3751263" y="3659188"/>
          <p14:tracePt t="32346" x="3740150" y="3668713"/>
          <p14:tracePt t="32362" x="3733800" y="3695700"/>
          <p14:tracePt t="32379" x="3733800" y="3713163"/>
          <p14:tracePt t="32395" x="3733800" y="3717925"/>
          <p14:tracePt t="32412" x="3744913" y="3733800"/>
          <p14:tracePt t="32429" x="3760788" y="3749675"/>
          <p14:tracePt t="32446" x="3832225" y="3787775"/>
          <p14:tracePt t="32462" x="4025900" y="3832225"/>
          <p14:tracePt t="32479" x="4102100" y="3836988"/>
          <p14:tracePt t="32495" x="4414838" y="3848100"/>
          <p14:tracePt t="32512" x="4772025" y="3841750"/>
          <p14:tracePt t="32529" x="4884738" y="3832225"/>
          <p14:tracePt t="32530" x="4999038" y="3821113"/>
          <p14:tracePt t="32546" x="5176838" y="3798888"/>
          <p14:tracePt t="32563" x="5376863" y="3776663"/>
          <p14:tracePt t="32579" x="5534025" y="3767138"/>
          <p14:tracePt t="32596" x="5803900" y="3713163"/>
          <p14:tracePt t="32612" x="5972175" y="3659188"/>
          <p14:tracePt t="32629" x="6091238" y="3609975"/>
          <p14:tracePt t="32646" x="6192838" y="3544888"/>
          <p14:tracePt t="32662" x="6289675" y="3468688"/>
          <p14:tracePt t="32679" x="6327775" y="3441700"/>
          <p14:tracePt t="32695" x="6345238" y="3432175"/>
          <p14:tracePt t="32712" x="6354763" y="3414713"/>
          <p14:tracePt t="32729" x="6361113" y="3405188"/>
          <p14:tracePt t="32746" x="6361113" y="3371850"/>
          <p14:tracePt t="32762" x="6361113" y="3328988"/>
          <p14:tracePt t="32779" x="6354763" y="3317875"/>
          <p14:tracePt t="32796" x="6334125" y="3286125"/>
          <p14:tracePt t="32812" x="6284913" y="3248025"/>
          <p14:tracePt t="32829" x="6257925" y="3232150"/>
          <p14:tracePt t="32845" x="6172200" y="3194050"/>
          <p14:tracePt t="32862" x="6042025" y="3187700"/>
          <p14:tracePt t="32879" x="5976938" y="3178175"/>
          <p14:tracePt t="32895" x="5873750" y="3178175"/>
          <p14:tracePt t="32912" x="5815013" y="3187700"/>
          <p14:tracePt t="32929" x="5788025" y="3205163"/>
          <p14:tracePt t="32945" x="5765800" y="3225800"/>
          <p14:tracePt t="32962" x="5722938" y="3263900"/>
          <p14:tracePt t="32979" x="5684838" y="3313113"/>
          <p14:tracePt t="32996" x="5614988" y="3398838"/>
          <p14:tracePt t="33012" x="5565775" y="3463925"/>
          <p14:tracePt t="33029" x="5527675" y="3524250"/>
          <p14:tracePt t="33031" x="5511800" y="3556000"/>
          <p14:tracePt t="33046" x="5500688" y="3582988"/>
          <p14:tracePt t="33062" x="5495925" y="3675063"/>
          <p14:tracePt t="33079" x="5527675" y="3771900"/>
          <p14:tracePt t="33096" x="5565775" y="3794125"/>
          <p14:tracePt t="33112" x="5722938" y="3841750"/>
          <p14:tracePt t="33129" x="5810250" y="3852863"/>
          <p14:tracePt t="33146" x="6084888" y="3852863"/>
          <p14:tracePt t="33162" x="6311900" y="3848100"/>
          <p14:tracePt t="33179" x="6365875" y="3841750"/>
          <p14:tracePt t="33195" x="6442075" y="3810000"/>
          <p14:tracePt t="33212" x="6457950" y="3798888"/>
          <p14:tracePt t="33229" x="6469063" y="3798888"/>
          <p14:tracePt t="33246" x="6538913" y="3783013"/>
          <p14:tracePt t="33262" x="6642100" y="3783013"/>
          <p14:tracePt t="33279" x="6684963" y="3776663"/>
          <p14:tracePt t="33295" x="6716713" y="3767138"/>
          <p14:tracePt t="33313" x="6723063" y="3767138"/>
          <p14:tracePt t="33346" x="6734175" y="3760788"/>
          <p14:tracePt t="33362" x="6750050" y="3756025"/>
          <p14:tracePt t="33379" x="6781800" y="3756025"/>
          <p14:tracePt t="33395" x="6804025" y="3756025"/>
          <p14:tracePt t="33412" x="6842125" y="3756025"/>
          <p14:tracePt t="33429" x="6862763" y="3756025"/>
          <p14:tracePt t="33446" x="6880225" y="3756025"/>
          <p14:tracePt t="33463" x="6884988" y="3756025"/>
          <p14:tracePt t="33479" x="6889750" y="3749675"/>
          <p14:tracePt t="33495" x="6900863" y="3744913"/>
          <p14:tracePt t="33512" x="6927850" y="3740150"/>
          <p14:tracePt t="33529" x="6954838" y="3740150"/>
          <p14:tracePt t="33532" x="6992938" y="3740150"/>
          <p14:tracePt t="33547" x="7019925" y="3740150"/>
          <p14:tracePt t="33563" x="7085013" y="3740150"/>
          <p14:tracePt t="33579" x="7143750" y="3740150"/>
          <p14:tracePt t="33596" x="7165975" y="3740150"/>
          <p14:tracePt t="33612" x="7208838" y="3740150"/>
          <p14:tracePt t="33629" x="7219950" y="3740150"/>
          <p14:tracePt t="33645" x="7269163" y="3740150"/>
          <p14:tracePt t="33662" x="7300913" y="3740150"/>
          <p14:tracePt t="33679" x="7312025" y="3740150"/>
          <p14:tracePt t="33695" x="7343775" y="3740150"/>
          <p14:tracePt t="33712" x="7361238" y="3740150"/>
          <p14:tracePt t="33729" x="7381875" y="3740150"/>
          <p14:tracePt t="33746" x="7415213" y="3740150"/>
          <p14:tracePt t="33762" x="7431088" y="3740150"/>
          <p14:tracePt t="33779" x="7446963" y="3740150"/>
          <p14:tracePt t="33796" x="7458075" y="3740150"/>
          <p14:tracePt t="33813" x="7469188" y="3740150"/>
          <p14:tracePt t="33846" x="7473950" y="3740150"/>
          <p14:tracePt t="33870" x="7478713" y="3740150"/>
          <p14:tracePt t="33890" x="7485063" y="3733800"/>
          <p14:tracePt t="33900" x="7489825" y="3729038"/>
          <p14:tracePt t="33912" x="7496175" y="3729038"/>
          <p14:tracePt t="33929" x="7496175" y="3722688"/>
          <p14:tracePt t="33946" x="7500938" y="3717925"/>
          <p14:tracePt t="33962" x="7505700" y="371792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等位接続詞が結び付けているのは？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199" y="1825624"/>
            <a:ext cx="10948147" cy="486428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altLang="ja-JP" sz="3200" dirty="0"/>
              <a:t>1</a:t>
            </a:r>
            <a:r>
              <a:rPr lang="ja-JP" altLang="en-US" sz="3200" dirty="0" err="1"/>
              <a:t>．</a:t>
            </a:r>
            <a:r>
              <a:rPr lang="en-US" altLang="ja-JP" sz="3200" dirty="0"/>
              <a:t>I love my wife </a:t>
            </a:r>
            <a:r>
              <a:rPr lang="en-US" altLang="ja-JP" sz="3200" b="1" i="1" dirty="0"/>
              <a:t>and</a:t>
            </a:r>
            <a:r>
              <a:rPr lang="en-US" altLang="ja-JP" sz="3200" dirty="0"/>
              <a:t> my wife loves me. </a:t>
            </a:r>
            <a:endParaRPr lang="ja-JP" altLang="ja-JP" sz="3200" dirty="0"/>
          </a:p>
          <a:p>
            <a:pPr marL="0" lvl="0" indent="0">
              <a:buNone/>
            </a:pPr>
            <a:r>
              <a:rPr lang="en-US" altLang="ja-JP" sz="3200" dirty="0"/>
              <a:t>2.  I will call you either tomorrow </a:t>
            </a:r>
            <a:r>
              <a:rPr lang="en-US" altLang="ja-JP" sz="3200" b="1" i="1" dirty="0"/>
              <a:t>or</a:t>
            </a:r>
            <a:r>
              <a:rPr lang="en-US" altLang="ja-JP" sz="3200" dirty="0"/>
              <a:t> the day after tomorrow.</a:t>
            </a:r>
            <a:endParaRPr lang="ja-JP" altLang="ja-JP" sz="3200" dirty="0"/>
          </a:p>
          <a:p>
            <a:pPr marL="514350" indent="-514350">
              <a:buAutoNum type="arabicPeriod" startAt="3"/>
            </a:pPr>
            <a:r>
              <a:rPr lang="en-US" altLang="ja-JP" sz="3200" dirty="0"/>
              <a:t>I fell in love with the young </a:t>
            </a:r>
            <a:r>
              <a:rPr lang="en-US" altLang="ja-JP" sz="3200" b="1" i="1" dirty="0"/>
              <a:t>and</a:t>
            </a:r>
            <a:r>
              <a:rPr lang="en-US" altLang="ja-JP" sz="3200" dirty="0"/>
              <a:t> beautiful woman, </a:t>
            </a:r>
          </a:p>
          <a:p>
            <a:pPr marL="0" indent="0">
              <a:buNone/>
            </a:pPr>
            <a:r>
              <a:rPr lang="en-US" altLang="ja-JP" sz="3200" b="1" i="1" dirty="0"/>
              <a:t>     but</a:t>
            </a:r>
            <a:r>
              <a:rPr lang="en-US" altLang="ja-JP" sz="3200" dirty="0"/>
              <a:t> she was married.</a:t>
            </a:r>
            <a:endParaRPr lang="ja-JP" altLang="ja-JP" sz="3200" dirty="0"/>
          </a:p>
          <a:p>
            <a:pPr marL="0" indent="0">
              <a:buNone/>
            </a:pPr>
            <a:r>
              <a:rPr lang="en-US" altLang="ja-JP" sz="3200" dirty="0"/>
              <a:t>4.  I closed my eyes </a:t>
            </a:r>
            <a:r>
              <a:rPr lang="en-US" altLang="ja-JP" sz="3200" b="1" i="1" dirty="0"/>
              <a:t>and</a:t>
            </a:r>
            <a:r>
              <a:rPr lang="en-US" altLang="ja-JP" sz="3200" dirty="0"/>
              <a:t> kissed my girlfriend.</a:t>
            </a:r>
            <a:endParaRPr lang="ja-JP" altLang="ja-JP" sz="3200" dirty="0"/>
          </a:p>
          <a:p>
            <a:pPr marL="0" indent="0">
              <a:buNone/>
            </a:pPr>
            <a:endParaRPr kumimoji="1" lang="en-US" altLang="ja-JP" sz="3200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19239F6C-3BEB-40CB-9086-955D7F010D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7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96"/>
    </mc:Choice>
    <mc:Fallback xmlns="">
      <p:transition spd="slow" advTm="43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530" x="1989138" y="3171825"/>
          <p14:tracePt t="7536" x="2000250" y="3155950"/>
          <p14:tracePt t="7543" x="2005013" y="3144838"/>
          <p14:tracePt t="7554" x="2009775" y="3124200"/>
          <p14:tracePt t="7570" x="2027238" y="3106738"/>
          <p14:tracePt t="7587" x="2047875" y="3074988"/>
          <p14:tracePt t="7604" x="2058988" y="3063875"/>
          <p14:tracePt t="7637" x="2070100" y="3036888"/>
          <p14:tracePt t="7671" x="2090738" y="2982913"/>
          <p14:tracePt t="7704" x="2097088" y="2924175"/>
          <p14:tracePt t="7720" x="2097088" y="2897188"/>
          <p14:tracePt t="7737" x="2097088" y="2852738"/>
          <p14:tracePt t="7754" x="2108200" y="2794000"/>
          <p14:tracePt t="7770" x="2112963" y="2755900"/>
          <p14:tracePt t="7787" x="2124075" y="2663825"/>
          <p14:tracePt t="7804" x="2151063" y="2535238"/>
          <p14:tracePt t="7820" x="2162175" y="2481263"/>
          <p14:tracePt t="7837" x="2209800" y="2312988"/>
          <p14:tracePt t="7854" x="2236788" y="2139950"/>
          <p14:tracePt t="7871" x="2247900" y="2074863"/>
          <p14:tracePt t="7887" x="2259013" y="1935163"/>
          <p14:tracePt t="7904" x="2263775" y="1831975"/>
          <p14:tracePt t="7920" x="2263775" y="1809750"/>
          <p14:tracePt t="7937" x="2263775" y="1793875"/>
          <p14:tracePt t="7954" x="2263775" y="1789113"/>
          <p14:tracePt t="7970" x="2263775" y="1782763"/>
          <p14:tracePt t="7987" x="2263775" y="1773238"/>
          <p14:tracePt t="8003" x="2263775" y="1766888"/>
          <p14:tracePt t="8020" x="2259013" y="1755775"/>
          <p14:tracePt t="8037" x="2243138" y="1755775"/>
          <p14:tracePt t="8053" x="2182813" y="1751013"/>
          <p14:tracePt t="8070" x="2128838" y="1751013"/>
          <p14:tracePt t="8087" x="2009775" y="1739900"/>
          <p14:tracePt t="8104" x="1847850" y="1728788"/>
          <p14:tracePt t="8120" x="1793875" y="1728788"/>
          <p14:tracePt t="8137" x="1616075" y="1708150"/>
          <p14:tracePt t="8154" x="1458913" y="1690688"/>
          <p14:tracePt t="8170" x="1393825" y="1681163"/>
          <p14:tracePt t="8187" x="1274763" y="1643063"/>
          <p14:tracePt t="8204" x="1177925" y="1600200"/>
          <p14:tracePt t="8220" x="1146175" y="1582738"/>
          <p14:tracePt t="8237" x="1058863" y="1528763"/>
          <p14:tracePt t="8254" x="977900" y="1470025"/>
          <p14:tracePt t="8270" x="935038" y="1431925"/>
          <p14:tracePt t="8287" x="874713" y="1377950"/>
          <p14:tracePt t="8304" x="842963" y="1335088"/>
          <p14:tracePt t="8320" x="804863" y="1296988"/>
          <p14:tracePt t="8337" x="777875" y="1258888"/>
          <p14:tracePt t="8354" x="757238" y="1204913"/>
          <p14:tracePt t="8370" x="739775" y="1166813"/>
          <p14:tracePt t="8387" x="730250" y="1135063"/>
          <p14:tracePt t="8404" x="730250" y="1085850"/>
          <p14:tracePt t="8420" x="735013" y="1054100"/>
          <p14:tracePt t="8437" x="784225" y="1004888"/>
          <p14:tracePt t="8453" x="842963" y="939800"/>
          <p14:tracePt t="8470" x="865188" y="919163"/>
          <p14:tracePt t="8487" x="930275" y="869950"/>
          <p14:tracePt t="8504" x="1027113" y="815975"/>
          <p14:tracePt t="8520" x="1069975" y="800100"/>
          <p14:tracePt t="8537" x="1184275" y="750888"/>
          <p14:tracePt t="8554" x="1312863" y="703263"/>
          <p14:tracePt t="8570" x="1366838" y="696913"/>
          <p14:tracePt t="8587" x="1512888" y="654050"/>
          <p14:tracePt t="8604" x="1636713" y="611188"/>
          <p14:tracePt t="8620" x="1735138" y="600075"/>
          <p14:tracePt t="8637" x="1890713" y="577850"/>
          <p14:tracePt t="8654" x="2043113" y="566738"/>
          <p14:tracePt t="8670" x="2155825" y="566738"/>
          <p14:tracePt t="8687" x="2308225" y="566738"/>
          <p14:tracePt t="8704" x="2513013" y="561975"/>
          <p14:tracePt t="8720" x="2589213" y="561975"/>
          <p14:tracePt t="8737" x="2724150" y="561975"/>
          <p14:tracePt t="8753" x="2816225" y="561975"/>
          <p14:tracePt t="8772" x="2897188" y="561975"/>
          <p14:tracePt t="8787" x="2913063" y="561975"/>
          <p14:tracePt t="8804" x="3021013" y="588963"/>
          <p14:tracePt t="8820" x="3063875" y="604838"/>
          <p14:tracePt t="8837" x="3248025" y="676275"/>
          <p14:tracePt t="8854" x="3382963" y="746125"/>
          <p14:tracePt t="8870" x="3463925" y="793750"/>
          <p14:tracePt t="8887" x="3556000" y="881063"/>
          <p14:tracePt t="8903" x="3605213" y="923925"/>
          <p14:tracePt t="8920" x="3636963" y="966788"/>
          <p14:tracePt t="8937" x="3659188" y="1011238"/>
          <p14:tracePt t="8954" x="3668713" y="1031875"/>
          <p14:tracePt t="8970" x="3675063" y="1054100"/>
          <p14:tracePt t="8987" x="3675063" y="1081088"/>
          <p14:tracePt t="9004" x="3675063" y="1101725"/>
          <p14:tracePt t="9020" x="3675063" y="1108075"/>
          <p14:tracePt t="9037" x="3675063" y="1112838"/>
          <p14:tracePt t="9054" x="3663950" y="1119188"/>
          <p14:tracePt t="9070" x="3641725" y="1128713"/>
          <p14:tracePt t="9087" x="3544888" y="1146175"/>
          <p14:tracePt t="9104" x="3360738" y="1173163"/>
          <p14:tracePt t="9120" x="3275013" y="1184275"/>
          <p14:tracePt t="9137" x="2940050" y="1220788"/>
          <p14:tracePt t="9153" x="2517775" y="1243013"/>
          <p14:tracePt t="9170" x="2393950" y="1243013"/>
          <p14:tracePt t="9187" x="2227263" y="1243013"/>
          <p14:tracePt t="9204" x="2171700" y="1243013"/>
          <p14:tracePt t="9220" x="2151063" y="1243013"/>
          <p14:tracePt t="9237" x="2128838" y="1243013"/>
          <p14:tracePt t="9254" x="2070100" y="1243013"/>
          <p14:tracePt t="9270" x="1982788" y="1243013"/>
          <p14:tracePt t="9287" x="1854200" y="1243013"/>
          <p14:tracePt t="9304" x="1663700" y="1211263"/>
          <p14:tracePt t="9320" x="1573213" y="1200150"/>
          <p14:tracePt t="9337" x="1492250" y="1184275"/>
          <p14:tracePt t="9354" x="1420813" y="1162050"/>
          <p14:tracePt t="9371" x="1389063" y="1150938"/>
          <p14:tracePt t="9387" x="1296988" y="1135063"/>
          <p14:tracePt t="9404" x="1204913" y="1119188"/>
          <p14:tracePt t="9420" x="1184275" y="1119188"/>
          <p14:tracePt t="9437" x="1150938" y="1119188"/>
          <p14:tracePt t="9454" x="1146175" y="1119188"/>
          <p14:tracePt t="9487" x="1139825" y="1119188"/>
          <p14:tracePt t="9503" x="1119188" y="1119188"/>
          <p14:tracePt t="9520" x="1112838" y="1119188"/>
          <p14:tracePt t="9537" x="1108075" y="1119188"/>
          <p14:tracePt t="9676" x="1101725" y="1119188"/>
          <p14:tracePt t="10249" x="1123950" y="1123950"/>
          <p14:tracePt t="10256" x="1173163" y="1135063"/>
          <p14:tracePt t="10270" x="1265238" y="1146175"/>
          <p14:tracePt t="10287" x="1382713" y="1173163"/>
          <p14:tracePt t="10303" x="1492250" y="1200150"/>
          <p14:tracePt t="10320" x="1512888" y="1204913"/>
          <p14:tracePt t="10337" x="1539875" y="1220788"/>
          <p14:tracePt t="10413" x="1546225" y="1220788"/>
          <p14:tracePt t="10437" x="1577975" y="1231900"/>
          <p14:tracePt t="10454" x="1589088" y="1238250"/>
          <p14:tracePt t="38242" x="2281238" y="1755775"/>
          <p14:tracePt t="38253" x="2398713" y="1827213"/>
          <p14:tracePt t="38270" x="2459038" y="1863725"/>
          <p14:tracePt t="38287" x="2562225" y="1944688"/>
          <p14:tracePt t="38303" x="2620963" y="2016125"/>
          <p14:tracePt t="38320" x="2636838" y="2058988"/>
          <p14:tracePt t="38353" x="2652713" y="2178050"/>
          <p14:tracePt t="38387" x="2578100" y="2290763"/>
          <p14:tracePt t="38420" x="2474913" y="2362200"/>
          <p14:tracePt t="38437" x="2459038" y="2382838"/>
          <p14:tracePt t="38453" x="2443163" y="2389188"/>
          <p14:tracePt t="38487" x="2425700" y="2351088"/>
          <p14:tracePt t="38503" x="2420938" y="2312988"/>
          <p14:tracePt t="38520" x="2420938" y="2297113"/>
          <p14:tracePt t="38537" x="2443163" y="2254250"/>
          <p14:tracePt t="38553" x="2524125" y="2171700"/>
          <p14:tracePt t="38570" x="2571750" y="2135188"/>
          <p14:tracePt t="38587" x="2755900" y="2043113"/>
          <p14:tracePt t="38603" x="2933700" y="2020888"/>
          <p14:tracePt t="38620" x="2989263" y="2020888"/>
          <p14:tracePt t="38637" x="3063875" y="2027238"/>
          <p14:tracePt t="38653" x="3113088" y="2054225"/>
          <p14:tracePt t="38670" x="3140075" y="2081213"/>
          <p14:tracePt t="38687" x="3155950" y="2101850"/>
          <p14:tracePt t="38703" x="3155950" y="2124075"/>
          <p14:tracePt t="38720" x="3155950" y="2135188"/>
          <p14:tracePt t="38737" x="3155950" y="2144713"/>
          <p14:tracePt t="38753" x="3151188" y="2162175"/>
          <p14:tracePt t="38770" x="3144838" y="2171700"/>
          <p14:tracePt t="38787" x="3133725" y="2189163"/>
          <p14:tracePt t="38803" x="3124200" y="2198688"/>
          <p14:tracePt t="38820" x="3124200" y="2205038"/>
          <p14:tracePt t="38836" x="3106738" y="2216150"/>
          <p14:tracePt t="38853" x="3090863" y="2220913"/>
          <p14:tracePt t="38871" x="3079750" y="2236788"/>
          <p14:tracePt t="38887" x="3070225" y="2243138"/>
          <p14:tracePt t="38903" x="3032125" y="2263775"/>
          <p14:tracePt t="38920" x="3021013" y="2270125"/>
          <p14:tracePt t="38937" x="2994025" y="2274888"/>
          <p14:tracePt t="38953" x="2978150" y="2290763"/>
          <p14:tracePt t="38970" x="2967038" y="2297113"/>
          <p14:tracePt t="38987" x="2960688" y="2301875"/>
          <p14:tracePt t="39003" x="2955925" y="2308225"/>
          <p14:tracePt t="39020" x="2951163" y="2308225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5689" y="196777"/>
            <a:ext cx="10515600" cy="1325563"/>
          </a:xfrm>
        </p:spPr>
        <p:txBody>
          <a:bodyPr/>
          <a:lstStyle/>
          <a:p>
            <a:r>
              <a:rPr lang="ja-JP" altLang="en-US" dirty="0"/>
              <a:t>名詞節と副詞節の見分け方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97533" y="3062313"/>
            <a:ext cx="10861623" cy="25290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200" b="1" dirty="0">
                <a:solidFill>
                  <a:srgbClr val="0070C0"/>
                </a:solidFill>
              </a:rPr>
              <a:t>Tell me </a:t>
            </a:r>
            <a:r>
              <a:rPr lang="en-US" altLang="ja-JP" sz="3200" dirty="0"/>
              <a:t>when he came back.    (</a:t>
            </a:r>
            <a:r>
              <a:rPr lang="ja-JP" altLang="en-US" sz="3200" dirty="0"/>
              <a:t>名詞節・副詞節）</a:t>
            </a:r>
            <a:endParaRPr lang="en-US" altLang="ja-JP" sz="3200" dirty="0"/>
          </a:p>
          <a:p>
            <a:pPr marL="0" indent="0">
              <a:buNone/>
            </a:pPr>
            <a:r>
              <a:rPr lang="en-US" altLang="ja-JP" sz="3200" b="1" dirty="0">
                <a:solidFill>
                  <a:srgbClr val="0070C0"/>
                </a:solidFill>
              </a:rPr>
              <a:t>I was sleeping </a:t>
            </a:r>
            <a:r>
              <a:rPr lang="en-US" altLang="ja-JP" sz="3200" dirty="0"/>
              <a:t>when he came back. </a:t>
            </a:r>
            <a:r>
              <a:rPr lang="ja-JP" altLang="en-US" sz="3200" dirty="0"/>
              <a:t>　</a:t>
            </a:r>
            <a:r>
              <a:rPr lang="en-US" altLang="ja-JP" sz="3200" dirty="0"/>
              <a:t>(</a:t>
            </a:r>
            <a:r>
              <a:rPr lang="ja-JP" altLang="en-US" sz="3200" dirty="0"/>
              <a:t>名詞節・副詞節）</a:t>
            </a:r>
            <a:endParaRPr lang="en-US" altLang="ja-JP" sz="3200" dirty="0"/>
          </a:p>
          <a:p>
            <a:pPr marL="0" indent="0">
              <a:buNone/>
            </a:pPr>
            <a:r>
              <a:rPr lang="en-US" altLang="ja-JP" sz="3200" b="1" dirty="0">
                <a:solidFill>
                  <a:srgbClr val="0070C0"/>
                </a:solidFill>
              </a:rPr>
              <a:t>Do you know </a:t>
            </a:r>
            <a:r>
              <a:rPr lang="en-US" altLang="ja-JP" sz="3200" dirty="0"/>
              <a:t>if he is coming tomorrow?</a:t>
            </a:r>
            <a:r>
              <a:rPr lang="ja-JP" altLang="en-US" sz="3200" dirty="0"/>
              <a:t>　</a:t>
            </a:r>
            <a:r>
              <a:rPr lang="en-US" altLang="ja-JP" sz="3200" dirty="0"/>
              <a:t>(</a:t>
            </a:r>
            <a:r>
              <a:rPr lang="ja-JP" altLang="en-US" sz="3200" dirty="0"/>
              <a:t>名詞節・副詞節）</a:t>
            </a:r>
            <a:endParaRPr lang="en-US" altLang="ja-JP" sz="3200" dirty="0"/>
          </a:p>
          <a:p>
            <a:pPr marL="0" indent="0">
              <a:buNone/>
            </a:pPr>
            <a:r>
              <a:rPr kumimoji="1" lang="en-US" altLang="ja-JP" sz="3200" b="1" dirty="0">
                <a:solidFill>
                  <a:srgbClr val="0070C0"/>
                </a:solidFill>
              </a:rPr>
              <a:t>I won’t go </a:t>
            </a:r>
            <a:r>
              <a:rPr kumimoji="1" lang="en-US" altLang="ja-JP" sz="3200" dirty="0"/>
              <a:t>if he is coming tomorrow.</a:t>
            </a:r>
            <a:r>
              <a:rPr kumimoji="1" lang="ja-JP" altLang="en-US" sz="3200" dirty="0"/>
              <a:t>　</a:t>
            </a:r>
            <a:r>
              <a:rPr lang="en-US" altLang="ja-JP" sz="3200" dirty="0"/>
              <a:t> (</a:t>
            </a:r>
            <a:r>
              <a:rPr lang="ja-JP" altLang="en-US" sz="3200" dirty="0"/>
              <a:t>名詞節・副詞節）</a:t>
            </a:r>
            <a:endParaRPr lang="en-US" altLang="ja-JP" sz="3200" dirty="0"/>
          </a:p>
          <a:p>
            <a:pPr marL="0" indent="0">
              <a:buNone/>
            </a:pPr>
            <a:endParaRPr kumimoji="1" lang="ja-JP" altLang="en-US" sz="3200" dirty="0"/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845689" y="2009241"/>
            <a:ext cx="9722377" cy="6552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altLang="ja-JP" sz="3200" dirty="0"/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897533" y="1522816"/>
            <a:ext cx="11109588" cy="1224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dirty="0"/>
              <a:t>接続詞＋文を除いて意味が通じれば副詞節、目的語がかけていれば名詞節</a:t>
            </a:r>
            <a:endParaRPr lang="en-US" altLang="ja-JP" sz="3200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E4DD7DBA-C4D6-4B1A-A069-58D2F61BD4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6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1"/>
    </mc:Choice>
    <mc:Fallback xmlns="">
      <p:transition spd="slow" advTm="11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60" x="3133725" y="5480050"/>
          <p14:tracePt t="1567" x="2852738" y="5554663"/>
          <p14:tracePt t="1582" x="2274888" y="5653088"/>
          <p14:tracePt t="1599" x="2009775" y="5673725"/>
          <p14:tracePt t="1616" x="1566863" y="5603875"/>
          <p14:tracePt t="1632" x="1465263" y="5554663"/>
          <p14:tracePt t="1649" x="1308100" y="5376863"/>
          <p14:tracePt t="1665" x="1243013" y="5253038"/>
          <p14:tracePt t="1699" x="1108075" y="4468813"/>
          <p14:tracePt t="1732" x="1069975" y="4086225"/>
          <p14:tracePt t="1766" x="1101725" y="3987800"/>
          <p14:tracePt t="1783" x="1123950" y="3967163"/>
          <p14:tracePt t="1799" x="1220788" y="3875088"/>
          <p14:tracePt t="1816" x="1281113" y="3825875"/>
          <p14:tracePt t="1832" x="1458913" y="3679825"/>
          <p14:tracePt t="1849" x="1620838" y="3556000"/>
          <p14:tracePt t="1866" x="1681163" y="3506788"/>
          <p14:tracePt t="1882" x="1789113" y="3378200"/>
          <p14:tracePt t="1899" x="1885950" y="3236913"/>
          <p14:tracePt t="1916" x="1966913" y="3144838"/>
          <p14:tracePt t="1932" x="2108200" y="2998788"/>
          <p14:tracePt t="1949" x="2297113" y="2816225"/>
          <p14:tracePt t="1966" x="2447925" y="2690813"/>
          <p14:tracePt t="1970" x="2540000" y="2620963"/>
          <p14:tracePt t="1984" x="2647950" y="2535238"/>
          <p14:tracePt t="1999" x="2740025" y="2459038"/>
          <p14:tracePt t="2016" x="2798763" y="2409825"/>
          <p14:tracePt t="2032" x="2816225" y="2393950"/>
          <p14:tracePt t="2138" x="2789238" y="2409825"/>
          <p14:tracePt t="2147" x="2674938" y="2508250"/>
          <p14:tracePt t="2159" x="2517775" y="2616200"/>
          <p14:tracePt t="2168" x="2081213" y="2940050"/>
          <p14:tracePt t="2182" x="1789113" y="3178175"/>
          <p14:tracePt t="2199" x="1458913" y="3378200"/>
          <p14:tracePt t="2216" x="1454150" y="3378200"/>
          <p14:tracePt t="2232" x="1474788" y="3324225"/>
          <p14:tracePt t="2250" x="1512888" y="3178175"/>
          <p14:tracePt t="2266" x="1524000" y="3101975"/>
          <p14:tracePt t="2282" x="1535113" y="2820988"/>
          <p14:tracePt t="2299" x="1582738" y="2474913"/>
          <p14:tracePt t="2316" x="1643063" y="2270125"/>
          <p14:tracePt t="2332" x="1728788" y="2108200"/>
          <p14:tracePt t="2349" x="1766888" y="2058988"/>
          <p14:tracePt t="2366" x="1820863" y="2020888"/>
          <p14:tracePt t="2382" x="1843088" y="2016125"/>
          <p14:tracePt t="2399" x="1928813" y="2009775"/>
          <p14:tracePt t="2416" x="2009775" y="2000250"/>
          <p14:tracePt t="2432" x="2101850" y="1973263"/>
          <p14:tracePt t="2449" x="2200275" y="1935163"/>
          <p14:tracePt t="2466" x="2236788" y="1935163"/>
          <p14:tracePt t="2467" x="2312988" y="1935163"/>
          <p14:tracePt t="2483" x="2366963" y="1935163"/>
          <p14:tracePt t="2499" x="2566988" y="1935163"/>
          <p14:tracePt t="2516" x="2755900" y="1935163"/>
          <p14:tracePt t="2532" x="2859088" y="1928813"/>
          <p14:tracePt t="2549" x="2960688" y="1928813"/>
          <p14:tracePt t="2566" x="2989263" y="1928813"/>
          <p14:tracePt t="2582" x="3074988" y="1928813"/>
          <p14:tracePt t="2599" x="3236913" y="1928813"/>
          <p14:tracePt t="2616" x="3302000" y="1928813"/>
          <p14:tracePt t="2632" x="3468688" y="1917700"/>
          <p14:tracePt t="2649" x="3648075" y="1897063"/>
          <p14:tracePt t="2666" x="3695700" y="1897063"/>
          <p14:tracePt t="2683" x="3814763" y="1885950"/>
          <p14:tracePt t="2699" x="3890963" y="1885950"/>
          <p14:tracePt t="2716" x="4010025" y="1874838"/>
          <p14:tracePt t="2732" x="4095750" y="1870075"/>
          <p14:tracePt t="2749" x="4225925" y="1847850"/>
          <p14:tracePt t="2766" x="4421188" y="1827213"/>
          <p14:tracePt t="2782" x="4506913" y="1820863"/>
          <p14:tracePt t="2799" x="4733925" y="1809750"/>
          <p14:tracePt t="2816" x="4891088" y="1800225"/>
          <p14:tracePt t="2832" x="5084763" y="1778000"/>
          <p14:tracePt t="2849" x="5273675" y="1766888"/>
          <p14:tracePt t="2866" x="5338763" y="1766888"/>
          <p14:tracePt t="2882" x="5507038" y="1739900"/>
          <p14:tracePt t="2899" x="5684838" y="1708150"/>
          <p14:tracePt t="2916" x="5749925" y="1690688"/>
          <p14:tracePt t="2932" x="5934075" y="1647825"/>
          <p14:tracePt t="2949" x="6100763" y="1620838"/>
          <p14:tracePt t="2966" x="6165850" y="1600200"/>
          <p14:tracePt t="2968" x="6242050" y="1582738"/>
          <p14:tracePt t="2983" x="6300788" y="1562100"/>
          <p14:tracePt t="3000" x="6381750" y="1528763"/>
          <p14:tracePt t="3016" x="6415088" y="1519238"/>
          <p14:tracePt t="3032" x="6484938" y="1485900"/>
          <p14:tracePt t="3049" x="6561138" y="1447800"/>
          <p14:tracePt t="3066" x="6581775" y="1431925"/>
          <p14:tracePt t="3082" x="6635750" y="1400175"/>
          <p14:tracePt t="3099" x="6669088" y="1373188"/>
          <p14:tracePt t="3117" x="6711950" y="1350963"/>
          <p14:tracePt t="3133" x="6788150" y="1308100"/>
          <p14:tracePt t="3150" x="6862763" y="1265238"/>
          <p14:tracePt t="3166" x="6938963" y="1220788"/>
          <p14:tracePt t="3182" x="6965950" y="1216025"/>
          <p14:tracePt t="3199" x="7035800" y="1173163"/>
          <p14:tracePt t="3216" x="7069138" y="1150938"/>
          <p14:tracePt t="3233" x="7123113" y="1092200"/>
          <p14:tracePt t="3250" x="7192963" y="1031875"/>
          <p14:tracePt t="3266" x="7235825" y="989013"/>
          <p14:tracePt t="3282" x="7242175" y="984250"/>
          <p14:tracePt t="3299" x="7246938" y="973138"/>
          <p14:tracePt t="3316" x="7246938" y="966788"/>
          <p14:tracePt t="4196" x="7231063" y="977900"/>
          <p14:tracePt t="4216" x="7231063" y="984250"/>
          <p14:tracePt t="4232" x="7224713" y="984250"/>
          <p14:tracePt t="4249" x="7219950" y="993775"/>
          <p14:tracePt t="4266" x="7204075" y="1000125"/>
          <p14:tracePt t="4282" x="7192963" y="1011238"/>
          <p14:tracePt t="4316" x="7161213" y="1042988"/>
          <p14:tracePt t="4349" x="7112000" y="1081088"/>
          <p14:tracePt t="4382" x="7096125" y="1092200"/>
          <p14:tracePt t="4399" x="7078663" y="1101725"/>
          <p14:tracePt t="4416" x="7073900" y="1108075"/>
          <p14:tracePt t="4432" x="7042150" y="1123950"/>
          <p14:tracePt t="4449" x="6997700" y="1166813"/>
          <p14:tracePt t="4466" x="6965950" y="1189038"/>
          <p14:tracePt t="4468" x="6943725" y="1204913"/>
          <p14:tracePt t="4482" x="6884988" y="1231900"/>
          <p14:tracePt t="4499" x="6770688" y="1274763"/>
          <p14:tracePt t="4516" x="6689725" y="1301750"/>
          <p14:tracePt t="4532" x="6619875" y="1328738"/>
          <p14:tracePt t="4549" x="6550025" y="1362075"/>
          <p14:tracePt t="4566" x="6415088" y="1409700"/>
          <p14:tracePt t="4583" x="6269038" y="1443038"/>
          <p14:tracePt t="4599" x="5864225" y="1539875"/>
          <p14:tracePt t="4616" x="5464175" y="1604963"/>
          <p14:tracePt t="4632" x="5075238" y="1658938"/>
          <p14:tracePt t="4649" x="4506913" y="1735138"/>
          <p14:tracePt t="4666" x="4214813" y="1766888"/>
          <p14:tracePt t="4682" x="4005263" y="1766888"/>
          <p14:tracePt t="4699" x="3810000" y="1800225"/>
          <p14:tracePt t="4716" x="3641725" y="1827213"/>
          <p14:tracePt t="4732" x="3578225" y="1827213"/>
          <p14:tracePt t="4749" x="3425825" y="1858963"/>
          <p14:tracePt t="4766" x="3290888" y="1874838"/>
          <p14:tracePt t="4782" x="3263900" y="1881188"/>
          <p14:tracePt t="4799" x="3198813" y="1890713"/>
          <p14:tracePt t="4816" x="3182938" y="1890713"/>
          <p14:tracePt t="4832" x="3167063" y="1890713"/>
          <p14:tracePt t="4849" x="3160713" y="1890713"/>
          <p14:tracePt t="4882" x="3155950" y="1890713"/>
          <p14:tracePt t="5086" x="3151188" y="1890713"/>
          <p14:tracePt t="5096" x="3144838" y="1890713"/>
          <p14:tracePt t="5137" x="3113088" y="1897063"/>
          <p14:tracePt t="5146" x="3079750" y="1901825"/>
          <p14:tracePt t="5157" x="3043238" y="1901825"/>
          <p14:tracePt t="5167" x="2940050" y="1912938"/>
          <p14:tracePt t="5182" x="2890838" y="1912938"/>
          <p14:tracePt t="5200" x="2762250" y="1924050"/>
          <p14:tracePt t="5217" x="2724150" y="1924050"/>
          <p14:tracePt t="5233" x="2620963" y="1924050"/>
          <p14:tracePt t="5249" x="2544763" y="1928813"/>
          <p14:tracePt t="5266" x="2497138" y="1928813"/>
          <p14:tracePt t="5282" x="2447925" y="1928813"/>
          <p14:tracePt t="5299" x="2378075" y="1939925"/>
          <p14:tracePt t="5316" x="2362200" y="1939925"/>
          <p14:tracePt t="5332" x="2335213" y="1939925"/>
          <p14:tracePt t="5349" x="2328863" y="1939925"/>
          <p14:tracePt t="5479" x="2324100" y="1939925"/>
          <p14:tracePt t="5790" x="2344738" y="1939925"/>
          <p14:tracePt t="5800" x="2371725" y="1939925"/>
          <p14:tracePt t="5807" x="2447925" y="1939925"/>
          <p14:tracePt t="5818" x="2513013" y="1939925"/>
          <p14:tracePt t="5832" x="2589213" y="1939925"/>
          <p14:tracePt t="5849" x="2825750" y="1939925"/>
          <p14:tracePt t="5866" x="2928938" y="1939925"/>
          <p14:tracePt t="5882" x="3140075" y="1939925"/>
          <p14:tracePt t="5916" x="3286125" y="1939925"/>
          <p14:tracePt t="5949" x="3371850" y="1939925"/>
          <p14:tracePt t="5984" x="3486150" y="1939925"/>
          <p14:tracePt t="5986" x="3513138" y="1939925"/>
          <p14:tracePt t="6000" x="3540125" y="1939925"/>
          <p14:tracePt t="6016" x="3556000" y="1939925"/>
          <p14:tracePt t="6147" x="3556000" y="1944688"/>
          <p14:tracePt t="6158" x="3551238" y="1944688"/>
          <p14:tracePt t="6171" x="3551238" y="1951038"/>
          <p14:tracePt t="6195" x="3544888" y="1951038"/>
          <p14:tracePt t="6199" x="3544888" y="1955800"/>
          <p14:tracePt t="6216" x="3540125" y="1955800"/>
          <p14:tracePt t="6232" x="3533775" y="1966913"/>
          <p14:tracePt t="7486" x="3506788" y="1989138"/>
          <p14:tracePt t="7496" x="3490913" y="2000250"/>
          <p14:tracePt t="7506" x="3421063" y="2063750"/>
          <p14:tracePt t="7517" x="3360738" y="2124075"/>
          <p14:tracePt t="7532" x="3275013" y="2205038"/>
          <p14:tracePt t="7549" x="3048000" y="2535238"/>
          <p14:tracePt t="7566" x="2960688" y="2686050"/>
          <p14:tracePt t="7599" x="2398713" y="3578225"/>
          <p14:tracePt t="7632" x="2128838" y="3902075"/>
          <p14:tracePt t="7665" x="1712913" y="4122738"/>
          <p14:tracePt t="7682" x="1382713" y="4237038"/>
          <p14:tracePt t="7699" x="1108075" y="4257675"/>
          <p14:tracePt t="7716" x="1031875" y="4257675"/>
          <p14:tracePt t="7732" x="892175" y="4264025"/>
          <p14:tracePt t="7749" x="811213" y="4248150"/>
          <p14:tracePt t="7766" x="730250" y="4241800"/>
          <p14:tracePt t="7783" x="665163" y="4221163"/>
          <p14:tracePt t="7799" x="566738" y="4194175"/>
          <p14:tracePt t="7816" x="503238" y="4167188"/>
          <p14:tracePt t="7832" x="427038" y="4122738"/>
          <p14:tracePt t="7849" x="404813" y="4095750"/>
          <p14:tracePt t="7866" x="400050" y="4059238"/>
          <p14:tracePt t="7882" x="400050" y="4025900"/>
          <p14:tracePt t="7899" x="458788" y="3890963"/>
          <p14:tracePt t="7916" x="512763" y="3787775"/>
          <p14:tracePt t="7932" x="600075" y="3636963"/>
          <p14:tracePt t="7949" x="676275" y="3533775"/>
          <p14:tracePt t="7966" x="696913" y="3513138"/>
          <p14:tracePt t="7970" x="735013" y="3468688"/>
          <p14:tracePt t="7983" x="766763" y="3452813"/>
          <p14:tracePt t="7999" x="881063" y="3378200"/>
          <p14:tracePt t="8016" x="923925" y="3360738"/>
          <p14:tracePt t="8032" x="1085850" y="3340100"/>
          <p14:tracePt t="8049" x="1254125" y="3340100"/>
          <p14:tracePt t="8066" x="1328738" y="3360738"/>
          <p14:tracePt t="8082" x="1366838" y="3394075"/>
          <p14:tracePt t="8099" x="1409700" y="3459163"/>
          <p14:tracePt t="8115" x="1427163" y="3479800"/>
          <p14:tracePt t="8132" x="1431925" y="3502025"/>
          <p14:tracePt t="8149" x="1431925" y="3506788"/>
          <p14:tracePt t="8449" x="1431925" y="3578225"/>
          <p14:tracePt t="8457" x="1420813" y="3663950"/>
          <p14:tracePt t="8468" x="1420813" y="3729038"/>
          <p14:tracePt t="8482" x="1420813" y="3783013"/>
          <p14:tracePt t="8499" x="1420813" y="3906838"/>
          <p14:tracePt t="8516" x="1420813" y="3976688"/>
          <p14:tracePt t="8532" x="1420813" y="3994150"/>
          <p14:tracePt t="8550" x="1420813" y="4010025"/>
          <p14:tracePt t="8566" x="1420813" y="4014788"/>
          <p14:tracePt t="8627" x="1420813" y="4010025"/>
          <p14:tracePt t="8637" x="1420813" y="4003675"/>
          <p14:tracePt t="8647" x="1427163" y="4003675"/>
          <p14:tracePt t="8658" x="1427163" y="3998913"/>
          <p14:tracePt t="8667" x="1427163" y="3994150"/>
          <p14:tracePt t="8682" x="1431925" y="3987800"/>
          <p14:tracePt t="8699" x="1438275" y="3987800"/>
          <p14:tracePt t="8716" x="1443038" y="3976688"/>
          <p14:tracePt t="8732" x="1447800" y="3971925"/>
          <p14:tracePt t="8749" x="1465263" y="3967163"/>
          <p14:tracePt t="8765" x="1492250" y="3967163"/>
          <p14:tracePt t="8782" x="1573213" y="3956050"/>
          <p14:tracePt t="8799" x="1751013" y="3940175"/>
          <p14:tracePt t="8816" x="2027238" y="3917950"/>
          <p14:tracePt t="8832" x="2139950" y="3906838"/>
          <p14:tracePt t="8849" x="2405063" y="3906838"/>
          <p14:tracePt t="8866" x="2528888" y="3895725"/>
          <p14:tracePt t="8882" x="2659063" y="3895725"/>
          <p14:tracePt t="8899" x="2717800" y="3895725"/>
          <p14:tracePt t="8916" x="2724150" y="3895725"/>
          <p14:tracePt t="9007" x="2728913" y="3895725"/>
          <p14:tracePt t="9240" x="2697163" y="3895725"/>
          <p14:tracePt t="9252" x="2659063" y="3913188"/>
          <p14:tracePt t="9257" x="2598738" y="3940175"/>
          <p14:tracePt t="9267" x="2470150" y="3983038"/>
          <p14:tracePt t="9282" x="2398713" y="4014788"/>
          <p14:tracePt t="9316" x="2162175" y="4133850"/>
          <p14:tracePt t="9349" x="1928813" y="4295775"/>
          <p14:tracePt t="9382" x="1789113" y="4387850"/>
          <p14:tracePt t="9399" x="1735138" y="4414838"/>
          <p14:tracePt t="9416" x="1712913" y="4430713"/>
          <p14:tracePt t="9432" x="1685925" y="4452938"/>
          <p14:tracePt t="9449" x="1674813" y="4457700"/>
          <p14:tracePt t="9568" x="1674813" y="4464050"/>
          <p14:tracePt t="9582" x="1674813" y="4468813"/>
          <p14:tracePt t="9588" x="1674813" y="4475163"/>
          <p14:tracePt t="9599" x="1681163" y="4479925"/>
          <p14:tracePt t="9616" x="1773238" y="4502150"/>
          <p14:tracePt t="9632" x="1843088" y="4522788"/>
          <p14:tracePt t="9649" x="2162175" y="4533900"/>
          <p14:tracePt t="9665" x="2270125" y="4533900"/>
          <p14:tracePt t="9682" x="2416175" y="4533900"/>
          <p14:tracePt t="9699" x="2420938" y="4533900"/>
          <p14:tracePt t="9736" x="2420938" y="4538663"/>
          <p14:tracePt t="9787" x="2416175" y="4538663"/>
          <p14:tracePt t="9798" x="2405063" y="4549775"/>
          <p14:tracePt t="9807" x="2398713" y="4549775"/>
          <p14:tracePt t="9818" x="2389188" y="4556125"/>
          <p14:tracePt t="9832" x="2378075" y="4572000"/>
          <p14:tracePt t="9849" x="2328863" y="4603750"/>
          <p14:tracePt t="9866" x="2274888" y="4664075"/>
          <p14:tracePt t="9883" x="2124075" y="4776788"/>
          <p14:tracePt t="9899" x="1966913" y="4884738"/>
          <p14:tracePt t="9916" x="1901825" y="4938713"/>
          <p14:tracePt t="9932" x="1870075" y="4945063"/>
          <p14:tracePt t="9949" x="1863725" y="4945063"/>
          <p14:tracePt t="9977" x="1870075" y="4945063"/>
          <p14:tracePt t="9987" x="1874838" y="4938713"/>
          <p14:tracePt t="10007" x="1874838" y="4933950"/>
          <p14:tracePt t="10048" x="1870075" y="4945063"/>
          <p14:tracePt t="10057" x="1858963" y="4949825"/>
          <p14:tracePt t="10068" x="1858963" y="4956175"/>
          <p14:tracePt t="10082" x="1858963" y="4965700"/>
          <p14:tracePt t="10099" x="1863725" y="496570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5689" y="196777"/>
            <a:ext cx="10515600" cy="1325563"/>
          </a:xfrm>
        </p:spPr>
        <p:txBody>
          <a:bodyPr/>
          <a:lstStyle/>
          <a:p>
            <a:r>
              <a:rPr lang="ja-JP" altLang="en-US" dirty="0"/>
              <a:t>名詞節と副詞節の見分け方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97533" y="3062313"/>
            <a:ext cx="10861623" cy="25290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200" b="1" dirty="0">
                <a:solidFill>
                  <a:srgbClr val="0070C0"/>
                </a:solidFill>
              </a:rPr>
              <a:t>Tell me </a:t>
            </a:r>
            <a:r>
              <a:rPr lang="en-US" altLang="ja-JP" sz="3200" strike="dblStrike" dirty="0"/>
              <a:t>when he came back.</a:t>
            </a:r>
            <a:r>
              <a:rPr lang="en-US" altLang="ja-JP" sz="3200" dirty="0"/>
              <a:t>    (</a:t>
            </a:r>
            <a:r>
              <a:rPr lang="ja-JP" altLang="en-US" sz="3200" dirty="0"/>
              <a:t>名詞節・副詞節）</a:t>
            </a:r>
            <a:endParaRPr lang="en-US" altLang="ja-JP" sz="3200" dirty="0"/>
          </a:p>
          <a:p>
            <a:pPr marL="0" indent="0">
              <a:buNone/>
            </a:pPr>
            <a:r>
              <a:rPr lang="en-US" altLang="ja-JP" sz="3200" b="1" dirty="0">
                <a:solidFill>
                  <a:srgbClr val="0070C0"/>
                </a:solidFill>
              </a:rPr>
              <a:t>I was sleeping </a:t>
            </a:r>
            <a:r>
              <a:rPr lang="en-US" altLang="ja-JP" sz="3200" strike="dblStrike" dirty="0"/>
              <a:t>when he came back</a:t>
            </a:r>
            <a:r>
              <a:rPr lang="en-US" altLang="ja-JP" sz="3200" dirty="0"/>
              <a:t>. </a:t>
            </a:r>
            <a:r>
              <a:rPr lang="ja-JP" altLang="en-US" sz="3200" dirty="0"/>
              <a:t>　</a:t>
            </a:r>
            <a:r>
              <a:rPr lang="en-US" altLang="ja-JP" sz="3200" dirty="0"/>
              <a:t>(</a:t>
            </a:r>
            <a:r>
              <a:rPr lang="ja-JP" altLang="en-US" sz="3200" dirty="0"/>
              <a:t>名詞節・副詞節）</a:t>
            </a:r>
            <a:endParaRPr lang="en-US" altLang="ja-JP" sz="3200" dirty="0"/>
          </a:p>
          <a:p>
            <a:pPr marL="0" indent="0">
              <a:buNone/>
            </a:pPr>
            <a:r>
              <a:rPr lang="en-US" altLang="ja-JP" sz="3200" b="1" dirty="0">
                <a:solidFill>
                  <a:srgbClr val="0070C0"/>
                </a:solidFill>
              </a:rPr>
              <a:t>Do you know </a:t>
            </a:r>
            <a:r>
              <a:rPr lang="en-US" altLang="ja-JP" sz="3200" strike="dblStrike" dirty="0"/>
              <a:t>if he is coming tomorrow</a:t>
            </a:r>
            <a:r>
              <a:rPr lang="en-US" altLang="ja-JP" sz="3200" dirty="0"/>
              <a:t>?</a:t>
            </a:r>
            <a:r>
              <a:rPr lang="ja-JP" altLang="en-US" sz="3200" dirty="0"/>
              <a:t>　</a:t>
            </a:r>
            <a:r>
              <a:rPr lang="en-US" altLang="ja-JP" sz="3200" dirty="0"/>
              <a:t>(</a:t>
            </a:r>
            <a:r>
              <a:rPr lang="ja-JP" altLang="en-US" sz="3200" dirty="0"/>
              <a:t>名詞節・副詞節）</a:t>
            </a:r>
            <a:endParaRPr lang="en-US" altLang="ja-JP" sz="3200" dirty="0"/>
          </a:p>
          <a:p>
            <a:pPr marL="0" indent="0">
              <a:buNone/>
            </a:pPr>
            <a:r>
              <a:rPr kumimoji="1" lang="en-US" altLang="ja-JP" sz="3200" b="1" dirty="0">
                <a:solidFill>
                  <a:srgbClr val="0070C0"/>
                </a:solidFill>
              </a:rPr>
              <a:t>I won’t go </a:t>
            </a:r>
            <a:r>
              <a:rPr kumimoji="1" lang="en-US" altLang="ja-JP" sz="3200" strike="dblStrike" dirty="0"/>
              <a:t>if he is coming tomorrow</a:t>
            </a:r>
            <a:r>
              <a:rPr kumimoji="1" lang="en-US" altLang="ja-JP" sz="3200" dirty="0"/>
              <a:t>.</a:t>
            </a:r>
            <a:r>
              <a:rPr kumimoji="1" lang="ja-JP" altLang="en-US" sz="3200" dirty="0"/>
              <a:t>　</a:t>
            </a:r>
            <a:r>
              <a:rPr lang="en-US" altLang="ja-JP" sz="3200" dirty="0"/>
              <a:t> (</a:t>
            </a:r>
            <a:r>
              <a:rPr lang="ja-JP" altLang="en-US" sz="3200" dirty="0"/>
              <a:t>名詞節・副詞節）</a:t>
            </a:r>
            <a:endParaRPr lang="en-US" altLang="ja-JP" sz="3200" dirty="0"/>
          </a:p>
          <a:p>
            <a:pPr marL="0" indent="0">
              <a:buNone/>
            </a:pPr>
            <a:endParaRPr kumimoji="1" lang="ja-JP" altLang="en-US" sz="3200" dirty="0"/>
          </a:p>
        </p:txBody>
      </p:sp>
      <p:sp>
        <p:nvSpPr>
          <p:cNvPr id="4" name="円/楕円 3"/>
          <p:cNvSpPr/>
          <p:nvPr/>
        </p:nvSpPr>
        <p:spPr>
          <a:xfrm>
            <a:off x="6435152" y="2983042"/>
            <a:ext cx="597112" cy="621237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8931637" y="3491724"/>
            <a:ext cx="597112" cy="621237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8274564" y="4112961"/>
            <a:ext cx="597112" cy="621237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9170232" y="4734198"/>
            <a:ext cx="597112" cy="621237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845689" y="2009241"/>
            <a:ext cx="9722377" cy="6552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altLang="ja-JP" sz="3200" dirty="0"/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897533" y="1522816"/>
            <a:ext cx="11109588" cy="1224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dirty="0"/>
              <a:t>接続詞＋文を除いて意味が通じれば副詞節、目的語がかけていれば名詞節</a:t>
            </a:r>
            <a:endParaRPr lang="en-US" altLang="ja-JP" sz="3200" dirty="0"/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3A5AA1B3-BC9F-46F5-A0BD-EE93CAE98C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2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71"/>
    </mc:Choice>
    <mc:Fallback xmlns="">
      <p:transition spd="slow" advTm="33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  <p:extLst>
    <p:ext uri="{3A86A75C-4F4B-4683-9AE1-C65F6400EC91}">
      <p14:laserTraceLst xmlns:p14="http://schemas.microsoft.com/office/powerpoint/2010/main">
        <p14:tracePtLst>
          <p14:tracePt t="3637" x="1778000" y="4983163"/>
          <p14:tracePt t="3645" x="1766888" y="4992688"/>
          <p14:tracePt t="3685" x="1766888" y="4983163"/>
          <p14:tracePt t="3695" x="1809750" y="4949825"/>
          <p14:tracePt t="3705" x="1858963" y="4891088"/>
          <p14:tracePt t="3720" x="1890713" y="4857750"/>
          <p14:tracePt t="3754" x="1962150" y="4760913"/>
          <p14:tracePt t="3787" x="1989138" y="4702175"/>
          <p14:tracePt t="3820" x="2070100" y="4603750"/>
          <p14:tracePt t="3837" x="2182813" y="4529138"/>
          <p14:tracePt t="3854" x="2227263" y="4491038"/>
          <p14:tracePt t="3856" x="2274888" y="4452938"/>
          <p14:tracePt t="3871" x="2355850" y="4414838"/>
          <p14:tracePt t="3888" x="2459038" y="4340225"/>
          <p14:tracePt t="3904" x="2490788" y="4318000"/>
          <p14:tracePt t="3920" x="2593975" y="4241800"/>
          <p14:tracePt t="3937" x="2659063" y="4171950"/>
          <p14:tracePt t="3954" x="2708275" y="4129088"/>
          <p14:tracePt t="3970" x="2767013" y="4059238"/>
          <p14:tracePt t="3987" x="2794000" y="4030663"/>
          <p14:tracePt t="4004" x="2805113" y="4025900"/>
          <p14:tracePt t="4020" x="2820988" y="4021138"/>
          <p14:tracePt t="4037" x="2843213" y="4010025"/>
          <p14:tracePt t="4053" x="2852738" y="3994150"/>
          <p14:tracePt t="4070" x="2870200" y="3983038"/>
          <p14:tracePt t="4087" x="2897188" y="3956050"/>
          <p14:tracePt t="4103" x="2913063" y="3944938"/>
          <p14:tracePt t="4120" x="2944813" y="3906838"/>
          <p14:tracePt t="4138" x="3009900" y="3859213"/>
          <p14:tracePt t="4154" x="3063875" y="3821113"/>
          <p14:tracePt t="4170" x="3079750" y="3810000"/>
          <p14:tracePt t="4187" x="3090863" y="3798888"/>
          <p14:tracePt t="4204" x="3097213" y="3794125"/>
          <p14:tracePt t="4220" x="3101975" y="3787775"/>
          <p14:tracePt t="4237" x="3117850" y="3776663"/>
          <p14:tracePt t="4254" x="3124200" y="3771900"/>
          <p14:tracePt t="4270" x="3155950" y="3749675"/>
          <p14:tracePt t="4287" x="3198813" y="3722688"/>
          <p14:tracePt t="4304" x="3209925" y="3713163"/>
          <p14:tracePt t="4320" x="3214688" y="3713163"/>
          <p14:tracePt t="4337" x="3221038" y="3713163"/>
          <p14:tracePt t="4354" x="3225800" y="3713163"/>
          <p14:tracePt t="4372" x="3232150" y="3717925"/>
          <p14:tracePt t="4387" x="3236913" y="3722688"/>
          <p14:tracePt t="4404" x="3252788" y="3722688"/>
          <p14:tracePt t="4420" x="3270250" y="3717925"/>
          <p14:tracePt t="4437" x="3297238" y="3706813"/>
          <p14:tracePt t="4454" x="3302000" y="3702050"/>
          <p14:tracePt t="4471" x="3306763" y="3695700"/>
          <p14:tracePt t="4504" x="3313113" y="3695700"/>
          <p14:tracePt t="4520" x="3317875" y="3690938"/>
          <p14:tracePt t="4537" x="3340100" y="3663950"/>
          <p14:tracePt t="4554" x="3360738" y="3648075"/>
          <p14:tracePt t="4570" x="3409950" y="3605213"/>
          <p14:tracePt t="4587" x="3441700" y="3567113"/>
          <p14:tracePt t="4604" x="3448050" y="3560763"/>
          <p14:tracePt t="4621" x="3448050" y="3556000"/>
          <p14:tracePt t="4665" x="3452813" y="3556000"/>
          <p14:tracePt t="4725" x="3459163" y="3551238"/>
          <p14:tracePt t="4735" x="3463925" y="3544888"/>
          <p14:tracePt t="6444" x="3468688" y="3544888"/>
          <p14:tracePt t="6455" x="3490913" y="3533775"/>
          <p14:tracePt t="6466" x="3517900" y="3533775"/>
          <p14:tracePt t="6474" x="3544888" y="3544888"/>
          <p14:tracePt t="6487" x="3625850" y="3571875"/>
          <p14:tracePt t="6504" x="3690938" y="3594100"/>
          <p14:tracePt t="6520" x="4079875" y="3641725"/>
          <p14:tracePt t="6553" x="5133975" y="3740150"/>
          <p14:tracePt t="6587" x="5853113" y="3767138"/>
          <p14:tracePt t="6620" x="6372225" y="3859213"/>
          <p14:tracePt t="6637" x="6630988" y="3890963"/>
          <p14:tracePt t="6654" x="6777038" y="3922713"/>
          <p14:tracePt t="6671" x="6981825" y="3976688"/>
          <p14:tracePt t="6687" x="7366000" y="4117975"/>
          <p14:tracePt t="6704" x="7496175" y="4160838"/>
          <p14:tracePt t="6720" x="7862888" y="4306888"/>
          <p14:tracePt t="6737" x="8150225" y="4425950"/>
          <p14:tracePt t="6753" x="8231188" y="4457700"/>
          <p14:tracePt t="6770" x="8408988" y="4518025"/>
          <p14:tracePt t="6787" x="8609013" y="4583113"/>
          <p14:tracePt t="6804" x="8689975" y="4610100"/>
          <p14:tracePt t="6820" x="8955088" y="4729163"/>
          <p14:tracePt t="6837" x="9236075" y="4895850"/>
          <p14:tracePt t="6854" x="9332913" y="4945063"/>
          <p14:tracePt t="6857" x="9413875" y="5010150"/>
          <p14:tracePt t="6871" x="9494838" y="5091113"/>
          <p14:tracePt t="6888" x="9575800" y="5172075"/>
          <p14:tracePt t="6904" x="9598025" y="5192713"/>
          <p14:tracePt t="6965" x="9598025" y="5199063"/>
          <p14:tracePt t="6975" x="9598025" y="5210175"/>
          <p14:tracePt t="6986" x="9602788" y="5246688"/>
          <p14:tracePt t="6995" x="9625013" y="5311775"/>
          <p14:tracePt t="7005" x="9629775" y="5356225"/>
          <p14:tracePt t="7020" x="9640888" y="5392738"/>
          <p14:tracePt t="7037" x="9667875" y="5500688"/>
          <p14:tracePt t="7054" x="9694863" y="5610225"/>
          <p14:tracePt t="7070" x="9694863" y="5637213"/>
          <p14:tracePt t="7087" x="9701213" y="5691188"/>
          <p14:tracePt t="7104" x="9701213" y="5700713"/>
          <p14:tracePt t="7120" x="9701213" y="5711825"/>
          <p14:tracePt t="7184" x="9690100" y="5711825"/>
          <p14:tracePt t="7235" x="9683750" y="5711825"/>
          <p14:tracePt t="7336" x="9678988" y="5700713"/>
          <p14:tracePt t="7346" x="9663113" y="5680075"/>
          <p14:tracePt t="7355" x="9656763" y="5664200"/>
          <p14:tracePt t="7371" x="9645650" y="5653088"/>
          <p14:tracePt t="7388" x="9625013" y="5626100"/>
          <p14:tracePt t="7404" x="9602788" y="5592763"/>
          <p14:tracePt t="7420" x="9582150" y="5576888"/>
          <p14:tracePt t="7437" x="9571038" y="5561013"/>
          <p14:tracePt t="7454" x="9559925" y="5554663"/>
          <p14:tracePt t="7470" x="9555163" y="5545138"/>
          <p14:tracePt t="7488" x="9548813" y="5522913"/>
          <p14:tracePt t="7504" x="9548813" y="5518150"/>
          <p14:tracePt t="7520" x="9544050" y="5511800"/>
          <p14:tracePt t="7537" x="9544050" y="5500688"/>
          <p14:tracePt t="7554" x="9544050" y="5491163"/>
          <p14:tracePt t="7570" x="9544050" y="5468938"/>
          <p14:tracePt t="7587" x="9564688" y="544195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97533" y="1356610"/>
            <a:ext cx="10861623" cy="42347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200" b="1" dirty="0">
                <a:solidFill>
                  <a:srgbClr val="0070C0"/>
                </a:solidFill>
              </a:rPr>
              <a:t>Tell me </a:t>
            </a:r>
            <a:r>
              <a:rPr lang="en-US" altLang="ja-JP" sz="3200" dirty="0"/>
              <a:t>[when he came back]</a:t>
            </a:r>
            <a:r>
              <a:rPr lang="en-US" altLang="ja-JP" sz="3200" b="1" baseline="-25000" dirty="0"/>
              <a:t>O</a:t>
            </a:r>
            <a:r>
              <a:rPr lang="en-US" altLang="ja-JP" sz="3200" dirty="0"/>
              <a:t>.    (</a:t>
            </a:r>
            <a:r>
              <a:rPr lang="ja-JP" altLang="en-US" sz="3200" dirty="0"/>
              <a:t>名詞節：目的語）</a:t>
            </a:r>
            <a:endParaRPr lang="en-US" altLang="ja-JP" sz="3200" dirty="0"/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r>
              <a:rPr lang="en-US" altLang="ja-JP" sz="3200" b="1" dirty="0">
                <a:solidFill>
                  <a:srgbClr val="0070C0"/>
                </a:solidFill>
              </a:rPr>
              <a:t>I was sleeping </a:t>
            </a:r>
            <a:r>
              <a:rPr lang="en-US" altLang="ja-JP" sz="3200" b="1" dirty="0">
                <a:solidFill>
                  <a:srgbClr val="00B050"/>
                </a:solidFill>
              </a:rPr>
              <a:t>when he came back</a:t>
            </a:r>
            <a:r>
              <a:rPr lang="en-US" altLang="ja-JP" sz="3200" dirty="0"/>
              <a:t>. </a:t>
            </a:r>
            <a:r>
              <a:rPr lang="ja-JP" altLang="en-US" sz="3200" dirty="0"/>
              <a:t>　</a:t>
            </a:r>
            <a:r>
              <a:rPr lang="en-US" altLang="ja-JP" sz="3200" dirty="0"/>
              <a:t>(</a:t>
            </a:r>
            <a:r>
              <a:rPr lang="ja-JP" altLang="en-US" sz="3200" dirty="0"/>
              <a:t>副詞節）</a:t>
            </a:r>
            <a:endParaRPr lang="en-US" altLang="ja-JP" sz="3200" dirty="0"/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r>
              <a:rPr lang="en-US" altLang="ja-JP" sz="3200" b="1" dirty="0">
                <a:solidFill>
                  <a:srgbClr val="0070C0"/>
                </a:solidFill>
              </a:rPr>
              <a:t>Do you know </a:t>
            </a:r>
            <a:r>
              <a:rPr lang="en-US" altLang="ja-JP" sz="3200" dirty="0"/>
              <a:t>[if he is coming tomorrow]</a:t>
            </a:r>
            <a:r>
              <a:rPr lang="en-US" altLang="ja-JP" sz="3200" b="1" baseline="-25000" dirty="0"/>
              <a:t>O</a:t>
            </a:r>
            <a:r>
              <a:rPr lang="en-US" altLang="ja-JP" sz="3200" dirty="0"/>
              <a:t>?</a:t>
            </a:r>
            <a:r>
              <a:rPr lang="ja-JP" altLang="en-US" sz="3200" dirty="0"/>
              <a:t>　</a:t>
            </a:r>
            <a:r>
              <a:rPr lang="en-US" altLang="ja-JP" sz="3200" dirty="0"/>
              <a:t>(</a:t>
            </a:r>
            <a:r>
              <a:rPr lang="ja-JP" altLang="en-US" sz="3200" dirty="0"/>
              <a:t>名詞節：目的語）</a:t>
            </a:r>
            <a:endParaRPr lang="en-US" altLang="ja-JP" sz="3200" dirty="0"/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r>
              <a:rPr kumimoji="1" lang="en-US" altLang="ja-JP" sz="3200" b="1" dirty="0">
                <a:solidFill>
                  <a:srgbClr val="0070C0"/>
                </a:solidFill>
              </a:rPr>
              <a:t>I won’t go </a:t>
            </a:r>
            <a:r>
              <a:rPr kumimoji="1" lang="en-US" altLang="ja-JP" sz="3200" b="1" dirty="0">
                <a:solidFill>
                  <a:srgbClr val="00B050"/>
                </a:solidFill>
              </a:rPr>
              <a:t>if he is coming tomorrow</a:t>
            </a:r>
            <a:r>
              <a:rPr kumimoji="1" lang="en-US" altLang="ja-JP" sz="3200" dirty="0"/>
              <a:t>.</a:t>
            </a:r>
            <a:r>
              <a:rPr kumimoji="1" lang="ja-JP" altLang="en-US" sz="3200" dirty="0"/>
              <a:t>　</a:t>
            </a:r>
            <a:r>
              <a:rPr lang="en-US" altLang="ja-JP" sz="3200" dirty="0"/>
              <a:t> (</a:t>
            </a:r>
            <a:r>
              <a:rPr lang="ja-JP" altLang="en-US" sz="3200" dirty="0"/>
              <a:t>副詞節）</a:t>
            </a:r>
            <a:endParaRPr lang="en-US" altLang="ja-JP" sz="3200" dirty="0"/>
          </a:p>
          <a:p>
            <a:pPr marL="0" indent="0">
              <a:buNone/>
            </a:pPr>
            <a:endParaRPr kumimoji="1" lang="ja-JP" altLang="en-US" sz="3200" dirty="0"/>
          </a:p>
        </p:txBody>
      </p:sp>
      <p:sp>
        <p:nvSpPr>
          <p:cNvPr id="5" name="右カーブ矢印 4"/>
          <p:cNvSpPr/>
          <p:nvPr/>
        </p:nvSpPr>
        <p:spPr>
          <a:xfrm rot="5400000">
            <a:off x="3013021" y="1581464"/>
            <a:ext cx="404736" cy="1588957"/>
          </a:xfrm>
          <a:prstGeom prst="curv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右カーブ矢印 5"/>
          <p:cNvSpPr/>
          <p:nvPr/>
        </p:nvSpPr>
        <p:spPr>
          <a:xfrm rot="16200000" flipH="1">
            <a:off x="2306615" y="-20614"/>
            <a:ext cx="445954" cy="2480875"/>
          </a:xfrm>
          <a:prstGeom prst="curv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70C0"/>
              </a:solidFill>
            </a:endParaRPr>
          </a:p>
        </p:txBody>
      </p:sp>
      <p:sp>
        <p:nvSpPr>
          <p:cNvPr id="7" name="右カーブ矢印 6"/>
          <p:cNvSpPr/>
          <p:nvPr/>
        </p:nvSpPr>
        <p:spPr>
          <a:xfrm rot="16200000" flipH="1">
            <a:off x="3782676" y="2208395"/>
            <a:ext cx="454385" cy="2468382"/>
          </a:xfrm>
          <a:prstGeom prst="curv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70C0"/>
              </a:solidFill>
            </a:endParaRPr>
          </a:p>
        </p:txBody>
      </p:sp>
      <p:sp>
        <p:nvSpPr>
          <p:cNvPr id="8" name="右カーブ矢印 7"/>
          <p:cNvSpPr/>
          <p:nvPr/>
        </p:nvSpPr>
        <p:spPr>
          <a:xfrm rot="5400000">
            <a:off x="3014896" y="3471318"/>
            <a:ext cx="400987" cy="2318474"/>
          </a:xfrm>
          <a:prstGeom prst="curv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DC322401-B13A-43F0-8813-D6011C94AC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0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45"/>
    </mc:Choice>
    <mc:Fallback xmlns="">
      <p:transition spd="slow" advTm="32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68" x="9170988" y="5507038"/>
          <p14:tracePt t="2175" x="9155113" y="5473700"/>
          <p14:tracePt t="2187" x="9105900" y="5414963"/>
          <p14:tracePt t="2198" x="8921750" y="5268913"/>
          <p14:tracePt t="2215" x="8458200" y="4960938"/>
          <p14:tracePt t="2232" x="7824788" y="4572000"/>
          <p14:tracePt t="2248" x="7134225" y="4113213"/>
          <p14:tracePt t="2282" x="6496050" y="3702050"/>
          <p14:tracePt t="2315" x="6511925" y="3594100"/>
          <p14:tracePt t="2349" x="6599238" y="3529013"/>
          <p14:tracePt t="2365" x="6646863" y="3495675"/>
          <p14:tracePt t="2382" x="6662738" y="3486150"/>
          <p14:tracePt t="2399" x="6673850" y="3475038"/>
          <p14:tracePt t="2415" x="6673850" y="3468688"/>
          <p14:tracePt t="2432" x="6673850" y="3425825"/>
          <p14:tracePt t="2449" x="6653213" y="3405188"/>
          <p14:tracePt t="2466" x="6453188" y="3270250"/>
          <p14:tracePt t="2482" x="6262688" y="3133725"/>
          <p14:tracePt t="2499" x="6003925" y="2967038"/>
          <p14:tracePt t="2515" x="5545138" y="2659063"/>
          <p14:tracePt t="2532" x="5237163" y="2470150"/>
          <p14:tracePt t="2549" x="4929188" y="2263775"/>
          <p14:tracePt t="2565" x="4657725" y="2108200"/>
          <p14:tracePt t="2582" x="4464050" y="2027238"/>
          <p14:tracePt t="2599" x="4291013" y="1935163"/>
          <p14:tracePt t="2615" x="4248150" y="1897063"/>
          <p14:tracePt t="2632" x="4225925" y="1885950"/>
          <p14:tracePt t="3075" x="4198938" y="1897063"/>
          <p14:tracePt t="3086" x="4176713" y="1924050"/>
          <p14:tracePt t="3094" x="4156075" y="1935163"/>
          <p14:tracePt t="3103" x="4122738" y="1955800"/>
          <p14:tracePt t="3115" x="4113213" y="1966913"/>
          <p14:tracePt t="3132" x="4075113" y="1966913"/>
          <p14:tracePt t="3149" x="4014788" y="1973263"/>
          <p14:tracePt t="3165" x="3960813" y="1973263"/>
          <p14:tracePt t="3199" x="3917950" y="1973263"/>
          <p14:tracePt t="3232" x="3879850" y="1973263"/>
          <p14:tracePt t="3265" x="3863975" y="1962150"/>
          <p14:tracePt t="3298" x="3859213" y="1955800"/>
          <p14:tracePt t="3315" x="3859213" y="1951038"/>
          <p14:tracePt t="3332" x="3859213" y="1944688"/>
          <p14:tracePt t="3348" x="3879850" y="1935163"/>
          <p14:tracePt t="3413" x="3879850" y="1928813"/>
          <p14:tracePt t="3433" x="3886200" y="1924050"/>
          <p14:tracePt t="3454" x="3890963" y="1924050"/>
          <p14:tracePt t="3503" x="3890963" y="1917700"/>
          <p14:tracePt t="3515" x="3890963" y="1908175"/>
          <p14:tracePt t="3523" x="3890963" y="1881188"/>
          <p14:tracePt t="3533" x="3875088" y="1827213"/>
          <p14:tracePt t="3549" x="3863975" y="1782763"/>
          <p14:tracePt t="3565" x="3848100" y="1674813"/>
          <p14:tracePt t="3582" x="3848100" y="1562100"/>
          <p14:tracePt t="3599" x="3848100" y="1524000"/>
          <p14:tracePt t="3615" x="3848100" y="1458913"/>
          <p14:tracePt t="3632" x="3859213" y="1404938"/>
          <p14:tracePt t="3649" x="3863975" y="1382713"/>
          <p14:tracePt t="3665" x="3913188" y="1335088"/>
          <p14:tracePt t="3682" x="3956050" y="1285875"/>
          <p14:tracePt t="3699" x="4014788" y="1247775"/>
          <p14:tracePt t="3716" x="4106863" y="1166813"/>
          <p14:tracePt t="3732" x="4160838" y="1135063"/>
          <p14:tracePt t="3749" x="4210050" y="1119188"/>
          <p14:tracePt t="3766" x="4279900" y="1112838"/>
          <p14:tracePt t="3782" x="4333875" y="1101725"/>
          <p14:tracePt t="3800" x="4383088" y="1101725"/>
          <p14:tracePt t="3815" x="4398963" y="1101725"/>
          <p14:tracePt t="3832" x="4414838" y="1119188"/>
          <p14:tracePt t="3849" x="4430713" y="1150938"/>
          <p14:tracePt t="3865" x="4464050" y="1220788"/>
          <p14:tracePt t="3882" x="4495800" y="1339850"/>
          <p14:tracePt t="3899" x="4506913" y="1393825"/>
          <p14:tracePt t="3915" x="4506913" y="1546225"/>
          <p14:tracePt t="3932" x="4506913" y="1582738"/>
          <p14:tracePt t="3948" x="4484688" y="1670050"/>
          <p14:tracePt t="3965" x="4452938" y="1746250"/>
          <p14:tracePt t="3984" x="4403725" y="1778000"/>
          <p14:tracePt t="3999" x="4387850" y="1800225"/>
          <p14:tracePt t="4015" x="4333875" y="1836738"/>
          <p14:tracePt t="4032" x="4241800" y="1858963"/>
          <p14:tracePt t="4049" x="4129088" y="1858963"/>
          <p14:tracePt t="4065" x="3933825" y="1863725"/>
          <p14:tracePt t="4082" x="3794125" y="1854200"/>
          <p14:tracePt t="4098" x="3668713" y="1843088"/>
          <p14:tracePt t="4115" x="3513138" y="1809750"/>
          <p14:tracePt t="4132" x="3436938" y="1778000"/>
          <p14:tracePt t="4149" x="3421063" y="1755775"/>
          <p14:tracePt t="4165" x="3414713" y="1739900"/>
          <p14:tracePt t="4182" x="3421063" y="1690688"/>
          <p14:tracePt t="4198" x="3441700" y="1670050"/>
          <p14:tracePt t="4216" x="3486150" y="1616075"/>
          <p14:tracePt t="4232" x="3544888" y="1555750"/>
          <p14:tracePt t="4249" x="3625850" y="1497013"/>
          <p14:tracePt t="4265" x="3771900" y="1393825"/>
          <p14:tracePt t="4282" x="3868738" y="1350963"/>
          <p14:tracePt t="4299" x="3998913" y="1312863"/>
          <p14:tracePt t="4315" x="4090988" y="1301750"/>
          <p14:tracePt t="4332" x="4133850" y="1301750"/>
          <p14:tracePt t="4348" x="4144963" y="1308100"/>
          <p14:tracePt t="4365" x="4183063" y="1355725"/>
          <p14:tracePt t="4382" x="4221163" y="1400175"/>
          <p14:tracePt t="4399" x="4225925" y="1404938"/>
          <p14:tracePt t="4415" x="4225925" y="1409700"/>
          <p14:tracePt t="4448" x="4230688" y="1409700"/>
          <p14:tracePt t="4465" x="4252913" y="1409700"/>
          <p14:tracePt t="4482" x="4259263" y="1409700"/>
          <p14:tracePt t="4564" x="4259263" y="1416050"/>
          <p14:tracePt t="5906" x="4264025" y="1416050"/>
          <p14:tracePt t="5914" x="4291013" y="1416050"/>
          <p14:tracePt t="5923" x="4398963" y="1416050"/>
          <p14:tracePt t="5934" x="4457700" y="1416050"/>
          <p14:tracePt t="5948" x="4502150" y="1416050"/>
          <p14:tracePt t="5965" x="4529138" y="1416050"/>
          <p14:tracePt t="5992" x="4540250" y="1416050"/>
          <p14:tracePt t="6003" x="4621213" y="1416050"/>
          <p14:tracePt t="6032" x="5165725" y="1470025"/>
          <p14:tracePt t="6065" x="7527925" y="1836738"/>
          <p14:tracePt t="6098" x="8474075" y="1917700"/>
          <p14:tracePt t="6115" x="8593138" y="1935163"/>
          <p14:tracePt t="6132" x="8597900" y="1944688"/>
          <p14:tracePt t="6149" x="8597900" y="1973263"/>
          <p14:tracePt t="6165" x="8548688" y="2081213"/>
          <p14:tracePt t="6182" x="8516938" y="2198688"/>
          <p14:tracePt t="6199" x="8501063" y="2232025"/>
          <p14:tracePt t="6216" x="8501063" y="2236788"/>
          <p14:tracePt t="6263" x="8516938" y="2209800"/>
          <p14:tracePt t="6273" x="8570913" y="2139950"/>
          <p14:tracePt t="6283" x="8609013" y="2085975"/>
          <p14:tracePt t="6299" x="8678863" y="2027238"/>
          <p14:tracePt t="6315" x="9009063" y="1820863"/>
          <p14:tracePt t="6332" x="9629775" y="1627188"/>
          <p14:tracePt t="6349" x="9829800" y="1589088"/>
          <p14:tracePt t="6365" x="10144125" y="1535113"/>
          <p14:tracePt t="6382" x="10160000" y="1535113"/>
          <p14:tracePt t="6399" x="10164763" y="1535113"/>
          <p14:tracePt t="6415" x="10106025" y="1643063"/>
          <p14:tracePt t="6432" x="10013950" y="1751013"/>
          <p14:tracePt t="6448" x="9955213" y="1789113"/>
          <p14:tracePt t="6466" x="9775825" y="1847850"/>
          <p14:tracePt t="6482" x="9618663" y="1854200"/>
          <p14:tracePt t="6499" x="9528175" y="1843088"/>
          <p14:tracePt t="6515" x="9467850" y="1800225"/>
          <p14:tracePt t="6532" x="9451975" y="1789113"/>
          <p14:tracePt t="6549" x="9447213" y="1782763"/>
          <p14:tracePt t="6565" x="9440863" y="1782763"/>
          <p14:tracePt t="6582" x="9420225" y="1782763"/>
          <p14:tracePt t="6598" x="9382125" y="1782763"/>
          <p14:tracePt t="6615" x="9274175" y="1793875"/>
          <p14:tracePt t="6632" x="9121775" y="1793875"/>
          <p14:tracePt t="6648" x="8856663" y="1804988"/>
          <p14:tracePt t="6665" x="8112125" y="1804988"/>
          <p14:tracePt t="6682" x="7085013" y="1827213"/>
          <p14:tracePt t="6699" x="6669088" y="1843088"/>
          <p14:tracePt t="6716" x="5561013" y="1897063"/>
          <p14:tracePt t="6732" x="4452938" y="1955800"/>
          <p14:tracePt t="6749" x="4079875" y="1989138"/>
          <p14:tracePt t="6766" x="3236913" y="2097088"/>
          <p14:tracePt t="6782" x="3048000" y="2117725"/>
          <p14:tracePt t="6799" x="2679700" y="2135188"/>
          <p14:tracePt t="6816" x="2566988" y="2135188"/>
          <p14:tracePt t="6832" x="2517775" y="2135188"/>
          <p14:tracePt t="6848" x="2508250" y="2135188"/>
          <p14:tracePt t="6865" x="2425700" y="2117725"/>
          <p14:tracePt t="6882" x="2366963" y="2112963"/>
          <p14:tracePt t="6899" x="2317750" y="2097088"/>
          <p14:tracePt t="6915" x="2274888" y="2085975"/>
          <p14:tracePt t="6931" x="2263775" y="2081213"/>
          <p14:tracePt t="6966" x="2281238" y="2063750"/>
          <p14:tracePt t="6982" x="2290763" y="2047875"/>
          <p14:tracePt t="7015" x="2290763" y="2043113"/>
          <p14:tracePt t="7033" x="2297113" y="2043113"/>
          <p14:tracePt t="7189" x="2286000" y="2047875"/>
          <p14:tracePt t="7194" x="2281238" y="2054225"/>
          <p14:tracePt t="7204" x="2270125" y="2070100"/>
          <p14:tracePt t="7216" x="2247900" y="2081213"/>
          <p14:tracePt t="7232" x="2220913" y="2097088"/>
          <p14:tracePt t="7248" x="2205038" y="2101850"/>
          <p14:tracePt t="7265" x="2205038" y="2108200"/>
          <p14:tracePt t="7282" x="2200275" y="2108200"/>
          <p14:tracePt t="7457" x="2200275" y="2112963"/>
          <p14:tracePt t="7465" x="2200275" y="2124075"/>
          <p14:tracePt t="7473" x="2209800" y="2135188"/>
          <p14:tracePt t="7483" x="2232025" y="2162175"/>
          <p14:tracePt t="7499" x="2243138" y="2171700"/>
          <p14:tracePt t="7515" x="2263775" y="2189163"/>
          <p14:tracePt t="7532" x="2274888" y="2209800"/>
          <p14:tracePt t="7549" x="2281238" y="2220913"/>
          <p14:tracePt t="7565" x="2301875" y="2247900"/>
          <p14:tracePt t="7582" x="2312988" y="2281238"/>
          <p14:tracePt t="7598" x="2312988" y="2286000"/>
          <p14:tracePt t="7615" x="2312988" y="2301875"/>
          <p14:tracePt t="7632" x="2308225" y="2328863"/>
          <p14:tracePt t="7649" x="2297113" y="2344738"/>
          <p14:tracePt t="7665" x="2274888" y="2366963"/>
          <p14:tracePt t="7683" x="2270125" y="2382838"/>
          <p14:tracePt t="7688" x="2259013" y="2393950"/>
          <p14:tracePt t="7699" x="2254250" y="2425700"/>
          <p14:tracePt t="7715" x="2254250" y="2463800"/>
          <p14:tracePt t="7732" x="2254250" y="2540000"/>
          <p14:tracePt t="7748" x="2254250" y="2589213"/>
          <p14:tracePt t="7766" x="2254250" y="2625725"/>
          <p14:tracePt t="7782" x="2247900" y="2670175"/>
          <p14:tracePt t="7799" x="2243138" y="2679700"/>
          <p14:tracePt t="7815" x="2232025" y="2701925"/>
          <p14:tracePt t="7832" x="2227263" y="2713038"/>
          <p14:tracePt t="7848" x="2227263" y="2724150"/>
          <p14:tracePt t="7865" x="2227263" y="2733675"/>
          <p14:tracePt t="7882" x="2227263" y="2740025"/>
          <p14:tracePt t="7899" x="2227263" y="2744788"/>
          <p14:tracePt t="7915" x="2227263" y="2751138"/>
          <p14:tracePt t="7932" x="2227263" y="2762250"/>
          <p14:tracePt t="7949" x="2227263" y="2767013"/>
          <p14:tracePt t="7966" x="2263775" y="2789238"/>
          <p14:tracePt t="7984" x="2371725" y="2805113"/>
          <p14:tracePt t="7999" x="2436813" y="2809875"/>
          <p14:tracePt t="8015" x="2686050" y="2832100"/>
          <p14:tracePt t="8032" x="2762250" y="2843213"/>
          <p14:tracePt t="8048" x="2832100" y="2859088"/>
          <p14:tracePt t="8065" x="2836863" y="2859088"/>
          <p14:tracePt t="8177" x="2836863" y="2874963"/>
          <p14:tracePt t="8187" x="2836863" y="2879725"/>
          <p14:tracePt t="8194" x="2836863" y="2886075"/>
          <p14:tracePt t="8205" x="2832100" y="2890838"/>
          <p14:tracePt t="8223" x="2832100" y="2897188"/>
          <p14:tracePt t="8273" x="2836863" y="2897188"/>
          <p14:tracePt t="8283" x="2836863" y="2890838"/>
          <p14:tracePt t="8407" x="2832100" y="2890838"/>
          <p14:tracePt t="8414" x="2825750" y="2890838"/>
          <p14:tracePt t="8424" x="2820988" y="2897188"/>
          <p14:tracePt t="8434" x="2809875" y="2901950"/>
          <p14:tracePt t="8449" x="2794000" y="2924175"/>
          <p14:tracePt t="8467" x="2744788" y="2955925"/>
          <p14:tracePt t="8482" x="2674938" y="3005138"/>
          <p14:tracePt t="8499" x="2616200" y="3032125"/>
          <p14:tracePt t="8515" x="2555875" y="3063875"/>
          <p14:tracePt t="8532" x="2486025" y="3079750"/>
          <p14:tracePt t="8548" x="2463800" y="3079750"/>
          <p14:tracePt t="8566" x="2393950" y="3070225"/>
          <p14:tracePt t="8582" x="2335213" y="3032125"/>
          <p14:tracePt t="8598" x="2324100" y="3009900"/>
          <p14:tracePt t="8615" x="2312988" y="2987675"/>
          <p14:tracePt t="8632" x="2351088" y="2951163"/>
          <p14:tracePt t="8649" x="2371725" y="2933700"/>
          <p14:tracePt t="8665" x="2443163" y="2897188"/>
          <p14:tracePt t="8682" x="2481263" y="2897188"/>
          <p14:tracePt t="8684" x="2544763" y="2897188"/>
          <p14:tracePt t="8699" x="2571750" y="2897188"/>
          <p14:tracePt t="8716" x="2616200" y="2897188"/>
          <p14:tracePt t="8732" x="2636838" y="2906713"/>
          <p14:tracePt t="8749" x="2652713" y="2913063"/>
          <p14:tracePt t="8766" x="2724150" y="2940050"/>
          <p14:tracePt t="8782" x="2825750" y="2940050"/>
          <p14:tracePt t="8801" x="2998788" y="2951163"/>
          <p14:tracePt t="8815" x="3355975" y="2960688"/>
          <p14:tracePt t="8832" x="3452813" y="2971800"/>
          <p14:tracePt t="8849" x="3571875" y="2987675"/>
          <p14:tracePt t="8865" x="3587750" y="2987675"/>
          <p14:tracePt t="9013" x="3594100" y="2987675"/>
          <p14:tracePt t="9023" x="3605213" y="2994025"/>
          <p14:tracePt t="9033" x="3625850" y="2998788"/>
          <p14:tracePt t="9048" x="3632200" y="2998788"/>
          <p14:tracePt t="9065" x="3652838" y="2998788"/>
          <p14:tracePt t="9082" x="3675063" y="2998788"/>
          <p14:tracePt t="9098" x="3722688" y="2998788"/>
          <p14:tracePt t="9115" x="3798888" y="2998788"/>
          <p14:tracePt t="9132" x="3836988" y="3009900"/>
          <p14:tracePt t="9148" x="3944938" y="3016250"/>
          <p14:tracePt t="9165" x="4095750" y="3036888"/>
          <p14:tracePt t="9182" x="4149725" y="3036888"/>
          <p14:tracePt t="9184" x="4214813" y="3036888"/>
          <p14:tracePt t="9198" x="4313238" y="3048000"/>
          <p14:tracePt t="9216" x="4452938" y="3048000"/>
          <p14:tracePt t="9232" x="4522788" y="3063875"/>
          <p14:tracePt t="9248" x="4576763" y="3063875"/>
          <p14:tracePt t="9265" x="4614863" y="3063875"/>
          <p14:tracePt t="9282" x="4664075" y="3063875"/>
          <p14:tracePt t="9298" x="4711700" y="3063875"/>
          <p14:tracePt t="9315" x="4765675" y="3063875"/>
          <p14:tracePt t="9332" x="4891088" y="3063875"/>
          <p14:tracePt t="9348" x="4956175" y="3070225"/>
          <p14:tracePt t="9365" x="5165725" y="3079750"/>
          <p14:tracePt t="9382" x="5383213" y="3090863"/>
          <p14:tracePt t="9398" x="5457825" y="3101975"/>
          <p14:tracePt t="9415" x="5646738" y="3101975"/>
          <p14:tracePt t="9432" x="5765800" y="3113088"/>
          <p14:tracePt t="9449" x="5792788" y="3113088"/>
          <p14:tracePt t="9465" x="5864225" y="3117850"/>
          <p14:tracePt t="9482" x="5927725" y="3117850"/>
          <p14:tracePt t="9499" x="5961063" y="3117850"/>
          <p14:tracePt t="9515" x="6026150" y="3117850"/>
          <p14:tracePt t="9532" x="6046788" y="3117850"/>
          <p14:tracePt t="9549" x="6053138" y="3117850"/>
          <p14:tracePt t="9583" x="6057900" y="3117850"/>
          <p14:tracePt t="9598" x="6064250" y="3117850"/>
          <p14:tracePt t="9667" x="6064250" y="3113088"/>
          <p14:tracePt t="9724" x="6064250" y="3117850"/>
          <p14:tracePt t="9735" x="6057900" y="3117850"/>
          <p14:tracePt t="9754" x="6053138" y="3124200"/>
          <p14:tracePt t="9773" x="6046788" y="3128963"/>
          <p14:tracePt t="9783" x="6042025" y="3133725"/>
          <p14:tracePt t="9796" x="6030913" y="3140075"/>
          <p14:tracePt t="9803" x="6019800" y="3144838"/>
          <p14:tracePt t="9815" x="5988050" y="3155950"/>
          <p14:tracePt t="9832" x="5934075" y="3160713"/>
          <p14:tracePt t="9849" x="5722938" y="3182938"/>
          <p14:tracePt t="9865" x="5430838" y="3205163"/>
          <p14:tracePt t="9882" x="5192713" y="3205163"/>
          <p14:tracePt t="9899" x="5118100" y="3205163"/>
          <p14:tracePt t="9915" x="4918075" y="3187700"/>
          <p14:tracePt t="9932" x="4826000" y="3182938"/>
          <p14:tracePt t="9948" x="4610100" y="3140075"/>
          <p14:tracePt t="9966" x="4414838" y="3086100"/>
          <p14:tracePt t="9983" x="4268788" y="3043238"/>
          <p14:tracePt t="9998" x="4149725" y="2987675"/>
          <p14:tracePt t="10015" x="3956050" y="2890838"/>
          <p14:tracePt t="10032" x="3906838" y="2847975"/>
          <p14:tracePt t="10048" x="3836988" y="2778125"/>
          <p14:tracePt t="10065" x="3832225" y="2751138"/>
          <p14:tracePt t="10082" x="3832225" y="2728913"/>
          <p14:tracePt t="10098" x="3848100" y="2690813"/>
          <p14:tracePt t="10115" x="3895725" y="2643188"/>
          <p14:tracePt t="10132" x="3998913" y="2551113"/>
          <p14:tracePt t="10148" x="4041775" y="2524125"/>
          <p14:tracePt t="10165" x="4203700" y="2420938"/>
          <p14:tracePt t="10182" x="4403725" y="2328863"/>
          <p14:tracePt t="10198" x="4479925" y="2297113"/>
          <p14:tracePt t="10216" x="4695825" y="2220913"/>
          <p14:tracePt t="10232" x="4772025" y="2193925"/>
          <p14:tracePt t="10249" x="5026025" y="2151063"/>
          <p14:tracePt t="10265" x="5241925" y="2128838"/>
          <p14:tracePt t="10282" x="5511800" y="2128838"/>
          <p14:tracePt t="10298" x="5626100" y="2135188"/>
          <p14:tracePt t="10315" x="5900738" y="2155825"/>
          <p14:tracePt t="10332" x="6149975" y="2198688"/>
          <p14:tracePt t="10348" x="6226175" y="2216150"/>
          <p14:tracePt t="10365" x="6388100" y="2286000"/>
          <p14:tracePt t="10382" x="6453188" y="2344738"/>
          <p14:tracePt t="10398" x="6489700" y="2389188"/>
          <p14:tracePt t="10415" x="6516688" y="2474913"/>
          <p14:tracePt t="10432" x="6516688" y="2513013"/>
          <p14:tracePt t="10449" x="6511925" y="2616200"/>
          <p14:tracePt t="10466" x="6484938" y="2740025"/>
          <p14:tracePt t="10482" x="6403975" y="2886075"/>
          <p14:tracePt t="10499" x="6334125" y="2982913"/>
          <p14:tracePt t="10515" x="6235700" y="3063875"/>
          <p14:tracePt t="10532" x="6100763" y="3155950"/>
          <p14:tracePt t="10548" x="6046788" y="3160713"/>
          <p14:tracePt t="10565" x="5846763" y="3160713"/>
          <p14:tracePt t="10582" x="5414963" y="3086100"/>
          <p14:tracePt t="10598" x="5302250" y="3063875"/>
          <p14:tracePt t="10615" x="4879975" y="2933700"/>
          <p14:tracePt t="10632" x="4695825" y="2879725"/>
          <p14:tracePt t="10648" x="4275138" y="2706688"/>
          <p14:tracePt t="10665" x="4068763" y="2571750"/>
          <p14:tracePt t="10682" x="4041775" y="2513013"/>
          <p14:tracePt t="10698" x="4041775" y="2490788"/>
          <p14:tracePt t="10715" x="4106863" y="2425700"/>
          <p14:tracePt t="10732" x="4259263" y="2344738"/>
          <p14:tracePt t="10749" x="4383088" y="2312988"/>
          <p14:tracePt t="10766" x="4733925" y="2301875"/>
          <p14:tracePt t="10782" x="5026025" y="2290763"/>
          <p14:tracePt t="10800" x="5338763" y="2317750"/>
          <p14:tracePt t="10815" x="5745163" y="2416175"/>
          <p14:tracePt t="10832" x="5976938" y="2508250"/>
          <p14:tracePt t="10849" x="6035675" y="2566988"/>
          <p14:tracePt t="10865" x="6042025" y="2616200"/>
          <p14:tracePt t="10882" x="6042025" y="2663825"/>
          <p14:tracePt t="10898" x="5992813" y="2771775"/>
          <p14:tracePt t="10915" x="5918200" y="2886075"/>
          <p14:tracePt t="10932" x="5846763" y="2940050"/>
          <p14:tracePt t="10948" x="5761038" y="2998788"/>
          <p14:tracePt t="10965" x="5588000" y="3052763"/>
          <p14:tracePt t="10982" x="5426075" y="3059113"/>
          <p14:tracePt t="10999" x="5399088" y="3059113"/>
          <p14:tracePt t="11015" x="5360988" y="3048000"/>
          <p14:tracePt t="11031" x="5360988" y="3032125"/>
          <p14:tracePt t="11048" x="5360988" y="3009900"/>
          <p14:tracePt t="11065" x="5360988" y="2994025"/>
          <p14:tracePt t="11082" x="5365750" y="2987675"/>
          <p14:tracePt t="11504" x="5334000" y="2955925"/>
          <p14:tracePt t="11516" x="5280025" y="2901950"/>
          <p14:tracePt t="11523" x="5241925" y="2874963"/>
          <p14:tracePt t="11535" x="5210175" y="2843213"/>
          <p14:tracePt t="11549" x="5149850" y="2794000"/>
          <p14:tracePt t="11565" x="4992688" y="2713038"/>
          <p14:tracePt t="11582" x="4933950" y="2686050"/>
          <p14:tracePt t="11615" x="4733925" y="2555875"/>
          <p14:tracePt t="11649" x="4621213" y="2452688"/>
          <p14:tracePt t="11682" x="4214813" y="2290763"/>
          <p14:tracePt t="11698" x="4052888" y="2259013"/>
          <p14:tracePt t="11715" x="3502025" y="2151063"/>
          <p14:tracePt t="11732" x="2901950" y="2117725"/>
          <p14:tracePt t="11748" x="2686050" y="2101850"/>
          <p14:tracePt t="11766" x="2166938" y="2112963"/>
          <p14:tracePt t="11782" x="1804988" y="2162175"/>
          <p14:tracePt t="11799" x="1697038" y="2193925"/>
          <p14:tracePt t="11815" x="1501775" y="2263775"/>
          <p14:tracePt t="11832" x="1373188" y="2362200"/>
          <p14:tracePt t="11848" x="1328738" y="2398713"/>
          <p14:tracePt t="11865" x="1243013" y="2524125"/>
          <p14:tracePt t="11882" x="1231900" y="2652713"/>
          <p14:tracePt t="11899" x="1231900" y="2686050"/>
          <p14:tracePt t="11915" x="1231900" y="2728913"/>
          <p14:tracePt t="11932" x="1231900" y="2733675"/>
          <p14:tracePt t="11949" x="1231900" y="2755900"/>
          <p14:tracePt t="11965" x="1216025" y="2767013"/>
          <p14:tracePt t="11982" x="1193800" y="2778125"/>
          <p14:tracePt t="11999" x="1177925" y="2789238"/>
          <p14:tracePt t="12015" x="1108075" y="2798763"/>
          <p14:tracePt t="12032" x="993775" y="2794000"/>
          <p14:tracePt t="12048" x="912813" y="2744788"/>
          <p14:tracePt t="12065" x="831850" y="2663825"/>
          <p14:tracePt t="12082" x="777875" y="2566988"/>
          <p14:tracePt t="12098" x="762000" y="2463800"/>
          <p14:tracePt t="12115" x="831850" y="2324100"/>
          <p14:tracePt t="12132" x="957263" y="2232025"/>
          <p14:tracePt t="12148" x="1200150" y="2144713"/>
          <p14:tracePt t="12165" x="1793875" y="2054225"/>
          <p14:tracePt t="12182" x="2005013" y="2036763"/>
          <p14:tracePt t="12183" x="2317750" y="2020888"/>
          <p14:tracePt t="12198" x="2432050" y="2020888"/>
          <p14:tracePt t="12216" x="2616200" y="2043113"/>
          <p14:tracePt t="12231" x="2625725" y="2063750"/>
          <p14:tracePt t="12248" x="2652713" y="2155825"/>
          <p14:tracePt t="12265" x="2670175" y="2297113"/>
          <p14:tracePt t="12282" x="2679700" y="2351088"/>
          <p14:tracePt t="12298" x="2701925" y="2497138"/>
          <p14:tracePt t="12315" x="2701925" y="2609850"/>
          <p14:tracePt t="12332" x="2701925" y="2636838"/>
          <p14:tracePt t="12348" x="2620963" y="2728913"/>
          <p14:tracePt t="12365" x="2497138" y="2782888"/>
          <p14:tracePt t="12382" x="2324100" y="2782888"/>
          <p14:tracePt t="12398" x="2085975" y="2762250"/>
          <p14:tracePt t="12415" x="1831975" y="2706688"/>
          <p14:tracePt t="12432" x="1582738" y="2643188"/>
          <p14:tracePt t="12448" x="1539875" y="2616200"/>
          <p14:tracePt t="12465" x="1539875" y="2609850"/>
          <p14:tracePt t="12483" x="1555750" y="2589213"/>
          <p14:tracePt t="12499" x="1562100" y="2589213"/>
          <p14:tracePt t="12515" x="1589088" y="2582863"/>
          <p14:tracePt t="12724" x="1604963" y="2582863"/>
          <p14:tracePt t="12735" x="1674813" y="2589213"/>
          <p14:tracePt t="12745" x="1831975" y="2598738"/>
          <p14:tracePt t="12753" x="1946275" y="2609850"/>
          <p14:tracePt t="12765" x="2032000" y="2609850"/>
          <p14:tracePt t="12782" x="2162175" y="2620963"/>
          <p14:tracePt t="12799" x="2182813" y="2620963"/>
          <p14:tracePt t="12815" x="2193925" y="2620963"/>
          <p14:tracePt t="12832" x="2220913" y="2620963"/>
          <p14:tracePt t="12848" x="2344738" y="2620963"/>
          <p14:tracePt t="12865" x="2674938" y="2620963"/>
          <p14:tracePt t="12882" x="2955925" y="2620963"/>
          <p14:tracePt t="12898" x="3236913" y="2620963"/>
          <p14:tracePt t="12915" x="3371850" y="2643188"/>
          <p14:tracePt t="12948" x="3371850" y="2647950"/>
          <p14:tracePt t="12965" x="3387725" y="2663825"/>
          <p14:tracePt t="12982" x="3529013" y="2674938"/>
          <p14:tracePt t="12999" x="3632200" y="2686050"/>
          <p14:tracePt t="13015" x="4025900" y="2724150"/>
          <p14:tracePt t="13032" x="4652963" y="2755900"/>
          <p14:tracePt t="13048" x="4891088" y="2767013"/>
          <p14:tracePt t="13065" x="5392738" y="2794000"/>
          <p14:tracePt t="13082" x="5507038" y="2794000"/>
          <p14:tracePt t="13098" x="5588000" y="2794000"/>
          <p14:tracePt t="13193" x="5583238" y="2825750"/>
          <p14:tracePt t="13204" x="5572125" y="2832100"/>
          <p14:tracePt t="13213" x="5561013" y="2843213"/>
          <p14:tracePt t="13223" x="5545138" y="2859088"/>
          <p14:tracePt t="13233" x="5534025" y="2863850"/>
          <p14:tracePt t="13249" x="5527675" y="2863850"/>
          <p14:tracePt t="13265" x="5527675" y="2870200"/>
          <p14:tracePt t="13424" x="5534025" y="2870200"/>
          <p14:tracePt t="13894" x="5511800" y="2874963"/>
          <p14:tracePt t="13906" x="5441950" y="2901950"/>
          <p14:tracePt t="13913" x="5365750" y="2924175"/>
          <p14:tracePt t="13923" x="5156200" y="2998788"/>
          <p14:tracePt t="13934" x="5014913" y="3059113"/>
          <p14:tracePt t="13948" x="4803775" y="3144838"/>
          <p14:tracePt t="13965" x="4090988" y="3421063"/>
          <p14:tracePt t="13982" x="3302000" y="3776663"/>
          <p14:tracePt t="14015" x="2220913" y="4214813"/>
          <p14:tracePt t="14048" x="1566863" y="4398963"/>
          <p14:tracePt t="14082" x="1389063" y="4464050"/>
          <p14:tracePt t="14098" x="1382713" y="4464050"/>
          <p14:tracePt t="14283" x="1389063" y="4464050"/>
          <p14:tracePt t="14293" x="1393825" y="4464050"/>
          <p14:tracePt t="14303" x="1400175" y="4457700"/>
          <p14:tracePt t="14315" x="1404938" y="4452938"/>
          <p14:tracePt t="14332" x="1416050" y="4448175"/>
          <p14:tracePt t="14348" x="1465263" y="4425950"/>
          <p14:tracePt t="14365" x="1654175" y="4425950"/>
          <p14:tracePt t="14382" x="2097088" y="4410075"/>
          <p14:tracePt t="14398" x="2286000" y="4398963"/>
          <p14:tracePt t="14415" x="3090863" y="4367213"/>
          <p14:tracePt t="14432" x="3252788" y="4356100"/>
          <p14:tracePt t="14448" x="3540125" y="4344988"/>
          <p14:tracePt t="14466" x="3587750" y="4344988"/>
          <p14:tracePt t="14482" x="3587750" y="4340225"/>
          <p14:tracePt t="14499" x="3609975" y="4333875"/>
          <p14:tracePt t="14515" x="3652838" y="4322763"/>
          <p14:tracePt t="14532" x="3679825" y="4322763"/>
          <p14:tracePt t="14548" x="3744913" y="4318000"/>
          <p14:tracePt t="14565" x="3805238" y="4318000"/>
          <p14:tracePt t="14582" x="3852863" y="4318000"/>
          <p14:tracePt t="14598" x="3890963" y="4318000"/>
          <p14:tracePt t="14615" x="3949700" y="4318000"/>
          <p14:tracePt t="14632" x="4010025" y="4318000"/>
          <p14:tracePt t="14648" x="4106863" y="4340225"/>
          <p14:tracePt t="14665" x="4306888" y="4344988"/>
          <p14:tracePt t="14682" x="4576763" y="4356100"/>
          <p14:tracePt t="14698" x="4702175" y="4367213"/>
          <p14:tracePt t="14715" x="5068888" y="4383088"/>
          <p14:tracePt t="14732" x="5318125" y="4394200"/>
          <p14:tracePt t="14748" x="5403850" y="4394200"/>
          <p14:tracePt t="14766" x="5545138" y="4394200"/>
          <p14:tracePt t="14782" x="5619750" y="4394200"/>
          <p14:tracePt t="14800" x="5653088" y="4394200"/>
          <p14:tracePt t="14815" x="5749925" y="4394200"/>
          <p14:tracePt t="14832" x="5788025" y="4394200"/>
          <p14:tracePt t="14848" x="5907088" y="4398963"/>
          <p14:tracePt t="14865" x="5972175" y="4398963"/>
          <p14:tracePt t="14882" x="5992813" y="4403725"/>
          <p14:tracePt t="14933" x="5999163" y="4403725"/>
          <p14:tracePt t="14943" x="6015038" y="4403725"/>
          <p14:tracePt t="14953" x="6026150" y="4403725"/>
          <p14:tracePt t="14965" x="6046788" y="4403725"/>
          <p14:tracePt t="14982" x="6096000" y="4414838"/>
          <p14:tracePt t="14998" x="6118225" y="4421188"/>
          <p14:tracePt t="15015" x="6134100" y="4425950"/>
          <p14:tracePt t="15032" x="6138863" y="4430713"/>
          <p14:tracePt t="15049" x="6149975" y="4430713"/>
          <p14:tracePt t="15065" x="6172200" y="4430713"/>
          <p14:tracePt t="15082" x="6192838" y="4430713"/>
          <p14:tracePt t="15098" x="6208713" y="4425950"/>
          <p14:tracePt t="15115" x="6253163" y="4403725"/>
          <p14:tracePt t="15131" x="6269038" y="4398963"/>
          <p14:tracePt t="15148" x="6307138" y="4387850"/>
          <p14:tracePt t="15165" x="6350000" y="4383088"/>
          <p14:tracePt t="15182" x="6361113" y="4383088"/>
          <p14:tracePt t="15184" x="6376988" y="4376738"/>
          <p14:tracePt t="15198" x="6388100" y="4376738"/>
          <p14:tracePt t="15215" x="6419850" y="4360863"/>
          <p14:tracePt t="15232" x="6453188" y="4349750"/>
          <p14:tracePt t="15249" x="6462713" y="4349750"/>
          <p14:tracePt t="15265" x="6489700" y="4344988"/>
          <p14:tracePt t="15282" x="6500813" y="4333875"/>
          <p14:tracePt t="15298" x="6516688" y="4329113"/>
          <p14:tracePt t="15315" x="6554788" y="4318000"/>
          <p14:tracePt t="15332" x="6577013" y="4313238"/>
          <p14:tracePt t="15348" x="6592888" y="4306888"/>
          <p14:tracePt t="15365" x="6608763" y="4291013"/>
          <p14:tracePt t="15382" x="6626225" y="4279900"/>
          <p14:tracePt t="15398" x="6635750" y="4279900"/>
          <p14:tracePt t="15415" x="6646863" y="4275138"/>
          <p14:tracePt t="15432" x="6657975" y="4268788"/>
          <p14:tracePt t="15448" x="6680200" y="4268788"/>
          <p14:tracePt t="15466" x="6716713" y="4264025"/>
          <p14:tracePt t="15482" x="6743700" y="4257675"/>
          <p14:tracePt t="15499" x="6750050" y="4257675"/>
          <p14:tracePt t="15515" x="6765925" y="4252913"/>
          <p14:tracePt t="15532" x="6770688" y="4252913"/>
          <p14:tracePt t="15549" x="6781800" y="4248150"/>
          <p14:tracePt t="15565" x="6788150" y="4241800"/>
          <p14:tracePt t="15695" x="6777038" y="4241800"/>
          <p14:tracePt t="15703" x="6765925" y="4241800"/>
          <p14:tracePt t="15716" x="6743700" y="4237038"/>
          <p14:tracePt t="15732" x="6723063" y="4237038"/>
          <p14:tracePt t="15748" x="6689725" y="4237038"/>
          <p14:tracePt t="15765" x="6642100" y="4237038"/>
          <p14:tracePt t="15782" x="6523038" y="4237038"/>
          <p14:tracePt t="15799" x="6408738" y="4241800"/>
          <p14:tracePt t="15815" x="6181725" y="4241800"/>
          <p14:tracePt t="15832" x="5938838" y="4241800"/>
          <p14:tracePt t="15848" x="5864225" y="4241800"/>
          <p14:tracePt t="15865" x="5680075" y="4241800"/>
          <p14:tracePt t="15882" x="5495925" y="4264025"/>
          <p14:tracePt t="15898" x="5446713" y="4264025"/>
          <p14:tracePt t="15915" x="5295900" y="4275138"/>
          <p14:tracePt t="15932" x="5214938" y="4284663"/>
          <p14:tracePt t="15948" x="5014913" y="4284663"/>
          <p14:tracePt t="15965" x="4814888" y="4279900"/>
          <p14:tracePt t="15983" x="4718050" y="4257675"/>
          <p14:tracePt t="15998" x="4706938" y="4252913"/>
          <p14:tracePt t="16015" x="4675188" y="4221163"/>
          <p14:tracePt t="16031" x="4664075" y="4203700"/>
          <p14:tracePt t="16048" x="4630738" y="4156075"/>
          <p14:tracePt t="16065" x="4614863" y="4113213"/>
          <p14:tracePt t="16082" x="4610100" y="4106863"/>
          <p14:tracePt t="16098" x="4603750" y="4075113"/>
          <p14:tracePt t="16115" x="4603750" y="4037013"/>
          <p14:tracePt t="16132" x="4603750" y="4014788"/>
          <p14:tracePt t="16148" x="4637088" y="3949700"/>
          <p14:tracePt t="16165" x="4684713" y="3902075"/>
          <p14:tracePt t="16182" x="4799013" y="3810000"/>
          <p14:tracePt t="16199" x="4902200" y="3749675"/>
          <p14:tracePt t="16215" x="5122863" y="3686175"/>
          <p14:tracePt t="16232" x="5307013" y="3648075"/>
          <p14:tracePt t="16249" x="5511800" y="3625850"/>
          <p14:tracePt t="16265" x="5754688" y="3625850"/>
          <p14:tracePt t="16282" x="6019800" y="3632200"/>
          <p14:tracePt t="16299" x="6084888" y="3641725"/>
          <p14:tracePt t="16315" x="6242050" y="3679825"/>
          <p14:tracePt t="16331" x="6284913" y="3690938"/>
          <p14:tracePt t="16348" x="6361113" y="3733800"/>
          <p14:tracePt t="16365" x="6388100" y="3776663"/>
          <p14:tracePt t="16382" x="6408738" y="3825875"/>
          <p14:tracePt t="16398" x="6415088" y="3836988"/>
          <p14:tracePt t="16415" x="6430963" y="3890963"/>
          <p14:tracePt t="16432" x="6435725" y="3940175"/>
          <p14:tracePt t="16448" x="6435725" y="3967163"/>
          <p14:tracePt t="16466" x="6388100" y="4030663"/>
          <p14:tracePt t="16482" x="6327775" y="4086225"/>
          <p14:tracePt t="16499" x="6257925" y="4140200"/>
          <p14:tracePt t="16515" x="6165850" y="4160838"/>
          <p14:tracePt t="16532" x="5961063" y="4171950"/>
          <p14:tracePt t="16548" x="5792788" y="4171950"/>
          <p14:tracePt t="16565" x="5599113" y="4160838"/>
          <p14:tracePt t="16582" x="5441950" y="4133850"/>
          <p14:tracePt t="16598" x="5280025" y="4086225"/>
          <p14:tracePt t="16615" x="5133975" y="4021138"/>
          <p14:tracePt t="16632" x="5075238" y="3960813"/>
          <p14:tracePt t="16648" x="5068888" y="3949700"/>
          <p14:tracePt t="16665" x="5068888" y="3917950"/>
          <p14:tracePt t="16682" x="5068888" y="3886200"/>
          <p14:tracePt t="16698" x="5075238" y="3863975"/>
          <p14:tracePt t="16715" x="5129213" y="3814763"/>
          <p14:tracePt t="16732" x="5214938" y="3760788"/>
          <p14:tracePt t="16749" x="5257800" y="3744913"/>
          <p14:tracePt t="16765" x="5403850" y="3717925"/>
          <p14:tracePt t="16782" x="5468938" y="3706813"/>
          <p14:tracePt t="16799" x="5668963" y="3695700"/>
          <p14:tracePt t="16815" x="5911850" y="3702050"/>
          <p14:tracePt t="16832" x="5992813" y="3713163"/>
          <p14:tracePt t="16848" x="6172200" y="3744913"/>
          <p14:tracePt t="16865" x="6246813" y="3783013"/>
          <p14:tracePt t="16882" x="6253163" y="3810000"/>
          <p14:tracePt t="16898" x="6242050" y="3841750"/>
          <p14:tracePt t="16915" x="6181725" y="3906838"/>
          <p14:tracePt t="16932" x="6111875" y="3967163"/>
          <p14:tracePt t="16948" x="5949950" y="4068763"/>
          <p14:tracePt t="16966" x="5803900" y="4129088"/>
          <p14:tracePt t="16982" x="5588000" y="4160838"/>
          <p14:tracePt t="16998" x="5500688" y="4160838"/>
          <p14:tracePt t="17015" x="5311775" y="4156075"/>
          <p14:tracePt t="17032" x="5241925" y="4117975"/>
          <p14:tracePt t="17048" x="5183188" y="4059238"/>
          <p14:tracePt t="17065" x="5149850" y="3960813"/>
          <p14:tracePt t="17082" x="5138738" y="3940175"/>
          <p14:tracePt t="17098" x="5138738" y="3906838"/>
          <p14:tracePt t="17115" x="5138738" y="3895725"/>
          <p14:tracePt t="17132" x="5138738" y="3890963"/>
          <p14:tracePt t="17254" x="5138738" y="3895725"/>
          <p14:tracePt t="17265" x="5133975" y="3895725"/>
          <p14:tracePt t="17274" x="5133975" y="3906838"/>
          <p14:tracePt t="17284" x="5133975" y="3917950"/>
          <p14:tracePt t="17299" x="5133975" y="3922713"/>
          <p14:tracePt t="17316" x="5133975" y="3933825"/>
          <p14:tracePt t="17333" x="5129213" y="3940175"/>
          <p14:tracePt t="17366" x="5122863" y="3940175"/>
          <p14:tracePt t="17395" x="5118100" y="3940175"/>
          <p14:tracePt t="17424" x="5111750" y="3944938"/>
          <p14:tracePt t="17444" x="5106988" y="3944938"/>
          <p14:tracePt t="17474" x="5106988" y="3949700"/>
          <p14:tracePt t="17524" x="5106988" y="3956050"/>
          <p14:tracePt t="17544" x="5102225" y="3960813"/>
          <p14:tracePt t="17554" x="5095875" y="3960813"/>
          <p14:tracePt t="17574" x="5080000" y="3967163"/>
          <p14:tracePt t="17584" x="5064125" y="3967163"/>
          <p14:tracePt t="17594" x="5030788" y="3967163"/>
          <p14:tracePt t="17604" x="5014913" y="3967163"/>
          <p14:tracePt t="17615" x="4983163" y="3967163"/>
          <p14:tracePt t="17632" x="4965700" y="3967163"/>
          <p14:tracePt t="17648" x="4956175" y="3967163"/>
          <p14:tracePt t="17665" x="4956175" y="3971925"/>
          <p14:tracePt t="17698" x="4949825" y="3971925"/>
          <p14:tracePt t="17716" x="4945063" y="3976688"/>
          <p14:tracePt t="17744" x="4938713" y="3983038"/>
          <p14:tracePt t="17753" x="4933950" y="3983038"/>
          <p14:tracePt t="17765" x="4929188" y="3987800"/>
          <p14:tracePt t="17782" x="4902200" y="4003675"/>
          <p14:tracePt t="17799" x="4891088" y="4010025"/>
          <p14:tracePt t="17815" x="4837113" y="4048125"/>
          <p14:tracePt t="17832" x="4722813" y="4113213"/>
          <p14:tracePt t="17848" x="4679950" y="4129088"/>
          <p14:tracePt t="17865" x="4533900" y="4187825"/>
          <p14:tracePt t="17882" x="4457700" y="4198938"/>
          <p14:tracePt t="17898" x="4198938" y="4210050"/>
          <p14:tracePt t="17915" x="3902075" y="4144963"/>
          <p14:tracePt t="17931" x="3798888" y="4102100"/>
          <p14:tracePt t="17948" x="3605213" y="3994150"/>
          <p14:tracePt t="17965" x="3540125" y="3895725"/>
          <p14:tracePt t="17983" x="3529013" y="3814763"/>
          <p14:tracePt t="17999" x="3533775" y="3767138"/>
          <p14:tracePt t="18015" x="3605213" y="3675063"/>
          <p14:tracePt t="18032" x="3695700" y="3609975"/>
          <p14:tracePt t="18049" x="3798888" y="3560763"/>
          <p14:tracePt t="18065" x="4010025" y="3495675"/>
          <p14:tracePt t="18081" x="4241800" y="3459163"/>
          <p14:tracePt t="18098" x="4630738" y="3448050"/>
          <p14:tracePt t="18115" x="4891088" y="3448050"/>
          <p14:tracePt t="18131" x="5075238" y="3479800"/>
          <p14:tracePt t="18148" x="5237163" y="3544888"/>
          <p14:tracePt t="18165" x="5360988" y="3641725"/>
          <p14:tracePt t="18182" x="5383213" y="3717925"/>
          <p14:tracePt t="18198" x="5372100" y="3749675"/>
          <p14:tracePt t="18216" x="5264150" y="3852863"/>
          <p14:tracePt t="18232" x="5210175" y="3895725"/>
          <p14:tracePt t="18248" x="4999038" y="3987800"/>
          <p14:tracePt t="18265" x="4675188" y="4048125"/>
          <p14:tracePt t="18282" x="4302125" y="4048125"/>
          <p14:tracePt t="18298" x="4187825" y="4048125"/>
          <p14:tracePt t="18315" x="4052888" y="3994150"/>
          <p14:tracePt t="18332" x="4048125" y="3956050"/>
          <p14:tracePt t="18348" x="4064000" y="3913188"/>
          <p14:tracePt t="18365" x="4160838" y="3798888"/>
          <p14:tracePt t="18382" x="4203700" y="3760788"/>
          <p14:tracePt t="18398" x="4329113" y="3702050"/>
          <p14:tracePt t="18415" x="4549775" y="3686175"/>
          <p14:tracePt t="18431" x="4664075" y="3675063"/>
          <p14:tracePt t="18448" x="4999038" y="3675063"/>
          <p14:tracePt t="18466" x="5145088" y="3695700"/>
          <p14:tracePt t="18482" x="5165725" y="3733800"/>
          <p14:tracePt t="18499" x="5156200" y="3760788"/>
          <p14:tracePt t="18515" x="5075238" y="3810000"/>
          <p14:tracePt t="18532" x="4918075" y="3875088"/>
          <p14:tracePt t="18548" x="4852988" y="3879850"/>
          <p14:tracePt t="18565" x="4722813" y="3890963"/>
          <p14:tracePt t="18582" x="4668838" y="3890963"/>
          <p14:tracePt t="18623" x="4668838" y="3886200"/>
          <p14:tracePt t="18633" x="4675188" y="3879850"/>
          <p14:tracePt t="18648" x="4679950" y="3879850"/>
          <p14:tracePt t="18665" x="4684713" y="3875088"/>
          <p14:tracePt t="18682" x="4691063" y="3868738"/>
          <p14:tracePt t="18716" x="4691063" y="3863975"/>
          <p14:tracePt t="18796" x="4684713" y="3868738"/>
          <p14:tracePt t="18804" x="4668838" y="3886200"/>
          <p14:tracePt t="18815" x="4641850" y="3906838"/>
          <p14:tracePt t="18832" x="4583113" y="3933825"/>
          <p14:tracePt t="18849" x="4464050" y="3971925"/>
          <p14:tracePt t="18865" x="4318000" y="4010025"/>
          <p14:tracePt t="18882" x="4075113" y="4030663"/>
          <p14:tracePt t="18898" x="3879850" y="4030663"/>
          <p14:tracePt t="18915" x="3540125" y="4030663"/>
          <p14:tracePt t="18932" x="3205163" y="4025900"/>
          <p14:tracePt t="18948" x="3117850" y="4003675"/>
          <p14:tracePt t="18965" x="2913063" y="3994150"/>
          <p14:tracePt t="18983" x="2740025" y="3983038"/>
          <p14:tracePt t="18999" x="2697163" y="3983038"/>
          <p14:tracePt t="19015" x="2625725" y="3983038"/>
          <p14:tracePt t="19032" x="2616200" y="3983038"/>
          <p14:tracePt t="19048" x="2571750" y="3983038"/>
          <p14:tracePt t="19065" x="2540000" y="3976688"/>
          <p14:tracePt t="19082" x="2517775" y="3967163"/>
          <p14:tracePt t="19098" x="2501900" y="3960813"/>
          <p14:tracePt t="19115" x="2490788" y="3933825"/>
          <p14:tracePt t="19132" x="2481263" y="3917950"/>
          <p14:tracePt t="19148" x="2474913" y="3906838"/>
          <p14:tracePt t="19165" x="2459038" y="3890963"/>
          <p14:tracePt t="19181" x="2459038" y="3886200"/>
          <p14:tracePt t="19183" x="2454275" y="3886200"/>
          <p14:tracePt t="19198" x="2454275" y="3879850"/>
          <p14:tracePt t="19326" x="2454275" y="3875088"/>
          <p14:tracePt t="19355" x="2459038" y="3875088"/>
          <p14:tracePt t="19364" x="2463800" y="3875088"/>
          <p14:tracePt t="19383" x="2470150" y="3875088"/>
          <p14:tracePt t="19408" x="2470150" y="3868738"/>
          <p14:tracePt t="19413" x="2474913" y="3863975"/>
          <p14:tracePt t="19424" x="2481263" y="3859213"/>
          <p14:tracePt t="19434" x="2497138" y="3848100"/>
          <p14:tracePt t="19448" x="2513013" y="3836988"/>
          <p14:tracePt t="19466" x="2551113" y="3744913"/>
          <p14:tracePt t="19482" x="2578100" y="3702050"/>
          <p14:tracePt t="19499" x="2674938" y="3594100"/>
          <p14:tracePt t="19515" x="2852738" y="3468688"/>
          <p14:tracePt t="19532" x="3074988" y="3394075"/>
          <p14:tracePt t="19549" x="3421063" y="3333750"/>
          <p14:tracePt t="19565" x="4275138" y="3324225"/>
          <p14:tracePt t="19582" x="4560888" y="3306763"/>
          <p14:tracePt t="19599" x="5068888" y="3344863"/>
          <p14:tracePt t="19615" x="5187950" y="3394075"/>
          <p14:tracePt t="19632" x="5203825" y="3436938"/>
          <p14:tracePt t="19649" x="5214938" y="3502025"/>
          <p14:tracePt t="19665" x="5214938" y="3533775"/>
          <p14:tracePt t="19682" x="5214938" y="3544888"/>
          <p14:tracePt t="19698" x="5214938" y="3551238"/>
          <p14:tracePt t="19716" x="5214938" y="3556000"/>
          <p14:tracePt t="19732" x="5219700" y="3560763"/>
          <p14:tracePt t="19748" x="5226050" y="3567113"/>
          <p14:tracePt t="19766" x="5226050" y="3571875"/>
          <p14:tracePt t="19884" x="5230813" y="3571875"/>
          <p14:tracePt t="20203" x="5237163" y="3571875"/>
          <p14:tracePt t="20212" x="5280025" y="3582988"/>
          <p14:tracePt t="20223" x="5307013" y="3582988"/>
          <p14:tracePt t="20233" x="5345113" y="3587750"/>
          <p14:tracePt t="20248" x="5484813" y="3587750"/>
          <p14:tracePt t="20265" x="5637213" y="3587750"/>
          <p14:tracePt t="20299" x="5972175" y="3598863"/>
          <p14:tracePt t="20332" x="6426200" y="3621088"/>
          <p14:tracePt t="20365" x="7143750" y="3648075"/>
          <p14:tracePt t="20382" x="7219950" y="3659188"/>
          <p14:tracePt t="20424" x="7224713" y="3659188"/>
          <p14:tracePt t="20434" x="7235825" y="3663950"/>
          <p14:tracePt t="20448" x="7258050" y="3675063"/>
          <p14:tracePt t="20467" x="7332663" y="3717925"/>
          <p14:tracePt t="20483" x="7370763" y="3740150"/>
          <p14:tracePt t="20499" x="7377113" y="3744913"/>
          <p14:tracePt t="20515" x="7388225" y="3760788"/>
          <p14:tracePt t="20532" x="7388225" y="3767138"/>
          <p14:tracePt t="20548" x="7462838" y="3787775"/>
          <p14:tracePt t="20565" x="7593013" y="3810000"/>
          <p14:tracePt t="20582" x="7673975" y="3825875"/>
          <p14:tracePt t="20599" x="7793038" y="3859213"/>
          <p14:tracePt t="20615" x="7997825" y="3895725"/>
          <p14:tracePt t="20632" x="8235950" y="3949700"/>
          <p14:tracePt t="20649" x="8636000" y="3998913"/>
          <p14:tracePt t="20665" x="9036050" y="4025900"/>
          <p14:tracePt t="20682" x="9555163" y="4041775"/>
          <p14:tracePt t="20699" x="9667875" y="4041775"/>
          <p14:tracePt t="20716" x="9829800" y="4041775"/>
          <p14:tracePt t="20733" x="9872663" y="4041775"/>
          <p14:tracePt t="20783" x="9872663" y="4048125"/>
          <p14:tracePt t="20794" x="9867900" y="4048125"/>
          <p14:tracePt t="20914" x="9863138" y="4052888"/>
          <p14:tracePt t="20924" x="9856788" y="4052888"/>
          <p14:tracePt t="20933" x="9836150" y="4052888"/>
          <p14:tracePt t="20948" x="9728200" y="4052888"/>
          <p14:tracePt t="20966" x="9364663" y="4052888"/>
          <p14:tracePt t="20983" x="9063038" y="4064000"/>
          <p14:tracePt t="20999" x="8894763" y="4064000"/>
          <p14:tracePt t="21015" x="8766175" y="4064000"/>
          <p14:tracePt t="21032" x="8728075" y="4059238"/>
          <p14:tracePt t="21048" x="8716963" y="4052888"/>
          <p14:tracePt t="21065" x="8701088" y="4041775"/>
          <p14:tracePt t="21081" x="8694738" y="4030663"/>
          <p14:tracePt t="21098" x="8678863" y="4010025"/>
          <p14:tracePt t="21115" x="8667750" y="3976688"/>
          <p14:tracePt t="21131" x="8662988" y="3949700"/>
          <p14:tracePt t="21148" x="8674100" y="3902075"/>
          <p14:tracePt t="21165" x="8721725" y="3863975"/>
          <p14:tracePt t="21181" x="8755063" y="3848100"/>
          <p14:tracePt t="21183" x="8809038" y="3836988"/>
          <p14:tracePt t="21198" x="8847138" y="3836988"/>
          <p14:tracePt t="21215" x="8975725" y="3841750"/>
          <p14:tracePt t="21232" x="9002713" y="3859213"/>
          <p14:tracePt t="21248" x="9024938" y="3886200"/>
          <p14:tracePt t="21265" x="9009063" y="3929063"/>
          <p14:tracePt t="21282" x="8921750" y="3971925"/>
          <p14:tracePt t="21298" x="8820150" y="4003675"/>
          <p14:tracePt t="21315" x="8528050" y="4010025"/>
          <p14:tracePt t="21332" x="8424863" y="4010025"/>
          <p14:tracePt t="21348" x="8235950" y="4010025"/>
          <p14:tracePt t="21365" x="8132763" y="4010025"/>
          <p14:tracePt t="21382" x="8020050" y="4010025"/>
          <p14:tracePt t="21398" x="7662863" y="3994150"/>
          <p14:tracePt t="21415" x="7143750" y="4003675"/>
          <p14:tracePt t="21431" x="6577013" y="4025900"/>
          <p14:tracePt t="21448" x="6145213" y="4064000"/>
          <p14:tracePt t="21465" x="5949950" y="4090988"/>
          <p14:tracePt t="21482" x="5927725" y="4090988"/>
          <p14:tracePt t="21515" x="5907088" y="4102100"/>
          <p14:tracePt t="21532" x="5884863" y="4106863"/>
          <p14:tracePt t="21548" x="5837238" y="4133850"/>
          <p14:tracePt t="21565" x="5749925" y="4183063"/>
          <p14:tracePt t="21582" x="5588000" y="4295775"/>
          <p14:tracePt t="21598" x="5495925" y="4356100"/>
          <p14:tracePt t="21615" x="5295900" y="4479925"/>
          <p14:tracePt t="21631" x="5246688" y="4518025"/>
          <p14:tracePt t="21648" x="5160963" y="4572000"/>
          <p14:tracePt t="21665" x="5068888" y="4637088"/>
          <p14:tracePt t="21682" x="4972050" y="4679950"/>
          <p14:tracePt t="21698" x="4891088" y="4718050"/>
          <p14:tracePt t="21715" x="4803775" y="4760913"/>
          <p14:tracePt t="21732" x="4794250" y="4772025"/>
          <p14:tracePt t="21875" x="4787900" y="4772025"/>
          <p14:tracePt t="21884" x="4783138" y="4776788"/>
          <p14:tracePt t="21894" x="4772025" y="4783138"/>
          <p14:tracePt t="21905" x="4711700" y="4799013"/>
          <p14:tracePt t="21915" x="4657725" y="4799013"/>
          <p14:tracePt t="21932" x="4583113" y="4810125"/>
          <p14:tracePt t="21948" x="4295775" y="4819650"/>
          <p14:tracePt t="21965" x="3913188" y="4857750"/>
          <p14:tracePt t="21982" x="3351213" y="4891088"/>
          <p14:tracePt t="21998" x="3140075" y="4906963"/>
          <p14:tracePt t="22015" x="2713038" y="4933950"/>
          <p14:tracePt t="22032" x="2382838" y="4972050"/>
          <p14:tracePt t="22048" x="2281238" y="4972050"/>
          <p14:tracePt t="22065" x="2117725" y="4983163"/>
          <p14:tracePt t="22082" x="2054225" y="4983163"/>
          <p14:tracePt t="22098" x="2020888" y="4983163"/>
          <p14:tracePt t="22115" x="2005013" y="4983163"/>
          <p14:tracePt t="22132" x="1989138" y="4983163"/>
          <p14:tracePt t="22148" x="1962150" y="4983163"/>
          <p14:tracePt t="22165" x="1917700" y="4983163"/>
          <p14:tracePt t="22182" x="1890713" y="4987925"/>
          <p14:tracePt t="22184" x="1870075" y="4987925"/>
          <p14:tracePt t="22198" x="1854200" y="4987925"/>
          <p14:tracePt t="22215" x="1847850" y="4992688"/>
          <p14:tracePt t="22263" x="1843088" y="4992688"/>
          <p14:tracePt t="22273" x="1843088" y="4999038"/>
          <p14:tracePt t="22283" x="1836738" y="4999038"/>
          <p14:tracePt t="22298" x="1831975" y="4999038"/>
          <p14:tracePt t="22323" x="1827213" y="5003800"/>
          <p14:tracePt t="22854" x="1809750" y="5003800"/>
          <p14:tracePt t="24659" x="1800225" y="5003800"/>
          <p14:tracePt t="24667" x="1793875" y="5010150"/>
          <p14:tracePt t="24683" x="1789113" y="5010150"/>
          <p14:tracePt t="24735" x="1809750" y="4992688"/>
          <p14:tracePt t="24745" x="1820863" y="4987925"/>
          <p14:tracePt t="24761" x="1843088" y="4976813"/>
          <p14:tracePt t="24770" x="1863725" y="4976813"/>
          <p14:tracePt t="24799" x="1993900" y="4965700"/>
          <p14:tracePt t="24832" x="3016250" y="4976813"/>
          <p14:tracePt t="24849" x="3225800" y="4992688"/>
          <p14:tracePt t="24865" x="3551238" y="5026025"/>
          <p14:tracePt t="24882" x="3648075" y="5037138"/>
          <p14:tracePt t="24899" x="3805238" y="5046663"/>
          <p14:tracePt t="24916" x="3852863" y="5046663"/>
          <p14:tracePt t="24933" x="3863975" y="5046663"/>
          <p14:tracePt t="24950" x="3875088" y="5030788"/>
          <p14:tracePt t="24966" x="3902075" y="5014913"/>
          <p14:tracePt t="24982" x="3949700" y="4992688"/>
          <p14:tracePt t="24998" x="4010025" y="4983163"/>
          <p14:tracePt t="25015" x="4102100" y="4965700"/>
          <p14:tracePt t="25032" x="4241800" y="4956175"/>
          <p14:tracePt t="25049" x="4295775" y="4956175"/>
          <p14:tracePt t="25065" x="4387850" y="4956175"/>
          <p14:tracePt t="25082" x="4484688" y="4956175"/>
          <p14:tracePt t="25099" x="4560888" y="4956175"/>
          <p14:tracePt t="25116" x="4760913" y="4956175"/>
          <p14:tracePt t="25132" x="4864100" y="4956175"/>
          <p14:tracePt t="25149" x="5145088" y="4956175"/>
          <p14:tracePt t="25166" x="5430838" y="4983163"/>
          <p14:tracePt t="25183" x="5664200" y="5014913"/>
          <p14:tracePt t="25199" x="5749925" y="5026025"/>
          <p14:tracePt t="25216" x="5945188" y="5041900"/>
          <p14:tracePt t="25232" x="6084888" y="5053013"/>
          <p14:tracePt t="25249" x="6122988" y="5053013"/>
          <p14:tracePt t="25265" x="6154738" y="5057775"/>
          <p14:tracePt t="25281" x="6172200" y="5068888"/>
          <p14:tracePt t="25298" x="6192838" y="5080000"/>
          <p14:tracePt t="25315" x="6192838" y="5084763"/>
          <p14:tracePt t="25332" x="6192838" y="5091113"/>
          <p14:tracePt t="25348" x="6192838" y="5095875"/>
          <p14:tracePt t="25365" x="6192838" y="5106988"/>
          <p14:tracePt t="25382" x="6176963" y="5133975"/>
          <p14:tracePt t="25398" x="6172200" y="5138738"/>
          <p14:tracePt t="25415" x="6154738" y="5149850"/>
          <p14:tracePt t="25432" x="6111875" y="5176838"/>
          <p14:tracePt t="25448" x="6080125" y="5192713"/>
          <p14:tracePt t="25465" x="5976938" y="5203825"/>
          <p14:tracePt t="25482" x="5810250" y="5219700"/>
          <p14:tracePt t="25499" x="5761038" y="5219700"/>
          <p14:tracePt t="25515" x="5653088" y="5219700"/>
          <p14:tracePt t="25532" x="5637213" y="5219700"/>
          <p14:tracePt t="25548" x="5603875" y="5219700"/>
          <p14:tracePt t="25565" x="5599113" y="5214938"/>
          <p14:tracePt t="25598" x="5599113" y="5210175"/>
          <p14:tracePt t="25615" x="5599113" y="5203825"/>
          <p14:tracePt t="25631" x="5592763" y="5199063"/>
          <p14:tracePt t="25648" x="5592763" y="5192713"/>
          <p14:tracePt t="25665" x="5599113" y="5183188"/>
          <p14:tracePt t="25682" x="5614988" y="5156200"/>
          <p14:tracePt t="25698" x="5637213" y="5145088"/>
          <p14:tracePt t="25716" x="5691188" y="5106988"/>
          <p14:tracePt t="25732" x="5776913" y="5053013"/>
          <p14:tracePt t="25748" x="5819775" y="5030788"/>
          <p14:tracePt t="25766" x="5857875" y="5014913"/>
          <p14:tracePt t="25782" x="5880100" y="4999038"/>
          <p14:tracePt t="25799" x="5884863" y="4999038"/>
          <p14:tracePt t="25815" x="5891213" y="4999038"/>
          <p14:tracePt t="26234" x="5873750" y="4999038"/>
          <p14:tracePt t="26244" x="5853113" y="4999038"/>
          <p14:tracePt t="26254" x="5803900" y="4992688"/>
          <p14:tracePt t="26265" x="5776913" y="4992688"/>
          <p14:tracePt t="26281" x="5754688" y="4992688"/>
          <p14:tracePt t="26298" x="5722938" y="4987925"/>
          <p14:tracePt t="26315" x="5691188" y="4972050"/>
          <p14:tracePt t="26331" x="5680075" y="4965700"/>
          <p14:tracePt t="26365" x="5592763" y="4922838"/>
          <p14:tracePt t="26398" x="5576888" y="4918075"/>
          <p14:tracePt t="26432" x="5561013" y="4922838"/>
          <p14:tracePt t="26449" x="5538788" y="4938713"/>
          <p14:tracePt t="26465" x="5484813" y="4976813"/>
          <p14:tracePt t="26482" x="5437188" y="4999038"/>
          <p14:tracePt t="26498" x="5403850" y="5014913"/>
          <p14:tracePt t="26515" x="5376863" y="5014913"/>
          <p14:tracePt t="26532" x="5345113" y="5026025"/>
          <p14:tracePt t="26548" x="5322888" y="5037138"/>
          <p14:tracePt t="26565" x="5273675" y="5046663"/>
          <p14:tracePt t="26582" x="5226050" y="5064125"/>
          <p14:tracePt t="26598" x="5145088" y="5080000"/>
          <p14:tracePt t="26615" x="4987925" y="5102225"/>
          <p14:tracePt t="26631" x="4922838" y="5102225"/>
          <p14:tracePt t="26648" x="4875213" y="5106988"/>
          <p14:tracePt t="26665" x="4852988" y="5106988"/>
          <p14:tracePt t="26698" x="4841875" y="5102225"/>
          <p14:tracePt t="26716" x="4814888" y="5084763"/>
          <p14:tracePt t="26732" x="4803775" y="5068888"/>
          <p14:tracePt t="26748" x="4776788" y="5057775"/>
          <p14:tracePt t="26766" x="4760913" y="5046663"/>
          <p14:tracePt t="26782" x="4749800" y="5041900"/>
          <p14:tracePt t="26815" x="4745038" y="5037138"/>
          <p14:tracePt t="26833" x="4738688" y="5037138"/>
          <p14:tracePt t="26848" x="4738688" y="5030788"/>
          <p14:tracePt t="26865" x="4738688" y="5014913"/>
          <p14:tracePt t="26882" x="4733925" y="4999038"/>
          <p14:tracePt t="26898" x="4733925" y="4992688"/>
          <p14:tracePt t="27125" x="4729163" y="4992688"/>
          <p14:tracePt t="27156" x="4718050" y="4992688"/>
          <p14:tracePt t="27165" x="4684713" y="4992688"/>
          <p14:tracePt t="27174" x="4576763" y="4992688"/>
          <p14:tracePt t="27183" x="4502150" y="4992688"/>
          <p14:tracePt t="27198" x="4414838" y="4992688"/>
          <p14:tracePt t="27216" x="4068763" y="4992688"/>
          <p14:tracePt t="27232" x="3702050" y="4992688"/>
          <p14:tracePt t="27248" x="3598863" y="4992688"/>
          <p14:tracePt t="27265" x="3232150" y="4992688"/>
          <p14:tracePt t="27281" x="3133725" y="4992688"/>
          <p14:tracePt t="27298" x="2933700" y="4992688"/>
          <p14:tracePt t="27315" x="2740025" y="4987925"/>
          <p14:tracePt t="27331" x="2701925" y="4976813"/>
          <p14:tracePt t="27348" x="2679700" y="4972050"/>
          <p14:tracePt t="27383" x="2674938" y="4972050"/>
          <p14:tracePt t="27398" x="2670175" y="4972050"/>
          <p14:tracePt t="27415" x="2647950" y="4972050"/>
          <p14:tracePt t="27432" x="2625725" y="4972050"/>
          <p14:tracePt t="27448" x="2593975" y="4972050"/>
          <p14:tracePt t="27465" x="2535238" y="4972050"/>
          <p14:tracePt t="27482" x="2470150" y="4972050"/>
          <p14:tracePt t="27498" x="2405063" y="4983163"/>
          <p14:tracePt t="27515" x="2355850" y="4983163"/>
          <p14:tracePt t="27532" x="2328863" y="4992688"/>
          <p14:tracePt t="27548" x="2274888" y="5003800"/>
          <p14:tracePt t="27565" x="2205038" y="5030788"/>
          <p14:tracePt t="27582" x="2101850" y="5053013"/>
          <p14:tracePt t="27598" x="1973263" y="5057775"/>
          <p14:tracePt t="27615" x="1831975" y="5068888"/>
          <p14:tracePt t="27631" x="1778000" y="5080000"/>
          <p14:tracePt t="27648" x="1762125" y="5080000"/>
          <p14:tracePt t="27724" x="1762125" y="5073650"/>
          <p14:tracePt t="27734" x="1762125" y="5057775"/>
          <p14:tracePt t="27744" x="1762125" y="5053013"/>
          <p14:tracePt t="27754" x="1746250" y="5041900"/>
          <p14:tracePt t="27765" x="1708150" y="5019675"/>
          <p14:tracePt t="27782" x="1674813" y="5003800"/>
          <p14:tracePt t="27798" x="1550988" y="4945063"/>
          <p14:tracePt t="27815" x="1454150" y="4902200"/>
          <p14:tracePt t="27832" x="1409700" y="4879975"/>
          <p14:tracePt t="27848" x="1389063" y="4875213"/>
          <p14:tracePt t="27865" x="1373188" y="4875213"/>
          <p14:tracePt t="27882" x="1319213" y="4891088"/>
          <p14:tracePt t="27899" x="1285875" y="4922838"/>
          <p14:tracePt t="27915" x="1238250" y="4956175"/>
          <p14:tracePt t="27931" x="1216025" y="4983163"/>
          <p14:tracePt t="27948" x="1211263" y="4999038"/>
          <p14:tracePt t="27965" x="1216025" y="5010150"/>
          <p14:tracePt t="27982" x="1238250" y="5010150"/>
          <p14:tracePt t="27998" x="1258888" y="5010150"/>
          <p14:tracePt t="28015" x="1265238" y="5003800"/>
          <p14:tracePt t="28048" x="1258888" y="5003800"/>
          <p14:tracePt t="28065" x="1184275" y="5003800"/>
          <p14:tracePt t="28082" x="1135063" y="5003800"/>
          <p14:tracePt t="28098" x="1038225" y="4987925"/>
          <p14:tracePt t="28115" x="1000125" y="4960938"/>
          <p14:tracePt t="28131" x="1000125" y="4956175"/>
          <p14:tracePt t="28148" x="1038225" y="4902200"/>
          <p14:tracePt t="28165" x="1211263" y="4787900"/>
          <p14:tracePt t="28182" x="1512888" y="4679950"/>
          <p14:tracePt t="28198" x="1843088" y="4598988"/>
          <p14:tracePt t="28216" x="2301875" y="4560888"/>
          <p14:tracePt t="28231" x="2389188" y="4560888"/>
          <p14:tracePt t="28248" x="2425700" y="4583113"/>
          <p14:tracePt t="28265" x="2366963" y="4684713"/>
          <p14:tracePt t="28282" x="2263775" y="4814888"/>
          <p14:tracePt t="28298" x="2128838" y="4965700"/>
          <p14:tracePt t="28315" x="2063750" y="5068888"/>
          <p14:tracePt t="28331" x="2005013" y="5138738"/>
          <p14:tracePt t="28348" x="1924050" y="5230813"/>
          <p14:tracePt t="28365" x="1804988" y="5318125"/>
          <p14:tracePt t="28382" x="1681163" y="5345113"/>
          <p14:tracePt t="28398" x="1481138" y="5345113"/>
          <p14:tracePt t="28415" x="1123950" y="5268913"/>
          <p14:tracePt t="28432" x="957263" y="5210175"/>
          <p14:tracePt t="28448" x="838200" y="5111750"/>
          <p14:tracePt t="28465" x="847725" y="5041900"/>
          <p14:tracePt t="28482" x="912813" y="4992688"/>
          <p14:tracePt t="28498" x="1150938" y="4848225"/>
          <p14:tracePt t="28515" x="1793875" y="4702175"/>
          <p14:tracePt t="28532" x="2636838" y="4614863"/>
          <p14:tracePt t="28548" x="2924175" y="4603750"/>
          <p14:tracePt t="28565" x="3313113" y="4603750"/>
          <p14:tracePt t="28582" x="3367088" y="4603750"/>
          <p14:tracePt t="28598" x="3371850" y="4637088"/>
          <p14:tracePt t="28615" x="3275013" y="4749800"/>
          <p14:tracePt t="28631" x="3205163" y="4810125"/>
          <p14:tracePt t="28648" x="3043238" y="4902200"/>
          <p14:tracePt t="28665" x="2955925" y="4938713"/>
          <p14:tracePt t="28682" x="2940050" y="4945063"/>
          <p14:tracePt t="28713" x="2951163" y="4945063"/>
          <p14:tracePt t="28723" x="2955925" y="4933950"/>
          <p14:tracePt t="28733" x="2960688" y="4933950"/>
          <p14:tracePt t="28844" x="2967038" y="4933950"/>
          <p14:tracePt t="28854" x="2982913" y="4918075"/>
          <p14:tracePt t="28865" x="3021013" y="4891088"/>
          <p14:tracePt t="28876" x="3086100" y="4884738"/>
          <p14:tracePt t="28883" x="3297238" y="4857750"/>
          <p14:tracePt t="28898" x="3463925" y="4848225"/>
          <p14:tracePt t="28915" x="4313238" y="4826000"/>
          <p14:tracePt t="28931" x="4668838" y="4826000"/>
          <p14:tracePt t="28948" x="5781675" y="4875213"/>
          <p14:tracePt t="28965" x="6696075" y="4965700"/>
          <p14:tracePt t="28983" x="7224713" y="5010150"/>
          <p14:tracePt t="28998" x="7577138" y="5057775"/>
          <p14:tracePt t="29015" x="7858125" y="5080000"/>
          <p14:tracePt t="29032" x="7923213" y="5091113"/>
          <p14:tracePt t="29048" x="7970838" y="5091113"/>
          <p14:tracePt t="29116" x="7966075" y="5091113"/>
          <p14:tracePt t="29126" x="7959725" y="5095875"/>
          <p14:tracePt t="29134" x="7954963" y="5095875"/>
          <p14:tracePt t="29148" x="7950200" y="5095875"/>
          <p14:tracePt t="29165" x="7943850" y="5102225"/>
          <p14:tracePt t="29463" x="7923213" y="5102225"/>
          <p14:tracePt t="29473" x="7813675" y="5118100"/>
          <p14:tracePt t="29484" x="7739063" y="5129213"/>
          <p14:tracePt t="29499" x="7485063" y="5156200"/>
          <p14:tracePt t="29515" x="7269163" y="5187950"/>
          <p14:tracePt t="29532" x="7015163" y="5226050"/>
          <p14:tracePt t="29548" x="6896100" y="5246688"/>
          <p14:tracePt t="29565" x="6880225" y="5253038"/>
          <p14:tracePt t="29913" x="6977063" y="5210175"/>
          <p14:tracePt t="29923" x="7208838" y="5183188"/>
          <p14:tracePt t="29933" x="7419975" y="5183188"/>
          <p14:tracePt t="29948" x="7624763" y="5183188"/>
          <p14:tracePt t="29965" x="8204200" y="5156200"/>
          <p14:tracePt t="29983" x="8451850" y="5156200"/>
          <p14:tracePt t="29998" x="8494713" y="5160963"/>
          <p14:tracePt t="30032" x="8485188" y="5172075"/>
          <p14:tracePt t="30048" x="8424863" y="5210175"/>
          <p14:tracePt t="30065" x="8343900" y="5226050"/>
          <p14:tracePt t="30082" x="8258175" y="5237163"/>
          <p14:tracePt t="30098" x="8224838" y="5237163"/>
          <p14:tracePt t="30115" x="8150225" y="5237163"/>
          <p14:tracePt t="30132" x="8067675" y="5241925"/>
          <p14:tracePt t="30148" x="7993063" y="5253038"/>
          <p14:tracePt t="30165" x="7916863" y="5253038"/>
          <p14:tracePt t="30182" x="7874000" y="5264150"/>
          <p14:tracePt t="30198" x="7862888" y="5264150"/>
          <p14:tracePt t="30215" x="7858125" y="5268913"/>
          <p14:tracePt t="30273" x="7885113" y="5246688"/>
          <p14:tracePt t="30283" x="7916863" y="5230813"/>
          <p14:tracePt t="30293" x="7981950" y="5210175"/>
          <p14:tracePt t="30303" x="8143875" y="5187950"/>
          <p14:tracePt t="30315" x="8267700" y="5187950"/>
          <p14:tracePt t="30331" x="8521700" y="5149850"/>
          <p14:tracePt t="30348" x="8793163" y="5118100"/>
          <p14:tracePt t="30365" x="9020175" y="5118100"/>
          <p14:tracePt t="30382" x="9029700" y="5118100"/>
          <p14:tracePt t="30415" x="8986838" y="5149850"/>
          <p14:tracePt t="30432" x="8955088" y="5172075"/>
          <p14:tracePt t="30448" x="8948738" y="5176838"/>
          <p14:tracePt t="30466" x="8912225" y="5187950"/>
          <p14:tracePt t="30482" x="8856663" y="5187950"/>
          <p14:tracePt t="30498" x="8829675" y="5187950"/>
          <p14:tracePt t="30515" x="8782050" y="5187950"/>
          <p14:tracePt t="30532" x="8759825" y="5187950"/>
          <p14:tracePt t="30548" x="8739188" y="5187950"/>
          <p14:tracePt t="30565" x="8721725" y="5192713"/>
          <p14:tracePt t="30582" x="8712200" y="5192713"/>
          <p14:tracePt t="30598" x="8678863" y="5199063"/>
          <p14:tracePt t="30615" x="8620125" y="5203825"/>
          <p14:tracePt t="30632" x="8532813" y="5214938"/>
          <p14:tracePt t="30648" x="8458200" y="5226050"/>
          <p14:tracePt t="30665" x="8289925" y="5253038"/>
          <p14:tracePt t="30682" x="8186738" y="5273675"/>
          <p14:tracePt t="30684" x="8143875" y="5280025"/>
          <p14:tracePt t="30698" x="8116888" y="5280025"/>
          <p14:tracePt t="30715" x="8062913" y="5307013"/>
          <p14:tracePt t="30732" x="8058150" y="5307013"/>
          <p14:tracePt t="30748" x="8051800" y="5311775"/>
          <p14:tracePt t="30765" x="8047038" y="5318125"/>
          <p14:tracePt t="30834" x="8047038" y="5322888"/>
          <p14:tracePt t="30844" x="8040688" y="5322888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つなぎ語 </a:t>
            </a:r>
            <a:r>
              <a:rPr kumimoji="1" lang="en-US" altLang="ja-JP" dirty="0"/>
              <a:t>(</a:t>
            </a:r>
            <a:r>
              <a:rPr kumimoji="1" lang="ja-JP" altLang="en-US" dirty="0"/>
              <a:t>文を修飾する副詞に近い）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4"/>
            <a:ext cx="9017833" cy="45901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3200" dirty="0"/>
              <a:t>Because </a:t>
            </a:r>
            <a:r>
              <a:rPr lang="en-US" altLang="ja-JP" sz="3200" dirty="0"/>
              <a:t>I am full, I cannot eat.</a:t>
            </a:r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endParaRPr kumimoji="1" lang="en-US" altLang="ja-JP" sz="3200" dirty="0"/>
          </a:p>
          <a:p>
            <a:pPr marL="0" indent="0">
              <a:buNone/>
            </a:pPr>
            <a:r>
              <a:rPr lang="ja-JP" altLang="en-US" sz="3200" dirty="0"/>
              <a:t>　</a:t>
            </a:r>
            <a:endParaRPr lang="en-US" altLang="ja-JP" sz="3200" dirty="0"/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r>
              <a:rPr lang="ja-JP" altLang="en-US" sz="3200" dirty="0"/>
              <a:t>　</a:t>
            </a:r>
            <a:endParaRPr lang="en-US" altLang="ja-JP" sz="3200" dirty="0"/>
          </a:p>
        </p:txBody>
      </p:sp>
      <p:sp>
        <p:nvSpPr>
          <p:cNvPr id="4" name="下矢印 3"/>
          <p:cNvSpPr/>
          <p:nvPr/>
        </p:nvSpPr>
        <p:spPr>
          <a:xfrm>
            <a:off x="2031167" y="2450892"/>
            <a:ext cx="352269" cy="3822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3285325" y="2450892"/>
            <a:ext cx="5483922" cy="6552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dirty="0">
                <a:solidFill>
                  <a:srgbClr val="0070C0"/>
                </a:solidFill>
              </a:rPr>
              <a:t>同じことを </a:t>
            </a:r>
            <a:r>
              <a:rPr lang="en-US" altLang="ja-JP" sz="3200" dirty="0">
                <a:solidFill>
                  <a:srgbClr val="0070C0"/>
                </a:solidFill>
              </a:rPr>
              <a:t>so </a:t>
            </a:r>
            <a:r>
              <a:rPr lang="ja-JP" altLang="en-US" sz="3200" dirty="0">
                <a:solidFill>
                  <a:srgbClr val="0070C0"/>
                </a:solidFill>
              </a:rPr>
              <a:t>を使って言うと</a:t>
            </a:r>
            <a:r>
              <a:rPr lang="en-US" altLang="ja-JP" sz="3200" dirty="0">
                <a:solidFill>
                  <a:srgbClr val="0070C0"/>
                </a:solidFill>
              </a:rPr>
              <a:t>? </a:t>
            </a:r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6027286" y="3502702"/>
            <a:ext cx="3420275" cy="6552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dirty="0">
                <a:solidFill>
                  <a:srgbClr val="0070C0"/>
                </a:solidFill>
              </a:rPr>
              <a:t>and </a:t>
            </a:r>
            <a:r>
              <a:rPr lang="ja-JP" altLang="en-US" sz="3200" dirty="0">
                <a:solidFill>
                  <a:srgbClr val="0070C0"/>
                </a:solidFill>
              </a:rPr>
              <a:t>の後に続ける</a:t>
            </a:r>
            <a:r>
              <a:rPr lang="en-US" altLang="ja-JP" sz="32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6027286" y="4059836"/>
            <a:ext cx="5147881" cy="6552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dirty="0">
                <a:solidFill>
                  <a:srgbClr val="0070C0"/>
                </a:solidFill>
              </a:rPr>
              <a:t>So + </a:t>
            </a:r>
            <a:r>
              <a:rPr lang="ja-JP" altLang="en-US" sz="3200" dirty="0">
                <a:solidFill>
                  <a:srgbClr val="0070C0"/>
                </a:solidFill>
              </a:rPr>
              <a:t>文のみでも</a:t>
            </a:r>
            <a:r>
              <a:rPr lang="en-US" altLang="ja-JP" sz="3200" dirty="0">
                <a:solidFill>
                  <a:srgbClr val="0070C0"/>
                </a:solidFill>
              </a:rPr>
              <a:t>OK </a:t>
            </a:r>
          </a:p>
        </p:txBody>
      </p:sp>
      <p:sp>
        <p:nvSpPr>
          <p:cNvPr id="17" name="コンテンツ プレースホルダー 2"/>
          <p:cNvSpPr txBox="1">
            <a:spLocks/>
          </p:cNvSpPr>
          <p:nvPr/>
        </p:nvSpPr>
        <p:spPr>
          <a:xfrm>
            <a:off x="838200" y="2980640"/>
            <a:ext cx="5483922" cy="6552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dirty="0"/>
              <a:t>I am full, so I cannot eat.</a:t>
            </a:r>
          </a:p>
        </p:txBody>
      </p:sp>
      <p:sp>
        <p:nvSpPr>
          <p:cNvPr id="18" name="コンテンツ プレースホルダー 2"/>
          <p:cNvSpPr txBox="1">
            <a:spLocks/>
          </p:cNvSpPr>
          <p:nvPr/>
        </p:nvSpPr>
        <p:spPr>
          <a:xfrm>
            <a:off x="838200" y="3532766"/>
            <a:ext cx="5483922" cy="6552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dirty="0"/>
              <a:t>I am full, and so I cannot eat.</a:t>
            </a:r>
          </a:p>
        </p:txBody>
      </p:sp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838200" y="4094527"/>
            <a:ext cx="4473314" cy="6552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dirty="0"/>
              <a:t>I am full. So I cannot eat.</a:t>
            </a:r>
          </a:p>
        </p:txBody>
      </p:sp>
      <p:sp>
        <p:nvSpPr>
          <p:cNvPr id="20" name="コンテンツ プレースホルダー 2"/>
          <p:cNvSpPr txBox="1">
            <a:spLocks/>
          </p:cNvSpPr>
          <p:nvPr/>
        </p:nvSpPr>
        <p:spPr>
          <a:xfrm>
            <a:off x="838200" y="4661940"/>
            <a:ext cx="9017833" cy="1821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dirty="0"/>
              <a:t>So I cannot eat, I am full. (OK?)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dirty="0"/>
              <a:t>I cannot eat, and because I am full.</a:t>
            </a:r>
            <a:r>
              <a:rPr lang="ja-JP" altLang="en-US" sz="3200" dirty="0"/>
              <a:t>　（</a:t>
            </a:r>
            <a:r>
              <a:rPr lang="en-US" altLang="ja-JP" sz="3200" dirty="0"/>
              <a:t>OK?)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dirty="0"/>
              <a:t>I cannot eat. Because I am full. </a:t>
            </a:r>
            <a:r>
              <a:rPr lang="ja-JP" altLang="en-US" sz="3200" dirty="0"/>
              <a:t>　（</a:t>
            </a:r>
            <a:r>
              <a:rPr lang="en-US" altLang="ja-JP" sz="3200" dirty="0"/>
              <a:t>OK?</a:t>
            </a:r>
            <a:r>
              <a:rPr lang="ja-JP" altLang="en-US" sz="3200" dirty="0"/>
              <a:t>）</a:t>
            </a:r>
            <a:endParaRPr lang="en-US" altLang="ja-JP" sz="3200" dirty="0"/>
          </a:p>
        </p:txBody>
      </p:sp>
      <p:grpSp>
        <p:nvGrpSpPr>
          <p:cNvPr id="21" name="グループ化 20"/>
          <p:cNvGrpSpPr/>
          <p:nvPr/>
        </p:nvGrpSpPr>
        <p:grpSpPr>
          <a:xfrm rot="18629225">
            <a:off x="6090507" y="4650374"/>
            <a:ext cx="536074" cy="521319"/>
            <a:chOff x="9758408" y="3310558"/>
            <a:chExt cx="911028" cy="888954"/>
          </a:xfrm>
        </p:grpSpPr>
        <p:cxnSp>
          <p:nvCxnSpPr>
            <p:cNvPr id="22" name="直線コネクタ 21"/>
            <p:cNvCxnSpPr/>
            <p:nvPr/>
          </p:nvCxnSpPr>
          <p:spPr>
            <a:xfrm>
              <a:off x="10198932" y="3310558"/>
              <a:ext cx="7495" cy="88895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flipV="1">
              <a:off x="9758408" y="3740046"/>
              <a:ext cx="911028" cy="249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グループ化 23"/>
          <p:cNvGrpSpPr/>
          <p:nvPr/>
        </p:nvGrpSpPr>
        <p:grpSpPr>
          <a:xfrm rot="18629225">
            <a:off x="8031517" y="5210364"/>
            <a:ext cx="536074" cy="521319"/>
            <a:chOff x="9758408" y="3310558"/>
            <a:chExt cx="911028" cy="888954"/>
          </a:xfrm>
        </p:grpSpPr>
        <p:cxnSp>
          <p:nvCxnSpPr>
            <p:cNvPr id="25" name="直線コネクタ 24"/>
            <p:cNvCxnSpPr/>
            <p:nvPr/>
          </p:nvCxnSpPr>
          <p:spPr>
            <a:xfrm>
              <a:off x="10198932" y="3310558"/>
              <a:ext cx="7495" cy="88895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flipV="1">
              <a:off x="9758408" y="3740046"/>
              <a:ext cx="911028" cy="249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グループ化 26"/>
          <p:cNvGrpSpPr/>
          <p:nvPr/>
        </p:nvGrpSpPr>
        <p:grpSpPr>
          <a:xfrm rot="18629225">
            <a:off x="7428347" y="5758405"/>
            <a:ext cx="536074" cy="521319"/>
            <a:chOff x="9758408" y="3310558"/>
            <a:chExt cx="911028" cy="888954"/>
          </a:xfrm>
        </p:grpSpPr>
        <p:cxnSp>
          <p:nvCxnSpPr>
            <p:cNvPr id="28" name="直線コネクタ 27"/>
            <p:cNvCxnSpPr/>
            <p:nvPr/>
          </p:nvCxnSpPr>
          <p:spPr>
            <a:xfrm>
              <a:off x="10198932" y="3310558"/>
              <a:ext cx="7495" cy="88895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flipV="1">
              <a:off x="9758408" y="3740046"/>
              <a:ext cx="911028" cy="249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E86529C0-C013-48FB-B7F9-03E2C71C6C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245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78"/>
    </mc:Choice>
    <mc:Fallback xmlns="">
      <p:transition spd="slow" advTm="62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/>
      <p:bldP spid="17" grpId="0"/>
      <p:bldP spid="18" grpId="0"/>
      <p:bldP spid="19" grpId="0"/>
      <p:bldP spid="20" grpId="0"/>
    </p:bldLst>
  </p:timing>
  <p:extLst>
    <p:ext uri="{3A86A75C-4F4B-4683-9AE1-C65F6400EC91}">
      <p14:laserTraceLst xmlns:p14="http://schemas.microsoft.com/office/powerpoint/2010/main">
        <p14:tracePtLst>
          <p14:tracePt t="4361" x="6934200" y="2362200"/>
          <p14:tracePt t="4368" x="6880225" y="2135188"/>
          <p14:tracePt t="4378" x="6824663" y="1951038"/>
          <p14:tracePt t="4389" x="6754813" y="1528763"/>
          <p14:tracePt t="4403" x="6734175" y="1416050"/>
          <p14:tracePt t="4420" x="6696075" y="1096963"/>
          <p14:tracePt t="4437" x="6689725" y="1042988"/>
          <p14:tracePt t="4453" x="6689725" y="939800"/>
          <p14:tracePt t="4486" x="6684963" y="919163"/>
          <p14:tracePt t="4553" x="6608763" y="973138"/>
          <p14:tracePt t="4570" x="6516688" y="1054100"/>
          <p14:tracePt t="4586" x="6446838" y="1123950"/>
          <p14:tracePt t="4603" x="6345238" y="1301750"/>
          <p14:tracePt t="4619" x="6257925" y="1416050"/>
          <p14:tracePt t="4636" x="6226175" y="1443038"/>
          <p14:tracePt t="4653" x="6165850" y="1485900"/>
          <p14:tracePt t="4669" x="6127750" y="1519238"/>
          <p14:tracePt t="4686" x="6111875" y="1519238"/>
          <p14:tracePt t="4703" x="6046788" y="1524000"/>
          <p14:tracePt t="4719" x="5918200" y="1535113"/>
          <p14:tracePt t="4736" x="5853113" y="1535113"/>
          <p14:tracePt t="4740" x="5765800" y="1546225"/>
          <p14:tracePt t="4754" x="5691188" y="1546225"/>
          <p14:tracePt t="4771" x="5583238" y="1528763"/>
          <p14:tracePt t="4787" x="5534025" y="1508125"/>
          <p14:tracePt t="4803" x="5500688" y="1474788"/>
          <p14:tracePt t="4820" x="5468938" y="1393825"/>
          <p14:tracePt t="4836" x="5441950" y="1339850"/>
          <p14:tracePt t="4853" x="5410200" y="1243013"/>
          <p14:tracePt t="4870" x="5399088" y="1193800"/>
          <p14:tracePt t="4886" x="5399088" y="1166813"/>
          <p14:tracePt t="4903" x="5399088" y="1123950"/>
          <p14:tracePt t="4920" x="5414963" y="1085850"/>
          <p14:tracePt t="4936" x="5468938" y="1042988"/>
          <p14:tracePt t="4953" x="5592763" y="984250"/>
          <p14:tracePt t="4970" x="5891213" y="892175"/>
          <p14:tracePt t="4986" x="6015038" y="858838"/>
          <p14:tracePt t="5003" x="6415088" y="793750"/>
          <p14:tracePt t="5019" x="6831013" y="784225"/>
          <p14:tracePt t="5036" x="6954838" y="788988"/>
          <p14:tracePt t="5053" x="7312025" y="881063"/>
          <p14:tracePt t="5069" x="7577138" y="1020763"/>
          <p14:tracePt t="5086" x="7658100" y="1074738"/>
          <p14:tracePt t="5103" x="7813675" y="1220788"/>
          <p14:tracePt t="5119" x="7878763" y="1346200"/>
          <p14:tracePt t="5136" x="7878763" y="1382713"/>
          <p14:tracePt t="5153" x="7847013" y="1438275"/>
          <p14:tracePt t="5169" x="7759700" y="1492250"/>
          <p14:tracePt t="5186" x="7705725" y="1508125"/>
          <p14:tracePt t="5203" x="7451725" y="1519238"/>
          <p14:tracePt t="5219" x="7170738" y="1501775"/>
          <p14:tracePt t="5236" x="6869113" y="1454150"/>
          <p14:tracePt t="5238" x="6754813" y="1420813"/>
          <p14:tracePt t="5253" x="6554788" y="1373188"/>
          <p14:tracePt t="5269" x="6442075" y="1328738"/>
          <p14:tracePt t="5286" x="6415088" y="1319213"/>
          <p14:tracePt t="5303" x="6415088" y="1308100"/>
          <p14:tracePt t="5320" x="6426200" y="1274763"/>
          <p14:tracePt t="5336" x="6457950" y="1254125"/>
          <p14:tracePt t="5353" x="6507163" y="1231900"/>
          <p14:tracePt t="5369" x="6635750" y="1220788"/>
          <p14:tracePt t="5386" x="6700838" y="1220788"/>
          <p14:tracePt t="5403" x="6900863" y="1220788"/>
          <p14:tracePt t="5420" x="7069138" y="1254125"/>
          <p14:tracePt t="5436" x="7089775" y="1270000"/>
          <p14:tracePt t="5453" x="7107238" y="1292225"/>
          <p14:tracePt t="5469" x="7096125" y="1328738"/>
          <p14:tracePt t="5486" x="7085013" y="1335088"/>
          <p14:tracePt t="5503" x="7046913" y="1382713"/>
          <p14:tracePt t="5520" x="7004050" y="1409700"/>
          <p14:tracePt t="5538" x="6961188" y="1427163"/>
          <p14:tracePt t="5553" x="6911975" y="1443038"/>
          <p14:tracePt t="5570" x="6862763" y="1447800"/>
          <p14:tracePt t="5586" x="6846888" y="1454150"/>
          <p14:tracePt t="5603" x="6815138" y="1465263"/>
          <p14:tracePt t="5620" x="6797675" y="1465263"/>
          <p14:tracePt t="5636" x="6792913" y="1465263"/>
          <p14:tracePt t="5669" x="6788150" y="1465263"/>
          <p14:tracePt t="5697" x="6781800" y="1470025"/>
          <p14:tracePt t="5709" x="6765925" y="1470025"/>
          <p14:tracePt t="5720" x="6750050" y="1470025"/>
          <p14:tracePt t="5738" x="6711950" y="1474788"/>
          <p14:tracePt t="5753" x="6696075" y="1474788"/>
          <p14:tracePt t="5771" x="6669088" y="1474788"/>
          <p14:tracePt t="5787" x="6653213" y="1474788"/>
          <p14:tracePt t="5803" x="6635750" y="1474788"/>
          <p14:tracePt t="5820" x="6615113" y="1474788"/>
          <p14:tracePt t="5836" x="6599238" y="1474788"/>
          <p14:tracePt t="5853" x="6577013" y="1474788"/>
          <p14:tracePt t="5869" x="6534150" y="1465263"/>
          <p14:tracePt t="5886" x="6523038" y="1465263"/>
          <p14:tracePt t="5903" x="6473825" y="1458913"/>
          <p14:tracePt t="5919" x="6415088" y="1458913"/>
          <p14:tracePt t="5936" x="6388100" y="1458913"/>
          <p14:tracePt t="5953" x="6327775" y="1454150"/>
          <p14:tracePt t="5969" x="6273800" y="1454150"/>
          <p14:tracePt t="5986" x="6253163" y="1443038"/>
          <p14:tracePt t="6003" x="6172200" y="1438275"/>
          <p14:tracePt t="6020" x="6107113" y="1438275"/>
          <p14:tracePt t="6036" x="6057900" y="1438275"/>
          <p14:tracePt t="6053" x="5972175" y="1438275"/>
          <p14:tracePt t="6069" x="5934075" y="1438275"/>
          <p14:tracePt t="6086" x="5900738" y="1443038"/>
          <p14:tracePt t="6103" x="5868988" y="1454150"/>
          <p14:tracePt t="6119" x="5837238" y="1458913"/>
          <p14:tracePt t="6136" x="5815013" y="1465263"/>
          <p14:tracePt t="6153" x="5776913" y="1465263"/>
          <p14:tracePt t="6169" x="5700713" y="1465263"/>
          <p14:tracePt t="6186" x="5653088" y="1465263"/>
          <p14:tracePt t="6203" x="5534025" y="1465263"/>
          <p14:tracePt t="6219" x="5430838" y="1465263"/>
          <p14:tracePt t="6236" x="5403850" y="1465263"/>
          <p14:tracePt t="6237" x="5345113" y="1465263"/>
          <p14:tracePt t="6253" x="5318125" y="1465263"/>
          <p14:tracePt t="6270" x="5237163" y="1474788"/>
          <p14:tracePt t="6286" x="5210175" y="1481138"/>
          <p14:tracePt t="6303" x="5138738" y="1485900"/>
          <p14:tracePt t="6320" x="5057775" y="1501775"/>
          <p14:tracePt t="6336" x="5026025" y="1519238"/>
          <p14:tracePt t="6354" x="4956175" y="1546225"/>
          <p14:tracePt t="6369" x="4906963" y="1555750"/>
          <p14:tracePt t="6386" x="4884738" y="1562100"/>
          <p14:tracePt t="6403" x="4837113" y="1577975"/>
          <p14:tracePt t="6419" x="4772025" y="1600200"/>
          <p14:tracePt t="6436" x="4722813" y="1609725"/>
          <p14:tracePt t="6453" x="4637088" y="1627188"/>
          <p14:tracePt t="6469" x="4560888" y="1654175"/>
          <p14:tracePt t="6486" x="4522788" y="1658938"/>
          <p14:tracePt t="6503" x="4475163" y="1674813"/>
          <p14:tracePt t="6520" x="4403725" y="1697038"/>
          <p14:tracePt t="6537" x="4295775" y="1735138"/>
          <p14:tracePt t="6553" x="4252913" y="1751013"/>
          <p14:tracePt t="6569" x="4117975" y="1789113"/>
          <p14:tracePt t="6586" x="4064000" y="1800225"/>
          <p14:tracePt t="6603" x="3906838" y="1847850"/>
          <p14:tracePt t="6619" x="3722688" y="1897063"/>
          <p14:tracePt t="6636" x="3686175" y="1908175"/>
          <p14:tracePt t="6654" x="3551238" y="1951038"/>
          <p14:tracePt t="6670" x="3414713" y="1989138"/>
          <p14:tracePt t="6687" x="3360738" y="2009775"/>
          <p14:tracePt t="6703" x="3133725" y="2063750"/>
          <p14:tracePt t="6720" x="2928938" y="2112963"/>
          <p14:tracePt t="6737" x="2755900" y="2171700"/>
          <p14:tracePt t="6753" x="2643188" y="2205038"/>
          <p14:tracePt t="6770" x="2481263" y="2254250"/>
          <p14:tracePt t="6786" x="2393950" y="2274888"/>
          <p14:tracePt t="6803" x="2270125" y="2312988"/>
          <p14:tracePt t="6819" x="2200275" y="2328863"/>
          <p14:tracePt t="6836" x="2135188" y="2335213"/>
          <p14:tracePt t="6853" x="2005013" y="2355850"/>
          <p14:tracePt t="6870" x="1858963" y="2382838"/>
          <p14:tracePt t="6886" x="1773238" y="2405063"/>
          <p14:tracePt t="6903" x="1712913" y="2416175"/>
          <p14:tracePt t="6919" x="1670050" y="2432050"/>
          <p14:tracePt t="6936" x="1663700" y="2432050"/>
          <p14:tracePt t="7029" x="1658938" y="2432050"/>
          <p14:tracePt t="7038" x="1658938" y="2436813"/>
          <p14:tracePt t="7148" x="1658938" y="2443163"/>
          <p14:tracePt t="7158" x="1654175" y="2447925"/>
          <p14:tracePt t="7168" x="1654175" y="2452688"/>
          <p14:tracePt t="7179" x="1647825" y="2459038"/>
          <p14:tracePt t="7199" x="1647825" y="2463800"/>
          <p14:tracePt t="7219" x="1643063" y="2463800"/>
          <p14:tracePt t="7258" x="1636713" y="2463800"/>
          <p14:tracePt t="7359" x="1631950" y="2463800"/>
          <p14:tracePt t="7380" x="1627188" y="2463800"/>
          <p14:tracePt t="7408" x="1620838" y="2470150"/>
          <p14:tracePt t="7460" x="1627188" y="2470150"/>
          <p14:tracePt t="7469" x="1631950" y="2470150"/>
          <p14:tracePt t="7479" x="1636713" y="2470150"/>
          <p14:tracePt t="7498" x="1647825" y="2470150"/>
          <p14:tracePt t="7508" x="1647825" y="2463800"/>
          <p14:tracePt t="7520" x="1654175" y="2463800"/>
          <p14:tracePt t="7537" x="1658938" y="2459038"/>
          <p14:tracePt t="17569" x="1550988" y="2589213"/>
          <p14:tracePt t="17578" x="1627188" y="2679700"/>
          <p14:tracePt t="17588" x="1874838" y="2944813"/>
          <p14:tracePt t="17602" x="2016125" y="3059113"/>
          <p14:tracePt t="17620" x="2200275" y="3182938"/>
          <p14:tracePt t="17636" x="2236788" y="3225800"/>
          <p14:tracePt t="17653" x="2290763" y="3340100"/>
          <p14:tracePt t="17669" x="2312988" y="3459163"/>
          <p14:tracePt t="17704" x="2312988" y="3502025"/>
          <p14:tracePt t="17737" x="2308225" y="3502025"/>
          <p14:tracePt t="17770" x="2290763" y="3524250"/>
          <p14:tracePt t="17787" x="2281238" y="3533775"/>
          <p14:tracePt t="17803" x="2274888" y="3540125"/>
          <p14:tracePt t="17820" x="2254250" y="3556000"/>
          <p14:tracePt t="17836" x="2247900" y="3567113"/>
          <p14:tracePt t="17853" x="2259013" y="3598863"/>
          <p14:tracePt t="17869" x="2344738" y="3659188"/>
          <p14:tracePt t="17886" x="2398713" y="3686175"/>
          <p14:tracePt t="17903" x="2544763" y="3733800"/>
          <p14:tracePt t="17919" x="2659063" y="3794125"/>
          <p14:tracePt t="17936" x="2679700" y="3805238"/>
          <p14:tracePt t="17953" x="2686050" y="3821113"/>
          <p14:tracePt t="17969" x="2670175" y="3848100"/>
          <p14:tracePt t="17987" x="2652713" y="3852863"/>
          <p14:tracePt t="18003" x="2616200" y="3879850"/>
          <p14:tracePt t="18021" x="2578100" y="3890963"/>
          <p14:tracePt t="18036" x="2566988" y="3902075"/>
          <p14:tracePt t="18053" x="2513013" y="3922713"/>
          <p14:tracePt t="18070" x="2454275" y="3944938"/>
          <p14:tracePt t="18086" x="2425700" y="3949700"/>
          <p14:tracePt t="18103" x="2405063" y="3967163"/>
          <p14:tracePt t="18120" x="2398713" y="3971925"/>
          <p14:tracePt t="18169" x="2405063" y="3971925"/>
          <p14:tracePt t="18178" x="2454275" y="3971925"/>
          <p14:tracePt t="18188" x="2508250" y="3971925"/>
          <p14:tracePt t="18202" x="2571750" y="3976688"/>
          <p14:tracePt t="18219" x="2762250" y="3998913"/>
          <p14:tracePt t="18236" x="2874963" y="4010025"/>
          <p14:tracePt t="18237" x="2928938" y="4021138"/>
          <p14:tracePt t="18253" x="2955925" y="4025900"/>
          <p14:tracePt t="18270" x="2994025" y="4030663"/>
          <p14:tracePt t="18328" x="2994025" y="4037013"/>
          <p14:tracePt t="18337" x="2989263" y="4041775"/>
          <p14:tracePt t="18350" x="2982913" y="4041775"/>
          <p14:tracePt t="18358" x="2978150" y="4048125"/>
          <p14:tracePt t="18369" x="2971800" y="4048125"/>
          <p14:tracePt t="18386" x="2967038" y="4052888"/>
          <p14:tracePt t="18408" x="2960688" y="4052888"/>
          <p14:tracePt t="18640" x="2960688" y="4059238"/>
          <p14:tracePt t="18650" x="2960688" y="4064000"/>
          <p14:tracePt t="18920" x="2955925" y="4064000"/>
          <p14:tracePt t="18930" x="2951163" y="4064000"/>
          <p14:tracePt t="49529" x="2027238" y="4745038"/>
          <p14:tracePt t="49538" x="1800225" y="4826000"/>
          <p14:tracePt t="49547" x="1746250" y="4841875"/>
          <p14:tracePt t="49557" x="1670050" y="4852988"/>
          <p14:tracePt t="49569" x="1604963" y="4848225"/>
          <p14:tracePt t="49586" x="1562100" y="4830763"/>
          <p14:tracePt t="49602" x="1474788" y="4814888"/>
          <p14:tracePt t="49670" x="1539875" y="4765675"/>
          <p14:tracePt t="49703" x="2290763" y="4603750"/>
          <p14:tracePt t="49719" x="2928938" y="4522788"/>
          <p14:tracePt t="49735" x="3441700" y="4522788"/>
          <p14:tracePt t="49737" x="3648075" y="4522788"/>
          <p14:tracePt t="49753" x="3940175" y="4533900"/>
          <p14:tracePt t="49772" x="4032250" y="4598988"/>
          <p14:tracePt t="49788" x="4048125" y="4738688"/>
          <p14:tracePt t="49803" x="4037013" y="4852988"/>
          <p14:tracePt t="49820" x="3906838" y="5268913"/>
          <p14:tracePt t="49837" x="3767138" y="5518150"/>
          <p14:tracePt t="49853" x="3663950" y="5668963"/>
          <p14:tracePt t="49870" x="3571875" y="5830888"/>
          <p14:tracePt t="49887" x="3544888" y="5884863"/>
          <p14:tracePt t="49903" x="3490913" y="5999163"/>
          <p14:tracePt t="49920" x="3452813" y="6069013"/>
          <p14:tracePt t="49937" x="3441700" y="6089650"/>
          <p14:tracePt t="49953" x="3405188" y="6127750"/>
          <p14:tracePt t="49970" x="3378200" y="6145213"/>
          <p14:tracePt t="49986" x="3367088" y="6145213"/>
          <p14:tracePt t="50003" x="3333750" y="6154738"/>
          <p14:tracePt t="50020" x="3279775" y="6192838"/>
          <p14:tracePt t="50037" x="3259138" y="6208713"/>
          <p14:tracePt t="50053" x="3214688" y="6262688"/>
          <p14:tracePt t="50070" x="3171825" y="6327775"/>
          <p14:tracePt t="50086" x="3167063" y="6350000"/>
          <p14:tracePt t="50103" x="3167063" y="6381750"/>
          <p14:tracePt t="50120" x="3178175" y="6388100"/>
          <p14:tracePt t="50137" x="3182938" y="6392863"/>
          <p14:tracePt t="50153" x="3194050" y="6392863"/>
          <p14:tracePt t="50170" x="3198813" y="6392863"/>
          <p14:tracePt t="50500" x="3209925" y="6388100"/>
          <p14:tracePt t="50510" x="3259138" y="6388100"/>
          <p14:tracePt t="50522" x="3313113" y="6388100"/>
          <p14:tracePt t="50537" x="3463925" y="6388100"/>
          <p14:tracePt t="50553" x="3540125" y="6388100"/>
          <p14:tracePt t="50569" x="3652838" y="6388100"/>
          <p14:tracePt t="50586" x="3706813" y="6388100"/>
          <p14:tracePt t="50602" x="3756025" y="6392863"/>
          <p14:tracePt t="50620" x="3783013" y="6392863"/>
          <p14:tracePt t="50636" x="3787775" y="6392863"/>
          <p14:tracePt t="50652" x="3805238" y="6392863"/>
          <p14:tracePt t="50669" x="3821113" y="6392863"/>
          <p14:tracePt t="50686" x="3825875" y="6392863"/>
          <p14:tracePt t="50702" x="3832225" y="6392863"/>
          <p14:tracePt t="50900" x="3836988" y="6392863"/>
          <p14:tracePt t="50910" x="3863975" y="6392863"/>
          <p14:tracePt t="50919" x="3890963" y="6399213"/>
          <p14:tracePt t="50936" x="3956050" y="6399213"/>
          <p14:tracePt t="50952" x="4048125" y="6415088"/>
          <p14:tracePt t="50969" x="4187825" y="6426200"/>
          <p14:tracePt t="50986" x="4230688" y="6426200"/>
          <p14:tracePt t="51002" x="4322763" y="6426200"/>
          <p14:tracePt t="51019" x="4371975" y="6426200"/>
          <p14:tracePt t="51036" x="4383088" y="6426200"/>
          <p14:tracePt t="51053" x="4425950" y="6426200"/>
          <p14:tracePt t="51069" x="4448175" y="6426200"/>
          <p14:tracePt t="51086" x="4457700" y="6426200"/>
          <p14:tracePt t="51103" x="4464050" y="6426200"/>
          <p14:tracePt t="51399" x="4475163" y="6426200"/>
          <p14:tracePt t="51408" x="4522788" y="6426200"/>
          <p14:tracePt t="51419" x="4587875" y="6426200"/>
          <p14:tracePt t="51436" x="4711700" y="6426200"/>
          <p14:tracePt t="51452" x="4879975" y="6426200"/>
          <p14:tracePt t="51469" x="4945063" y="6426200"/>
          <p14:tracePt t="51486" x="4965700" y="6426200"/>
          <p14:tracePt t="51503" x="4965700" y="6430963"/>
          <p14:tracePt t="51758" x="4976813" y="6430963"/>
          <p14:tracePt t="51768" x="4987925" y="6419850"/>
          <p14:tracePt t="51778" x="5019675" y="6408738"/>
          <p14:tracePt t="51787" x="5095875" y="6381750"/>
          <p14:tracePt t="51803" x="5149850" y="6370638"/>
          <p14:tracePt t="51819" x="5334000" y="6343650"/>
          <p14:tracePt t="51836" x="5399088" y="6334125"/>
          <p14:tracePt t="51853" x="5522913" y="6323013"/>
          <p14:tracePt t="51869" x="5592763" y="6323013"/>
          <p14:tracePt t="51886" x="5610225" y="6323013"/>
          <p14:tracePt t="51902" x="5626100" y="6323013"/>
          <p14:tracePt t="51991" x="5626100" y="6327775"/>
          <p14:tracePt t="52010" x="5626100" y="6334125"/>
          <p14:tracePt t="52028" x="5626100" y="6338888"/>
          <p14:tracePt t="52039" x="5626100" y="6343650"/>
          <p14:tracePt t="52048" x="5626100" y="6350000"/>
          <p14:tracePt t="52059" x="5619750" y="6365875"/>
          <p14:tracePt t="52069" x="5599113" y="6370638"/>
          <p14:tracePt t="52086" x="5549900" y="6376988"/>
          <p14:tracePt t="52103" x="5419725" y="6388100"/>
          <p14:tracePt t="52119" x="5219700" y="6388100"/>
          <p14:tracePt t="52136" x="5091113" y="6370638"/>
          <p14:tracePt t="52153" x="5014913" y="6350000"/>
          <p14:tracePt t="52169" x="5003800" y="6338888"/>
          <p14:tracePt t="52186" x="5010150" y="6323013"/>
          <p14:tracePt t="52203" x="5075238" y="6269038"/>
          <p14:tracePt t="52219" x="5199063" y="6208713"/>
          <p14:tracePt t="52236" x="5241925" y="6192838"/>
          <p14:tracePt t="52239" x="5307013" y="6165850"/>
          <p14:tracePt t="52253" x="5349875" y="6154738"/>
          <p14:tracePt t="52269" x="5426075" y="6154738"/>
          <p14:tracePt t="52286" x="5457825" y="6161088"/>
          <p14:tracePt t="52302" x="5538788" y="6242050"/>
          <p14:tracePt t="52320" x="5565775" y="6350000"/>
          <p14:tracePt t="52336" x="5565775" y="6376988"/>
          <p14:tracePt t="52354" x="5491163" y="6469063"/>
          <p14:tracePt t="52369" x="5311775" y="6550025"/>
          <p14:tracePt t="52386" x="5219700" y="6565900"/>
          <p14:tracePt t="52402" x="4868863" y="6565900"/>
          <p14:tracePt t="52419" x="4587875" y="6538913"/>
          <p14:tracePt t="52436" x="4306888" y="6462713"/>
          <p14:tracePt t="52453" x="4005263" y="6354763"/>
          <p14:tracePt t="52469" x="3879850" y="6280150"/>
          <p14:tracePt t="52486" x="3852863" y="6226175"/>
          <p14:tracePt t="52503" x="3852863" y="6165850"/>
          <p14:tracePt t="52519" x="3917950" y="6084888"/>
          <p14:tracePt t="52536" x="3987800" y="6019800"/>
          <p14:tracePt t="52553" x="4210050" y="5961063"/>
          <p14:tracePt t="52569" x="4529138" y="5934075"/>
          <p14:tracePt t="52586" x="4652963" y="5934075"/>
          <p14:tracePt t="52603" x="5037138" y="6003925"/>
          <p14:tracePt t="52619" x="5473700" y="6165850"/>
          <p14:tracePt t="52636" x="5556250" y="6208713"/>
          <p14:tracePt t="52652" x="5626100" y="6296025"/>
          <p14:tracePt t="52669" x="5599113" y="6370638"/>
          <p14:tracePt t="52686" x="5565775" y="6403975"/>
          <p14:tracePt t="52702" x="5264150" y="6523038"/>
          <p14:tracePt t="52719" x="4902200" y="6534150"/>
          <p14:tracePt t="52736" x="4738688" y="6523038"/>
          <p14:tracePt t="52738" x="4540250" y="6484938"/>
          <p14:tracePt t="52752" x="4210050" y="6403975"/>
          <p14:tracePt t="52769" x="3902075" y="6262688"/>
          <p14:tracePt t="52786" x="3852863" y="6208713"/>
          <p14:tracePt t="52802" x="3852863" y="6122988"/>
          <p14:tracePt t="52819" x="3940175" y="6062663"/>
          <p14:tracePt t="52836" x="4079875" y="5992813"/>
          <p14:tracePt t="52853" x="4398963" y="5949950"/>
          <p14:tracePt t="52869" x="4783138" y="5954713"/>
          <p14:tracePt t="52886" x="4992688" y="5976938"/>
          <p14:tracePt t="52902" x="5156200" y="6035675"/>
          <p14:tracePt t="52919" x="5280025" y="6107113"/>
          <p14:tracePt t="52936" x="5295900" y="6134100"/>
          <p14:tracePt t="52952" x="5284788" y="6176963"/>
          <p14:tracePt t="52969" x="5226050" y="6215063"/>
          <p14:tracePt t="52986" x="5172075" y="6226175"/>
          <p14:tracePt t="53002" x="4983163" y="6235700"/>
          <p14:tracePt t="53019" x="4630738" y="6235700"/>
          <p14:tracePt t="53036" x="4540250" y="6230938"/>
          <p14:tracePt t="53053" x="4410075" y="6219825"/>
          <p14:tracePt t="53069" x="4403725" y="6215063"/>
          <p14:tracePt t="53102" x="4403725" y="6208713"/>
          <p14:tracePt t="53119" x="4403725" y="6203950"/>
          <p14:tracePt t="53136" x="4410075" y="6199188"/>
          <p14:tracePt t="53310" x="4410075" y="6192838"/>
          <p14:tracePt t="53328" x="4414838" y="6192838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その他のつなぎ語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735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3200" dirty="0"/>
              <a:t>I think, </a:t>
            </a:r>
            <a:r>
              <a:rPr kumimoji="1" lang="en-US" altLang="ja-JP" sz="3200" b="1" dirty="0">
                <a:solidFill>
                  <a:srgbClr val="FF0000"/>
                </a:solidFill>
              </a:rPr>
              <a:t>therefore</a:t>
            </a:r>
            <a:r>
              <a:rPr kumimoji="1" lang="en-US" altLang="ja-JP" sz="3200" dirty="0"/>
              <a:t> I am.</a:t>
            </a:r>
          </a:p>
          <a:p>
            <a:pPr marL="0" indent="0">
              <a:buNone/>
            </a:pPr>
            <a:r>
              <a:rPr lang="en-US" altLang="ja-JP" sz="3200" dirty="0"/>
              <a:t>This machine is easy to use.</a:t>
            </a:r>
          </a:p>
          <a:p>
            <a:pPr marL="0" indent="0">
              <a:buNone/>
            </a:pPr>
            <a:r>
              <a:rPr kumimoji="1" lang="en-US" altLang="ja-JP" sz="3200" dirty="0"/>
              <a:t>   </a:t>
            </a:r>
            <a:r>
              <a:rPr kumimoji="1" lang="en-US" altLang="ja-JP" sz="3200" b="1" dirty="0">
                <a:solidFill>
                  <a:srgbClr val="FF0000"/>
                </a:solidFill>
              </a:rPr>
              <a:t>However</a:t>
            </a:r>
            <a:r>
              <a:rPr kumimoji="1" lang="en-US" altLang="ja-JP" sz="3200" dirty="0"/>
              <a:t>, there are dangers.</a:t>
            </a:r>
          </a:p>
          <a:p>
            <a:pPr marL="0" indent="0">
              <a:buNone/>
            </a:pPr>
            <a:r>
              <a:rPr lang="en-US" altLang="ja-JP" sz="3200" dirty="0"/>
              <a:t>   There are dangers, </a:t>
            </a:r>
            <a:r>
              <a:rPr lang="en-US" altLang="ja-JP" sz="3200" b="1" dirty="0">
                <a:solidFill>
                  <a:srgbClr val="FF0000"/>
                </a:solidFill>
              </a:rPr>
              <a:t>however</a:t>
            </a:r>
            <a:r>
              <a:rPr lang="en-US" altLang="ja-JP" sz="3200" dirty="0"/>
              <a:t>.</a:t>
            </a:r>
          </a:p>
          <a:p>
            <a:pPr marL="0" indent="0">
              <a:buNone/>
            </a:pPr>
            <a:r>
              <a:rPr lang="en-US" altLang="ja-JP" sz="3200" dirty="0"/>
              <a:t>A &gt; B. B &gt; C.  </a:t>
            </a:r>
            <a:r>
              <a:rPr lang="en-US" altLang="ja-JP" sz="3200" b="1" dirty="0">
                <a:solidFill>
                  <a:srgbClr val="FF0000"/>
                </a:solidFill>
              </a:rPr>
              <a:t>Thus</a:t>
            </a:r>
            <a:r>
              <a:rPr lang="en-US" altLang="ja-JP" sz="3200" dirty="0"/>
              <a:t>, A &gt; C.</a:t>
            </a:r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6393295" y="3030513"/>
            <a:ext cx="4960505" cy="1211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dirty="0">
                <a:solidFill>
                  <a:srgbClr val="0070C0"/>
                </a:solidFill>
              </a:rPr>
              <a:t>どこにあっても、前の文との関係が「</a:t>
            </a:r>
            <a:r>
              <a:rPr lang="en-US" altLang="ja-JP" sz="3200" dirty="0">
                <a:solidFill>
                  <a:srgbClr val="0070C0"/>
                </a:solidFill>
              </a:rPr>
              <a:t> </a:t>
            </a:r>
            <a:r>
              <a:rPr lang="ja-JP" altLang="en-US" sz="3200" dirty="0">
                <a:solidFill>
                  <a:srgbClr val="0070C0"/>
                </a:solidFill>
              </a:rPr>
              <a:t>しかしながら」</a:t>
            </a:r>
            <a:endParaRPr lang="en-US" altLang="ja-JP" sz="3200" dirty="0">
              <a:solidFill>
                <a:srgbClr val="0070C0"/>
              </a:solidFill>
            </a:endParaRP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03BBCA01-CAB5-49DC-B64E-B2C7DFF9EA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169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45"/>
    </mc:Choice>
    <mc:Fallback xmlns="">
      <p:transition spd="slow" advTm="80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  <p:extLst>
    <p:ext uri="{3A86A75C-4F4B-4683-9AE1-C65F6400EC91}">
      <p14:laserTraceLst xmlns:p14="http://schemas.microsoft.com/office/powerpoint/2010/main">
        <p14:tracePtLst>
          <p14:tracePt t="2674" x="4187825" y="4068763"/>
          <p14:tracePt t="2682" x="4140200" y="3744913"/>
          <p14:tracePt t="2691" x="4059238" y="2971800"/>
          <p14:tracePt t="2706" x="4041775" y="2706688"/>
          <p14:tracePt t="2723" x="3956050" y="1870075"/>
          <p14:tracePt t="2740" x="3917950" y="1535113"/>
          <p14:tracePt t="2756" x="3879850" y="1265238"/>
          <p14:tracePt t="2790" x="3852863" y="1189038"/>
          <p14:tracePt t="2823" x="3744913" y="1312863"/>
          <p14:tracePt t="2857" x="3486150" y="1690688"/>
          <p14:tracePt t="2874" x="3209925" y="1973263"/>
          <p14:tracePt t="2890" x="2994025" y="2097088"/>
          <p14:tracePt t="2907" x="2940050" y="2117725"/>
          <p14:tracePt t="2924" x="2874963" y="2151063"/>
          <p14:tracePt t="2940" x="2798763" y="2189163"/>
          <p14:tracePt t="2960" x="2713038" y="2227263"/>
          <p14:tracePt t="2974" x="2609850" y="2254250"/>
          <p14:tracePt t="2990" x="2463800" y="2301875"/>
          <p14:tracePt t="3006" x="2432050" y="2317750"/>
          <p14:tracePt t="3023" x="2351088" y="2335213"/>
          <p14:tracePt t="3040" x="2297113" y="2344738"/>
          <p14:tracePt t="3056" x="2254250" y="2362200"/>
          <p14:tracePt t="3073" x="2144713" y="2378075"/>
          <p14:tracePt t="3090" x="2085975" y="2378075"/>
          <p14:tracePt t="3106" x="2074863" y="2362200"/>
          <p14:tracePt t="3123" x="2058988" y="2339975"/>
          <p14:tracePt t="3140" x="2043113" y="2297113"/>
          <p14:tracePt t="3157" x="2027238" y="2274888"/>
          <p14:tracePt t="3158" x="2020888" y="2263775"/>
          <p14:tracePt t="3173" x="2016125" y="2247900"/>
          <p14:tracePt t="3190" x="2005013" y="2227263"/>
          <p14:tracePt t="3207" x="2000250" y="2205038"/>
          <p14:tracePt t="3223" x="2000250" y="2117725"/>
          <p14:tracePt t="3240" x="2000250" y="2027238"/>
          <p14:tracePt t="3256" x="2000250" y="1993900"/>
          <p14:tracePt t="3273" x="2009775" y="1901825"/>
          <p14:tracePt t="3290" x="2016125" y="1820863"/>
          <p14:tracePt t="3307" x="2016125" y="1800225"/>
          <p14:tracePt t="3323" x="2000250" y="1762125"/>
          <p14:tracePt t="3340" x="1966913" y="1728788"/>
          <p14:tracePt t="3356" x="1955800" y="1719263"/>
          <p14:tracePt t="3373" x="1901825" y="1701800"/>
          <p14:tracePt t="3390" x="1809750" y="1697038"/>
          <p14:tracePt t="3406" x="1778000" y="1685925"/>
          <p14:tracePt t="3423" x="1697038" y="1670050"/>
          <p14:tracePt t="3441" x="1654175" y="1654175"/>
          <p14:tracePt t="3456" x="1636713" y="1643063"/>
          <p14:tracePt t="3473" x="1609725" y="1627188"/>
          <p14:tracePt t="3490" x="1600200" y="1620838"/>
          <p14:tracePt t="3506" x="1582738" y="1616075"/>
          <p14:tracePt t="3523" x="1582738" y="1609725"/>
          <p14:tracePt t="3569" x="1577975" y="1609725"/>
          <p14:tracePt t="3590" x="1577975" y="1604963"/>
          <p14:tracePt t="3599" x="1600200" y="1589088"/>
          <p14:tracePt t="3609" x="1627188" y="1573213"/>
          <p14:tracePt t="3623" x="1647825" y="1566863"/>
          <p14:tracePt t="3640" x="1804988" y="1562100"/>
          <p14:tracePt t="3657" x="1881188" y="1550988"/>
          <p14:tracePt t="3659" x="2074863" y="1539875"/>
          <p14:tracePt t="3673" x="2178050" y="1528763"/>
          <p14:tracePt t="3690" x="2566988" y="1492250"/>
          <p14:tracePt t="3707" x="2708275" y="1481138"/>
          <p14:tracePt t="3723" x="3063875" y="1443038"/>
          <p14:tracePt t="3741" x="3355975" y="1409700"/>
          <p14:tracePt t="3757" x="3448050" y="1400175"/>
          <p14:tracePt t="3774" x="3659188" y="1377950"/>
          <p14:tracePt t="3790" x="3863975" y="1366838"/>
          <p14:tracePt t="3806" x="3929063" y="1366838"/>
          <p14:tracePt t="3823" x="4064000" y="1366838"/>
          <p14:tracePt t="3840" x="4167188" y="1366838"/>
          <p14:tracePt t="3857" x="4259263" y="1362075"/>
          <p14:tracePt t="3873" x="4410075" y="1350963"/>
          <p14:tracePt t="3890" x="4513263" y="1350963"/>
          <p14:tracePt t="3907" x="4545013" y="1339850"/>
          <p14:tracePt t="3923" x="4598988" y="1335088"/>
          <p14:tracePt t="3940" x="4679950" y="1319213"/>
          <p14:tracePt t="3957" x="4733925" y="1319213"/>
          <p14:tracePt t="3974" x="4803775" y="1296988"/>
          <p14:tracePt t="3990" x="4902200" y="1270000"/>
          <p14:tracePt t="4006" x="4945063" y="1258888"/>
          <p14:tracePt t="4023" x="5041900" y="1227138"/>
          <p14:tracePt t="4040" x="5149850" y="1189038"/>
          <p14:tracePt t="4057" x="5183188" y="1166813"/>
          <p14:tracePt t="4073" x="5230813" y="1119188"/>
          <p14:tracePt t="4090" x="5257800" y="1069975"/>
          <p14:tracePt t="4106" x="5264150" y="1054100"/>
          <p14:tracePt t="4123" x="5280025" y="1020763"/>
          <p14:tracePt t="4140" x="5280025" y="1004888"/>
          <p14:tracePt t="4156" x="5280025" y="993775"/>
          <p14:tracePt t="4158" x="5273675" y="977900"/>
          <p14:tracePt t="4173" x="5257800" y="966788"/>
          <p14:tracePt t="4193" x="5210175" y="930275"/>
          <p14:tracePt t="4208" x="5111750" y="892175"/>
          <p14:tracePt t="4223" x="5010150" y="858838"/>
          <p14:tracePt t="4240" x="4852988" y="820738"/>
          <p14:tracePt t="4257" x="4684713" y="773113"/>
          <p14:tracePt t="4273" x="4468813" y="735013"/>
          <p14:tracePt t="4290" x="4322763" y="703263"/>
          <p14:tracePt t="4307" x="4210050" y="685800"/>
          <p14:tracePt t="4323" x="4068763" y="676275"/>
          <p14:tracePt t="4340" x="3863975" y="654050"/>
          <p14:tracePt t="4357" x="3729038" y="654050"/>
          <p14:tracePt t="4373" x="3560763" y="654050"/>
          <p14:tracePt t="4390" x="3317875" y="642938"/>
          <p14:tracePt t="4406" x="3232150" y="642938"/>
          <p14:tracePt t="4423" x="3016250" y="647700"/>
          <p14:tracePt t="4440" x="2820988" y="676275"/>
          <p14:tracePt t="4457" x="2767013" y="696913"/>
          <p14:tracePt t="4473" x="2625725" y="735013"/>
          <p14:tracePt t="4490" x="2490788" y="793750"/>
          <p14:tracePt t="4506" x="2432050" y="811213"/>
          <p14:tracePt t="4523" x="2324100" y="858838"/>
          <p14:tracePt t="4540" x="2247900" y="896938"/>
          <p14:tracePt t="4556" x="2227263" y="912813"/>
          <p14:tracePt t="4573" x="2182813" y="957263"/>
          <p14:tracePt t="4590" x="2155825" y="1000125"/>
          <p14:tracePt t="4606" x="2139950" y="1020763"/>
          <p14:tracePt t="4623" x="2117725" y="1065213"/>
          <p14:tracePt t="4639" x="2108200" y="1096963"/>
          <p14:tracePt t="4656" x="2108200" y="1108075"/>
          <p14:tracePt t="4658" x="2108200" y="1112838"/>
          <p14:tracePt t="4673" x="2112963" y="1128713"/>
          <p14:tracePt t="4690" x="2155825" y="1150938"/>
          <p14:tracePt t="4707" x="2232025" y="1155700"/>
          <p14:tracePt t="4723" x="2398713" y="1177925"/>
          <p14:tracePt t="4740" x="2663825" y="1189038"/>
          <p14:tracePt t="4756" x="2897188" y="1189038"/>
          <p14:tracePt t="4773" x="3171825" y="1189038"/>
          <p14:tracePt t="4790" x="3702050" y="1146175"/>
          <p14:tracePt t="4806" x="3841750" y="1135063"/>
          <p14:tracePt t="4823" x="4203700" y="1112838"/>
          <p14:tracePt t="4840" x="4475163" y="1112838"/>
          <p14:tracePt t="4857" x="4533900" y="1112838"/>
          <p14:tracePt t="4873" x="4652963" y="1123950"/>
          <p14:tracePt t="4890" x="4711700" y="1135063"/>
          <p14:tracePt t="4906" x="4722813" y="1139825"/>
          <p14:tracePt t="4923" x="4738688" y="1139825"/>
          <p14:tracePt t="4940" x="4772025" y="1139825"/>
          <p14:tracePt t="4957" x="4799013" y="1139825"/>
          <p14:tracePt t="4973" x="4868863" y="1155700"/>
          <p14:tracePt t="4990" x="4965700" y="1173163"/>
          <p14:tracePt t="5006" x="5003800" y="1177925"/>
          <p14:tracePt t="5023" x="5160963" y="1211263"/>
          <p14:tracePt t="5040" x="5257800" y="1243013"/>
          <p14:tracePt t="5056" x="5322888" y="1254125"/>
          <p14:tracePt t="5073" x="5392738" y="1274763"/>
          <p14:tracePt t="5090" x="5426075" y="1285875"/>
          <p14:tracePt t="5106" x="5446713" y="1285875"/>
          <p14:tracePt t="5123" x="5464175" y="1285875"/>
          <p14:tracePt t="5140" x="5480050" y="1285875"/>
          <p14:tracePt t="5156" x="5484813" y="1292225"/>
          <p14:tracePt t="5158" x="5491163" y="1292225"/>
          <p14:tracePt t="5291" x="5491163" y="1296988"/>
          <p14:tracePt t="5749" x="5457825" y="1301750"/>
          <p14:tracePt t="5759" x="5414963" y="1319213"/>
          <p14:tracePt t="5772" x="5311775" y="1362075"/>
          <p14:tracePt t="5779" x="5230813" y="1389063"/>
          <p14:tracePt t="5790" x="5156200" y="1420813"/>
          <p14:tracePt t="5806" x="4983163" y="1492250"/>
          <p14:tracePt t="5823" x="4772025" y="1620838"/>
          <p14:tracePt t="5840" x="4479925" y="1778000"/>
          <p14:tracePt t="5873" x="4122738" y="1955800"/>
          <p14:tracePt t="5906" x="3841750" y="2070100"/>
          <p14:tracePt t="5940" x="3333750" y="2189163"/>
          <p14:tracePt t="5957" x="3221038" y="2198688"/>
          <p14:tracePt t="5974" x="2944813" y="2227263"/>
          <p14:tracePt t="5990" x="2690813" y="2236788"/>
          <p14:tracePt t="6006" x="2598738" y="2243138"/>
          <p14:tracePt t="6023" x="2382838" y="2274888"/>
          <p14:tracePt t="6040" x="2227263" y="2308225"/>
          <p14:tracePt t="6056" x="2171700" y="2312988"/>
          <p14:tracePt t="6073" x="2063750" y="2335213"/>
          <p14:tracePt t="6090" x="2009775" y="2339975"/>
          <p14:tracePt t="6106" x="2005013" y="2339975"/>
          <p14:tracePt t="6123" x="2000250" y="2339975"/>
          <p14:tracePt t="6140" x="2005013" y="2339975"/>
          <p14:tracePt t="6156" x="2016125" y="2324100"/>
          <p14:tracePt t="6159" x="2032000" y="2324100"/>
          <p14:tracePt t="6173" x="2036763" y="2317750"/>
          <p14:tracePt t="6190" x="2036763" y="2308225"/>
          <p14:tracePt t="6207" x="2043113" y="2308225"/>
          <p14:tracePt t="6223" x="2058988" y="2297113"/>
          <p14:tracePt t="6240" x="2117725" y="2281238"/>
          <p14:tracePt t="6256" x="2205038" y="2281238"/>
          <p14:tracePt t="6273" x="2432050" y="2274888"/>
          <p14:tracePt t="6290" x="2944813" y="2259013"/>
          <p14:tracePt t="6306" x="3178175" y="2259013"/>
          <p14:tracePt t="6323" x="3895725" y="2259013"/>
          <p14:tracePt t="6340" x="4394200" y="2259013"/>
          <p14:tracePt t="6357" x="4491038" y="2259013"/>
          <p14:tracePt t="6373" x="4657725" y="2259013"/>
          <p14:tracePt t="6390" x="4706938" y="2243138"/>
          <p14:tracePt t="6406" x="4711700" y="2243138"/>
          <p14:tracePt t="6571" x="4706938" y="2243138"/>
          <p14:tracePt t="6589" x="4706938" y="2247900"/>
          <p14:tracePt t="6742" x="4706938" y="2254250"/>
          <p14:tracePt t="6749" x="4702175" y="2259013"/>
          <p14:tracePt t="6759" x="4695825" y="2263775"/>
          <p14:tracePt t="6773" x="4695825" y="2270125"/>
          <p14:tracePt t="6790" x="4691063" y="2274888"/>
          <p14:tracePt t="6807" x="4684713" y="2274888"/>
          <p14:tracePt t="6951" x="4691063" y="2274888"/>
          <p14:tracePt t="6963" x="4695825" y="2274888"/>
          <p14:tracePt t="6973" x="4718050" y="2259013"/>
          <p14:tracePt t="6990" x="4760913" y="2227263"/>
          <p14:tracePt t="7006" x="4837113" y="2220913"/>
          <p14:tracePt t="7023" x="5041900" y="2198688"/>
          <p14:tracePt t="7040" x="5219700" y="2178050"/>
          <p14:tracePt t="7057" x="5376863" y="2166938"/>
          <p14:tracePt t="7073" x="5603875" y="2155825"/>
          <p14:tracePt t="7090" x="5765800" y="2144713"/>
          <p14:tracePt t="7106" x="5819775" y="2139950"/>
          <p14:tracePt t="7123" x="5846763" y="2139950"/>
          <p14:tracePt t="7140" x="5857875" y="2139950"/>
          <p14:tracePt t="7179" x="5864225" y="2139950"/>
          <p14:tracePt t="7199" x="5868988" y="2139950"/>
          <p14:tracePt t="7209" x="5880100" y="2139950"/>
          <p14:tracePt t="7229" x="5891213" y="2139950"/>
          <p14:tracePt t="7259" x="5895975" y="2139950"/>
          <p14:tracePt t="7310" x="5900738" y="2135188"/>
          <p14:tracePt t="7320" x="5907088" y="2135188"/>
          <p14:tracePt t="7330" x="5918200" y="2135188"/>
          <p14:tracePt t="7340" x="5927725" y="2135188"/>
          <p14:tracePt t="7357" x="5945188" y="2135188"/>
          <p14:tracePt t="7373" x="5961063" y="2135188"/>
          <p14:tracePt t="8641" x="5954713" y="2135188"/>
          <p14:tracePt t="8650" x="5949950" y="2139950"/>
          <p14:tracePt t="8699" x="5945188" y="2139950"/>
          <p14:tracePt t="8719" x="5934075" y="2139950"/>
          <p14:tracePt t="8729" x="5918200" y="2144713"/>
          <p14:tracePt t="8741" x="5907088" y="2151063"/>
          <p14:tracePt t="8748" x="5895975" y="2155825"/>
          <p14:tracePt t="8774" x="5853113" y="2171700"/>
          <p14:tracePt t="8806" x="5799138" y="2193925"/>
          <p14:tracePt t="8823" x="5772150" y="2198688"/>
          <p14:tracePt t="8840" x="5761038" y="2205038"/>
          <p14:tracePt t="8873" x="5754688" y="2205038"/>
          <p14:tracePt t="9048" x="5738813" y="2209800"/>
          <p14:tracePt t="9058" x="5700713" y="2209800"/>
          <p14:tracePt t="9068" x="5646738" y="2209800"/>
          <p14:tracePt t="9078" x="5561013" y="2209800"/>
          <p14:tracePt t="9090" x="5495925" y="2209800"/>
          <p14:tracePt t="9107" x="5419725" y="2209800"/>
          <p14:tracePt t="9123" x="5219700" y="2220913"/>
          <p14:tracePt t="9139" x="4992688" y="2254250"/>
          <p14:tracePt t="9156" x="4891088" y="2263775"/>
          <p14:tracePt t="9158" x="4729163" y="2286000"/>
          <p14:tracePt t="9173" x="4625975" y="2297113"/>
          <p14:tracePt t="9189" x="4410075" y="2317750"/>
          <p14:tracePt t="9206" x="4360863" y="2324100"/>
          <p14:tracePt t="9223" x="4252913" y="2335213"/>
          <p14:tracePt t="9240" x="4210050" y="2344738"/>
          <p14:tracePt t="9279" x="4203700" y="2344738"/>
          <p14:tracePt t="9290" x="4198938" y="2351088"/>
          <p14:tracePt t="9307" x="4187825" y="2366963"/>
          <p14:tracePt t="9323" x="4117975" y="2371725"/>
          <p14:tracePt t="9340" x="4014788" y="2371725"/>
          <p14:tracePt t="9357" x="3902075" y="2382838"/>
          <p14:tracePt t="9373" x="3729038" y="2393950"/>
          <p14:tracePt t="9390" x="3533775" y="2405063"/>
          <p14:tracePt t="9407" x="3409950" y="2416175"/>
          <p14:tracePt t="9423" x="3270250" y="2416175"/>
          <p14:tracePt t="9440" x="3178175" y="2416175"/>
          <p14:tracePt t="9457" x="3140075" y="2420938"/>
          <p14:tracePt t="9473" x="3106738" y="2420938"/>
          <p14:tracePt t="9490" x="3079750" y="2420938"/>
          <p14:tracePt t="9506" x="3074988" y="2420938"/>
          <p14:tracePt t="9523" x="3059113" y="2420938"/>
          <p14:tracePt t="9540" x="3043238" y="2420938"/>
          <p14:tracePt t="9556" x="3036888" y="2420938"/>
          <p14:tracePt t="9573" x="3025775" y="2420938"/>
          <p14:tracePt t="10870" x="3021013" y="2420938"/>
          <p14:tracePt t="10882" x="2989263" y="2420938"/>
          <p14:tracePt t="10890" x="2847975" y="2436813"/>
          <p14:tracePt t="10906" x="2767013" y="2459038"/>
          <p14:tracePt t="10923" x="2474913" y="2528888"/>
          <p14:tracePt t="10940" x="2317750" y="2555875"/>
          <p14:tracePt t="10957" x="2155825" y="2593975"/>
          <p14:tracePt t="10989" x="1973263" y="2620963"/>
          <p14:tracePt t="11310" x="1962150" y="2620963"/>
          <p14:tracePt t="11321" x="1939925" y="2620963"/>
          <p14:tracePt t="11330" x="1928813" y="2620963"/>
          <p14:tracePt t="11340" x="1917700" y="2620963"/>
          <p14:tracePt t="11357" x="1897063" y="2616200"/>
          <p14:tracePt t="11373" x="1874838" y="2609850"/>
          <p14:tracePt t="11390" x="1863725" y="2609850"/>
          <p14:tracePt t="11406" x="1847850" y="2605088"/>
          <p14:tracePt t="11423" x="1836738" y="2593975"/>
          <p14:tracePt t="11440" x="1831975" y="2589213"/>
          <p14:tracePt t="11741" x="1831975" y="2582863"/>
          <p14:tracePt t="11749" x="1854200" y="2571750"/>
          <p14:tracePt t="11759" x="1890713" y="2562225"/>
          <p14:tracePt t="11773" x="1917700" y="2562225"/>
          <p14:tracePt t="11790" x="2063750" y="2555875"/>
          <p14:tracePt t="11806" x="2112963" y="2544763"/>
          <p14:tracePt t="11823" x="2301875" y="2535238"/>
          <p14:tracePt t="11840" x="2566988" y="2524125"/>
          <p14:tracePt t="11856" x="2643188" y="2513013"/>
          <p14:tracePt t="11873" x="2809875" y="2513013"/>
          <p14:tracePt t="11890" x="2897188" y="2513013"/>
          <p14:tracePt t="11906" x="2928938" y="2513013"/>
          <p14:tracePt t="11923" x="2978150" y="2513013"/>
          <p14:tracePt t="11940" x="3009900" y="2513013"/>
          <p14:tracePt t="11957" x="3021013" y="2513013"/>
          <p14:tracePt t="11973" x="3036888" y="2513013"/>
          <p14:tracePt t="11990" x="3052763" y="2513013"/>
          <p14:tracePt t="12006" x="3063875" y="2513013"/>
          <p14:tracePt t="12023" x="3079750" y="2513013"/>
          <p14:tracePt t="12040" x="3117850" y="2508250"/>
          <p14:tracePt t="12056" x="3144838" y="2501900"/>
          <p14:tracePt t="12073" x="3187700" y="2490788"/>
          <p14:tracePt t="12090" x="3236913" y="2470150"/>
          <p14:tracePt t="12106" x="3279775" y="2452688"/>
          <p14:tracePt t="12123" x="3313113" y="2443163"/>
          <p14:tracePt t="12140" x="3340100" y="2432050"/>
          <p14:tracePt t="12156" x="3344863" y="2432050"/>
          <p14:tracePt t="12159" x="3351213" y="2425700"/>
          <p14:tracePt t="12173" x="3355975" y="2420938"/>
          <p14:tracePt t="12190" x="3378200" y="2398713"/>
          <p14:tracePt t="12206" x="3394075" y="2393950"/>
          <p14:tracePt t="12223" x="3409950" y="2371725"/>
          <p14:tracePt t="12240" x="3414713" y="2371725"/>
          <p14:tracePt t="12569" x="3425825" y="2371725"/>
          <p14:tracePt t="12578" x="3448050" y="2371725"/>
          <p14:tracePt t="12589" x="3475038" y="2371725"/>
          <p14:tracePt t="12599" x="3497263" y="2371725"/>
          <p14:tracePt t="12609" x="3517900" y="2371725"/>
          <p14:tracePt t="12623" x="3556000" y="2371725"/>
          <p14:tracePt t="12640" x="3632200" y="2371725"/>
          <p14:tracePt t="12656" x="3695700" y="2371725"/>
          <p14:tracePt t="12690" x="3825875" y="2371725"/>
          <p14:tracePt t="12723" x="3929063" y="2371725"/>
          <p14:tracePt t="12756" x="4005263" y="2362200"/>
          <p14:tracePt t="12774" x="4032250" y="2362200"/>
          <p14:tracePt t="12790" x="4079875" y="2355850"/>
          <p14:tracePt t="12806" x="4102100" y="2355850"/>
          <p14:tracePt t="12823" x="4156075" y="2355850"/>
          <p14:tracePt t="12840" x="4214813" y="2344738"/>
          <p14:tracePt t="12857" x="4237038" y="2344738"/>
          <p14:tracePt t="12873" x="4259263" y="2344738"/>
          <p14:tracePt t="12890" x="4291013" y="2344738"/>
          <p14:tracePt t="12907" x="4306888" y="2344738"/>
          <p14:tracePt t="12923" x="4360863" y="2344738"/>
          <p14:tracePt t="12940" x="4421188" y="2344738"/>
          <p14:tracePt t="12957" x="4448175" y="2339975"/>
          <p14:tracePt t="12973" x="4506913" y="2339975"/>
          <p14:tracePt t="12990" x="4576763" y="2339975"/>
          <p14:tracePt t="13023" x="4630738" y="2339975"/>
          <p14:tracePt t="13040" x="4691063" y="2339975"/>
          <p14:tracePt t="13056" x="4749800" y="2339975"/>
          <p14:tracePt t="13073" x="4830763" y="2339975"/>
          <p14:tracePt t="13089" x="4891088" y="2339975"/>
          <p14:tracePt t="13106" x="4938713" y="2335213"/>
          <p14:tracePt t="13123" x="4999038" y="2324100"/>
          <p14:tracePt t="13140" x="5037138" y="2312988"/>
          <p14:tracePt t="13156" x="5057775" y="2312988"/>
          <p14:tracePt t="13158" x="5080000" y="2312988"/>
          <p14:tracePt t="13173" x="5091113" y="2312988"/>
          <p14:tracePt t="13190" x="5118100" y="2301875"/>
          <p14:tracePt t="13206" x="5122863" y="2301875"/>
          <p14:tracePt t="13223" x="5133975" y="2301875"/>
          <p14:tracePt t="13240" x="5138738" y="2297113"/>
          <p14:tracePt t="13830" x="5091113" y="2308225"/>
          <p14:tracePt t="13840" x="5026025" y="2317750"/>
          <p14:tracePt t="13851" x="4922838" y="2317750"/>
          <p14:tracePt t="13859" x="4711700" y="2344738"/>
          <p14:tracePt t="13873" x="4583113" y="2344738"/>
          <p14:tracePt t="13890" x="4214813" y="2366963"/>
          <p14:tracePt t="13906" x="4090988" y="2378075"/>
          <p14:tracePt t="13923" x="3771900" y="2409825"/>
          <p14:tracePt t="13957" x="3324225" y="2508250"/>
          <p14:tracePt t="13989" x="2632075" y="2598738"/>
          <p14:tracePt t="14023" x="2317750" y="2598738"/>
          <p14:tracePt t="14040" x="2155825" y="2598738"/>
          <p14:tracePt t="14057" x="2027238" y="2598738"/>
          <p14:tracePt t="14073" x="1782763" y="2582863"/>
          <p14:tracePt t="14090" x="1604963" y="2578100"/>
          <p14:tracePt t="14107" x="1481138" y="2566988"/>
          <p14:tracePt t="14123" x="1312863" y="2535238"/>
          <p14:tracePt t="14140" x="1189038" y="2501900"/>
          <p14:tracePt t="14156" x="1146175" y="2481263"/>
          <p14:tracePt t="14158" x="1123950" y="2470150"/>
          <p14:tracePt t="14173" x="1112838" y="2463800"/>
          <p14:tracePt t="14189" x="1069975" y="2436813"/>
          <p14:tracePt t="14206" x="1065213" y="2432050"/>
          <p14:tracePt t="14223" x="1047750" y="2425700"/>
          <p14:tracePt t="14240" x="1042988" y="2420938"/>
          <p14:tracePt t="14256" x="1038225" y="2420938"/>
          <p14:tracePt t="14353" x="1038225" y="2416175"/>
          <p14:tracePt t="14361" x="1042988" y="2416175"/>
          <p14:tracePt t="14374" x="1047750" y="2409825"/>
          <p14:tracePt t="14390" x="1058863" y="2405063"/>
          <p14:tracePt t="14407" x="1069975" y="2405063"/>
          <p14:tracePt t="14423" x="1085850" y="2405063"/>
          <p14:tracePt t="14440" x="1108075" y="2405063"/>
          <p14:tracePt t="14457" x="1123950" y="2405063"/>
          <p14:tracePt t="14473" x="1162050" y="2405063"/>
          <p14:tracePt t="14490" x="1193800" y="2405063"/>
          <p14:tracePt t="14506" x="1243013" y="2405063"/>
          <p14:tracePt t="14523" x="1373188" y="2405063"/>
          <p14:tracePt t="14540" x="1658938" y="2371725"/>
          <p14:tracePt t="14556" x="1890713" y="2355850"/>
          <p14:tracePt t="14573" x="2101850" y="2335213"/>
          <p14:tracePt t="14589" x="2308225" y="2328863"/>
          <p14:tracePt t="14606" x="2335213" y="2328863"/>
          <p14:tracePt t="14623" x="2378075" y="2317750"/>
          <p14:tracePt t="14639" x="2389188" y="2312988"/>
          <p14:tracePt t="14656" x="2393950" y="2312988"/>
          <p14:tracePt t="14658" x="2405063" y="2308225"/>
          <p14:tracePt t="14673" x="2425700" y="2308225"/>
          <p14:tracePt t="14690" x="2486025" y="2301875"/>
          <p14:tracePt t="14706" x="2501900" y="2301875"/>
          <p14:tracePt t="14723" x="2535238" y="2301875"/>
          <p14:tracePt t="14830" x="2540000" y="2301875"/>
          <p14:tracePt t="14920" x="2544763" y="2301875"/>
          <p14:tracePt t="14930" x="2571750" y="2301875"/>
          <p14:tracePt t="14941" x="2609850" y="2301875"/>
          <p14:tracePt t="14959" x="2771775" y="2301875"/>
          <p14:tracePt t="14973" x="2886075" y="2290763"/>
          <p14:tracePt t="14990" x="3252788" y="2281238"/>
          <p14:tracePt t="15006" x="3387725" y="2281238"/>
          <p14:tracePt t="15023" x="3767138" y="2259013"/>
          <p14:tracePt t="15040" x="4079875" y="2247900"/>
          <p14:tracePt t="15056" x="4156075" y="2247900"/>
          <p14:tracePt t="15073" x="4329113" y="2236788"/>
          <p14:tracePt t="15090" x="4410075" y="2236788"/>
          <p14:tracePt t="15106" x="4430713" y="2236788"/>
          <p14:tracePt t="15123" x="4464050" y="2236788"/>
          <p14:tracePt t="15140" x="4468813" y="2236788"/>
          <p14:tracePt t="15179" x="4475163" y="2236788"/>
          <p14:tracePt t="15219" x="4479925" y="2232025"/>
          <p14:tracePt t="15239" x="4491038" y="2232025"/>
          <p14:tracePt t="15249" x="4495800" y="2232025"/>
          <p14:tracePt t="15259" x="4502150" y="2232025"/>
          <p14:tracePt t="15273" x="4506913" y="2232025"/>
          <p14:tracePt t="15329" x="4513263" y="2232025"/>
          <p14:tracePt t="15339" x="4518025" y="2232025"/>
          <p14:tracePt t="15351" x="4529138" y="2232025"/>
          <p14:tracePt t="15359" x="4540250" y="2232025"/>
          <p14:tracePt t="15373" x="4549775" y="2227263"/>
          <p14:tracePt t="15390" x="4598988" y="2227263"/>
          <p14:tracePt t="15406" x="4630738" y="2216150"/>
          <p14:tracePt t="15423" x="4760913" y="2209800"/>
          <p14:tracePt t="15441" x="4983163" y="2209800"/>
          <p14:tracePt t="15457" x="5048250" y="2209800"/>
          <p14:tracePt t="15473" x="5226050" y="2198688"/>
          <p14:tracePt t="15490" x="5329238" y="2198688"/>
          <p14:tracePt t="15507" x="5356225" y="2198688"/>
          <p14:tracePt t="15523" x="5383213" y="2198688"/>
          <p14:tracePt t="15568" x="5383213" y="2205038"/>
          <p14:tracePt t="15588" x="5383213" y="2209800"/>
          <p14:tracePt t="15598" x="5376863" y="2216150"/>
          <p14:tracePt t="15608" x="5372100" y="2216150"/>
          <p14:tracePt t="15623" x="5360988" y="2220913"/>
          <p14:tracePt t="15640" x="5356225" y="2227263"/>
          <p14:tracePt t="16990" x="5349875" y="2232025"/>
          <p14:tracePt t="17009" x="5345113" y="2232025"/>
          <p14:tracePt t="17019" x="5345113" y="2236788"/>
          <p14:tracePt t="17028" x="5338763" y="2236788"/>
          <p14:tracePt t="17040" x="5334000" y="2243138"/>
          <p14:tracePt t="17056" x="5329238" y="2247900"/>
          <p14:tracePt t="17073" x="5322888" y="2247900"/>
          <p14:tracePt t="17106" x="5322888" y="2254250"/>
          <p14:tracePt t="19331" x="4437063" y="2513013"/>
          <p14:tracePt t="19339" x="4344988" y="2528888"/>
          <p14:tracePt t="19350" x="4241800" y="2540000"/>
          <p14:tracePt t="19359" x="4149725" y="2562225"/>
          <p14:tracePt t="19373" x="4052888" y="2571750"/>
          <p14:tracePt t="19389" x="3868738" y="2593975"/>
          <p14:tracePt t="19406" x="3713163" y="2605088"/>
          <p14:tracePt t="19440" x="3614738" y="2609850"/>
          <p14:tracePt t="19473" x="3609975" y="2609850"/>
          <p14:tracePt t="19629" x="3598863" y="2609850"/>
          <p14:tracePt t="19638" x="3571875" y="2609850"/>
          <p14:tracePt t="19649" x="3540125" y="2609850"/>
          <p14:tracePt t="19658" x="3502025" y="2616200"/>
          <p14:tracePt t="19673" x="3463925" y="2616200"/>
          <p14:tracePt t="19689" x="3414713" y="2625725"/>
          <p14:tracePt t="19706" x="3409950" y="2625725"/>
          <p14:tracePt t="20099" x="3421063" y="2625725"/>
          <p14:tracePt t="20109" x="3448050" y="2625725"/>
          <p14:tracePt t="20119" x="3486150" y="2625725"/>
          <p14:tracePt t="20130" x="3551238" y="2625725"/>
          <p14:tracePt t="20156" x="3641725" y="2625725"/>
          <p14:tracePt t="20159" x="3756025" y="2625725"/>
          <p14:tracePt t="20190" x="4005263" y="2625725"/>
          <p14:tracePt t="20223" x="4221163" y="2625725"/>
          <p14:tracePt t="20240" x="4333875" y="2625725"/>
          <p14:tracePt t="20256" x="4367213" y="2625725"/>
          <p14:tracePt t="20273" x="4479925" y="2625725"/>
          <p14:tracePt t="20290" x="4594225" y="2625725"/>
          <p14:tracePt t="20306" x="4641850" y="2625725"/>
          <p14:tracePt t="20323" x="4783138" y="2625725"/>
          <p14:tracePt t="20340" x="4879975" y="2643188"/>
          <p14:tracePt t="20356" x="4956175" y="2652713"/>
          <p14:tracePt t="20373" x="5075238" y="2674938"/>
          <p14:tracePt t="20390" x="5133975" y="2674938"/>
          <p14:tracePt t="20406" x="5176838" y="2674938"/>
          <p14:tracePt t="20423" x="5237163" y="2674938"/>
          <p14:tracePt t="20440" x="5334000" y="2679700"/>
          <p14:tracePt t="20457" x="5399088" y="2679700"/>
          <p14:tracePt t="20473" x="5480050" y="2690813"/>
          <p14:tracePt t="20490" x="5572125" y="2697163"/>
          <p14:tracePt t="20506" x="5588000" y="2706688"/>
          <p14:tracePt t="20523" x="5646738" y="2713038"/>
          <p14:tracePt t="20540" x="5695950" y="2717800"/>
          <p14:tracePt t="20556" x="5718175" y="2728913"/>
          <p14:tracePt t="20573" x="5776913" y="2740025"/>
          <p14:tracePt t="20590" x="5819775" y="2755900"/>
          <p14:tracePt t="20606" x="5842000" y="2762250"/>
          <p14:tracePt t="20623" x="5868988" y="2767013"/>
          <p14:tracePt t="20656" x="5868988" y="2771775"/>
          <p14:tracePt t="20728" x="5873750" y="2771775"/>
          <p14:tracePt t="20759" x="5880100" y="2771775"/>
          <p14:tracePt t="20779" x="5884863" y="2771775"/>
          <p14:tracePt t="20789" x="5900738" y="2771775"/>
          <p14:tracePt t="20798" x="5922963" y="2778125"/>
          <p14:tracePt t="20808" x="5945188" y="2778125"/>
          <p14:tracePt t="20823" x="5954713" y="2782888"/>
          <p14:tracePt t="20840" x="5988050" y="2789238"/>
          <p14:tracePt t="20856" x="5992813" y="2794000"/>
          <p14:tracePt t="20873" x="5999163" y="2794000"/>
          <p14:tracePt t="20906" x="5999163" y="2798763"/>
          <p14:tracePt t="20923" x="6003925" y="2798763"/>
          <p14:tracePt t="21669" x="5999163" y="2798763"/>
          <p14:tracePt t="21678" x="5999163" y="2805113"/>
          <p14:tracePt t="21688" x="5992813" y="2809875"/>
          <p14:tracePt t="21698" x="5992813" y="2816225"/>
          <p14:tracePt t="21709" x="5992813" y="2820988"/>
          <p14:tracePt t="21723" x="5992813" y="2825750"/>
          <p14:tracePt t="22390" x="5988050" y="2825750"/>
          <p14:tracePt t="22491" x="5981700" y="2825750"/>
          <p14:tracePt t="22500" x="5976938" y="2832100"/>
          <p14:tracePt t="22511" x="5972175" y="2836863"/>
          <p14:tracePt t="22523" x="5965825" y="2836863"/>
          <p14:tracePt t="22540" x="5961063" y="2836863"/>
          <p14:tracePt t="22556" x="5954713" y="2836863"/>
          <p14:tracePt t="22573" x="5945188" y="2836863"/>
          <p14:tracePt t="24340" x="5938838" y="2836863"/>
          <p14:tracePt t="24371" x="5934075" y="2843213"/>
          <p14:tracePt t="24390" x="5927725" y="2843213"/>
          <p14:tracePt t="24399" x="5927725" y="2847975"/>
          <p14:tracePt t="24439" x="5922963" y="2847975"/>
          <p14:tracePt t="24449" x="5900738" y="2852738"/>
          <p14:tracePt t="24459" x="5830888" y="2874963"/>
          <p14:tracePt t="24490" x="5329238" y="3036888"/>
          <p14:tracePt t="24506" x="5095875" y="3106738"/>
          <p14:tracePt t="24523" x="4010025" y="3355975"/>
          <p14:tracePt t="24540" x="3297238" y="3529013"/>
          <p14:tracePt t="24556" x="3090863" y="3582988"/>
          <p14:tracePt t="24573" x="2647950" y="3722688"/>
          <p14:tracePt t="24590" x="2409825" y="3794125"/>
          <p14:tracePt t="24606" x="2263775" y="3836988"/>
          <p14:tracePt t="24623" x="2081213" y="3895725"/>
          <p14:tracePt t="24640" x="1989138" y="3913188"/>
          <p14:tracePt t="24656" x="1935163" y="3922713"/>
          <p14:tracePt t="24658" x="1924050" y="3922713"/>
          <p14:tracePt t="24673" x="1917700" y="3922713"/>
          <p14:tracePt t="24740" x="1912938" y="3922713"/>
          <p14:tracePt t="24749" x="1897063" y="3913188"/>
          <p14:tracePt t="24758" x="1863725" y="3879850"/>
          <p14:tracePt t="24773" x="1854200" y="3859213"/>
          <p14:tracePt t="24790" x="1800225" y="3805238"/>
          <p14:tracePt t="24806" x="1773238" y="3771900"/>
          <p14:tracePt t="24823" x="1685925" y="3652838"/>
          <p14:tracePt t="24839" x="1609725" y="3529013"/>
          <p14:tracePt t="24856" x="1582738" y="3486150"/>
          <p14:tracePt t="24873" x="1519238" y="3360738"/>
          <p14:tracePt t="24890" x="1474788" y="3275013"/>
          <p14:tracePt t="24906" x="1458913" y="3241675"/>
          <p14:tracePt t="24923" x="1438275" y="3198813"/>
          <p14:tracePt t="24940" x="1427163" y="3167063"/>
          <p14:tracePt t="24957" x="1416050" y="3151188"/>
          <p14:tracePt t="24973" x="1404938" y="3128963"/>
          <p14:tracePt t="24990" x="1393825" y="3101975"/>
          <p14:tracePt t="25006" x="1389063" y="3086100"/>
          <p14:tracePt t="25023" x="1373188" y="3070225"/>
          <p14:tracePt t="25039" x="1373188" y="3059113"/>
          <p14:tracePt t="25056" x="1366838" y="3052763"/>
          <p14:tracePt t="25073" x="1362075" y="3043238"/>
          <p14:tracePt t="25090" x="1362075" y="3025775"/>
          <p14:tracePt t="25106" x="1362075" y="3016250"/>
          <p14:tracePt t="25123" x="1362075" y="2987675"/>
          <p14:tracePt t="25139" x="1362075" y="2971800"/>
          <p14:tracePt t="25173" x="1366838" y="2955925"/>
          <p14:tracePt t="25190" x="1389063" y="2944813"/>
          <p14:tracePt t="25206" x="1400175" y="2933700"/>
          <p14:tracePt t="25223" x="1470025" y="2917825"/>
          <p14:tracePt t="25240" x="1681163" y="2874963"/>
          <p14:tracePt t="25256" x="1793875" y="2863850"/>
          <p14:tracePt t="25273" x="2216150" y="2825750"/>
          <p14:tracePt t="25290" x="2798763" y="2778125"/>
          <p14:tracePt t="25306" x="2989263" y="2767013"/>
          <p14:tracePt t="25323" x="3409950" y="2740025"/>
          <p14:tracePt t="25340" x="3783013" y="2706688"/>
          <p14:tracePt t="25356" x="3886200" y="2697163"/>
          <p14:tracePt t="25373" x="4025900" y="2686050"/>
          <p14:tracePt t="25390" x="4059238" y="2679700"/>
          <p14:tracePt t="25406" x="4079875" y="2679700"/>
          <p14:tracePt t="25423" x="4122738" y="2674938"/>
          <p14:tracePt t="25440" x="4176713" y="2674938"/>
          <p14:tracePt t="25456" x="4214813" y="2674938"/>
          <p14:tracePt t="25473" x="4237038" y="2674938"/>
          <p14:tracePt t="25490" x="4264025" y="2674938"/>
          <p14:tracePt t="25506" x="4268788" y="2674938"/>
          <p14:tracePt t="25569" x="4275138" y="2674938"/>
          <p14:tracePt t="25579" x="4279900" y="2670175"/>
          <p14:tracePt t="25728" x="4286250" y="2663825"/>
          <p14:tracePt t="25739" x="4295775" y="2663825"/>
          <p14:tracePt t="25748" x="4329113" y="2663825"/>
          <p14:tracePt t="25758" x="4344988" y="2663825"/>
          <p14:tracePt t="25774" x="4376738" y="2663825"/>
          <p14:tracePt t="25790" x="4414838" y="2663825"/>
          <p14:tracePt t="25806" x="4464050" y="2663825"/>
          <p14:tracePt t="25823" x="4556125" y="2674938"/>
          <p14:tracePt t="25839" x="4652963" y="2690813"/>
          <p14:tracePt t="25856" x="4702175" y="2690813"/>
          <p14:tracePt t="25873" x="4772025" y="2706688"/>
          <p14:tracePt t="25890" x="4852988" y="2713038"/>
          <p14:tracePt t="25906" x="4895850" y="2724150"/>
          <p14:tracePt t="25923" x="4965700" y="2733675"/>
          <p14:tracePt t="25939" x="5048250" y="2744788"/>
          <p14:tracePt t="25956" x="5084763" y="2744788"/>
          <p14:tracePt t="25973" x="5165725" y="2751138"/>
          <p14:tracePt t="25990" x="5280025" y="2751138"/>
          <p14:tracePt t="26006" x="5307013" y="2751138"/>
          <p14:tracePt t="26023" x="5383213" y="2751138"/>
          <p14:tracePt t="26040" x="5457825" y="2751138"/>
          <p14:tracePt t="26056" x="5480050" y="2751138"/>
          <p14:tracePt t="26073" x="5583238" y="2751138"/>
          <p14:tracePt t="26089" x="5657850" y="2751138"/>
          <p14:tracePt t="26106" x="5684838" y="2751138"/>
          <p14:tracePt t="26123" x="5761038" y="2751138"/>
          <p14:tracePt t="26140" x="5826125" y="2762250"/>
          <p14:tracePt t="26156" x="5857875" y="2762250"/>
          <p14:tracePt t="26158" x="5868988" y="2767013"/>
          <p14:tracePt t="26173" x="5891213" y="2771775"/>
          <p14:tracePt t="26189" x="5895975" y="2771775"/>
          <p14:tracePt t="26206" x="5900738" y="2771775"/>
          <p14:tracePt t="26223" x="5907088" y="2771775"/>
          <p14:tracePt t="26341" x="5907088" y="2778125"/>
          <p14:tracePt t="26361" x="5907088" y="2782888"/>
          <p14:tracePt t="26370" x="5907088" y="2794000"/>
          <p14:tracePt t="26382" x="5907088" y="2805113"/>
          <p14:tracePt t="26390" x="5900738" y="2820988"/>
          <p14:tracePt t="26406" x="5891213" y="2832100"/>
          <p14:tracePt t="26423" x="5857875" y="2874963"/>
          <p14:tracePt t="26440" x="5754688" y="2951163"/>
          <p14:tracePt t="26457" x="5684838" y="2987675"/>
          <p14:tracePt t="26473" x="5399088" y="3128963"/>
          <p14:tracePt t="26490" x="4945063" y="3306763"/>
          <p14:tracePt t="26506" x="4803775" y="3360738"/>
          <p14:tracePt t="26523" x="4291013" y="3513138"/>
          <p14:tracePt t="26539" x="4010025" y="3582988"/>
          <p14:tracePt t="26556" x="3771900" y="3636963"/>
          <p14:tracePt t="26573" x="3497263" y="3690938"/>
          <p14:tracePt t="26589" x="3367088" y="3706813"/>
          <p14:tracePt t="26606" x="3286125" y="3729038"/>
          <p14:tracePt t="26623" x="3214688" y="3744913"/>
          <p14:tracePt t="26639" x="3133725" y="3771900"/>
          <p14:tracePt t="26656" x="3074988" y="3787775"/>
          <p14:tracePt t="26658" x="3036888" y="3798888"/>
          <p14:tracePt t="26673" x="3005138" y="3805238"/>
          <p14:tracePt t="26693" x="2933700" y="3821113"/>
          <p14:tracePt t="26708" x="2928938" y="3821113"/>
          <p14:tracePt t="26723" x="2913063" y="3825875"/>
          <p14:tracePt t="26990" x="2917825" y="3825875"/>
          <p14:tracePt t="26999" x="2933700" y="3814763"/>
          <p14:tracePt t="27009" x="2951163" y="3814763"/>
          <p14:tracePt t="27023" x="3021013" y="3814763"/>
          <p14:tracePt t="27039" x="3198813" y="3805238"/>
          <p14:tracePt t="27056" x="3275013" y="3805238"/>
          <p14:tracePt t="27073" x="3567113" y="3805238"/>
          <p14:tracePt t="27091" x="3740150" y="3805238"/>
          <p14:tracePt t="27106" x="3841750" y="3805238"/>
          <p14:tracePt t="27123" x="3879850" y="3805238"/>
          <p14:tracePt t="27140" x="3886200" y="3805238"/>
          <p14:tracePt t="27199" x="3890963" y="3805238"/>
          <p14:tracePt t="27209" x="3895725" y="3805238"/>
          <p14:tracePt t="27229" x="3902075" y="3805238"/>
          <p14:tracePt t="27510" x="3906838" y="3805238"/>
          <p14:tracePt t="27521" x="3913188" y="3805238"/>
          <p14:tracePt t="27529" x="3917950" y="3805238"/>
          <p14:tracePt t="27539" x="3933825" y="3798888"/>
          <p14:tracePt t="27556" x="3944938" y="3798888"/>
          <p14:tracePt t="27573" x="4005263" y="3798888"/>
          <p14:tracePt t="27590" x="4117975" y="3798888"/>
          <p14:tracePt t="27606" x="4194175" y="3798888"/>
          <p14:tracePt t="27640" x="4879975" y="3832225"/>
          <p14:tracePt t="27673" x="5241925" y="3832225"/>
          <p14:tracePt t="27707" x="5360988" y="3836988"/>
          <p14:tracePt t="27723" x="5376863" y="3836988"/>
          <p14:tracePt t="27890" x="5392738" y="3836988"/>
          <p14:tracePt t="27900" x="5430838" y="3848100"/>
          <p14:tracePt t="27910" x="5484813" y="3863975"/>
          <p14:tracePt t="27923" x="5522913" y="3863975"/>
          <p14:tracePt t="27940" x="5668963" y="3879850"/>
          <p14:tracePt t="27957" x="5718175" y="3879850"/>
          <p14:tracePt t="27973" x="5884863" y="3902075"/>
          <p14:tracePt t="27990" x="6046788" y="3913188"/>
          <p14:tracePt t="28006" x="6100763" y="3922713"/>
          <p14:tracePt t="28023" x="6203950" y="3922713"/>
          <p14:tracePt t="28040" x="6273800" y="3922713"/>
          <p14:tracePt t="28056" x="6296025" y="3922713"/>
          <p14:tracePt t="28073" x="6327775" y="3922713"/>
          <p14:tracePt t="28090" x="6334125" y="3922713"/>
          <p14:tracePt t="28106" x="6338888" y="3922713"/>
          <p14:tracePt t="28140" x="6338888" y="3929063"/>
          <p14:tracePt t="28964" x="6327775" y="3929063"/>
          <p14:tracePt t="28969" x="6269038" y="3913188"/>
          <p14:tracePt t="28979" x="6230938" y="3913188"/>
          <p14:tracePt t="28989" x="6127750" y="3906838"/>
          <p14:tracePt t="29006" x="6053138" y="3895725"/>
          <p14:tracePt t="29023" x="5819775" y="3863975"/>
          <p14:tracePt t="29039" x="5545138" y="3836988"/>
          <p14:tracePt t="29056" x="5356225" y="3825875"/>
          <p14:tracePt t="29089" x="4918075" y="3787775"/>
          <p14:tracePt t="29123" x="4421188" y="3717925"/>
          <p14:tracePt t="29156" x="4095750" y="3675063"/>
          <p14:tracePt t="29159" x="4059238" y="3675063"/>
          <p14:tracePt t="29173" x="4048125" y="3668713"/>
          <p14:tracePt t="29190" x="4032250" y="3668713"/>
          <p14:tracePt t="29218" x="4025900" y="3668713"/>
          <p14:tracePt t="29571" x="4005263" y="3668713"/>
          <p14:tracePt t="29582" x="3967163" y="3668713"/>
          <p14:tracePt t="29592" x="3886200" y="3659188"/>
          <p14:tracePt t="29609" x="3848100" y="3659188"/>
          <p14:tracePt t="29624" x="3679825" y="3625850"/>
          <p14:tracePt t="29641" x="3486150" y="3578225"/>
          <p14:tracePt t="29658" x="3371850" y="3533775"/>
          <p14:tracePt t="29663" x="3306763" y="3513138"/>
          <p14:tracePt t="29690" x="3178175" y="3479800"/>
          <p14:tracePt t="29723" x="3171825" y="3475038"/>
          <p14:tracePt t="29899" x="3171825" y="3468688"/>
          <p14:tracePt t="29911" x="3214688" y="3432175"/>
          <p14:tracePt t="29920" x="3248025" y="3414713"/>
          <p14:tracePt t="29930" x="3252788" y="3414713"/>
          <p14:tracePt t="32653" x="2263775" y="3182938"/>
          <p14:tracePt t="32660" x="2220913" y="3155950"/>
          <p14:tracePt t="32673" x="2128838" y="3124200"/>
          <p14:tracePt t="32690" x="1973263" y="3052763"/>
          <p14:tracePt t="32707" x="1912938" y="3025775"/>
          <p14:tracePt t="32723" x="1793875" y="2982913"/>
          <p14:tracePt t="32740" x="1724025" y="2971800"/>
          <p14:tracePt t="32756" x="1681163" y="2955925"/>
          <p14:tracePt t="32790" x="1589088" y="2924175"/>
          <p14:tracePt t="32823" x="1470025" y="2879725"/>
          <p14:tracePt t="32856" x="1335088" y="2852738"/>
          <p14:tracePt t="32873" x="1292225" y="2847975"/>
          <p14:tracePt t="32890" x="1274763" y="2836863"/>
          <p14:tracePt t="32906" x="1270000" y="2836863"/>
          <p14:tracePt t="32923" x="1247775" y="2825750"/>
          <p14:tracePt t="32940" x="1238250" y="2820988"/>
          <p14:tracePt t="33109" x="1238250" y="2816225"/>
          <p14:tracePt t="33119" x="1258888" y="2816225"/>
          <p14:tracePt t="33131" x="1281113" y="2816225"/>
          <p14:tracePt t="33140" x="1319213" y="2816225"/>
          <p14:tracePt t="33156" x="1404938" y="2820988"/>
          <p14:tracePt t="33173" x="1555750" y="2820988"/>
          <p14:tracePt t="33190" x="1674813" y="2820988"/>
          <p14:tracePt t="33207" x="1751013" y="2820988"/>
          <p14:tracePt t="33223" x="1831975" y="2816225"/>
          <p14:tracePt t="33240" x="1962150" y="2798763"/>
          <p14:tracePt t="33257" x="2058988" y="2789238"/>
          <p14:tracePt t="33273" x="2205038" y="2767013"/>
          <p14:tracePt t="33290" x="2393950" y="2755900"/>
          <p14:tracePt t="33306" x="2470150" y="2755900"/>
          <p14:tracePt t="33323" x="2632075" y="2744788"/>
          <p14:tracePt t="33340" x="2762250" y="2744788"/>
          <p14:tracePt t="33356" x="2805113" y="2740025"/>
          <p14:tracePt t="33373" x="2933700" y="2724150"/>
          <p14:tracePt t="33390" x="3113088" y="2701925"/>
          <p14:tracePt t="33406" x="3178175" y="2701925"/>
          <p14:tracePt t="33423" x="3340100" y="2690813"/>
          <p14:tracePt t="33440" x="3479800" y="2686050"/>
          <p14:tracePt t="33457" x="3524250" y="2686050"/>
          <p14:tracePt t="33473" x="3598863" y="2686050"/>
          <p14:tracePt t="33489" x="3652838" y="2686050"/>
          <p14:tracePt t="33506" x="3686175" y="2686050"/>
          <p14:tracePt t="33523" x="3798888" y="2686050"/>
          <p14:tracePt t="33539" x="3913188" y="2686050"/>
          <p14:tracePt t="33556" x="4037013" y="2686050"/>
          <p14:tracePt t="33573" x="4252913" y="2686050"/>
          <p14:tracePt t="33590" x="4403725" y="2686050"/>
          <p14:tracePt t="33606" x="4529138" y="2686050"/>
          <p14:tracePt t="33623" x="4630738" y="2686050"/>
          <p14:tracePt t="33640" x="4722813" y="2674938"/>
          <p14:tracePt t="33656" x="4776788" y="2674938"/>
          <p14:tracePt t="33658" x="4803775" y="2674938"/>
          <p14:tracePt t="33673" x="4826000" y="2674938"/>
          <p14:tracePt t="33690" x="4891088" y="2674938"/>
          <p14:tracePt t="33706" x="4911725" y="2679700"/>
          <p14:tracePt t="33723" x="4960938" y="2679700"/>
          <p14:tracePt t="33740" x="5010150" y="2679700"/>
          <p14:tracePt t="33756" x="5030788" y="2686050"/>
          <p14:tracePt t="33774" x="5075238" y="2686050"/>
          <p14:tracePt t="33790" x="5118100" y="2686050"/>
          <p14:tracePt t="33806" x="5138738" y="2686050"/>
          <p14:tracePt t="33823" x="5199063" y="2686050"/>
          <p14:tracePt t="33839" x="5246688" y="2686050"/>
          <p14:tracePt t="33856" x="5264150" y="2686050"/>
          <p14:tracePt t="33873" x="5295900" y="2686050"/>
          <p14:tracePt t="33889" x="5329238" y="2686050"/>
          <p14:tracePt t="33906" x="5334000" y="2686050"/>
          <p14:tracePt t="33923" x="5360988" y="2686050"/>
          <p14:tracePt t="33940" x="5392738" y="2686050"/>
          <p14:tracePt t="33956" x="5419725" y="2686050"/>
          <p14:tracePt t="33973" x="5468938" y="2686050"/>
          <p14:tracePt t="33990" x="5484813" y="2686050"/>
          <p14:tracePt t="34006" x="5495925" y="2686050"/>
          <p14:tracePt t="34040" x="5500688" y="2686050"/>
          <p14:tracePt t="34939" x="5500688" y="2690813"/>
          <p14:tracePt t="34949" x="5500688" y="2697163"/>
          <p14:tracePt t="34969" x="5500688" y="2701925"/>
          <p14:tracePt t="35009" x="5495925" y="2713038"/>
          <p14:tracePt t="35019" x="5453063" y="2744788"/>
          <p14:tracePt t="35028" x="5430838" y="2778125"/>
          <p14:tracePt t="35057" x="5302250" y="2874963"/>
          <p14:tracePt t="35090" x="4911725" y="3171825"/>
          <p14:tracePt t="35123" x="4695825" y="3290888"/>
          <p14:tracePt t="35140" x="4641850" y="3324225"/>
          <p14:tracePt t="35156" x="4614863" y="3328988"/>
          <p14:tracePt t="35161" x="4603750" y="3328988"/>
          <p14:tracePt t="35173" x="4587875" y="3328988"/>
          <p14:tracePt t="35190" x="4576763" y="3328988"/>
          <p14:tracePt t="35207" x="4572000" y="3328988"/>
          <p14:tracePt t="35223" x="4560888" y="3333750"/>
          <p14:tracePt t="35240" x="4549775" y="3333750"/>
          <p14:tracePt t="35256" x="4545013" y="3333750"/>
          <p14:tracePt t="35273" x="4533900" y="3340100"/>
          <p14:tracePt t="35290" x="4529138" y="3340100"/>
          <p14:tracePt t="35306" x="4522788" y="3340100"/>
          <p14:tracePt t="35323" x="4513263" y="3344863"/>
          <p14:tracePt t="35340" x="4475163" y="3360738"/>
          <p14:tracePt t="35356" x="4452938" y="3371850"/>
          <p14:tracePt t="35373" x="4371975" y="3405188"/>
          <p14:tracePt t="35390" x="4248150" y="3452813"/>
          <p14:tracePt t="35406" x="4194175" y="3468688"/>
          <p14:tracePt t="35423" x="4025900" y="3502025"/>
          <p14:tracePt t="35442" x="3868738" y="3517900"/>
          <p14:tracePt t="35457" x="3821113" y="3529013"/>
          <p14:tracePt t="35474" x="3675063" y="3533775"/>
          <p14:tracePt t="35490" x="3571875" y="3533775"/>
          <p14:tracePt t="35507" x="3497263" y="3533775"/>
          <p14:tracePt t="35523" x="3394075" y="3533775"/>
          <p14:tracePt t="35540" x="3340100" y="3533775"/>
          <p14:tracePt t="35556" x="3306763" y="3529013"/>
          <p14:tracePt t="35573" x="3275013" y="3513138"/>
          <p14:tracePt t="35590" x="3248025" y="3486150"/>
          <p14:tracePt t="35607" x="3236913" y="3475038"/>
          <p14:tracePt t="35623" x="3221038" y="3448050"/>
          <p14:tracePt t="35640" x="3198813" y="3409950"/>
          <p14:tracePt t="35656" x="3198813" y="3398838"/>
          <p14:tracePt t="35660" x="3198813" y="3382963"/>
          <p14:tracePt t="35673" x="3198813" y="3367088"/>
          <p14:tracePt t="35689" x="3225800" y="3324225"/>
          <p14:tracePt t="35707" x="3259138" y="3302000"/>
          <p14:tracePt t="35723" x="3441700" y="3198813"/>
          <p14:tracePt t="35740" x="3794125" y="3074988"/>
          <p14:tracePt t="35756" x="3944938" y="3043238"/>
          <p14:tracePt t="35774" x="4349750" y="2940050"/>
          <p14:tracePt t="35790" x="4625975" y="2906713"/>
          <p14:tracePt t="35806" x="4702175" y="2897188"/>
          <p14:tracePt t="35823" x="4879975" y="2897188"/>
          <p14:tracePt t="35840" x="5041900" y="2901950"/>
          <p14:tracePt t="35856" x="5172075" y="2913063"/>
          <p14:tracePt t="35873" x="5376863" y="2944813"/>
          <p14:tracePt t="35889" x="5522913" y="2971800"/>
          <p14:tracePt t="35906" x="5614988" y="3016250"/>
          <p14:tracePt t="35923" x="5707063" y="3097213"/>
          <p14:tracePt t="35939" x="5734050" y="3140075"/>
          <p14:tracePt t="35956" x="5749925" y="3167063"/>
          <p14:tracePt t="35973" x="5754688" y="3194050"/>
          <p14:tracePt t="35990" x="5754688" y="3209925"/>
          <p14:tracePt t="36006" x="5754688" y="3221038"/>
          <p14:tracePt t="36023" x="5754688" y="3232150"/>
          <p14:tracePt t="36040" x="5734050" y="3259138"/>
          <p14:tracePt t="36056" x="5727700" y="3263900"/>
          <p14:tracePt t="36073" x="5695950" y="3297238"/>
          <p14:tracePt t="36089" x="5646738" y="3328988"/>
          <p14:tracePt t="36106" x="5614988" y="3344863"/>
          <p14:tracePt t="36123" x="5556250" y="3367088"/>
          <p14:tracePt t="36139" x="5507038" y="3382963"/>
          <p14:tracePt t="36156" x="5484813" y="3387725"/>
          <p14:tracePt t="36158" x="5453063" y="3394075"/>
          <p14:tracePt t="36173" x="5437188" y="3405188"/>
          <p14:tracePt t="36189" x="5365750" y="3414713"/>
          <p14:tracePt t="36206" x="5334000" y="3425825"/>
          <p14:tracePt t="36223" x="5264150" y="3441700"/>
          <p14:tracePt t="36239" x="5210175" y="3441700"/>
          <p14:tracePt t="36256" x="5192713" y="3448050"/>
          <p14:tracePt t="36273" x="5176838" y="3448050"/>
          <p14:tracePt t="36290" x="5165725" y="3448050"/>
          <p14:tracePt t="36323" x="5160963" y="3448050"/>
          <p14:tracePt t="36340" x="5156200" y="3448050"/>
          <p14:tracePt t="36358" x="5149850" y="3448050"/>
          <p14:tracePt t="36412" x="5145088" y="3448050"/>
          <p14:tracePt t="43263" x="5080000" y="3486150"/>
          <p14:tracePt t="43270" x="5068888" y="3486150"/>
          <p14:tracePt t="43279" x="5019675" y="3502025"/>
          <p14:tracePt t="43289" x="4987925" y="3517900"/>
          <p14:tracePt t="43306" x="4929188" y="3544888"/>
          <p14:tracePt t="43323" x="4868863" y="3567113"/>
          <p14:tracePt t="43340" x="4772025" y="3605213"/>
          <p14:tracePt t="43356" x="4738688" y="3621088"/>
          <p14:tracePt t="43390" x="4495800" y="3733800"/>
          <p14:tracePt t="43423" x="4286250" y="3798888"/>
          <p14:tracePt t="43456" x="4048125" y="3859213"/>
          <p14:tracePt t="43473" x="3913188" y="3906838"/>
          <p14:tracePt t="43490" x="3825875" y="3940175"/>
          <p14:tracePt t="43506" x="3798888" y="3956050"/>
          <p14:tracePt t="43523" x="3756025" y="3976688"/>
          <p14:tracePt t="43539" x="3713163" y="3998913"/>
          <p14:tracePt t="43556" x="3690938" y="4014788"/>
          <p14:tracePt t="43573" x="3594100" y="4048125"/>
          <p14:tracePt t="43589" x="3486150" y="4086225"/>
          <p14:tracePt t="43606" x="3367088" y="4129088"/>
          <p14:tracePt t="43623" x="3140075" y="4194175"/>
          <p14:tracePt t="43639" x="2994025" y="4230688"/>
          <p14:tracePt t="43656" x="2879725" y="4275138"/>
          <p14:tracePt t="43658" x="2816225" y="4295775"/>
          <p14:tracePt t="43673" x="2744788" y="4322763"/>
          <p14:tracePt t="43689" x="2571750" y="4383088"/>
          <p14:tracePt t="43706" x="2497138" y="4414838"/>
          <p14:tracePt t="43723" x="2420938" y="4437063"/>
          <p14:tracePt t="43740" x="2351088" y="4452938"/>
          <p14:tracePt t="43756" x="2324100" y="4457700"/>
          <p14:tracePt t="43773" x="2216150" y="4484688"/>
          <p14:tracePt t="43790" x="2074863" y="4518025"/>
          <p14:tracePt t="43806" x="2009775" y="4522788"/>
          <p14:tracePt t="43823" x="1881188" y="4545013"/>
          <p14:tracePt t="43839" x="1800225" y="4556125"/>
          <p14:tracePt t="43856" x="1778000" y="4560888"/>
          <p14:tracePt t="43873" x="1746250" y="4560888"/>
          <p14:tracePt t="43889" x="1712913" y="4567238"/>
          <p14:tracePt t="43906" x="1701800" y="4567238"/>
          <p14:tracePt t="43923" x="1643063" y="4583113"/>
          <p14:tracePt t="43939" x="1550988" y="4587875"/>
          <p14:tracePt t="43956" x="1524000" y="4587875"/>
          <p14:tracePt t="43973" x="1438275" y="4598988"/>
          <p14:tracePt t="43990" x="1355725" y="4598988"/>
          <p14:tracePt t="44006" x="1292225" y="4598988"/>
          <p14:tracePt t="44023" x="1200150" y="4594225"/>
          <p14:tracePt t="44039" x="1150938" y="4583113"/>
          <p14:tracePt t="44056" x="1123950" y="4583113"/>
          <p14:tracePt t="44072" x="1108075" y="4583113"/>
          <p14:tracePt t="44089" x="1092200" y="4576763"/>
          <p14:tracePt t="44106" x="1085850" y="4576763"/>
          <p14:tracePt t="44123" x="1081088" y="4576763"/>
          <p14:tracePt t="44139" x="1074738" y="4576763"/>
          <p14:tracePt t="44231" x="1069975" y="4576763"/>
          <p14:tracePt t="44581" x="1074738" y="4576763"/>
          <p14:tracePt t="44590" x="1085850" y="4567238"/>
          <p14:tracePt t="44600" x="1092200" y="4567238"/>
          <p14:tracePt t="44609" x="1101725" y="4567238"/>
          <p14:tracePt t="44623" x="1108075" y="4567238"/>
          <p14:tracePt t="44639" x="1119188" y="4567238"/>
          <p14:tracePt t="44656" x="1123950" y="4567238"/>
          <p14:tracePt t="44690" x="1184275" y="4556125"/>
          <p14:tracePt t="44723" x="1254125" y="4549775"/>
          <p14:tracePt t="44756" x="1296988" y="4549775"/>
          <p14:tracePt t="44773" x="1301750" y="4549775"/>
          <p14:tracePt t="44790" x="1312863" y="4545013"/>
          <p14:tracePt t="44806" x="1319213" y="4545013"/>
          <p14:tracePt t="44823" x="1339850" y="4538663"/>
          <p14:tracePt t="44839" x="1373188" y="4538663"/>
          <p14:tracePt t="44856" x="1404938" y="4538663"/>
          <p14:tracePt t="44873" x="1431925" y="4538663"/>
          <p14:tracePt t="44889" x="1470025" y="4538663"/>
          <p14:tracePt t="44906" x="1481138" y="4538663"/>
          <p14:tracePt t="44923" x="1501775" y="4538663"/>
          <p14:tracePt t="44939" x="1524000" y="4545013"/>
          <p14:tracePt t="44957" x="1535113" y="4545013"/>
          <p14:tracePt t="44973" x="1550988" y="4545013"/>
          <p14:tracePt t="44989" x="1562100" y="4545013"/>
          <p14:tracePt t="45006" x="1573213" y="4545013"/>
          <p14:tracePt t="45023" x="1577975" y="4545013"/>
          <p14:tracePt t="45039" x="1582738" y="4545013"/>
          <p14:tracePt t="45073" x="1589088" y="4545013"/>
          <p14:tracePt t="45109" x="1593850" y="4545013"/>
          <p14:tracePt t="45118" x="1593850" y="4538663"/>
          <p14:tracePt t="45159" x="1600200" y="4538663"/>
          <p14:tracePt t="45212" x="1604963" y="4538663"/>
          <p14:tracePt t="45221" x="1609725" y="4538663"/>
          <p14:tracePt t="45230" x="1616075" y="4538663"/>
          <p14:tracePt t="45249" x="1620838" y="4538663"/>
          <p14:tracePt t="45439" x="1627188" y="4538663"/>
          <p14:tracePt t="45460" x="1631950" y="4538663"/>
          <p14:tracePt t="45469" x="1636713" y="4538663"/>
          <p14:tracePt t="45479" x="1636713" y="4533900"/>
          <p14:tracePt t="45490" x="1647825" y="4533900"/>
          <p14:tracePt t="45509" x="1663700" y="4533900"/>
          <p14:tracePt t="45523" x="1674813" y="4533900"/>
          <p14:tracePt t="45539" x="1697038" y="4529138"/>
          <p14:tracePt t="45556" x="1708150" y="4529138"/>
          <p14:tracePt t="45573" x="1735138" y="4529138"/>
          <p14:tracePt t="45590" x="1751013" y="4522788"/>
          <p14:tracePt t="45606" x="1762125" y="4518025"/>
          <p14:tracePt t="45623" x="1789113" y="4518025"/>
          <p14:tracePt t="45659" x="1793875" y="4518025"/>
          <p14:tracePt t="45679" x="1800225" y="4518025"/>
          <p14:tracePt t="45850" x="1800225" y="4522788"/>
          <p14:tracePt t="45860" x="1789113" y="4538663"/>
          <p14:tracePt t="45870" x="1789113" y="4556125"/>
          <p14:tracePt t="45880" x="1778000" y="4576763"/>
          <p14:tracePt t="45889" x="1751013" y="4610100"/>
          <p14:tracePt t="45906" x="1728788" y="4641850"/>
          <p14:tracePt t="45923" x="1616075" y="4729163"/>
          <p14:tracePt t="45940" x="1485900" y="4803775"/>
          <p14:tracePt t="45957" x="1382713" y="4837113"/>
          <p14:tracePt t="45974" x="1204913" y="4864100"/>
          <p14:tracePt t="45990" x="1074738" y="4864100"/>
          <p14:tracePt t="46006" x="989013" y="4864100"/>
          <p14:tracePt t="46022" x="919163" y="4848225"/>
          <p14:tracePt t="46039" x="885825" y="4799013"/>
          <p14:tracePt t="46056" x="869950" y="4760913"/>
          <p14:tracePt t="46072" x="854075" y="4679950"/>
          <p14:tracePt t="46089" x="815975" y="4556125"/>
          <p14:tracePt t="46106" x="800100" y="4502150"/>
          <p14:tracePt t="46123" x="773113" y="4410075"/>
          <p14:tracePt t="46139" x="773113" y="4349750"/>
          <p14:tracePt t="46156" x="773113" y="4333875"/>
          <p14:tracePt t="46158" x="804863" y="4295775"/>
          <p14:tracePt t="46173" x="827088" y="4275138"/>
          <p14:tracePt t="46189" x="919163" y="4210050"/>
          <p14:tracePt t="46206" x="950913" y="4194175"/>
          <p14:tracePt t="46223" x="989013" y="4176713"/>
          <p14:tracePt t="46239" x="1054100" y="4187825"/>
          <p14:tracePt t="46256" x="1096963" y="4214813"/>
          <p14:tracePt t="46273" x="1238250" y="4356100"/>
          <p14:tracePt t="46289" x="1355725" y="4475163"/>
          <p14:tracePt t="46306" x="1393825" y="4533900"/>
          <p14:tracePt t="46322" x="1492250" y="4648200"/>
          <p14:tracePt t="46339" x="1528763" y="4702175"/>
          <p14:tracePt t="46356" x="1528763" y="4711700"/>
          <p14:tracePt t="46373" x="1528763" y="4729163"/>
          <p14:tracePt t="46389" x="1443038" y="4760913"/>
          <p14:tracePt t="46406" x="1355725" y="4772025"/>
          <p14:tracePt t="46423" x="1166813" y="4765675"/>
          <p14:tracePt t="46439" x="993775" y="4729163"/>
          <p14:tracePt t="46456" x="919163" y="4702175"/>
          <p14:tracePt t="46473" x="869950" y="4641850"/>
          <p14:tracePt t="46489" x="854075" y="4583113"/>
          <p14:tracePt t="46506" x="854075" y="4545013"/>
          <p14:tracePt t="46523" x="892175" y="4468813"/>
          <p14:tracePt t="46539" x="957263" y="4414838"/>
          <p14:tracePt t="46556" x="989013" y="4387850"/>
          <p14:tracePt t="46573" x="1135063" y="4356100"/>
          <p14:tracePt t="46589" x="1285875" y="4349750"/>
          <p14:tracePt t="46606" x="1312863" y="4349750"/>
          <p14:tracePt t="46623" x="1339850" y="4376738"/>
          <p14:tracePt t="46639" x="1350963" y="4448175"/>
          <p14:tracePt t="46656" x="1350963" y="4475163"/>
          <p14:tracePt t="46658" x="1339850" y="4511675"/>
          <p14:tracePt t="46673" x="1323975" y="4545013"/>
          <p14:tracePt t="46689" x="1285875" y="4583113"/>
          <p14:tracePt t="46706" x="1274763" y="4587875"/>
          <p14:tracePt t="46723" x="1243013" y="4598988"/>
          <p14:tracePt t="46739" x="1193800" y="4603750"/>
          <p14:tracePt t="46756" x="1173163" y="4603750"/>
          <p14:tracePt t="46773" x="1139825" y="4603750"/>
          <p14:tracePt t="46790" x="1123950" y="4603750"/>
          <p14:tracePt t="46806" x="1119188" y="4603750"/>
          <p14:tracePt t="46823" x="1112838" y="4603750"/>
          <p14:tracePt t="47099" x="1162050" y="4587875"/>
          <p14:tracePt t="47109" x="1254125" y="4572000"/>
          <p14:tracePt t="47119" x="1308100" y="4560888"/>
          <p14:tracePt t="47130" x="1400175" y="4549775"/>
          <p14:tracePt t="47139" x="1465263" y="4538663"/>
          <p14:tracePt t="47156" x="1492250" y="4538663"/>
          <p14:tracePt t="47173" x="1519238" y="4538663"/>
          <p14:tracePt t="47189" x="1524000" y="4538663"/>
          <p14:tracePt t="47223" x="1524000" y="4545013"/>
          <p14:tracePt t="47239" x="1524000" y="4556125"/>
          <p14:tracePt t="47273" x="1524000" y="4567238"/>
          <p14:tracePt t="47289" x="1524000" y="4572000"/>
          <p14:tracePt t="47306" x="1524000" y="4576763"/>
          <p14:tracePt t="47323" x="1524000" y="4587875"/>
          <p14:tracePt t="47339" x="1512888" y="4594225"/>
          <p14:tracePt t="47356" x="1508125" y="4598988"/>
          <p14:tracePt t="47373" x="1508125" y="4603750"/>
          <p14:tracePt t="47389" x="1501775" y="4603750"/>
          <p14:tracePt t="47439" x="1497013" y="4603750"/>
          <p14:tracePt t="47449" x="1485900" y="4598988"/>
          <p14:tracePt t="47469" x="1481138" y="4587875"/>
          <p14:tracePt t="47479" x="1481138" y="4576763"/>
          <p14:tracePt t="47489" x="1481138" y="4572000"/>
          <p14:tracePt t="47506" x="1481138" y="4567238"/>
          <p14:tracePt t="47523" x="1497013" y="4538663"/>
          <p14:tracePt t="47539" x="1546225" y="4506913"/>
          <p14:tracePt t="47556" x="1555750" y="4491038"/>
          <p14:tracePt t="47573" x="1609725" y="4468813"/>
          <p14:tracePt t="47589" x="1670050" y="4464050"/>
          <p14:tracePt t="47606" x="1681163" y="4464050"/>
          <p14:tracePt t="47623" x="1728788" y="4464050"/>
          <p14:tracePt t="47639" x="1739900" y="4475163"/>
          <p14:tracePt t="47656" x="1746250" y="4479925"/>
          <p14:tracePt t="47658" x="1746250" y="4491038"/>
          <p14:tracePt t="47673" x="1746250" y="4522788"/>
          <p14:tracePt t="47689" x="1746250" y="4545013"/>
          <p14:tracePt t="47706" x="1746250" y="4556125"/>
          <p14:tracePt t="47723" x="1746250" y="4572000"/>
          <p14:tracePt t="47740" x="1746250" y="4576763"/>
          <p14:tracePt t="47756" x="1739900" y="4583113"/>
          <p14:tracePt t="47776" x="1735138" y="4594225"/>
          <p14:tracePt t="47790" x="1728788" y="4594225"/>
          <p14:tracePt t="47823" x="1724025" y="4594225"/>
          <p14:tracePt t="47840" x="1724025" y="4598988"/>
          <p14:tracePt t="47859" x="1719263" y="4598988"/>
          <p14:tracePt t="47873" x="1712913" y="4598988"/>
          <p14:tracePt t="47890" x="1708150" y="4583113"/>
          <p14:tracePt t="47907" x="1708150" y="4576763"/>
          <p14:tracePt t="47923" x="1708150" y="4556125"/>
          <p14:tracePt t="47939" x="1735138" y="4511675"/>
          <p14:tracePt t="47957" x="1751013" y="4506913"/>
          <p14:tracePt t="47974" x="1800225" y="4502150"/>
          <p14:tracePt t="47990" x="1816100" y="4502150"/>
          <p14:tracePt t="48006" x="1816100" y="4506913"/>
          <p14:tracePt t="48023" x="1827213" y="4522788"/>
          <p14:tracePt t="48039" x="1831975" y="4533900"/>
          <p14:tracePt t="48056" x="1831975" y="4538663"/>
          <p14:tracePt t="48072" x="1831975" y="4549775"/>
          <p14:tracePt t="48089" x="1831975" y="4556125"/>
          <p14:tracePt t="48123" x="1831975" y="4560888"/>
          <p14:tracePt t="48139" x="1827213" y="4567238"/>
          <p14:tracePt t="48156" x="1816100" y="4567238"/>
          <p14:tracePt t="48173" x="1809750" y="4572000"/>
          <p14:tracePt t="48189" x="1804988" y="4572000"/>
          <p14:tracePt t="48340" x="1804988" y="4576763"/>
          <p14:tracePt t="48480" x="1843088" y="4583113"/>
          <p14:tracePt t="48491" x="1870075" y="4583113"/>
          <p14:tracePt t="48500" x="1928813" y="4594225"/>
          <p14:tracePt t="48509" x="1982788" y="4610100"/>
          <p14:tracePt t="48523" x="2027238" y="4621213"/>
          <p14:tracePt t="48539" x="2054225" y="4630738"/>
          <p14:tracePt t="48649" x="2058988" y="4630738"/>
          <p14:tracePt t="48670" x="2058988" y="4637088"/>
          <p14:tracePt t="48870" x="2063750" y="4637088"/>
          <p14:tracePt t="48881" x="2070100" y="4637088"/>
          <p14:tracePt t="48900" x="2074863" y="4637088"/>
          <p14:tracePt t="48910" x="2081213" y="4630738"/>
          <p14:tracePt t="49058" x="2081213" y="4625975"/>
          <p14:tracePt t="49069" x="2081213" y="4621213"/>
          <p14:tracePt t="49078" x="2081213" y="4614863"/>
          <p14:tracePt t="49106" x="2070100" y="4610100"/>
          <p14:tracePt t="49123" x="2070100" y="4603750"/>
          <p14:tracePt t="49219" x="2063750" y="4603750"/>
          <p14:tracePt t="49451" x="2070100" y="4598988"/>
          <p14:tracePt t="49460" x="2074863" y="4594225"/>
          <p14:tracePt t="49469" x="2081213" y="4594225"/>
          <p14:tracePt t="49479" x="2090738" y="4583113"/>
          <p14:tracePt t="49490" x="2097088" y="4576763"/>
          <p14:tracePt t="49523" x="2178050" y="4533900"/>
          <p14:tracePt t="49556" x="2335213" y="4502150"/>
          <p14:tracePt t="49589" x="2470150" y="4484688"/>
          <p14:tracePt t="49606" x="2490788" y="4484688"/>
          <p14:tracePt t="49623" x="2517775" y="4491038"/>
          <p14:tracePt t="49639" x="2535238" y="4502150"/>
          <p14:tracePt t="49656" x="2535238" y="4506913"/>
          <p14:tracePt t="49679" x="2540000" y="4506913"/>
          <p14:tracePt t="49690" x="2540000" y="4511675"/>
          <p14:tracePt t="49749" x="2540000" y="4518025"/>
          <p14:tracePt t="49759" x="2535238" y="4518025"/>
          <p14:tracePt t="49771" x="2528888" y="4522788"/>
          <p14:tracePt t="49800" x="2524125" y="4529138"/>
          <p14:tracePt t="49820" x="2513013" y="4529138"/>
          <p14:tracePt t="49829" x="2486025" y="4529138"/>
          <p14:tracePt t="49840" x="2470150" y="4529138"/>
          <p14:tracePt t="49856" x="2432050" y="4518025"/>
          <p14:tracePt t="49873" x="2362200" y="4502150"/>
          <p14:tracePt t="49889" x="2308225" y="4479925"/>
          <p14:tracePt t="49906" x="2301875" y="4475163"/>
          <p14:tracePt t="49923" x="2290763" y="4464050"/>
          <p14:tracePt t="49939" x="2290763" y="4441825"/>
          <p14:tracePt t="49957" x="2290763" y="4430713"/>
          <p14:tracePt t="49973" x="2328863" y="4383088"/>
          <p14:tracePt t="49989" x="2393950" y="4340225"/>
          <p14:tracePt t="50006" x="2420938" y="4322763"/>
          <p14:tracePt t="50023" x="2544763" y="4275138"/>
          <p14:tracePt t="50039" x="2674938" y="4248150"/>
          <p14:tracePt t="50056" x="2717800" y="4248150"/>
          <p14:tracePt t="50072" x="2782888" y="4248150"/>
          <p14:tracePt t="50089" x="2809875" y="4252913"/>
          <p14:tracePt t="50106" x="2816225" y="4275138"/>
          <p14:tracePt t="50123" x="2816225" y="4318000"/>
          <p14:tracePt t="50139" x="2809875" y="4367213"/>
          <p14:tracePt t="50156" x="2798763" y="4398963"/>
          <p14:tracePt t="50158" x="2798763" y="4425950"/>
          <p14:tracePt t="50173" x="2789238" y="4464050"/>
          <p14:tracePt t="50189" x="2782888" y="4495800"/>
          <p14:tracePt t="50206" x="2782888" y="4518025"/>
          <p14:tracePt t="50223" x="2771775" y="4529138"/>
          <p14:tracePt t="50239" x="2755900" y="4538663"/>
          <p14:tracePt t="50256" x="2751138" y="4545013"/>
          <p14:tracePt t="50273" x="2735263" y="4549775"/>
          <p14:tracePt t="50289" x="2701925" y="4556125"/>
          <p14:tracePt t="50306" x="2697163" y="4556125"/>
          <p14:tracePt t="50323" x="2674938" y="4549775"/>
          <p14:tracePt t="50339" x="2659063" y="4533900"/>
          <p14:tracePt t="50356" x="2659063" y="4529138"/>
          <p14:tracePt t="50373" x="2652713" y="4511675"/>
          <p14:tracePt t="50389" x="2652713" y="4502150"/>
          <p14:tracePt t="50406" x="2652713" y="4484688"/>
          <p14:tracePt t="50423" x="2679700" y="4457700"/>
          <p14:tracePt t="50439" x="2744788" y="4421188"/>
          <p14:tracePt t="50456" x="2767013" y="4414838"/>
          <p14:tracePt t="50473" x="2805113" y="4398963"/>
          <p14:tracePt t="50489" x="2816225" y="4398963"/>
          <p14:tracePt t="50506" x="2820988" y="4398963"/>
          <p14:tracePt t="50523" x="2832100" y="4398963"/>
          <p14:tracePt t="50539" x="2843213" y="4410075"/>
          <p14:tracePt t="50556" x="2843213" y="4414838"/>
          <p14:tracePt t="50573" x="2847975" y="4425950"/>
          <p14:tracePt t="50589" x="2852738" y="4437063"/>
          <p14:tracePt t="50606" x="2859088" y="4441825"/>
          <p14:tracePt t="50639" x="2859088" y="4448175"/>
          <p14:tracePt t="50656" x="2859088" y="4452938"/>
          <p14:tracePt t="50673" x="2847975" y="4457700"/>
          <p14:tracePt t="50689" x="2847975" y="4464050"/>
          <p14:tracePt t="50706" x="2843213" y="4464050"/>
          <p14:tracePt t="50723" x="2843213" y="4468813"/>
          <p14:tracePt t="50740" x="2836863" y="4475163"/>
          <p14:tracePt t="51079" x="2847975" y="4479925"/>
          <p14:tracePt t="51088" x="2852738" y="4484688"/>
          <p14:tracePt t="51098" x="2859088" y="4484688"/>
          <p14:tracePt t="51109" x="2870200" y="4495800"/>
          <p14:tracePt t="51122" x="2874963" y="4495800"/>
          <p14:tracePt t="51139" x="2897188" y="4495800"/>
          <p14:tracePt t="51156" x="2917825" y="4502150"/>
          <p14:tracePt t="51158" x="2940050" y="4502150"/>
          <p14:tracePt t="51189" x="2994025" y="4502150"/>
          <p14:tracePt t="51223" x="3016250" y="4502150"/>
          <p14:tracePt t="51256" x="3097213" y="4518025"/>
          <p14:tracePt t="51273" x="3209925" y="4518025"/>
          <p14:tracePt t="51289" x="3290888" y="4522788"/>
          <p14:tracePt t="51306" x="3355975" y="4522788"/>
          <p14:tracePt t="51323" x="3421063" y="4522788"/>
          <p14:tracePt t="51339" x="3448050" y="4522788"/>
          <p14:tracePt t="51522" x="3448050" y="4529138"/>
          <p14:tracePt t="51791" x="3448050" y="4533900"/>
          <p14:tracePt t="51800" x="3459163" y="4538663"/>
          <p14:tracePt t="51810" x="3468688" y="4545013"/>
          <p14:tracePt t="51823" x="3468688" y="4549775"/>
          <p14:tracePt t="51839" x="3475038" y="4560888"/>
          <p14:tracePt t="52150" x="3490913" y="4560888"/>
          <p14:tracePt t="52160" x="3506788" y="4560888"/>
          <p14:tracePt t="52168" x="3524250" y="4560888"/>
          <p14:tracePt t="52218" x="3524250" y="4567238"/>
          <p14:tracePt t="52229" x="3517900" y="4572000"/>
          <p14:tracePt t="52239" x="3502025" y="4576763"/>
          <p14:tracePt t="52248" x="3490913" y="4587875"/>
          <p14:tracePt t="52273" x="3452813" y="4587875"/>
          <p14:tracePt t="52306" x="3275013" y="4437063"/>
          <p14:tracePt t="52323" x="3079750" y="4198938"/>
          <p14:tracePt t="52339" x="2717800" y="3544888"/>
          <p14:tracePt t="52356" x="2513013" y="3124200"/>
          <p14:tracePt t="52373" x="2389188" y="2686050"/>
          <p14:tracePt t="52389" x="2378075" y="2135188"/>
          <p14:tracePt t="52406" x="2405063" y="2005013"/>
          <p14:tracePt t="52423" x="2508250" y="1766888"/>
          <p14:tracePt t="52439" x="2605088" y="1647825"/>
          <p14:tracePt t="52456" x="2625725" y="1631950"/>
          <p14:tracePt t="52473" x="2643188" y="1631950"/>
          <p14:tracePt t="52489" x="2701925" y="1762125"/>
          <p14:tracePt t="52506" x="2724150" y="1827213"/>
          <p14:tracePt t="52523" x="2735263" y="2016125"/>
          <p14:tracePt t="52539" x="2735263" y="2144713"/>
          <p14:tracePt t="52556" x="2735263" y="2171700"/>
          <p14:tracePt t="52573" x="2740025" y="2205038"/>
          <p14:tracePt t="52589" x="2751138" y="2209800"/>
          <p14:tracePt t="52606" x="2755900" y="2209800"/>
          <p14:tracePt t="52623" x="2843213" y="2220913"/>
          <p14:tracePt t="52639" x="3009900" y="2247900"/>
          <p14:tracePt t="52656" x="3160713" y="2308225"/>
          <p14:tracePt t="52658" x="3243263" y="2355850"/>
          <p14:tracePt t="52673" x="3382963" y="2508250"/>
          <p14:tracePt t="52689" x="3441700" y="2713038"/>
          <p14:tracePt t="52706" x="3459163" y="2928938"/>
          <p14:tracePt t="52723" x="3452813" y="3140075"/>
          <p14:tracePt t="52740" x="3382963" y="3387725"/>
          <p14:tracePt t="52756" x="3360738" y="3502025"/>
          <p14:tracePt t="52773" x="3355975" y="3594100"/>
          <p14:tracePt t="52790" x="3355975" y="3668713"/>
          <p14:tracePt t="52806" x="3355975" y="3686175"/>
          <p14:tracePt t="52823" x="3360738" y="3733800"/>
          <p14:tracePt t="52839" x="3360738" y="3771900"/>
          <p14:tracePt t="52856" x="3360738" y="3794125"/>
          <p14:tracePt t="52873" x="3355975" y="3841750"/>
          <p14:tracePt t="52889" x="3344863" y="3886200"/>
          <p14:tracePt t="52906" x="3344863" y="3902075"/>
          <p14:tracePt t="52923" x="3333750" y="3967163"/>
          <p14:tracePt t="52939" x="3333750" y="4021138"/>
          <p14:tracePt t="52957" x="3333750" y="4037013"/>
          <p14:tracePt t="52973" x="3378200" y="4095750"/>
          <p14:tracePt t="52989" x="3463925" y="4176713"/>
          <p14:tracePt t="53006" x="3497263" y="4203700"/>
          <p14:tracePt t="53023" x="3571875" y="4264025"/>
          <p14:tracePt t="53039" x="3598863" y="4302125"/>
          <p14:tracePt t="53056" x="3636963" y="4340225"/>
          <p14:tracePt t="53072" x="3690938" y="4398963"/>
          <p14:tracePt t="53089" x="3713163" y="4448175"/>
          <p14:tracePt t="53106" x="3740150" y="4491038"/>
          <p14:tracePt t="53122" x="3751263" y="4522788"/>
          <p14:tracePt t="53139" x="3771900" y="4567238"/>
          <p14:tracePt t="53156" x="3787775" y="4587875"/>
          <p14:tracePt t="53172" x="3798888" y="4603750"/>
          <p14:tracePt t="53189" x="3814763" y="4625975"/>
          <p14:tracePt t="53206" x="3821113" y="4630738"/>
          <p14:tracePt t="53223" x="3832225" y="4630738"/>
          <p14:tracePt t="53239" x="3832225" y="4637088"/>
          <p14:tracePt t="54139" x="3836988" y="4637088"/>
          <p14:tracePt t="54150" x="3841750" y="4621213"/>
          <p14:tracePt t="54159" x="3848100" y="4614863"/>
          <p14:tracePt t="54172" x="3848100" y="4610100"/>
          <p14:tracePt t="54189" x="3875088" y="4576763"/>
          <p14:tracePt t="54206" x="3895725" y="4556125"/>
          <p14:tracePt t="54222" x="3971925" y="4522788"/>
          <p14:tracePt t="54256" x="4156075" y="4479925"/>
          <p14:tracePt t="54290" x="4475163" y="4468813"/>
          <p14:tracePt t="54323" x="4491038" y="4468813"/>
          <p14:tracePt t="54680" x="4484688" y="4468813"/>
          <p14:tracePt t="54691" x="4479925" y="4475163"/>
          <p14:tracePt t="54699" x="4475163" y="4475163"/>
          <p14:tracePt t="54719" x="4464050" y="4475163"/>
          <p14:tracePt t="54729" x="4464050" y="4479925"/>
          <p14:tracePt t="54741" x="4457700" y="4479925"/>
          <p14:tracePt t="54756" x="4452938" y="4479925"/>
          <p14:tracePt t="54789" x="4425950" y="4491038"/>
          <p14:tracePt t="54990" x="4421188" y="4491038"/>
          <p14:tracePt t="55291" x="4421188" y="4484688"/>
          <p14:tracePt t="55310" x="4425950" y="4479925"/>
          <p14:tracePt t="55319" x="4437063" y="4475163"/>
          <p14:tracePt t="55329" x="4457700" y="4464050"/>
          <p14:tracePt t="55339" x="4484688" y="4457700"/>
          <p14:tracePt t="55357" x="4518025" y="4452938"/>
          <p14:tracePt t="55373" x="4594225" y="4452938"/>
          <p14:tracePt t="55389" x="4621213" y="4452938"/>
          <p14:tracePt t="55502" x="4621213" y="4457700"/>
          <p14:tracePt t="55522" x="4621213" y="4464050"/>
          <p14:tracePt t="55600" x="4630738" y="4457700"/>
          <p14:tracePt t="55610" x="4637088" y="4457700"/>
          <p14:tracePt t="55620" x="4648200" y="4457700"/>
          <p14:tracePt t="55631" x="4652963" y="4452938"/>
          <p14:tracePt t="55639" x="4657725" y="4452938"/>
          <p14:tracePt t="55656" x="4675188" y="4452938"/>
          <p14:tracePt t="55673" x="4679950" y="4452938"/>
          <p14:tracePt t="55689" x="4684713" y="4452938"/>
          <p14:tracePt t="55706" x="4684713" y="4448175"/>
          <p14:tracePt t="55723" x="4695825" y="4441825"/>
          <p14:tracePt t="55740" x="4711700" y="4441825"/>
          <p14:tracePt t="55756" x="4722813" y="4441825"/>
          <p14:tracePt t="55774" x="4772025" y="4441825"/>
          <p14:tracePt t="55790" x="4857750" y="4441825"/>
          <p14:tracePt t="55806" x="4895850" y="4441825"/>
          <p14:tracePt t="55823" x="5037138" y="4441825"/>
          <p14:tracePt t="55839" x="5133975" y="4441825"/>
          <p14:tracePt t="55856" x="5176838" y="4437063"/>
          <p14:tracePt t="55872" x="5219700" y="4437063"/>
          <p14:tracePt t="55889" x="5230813" y="4437063"/>
          <p14:tracePt t="55906" x="5237163" y="4437063"/>
          <p14:tracePt t="55923" x="5241925" y="4437063"/>
          <p14:tracePt t="55939" x="5246688" y="4437063"/>
          <p14:tracePt t="55956" x="5246688" y="4441825"/>
          <p14:tracePt t="55973" x="5253038" y="4441825"/>
          <p14:tracePt t="56009" x="5257800" y="4441825"/>
          <p14:tracePt t="58010" x="5246688" y="4441825"/>
          <p14:tracePt t="58020" x="5230813" y="4441825"/>
          <p14:tracePt t="58030" x="5214938" y="4441825"/>
          <p14:tracePt t="58039" x="5192713" y="4425950"/>
          <p14:tracePt t="58056" x="5176838" y="4421188"/>
          <p14:tracePt t="58072" x="5165725" y="4410075"/>
          <p14:tracePt t="58089" x="5160963" y="4410075"/>
          <p14:tracePt t="58199" x="5160963" y="4421188"/>
          <p14:tracePt t="58218" x="5160963" y="4425950"/>
          <p14:tracePt t="60444" x="4064000" y="4895850"/>
          <p14:tracePt t="60450" x="4041775" y="4906963"/>
          <p14:tracePt t="60459" x="4021138" y="4911725"/>
          <p14:tracePt t="60473" x="3994150" y="4918075"/>
          <p14:tracePt t="60489" x="3944938" y="4929188"/>
          <p14:tracePt t="60506" x="3913188" y="4929188"/>
          <p14:tracePt t="60523" x="3895725" y="4929188"/>
          <p14:tracePt t="60556" x="3890963" y="4929188"/>
          <p14:tracePt t="60589" x="3859213" y="4879975"/>
          <p14:tracePt t="60623" x="3810000" y="4852988"/>
          <p14:tracePt t="60639" x="3767138" y="4826000"/>
          <p14:tracePt t="60656" x="3751263" y="4819650"/>
          <p14:tracePt t="60659" x="3717925" y="4799013"/>
          <p14:tracePt t="60673" x="3702050" y="4783138"/>
          <p14:tracePt t="60690" x="3668713" y="4756150"/>
          <p14:tracePt t="60706" x="3652838" y="4738688"/>
          <p14:tracePt t="60723" x="3621088" y="4722813"/>
          <p14:tracePt t="60739" x="3578225" y="4702175"/>
          <p14:tracePt t="60756" x="3556000" y="4691063"/>
          <p14:tracePt t="60773" x="3475038" y="4679950"/>
          <p14:tracePt t="60790" x="3398838" y="4668838"/>
          <p14:tracePt t="60806" x="3371850" y="4668838"/>
          <p14:tracePt t="60823" x="3328988" y="4664075"/>
          <p14:tracePt t="60839" x="3313113" y="4664075"/>
          <p14:tracePt t="60873" x="3279775" y="4664075"/>
          <p14:tracePt t="60889" x="3232150" y="4664075"/>
          <p14:tracePt t="60906" x="3160713" y="4664075"/>
          <p14:tracePt t="60923" x="2978150" y="4664075"/>
          <p14:tracePt t="60939" x="2782888" y="4652963"/>
          <p14:tracePt t="60957" x="2686050" y="4652963"/>
          <p14:tracePt t="60973" x="2616200" y="4641850"/>
          <p14:tracePt t="60989" x="2528888" y="4637088"/>
          <p14:tracePt t="61006" x="2463800" y="4625975"/>
          <p14:tracePt t="61023" x="2317750" y="4610100"/>
          <p14:tracePt t="61039" x="2128838" y="4576763"/>
          <p14:tracePt t="61056" x="2054225" y="4567238"/>
          <p14:tracePt t="61072" x="1908175" y="4549775"/>
          <p14:tracePt t="61089" x="1843088" y="4533900"/>
          <p14:tracePt t="61122" x="1836738" y="4533900"/>
          <p14:tracePt t="61150" x="1831975" y="4533900"/>
          <p14:tracePt t="61171" x="1827213" y="4533900"/>
          <p14:tracePt t="61219" x="1820863" y="4533900"/>
          <p14:tracePt t="61229" x="1816100" y="4533900"/>
          <p14:tracePt t="61240" x="1800225" y="4533900"/>
          <p14:tracePt t="61249" x="1778000" y="4529138"/>
          <p14:tracePt t="61258" x="1766888" y="4529138"/>
          <p14:tracePt t="61272" x="1751013" y="4518025"/>
          <p14:tracePt t="61289" x="1735138" y="4511675"/>
          <p14:tracePt t="61306" x="1728788" y="4511675"/>
          <p14:tracePt t="61323" x="1724025" y="4506913"/>
          <p14:tracePt t="61339" x="1719263" y="4506913"/>
          <p14:tracePt t="61356" x="1712913" y="4506913"/>
          <p14:tracePt t="61373" x="1692275" y="4502150"/>
          <p14:tracePt t="61389" x="1643063" y="4502150"/>
          <p14:tracePt t="61406" x="1604963" y="4502150"/>
          <p14:tracePt t="61422" x="1546225" y="4495800"/>
          <p14:tracePt t="61439" x="1470025" y="4495800"/>
          <p14:tracePt t="61456" x="1420813" y="4495800"/>
          <p14:tracePt t="61473" x="1265238" y="4468813"/>
          <p14:tracePt t="61489" x="1123950" y="4448175"/>
          <p14:tracePt t="61506" x="1092200" y="4441825"/>
          <p14:tracePt t="61523" x="1069975" y="4425950"/>
          <p14:tracePt t="61692" x="1092200" y="4414838"/>
          <p14:tracePt t="61699" x="1128713" y="4403725"/>
          <p14:tracePt t="61709" x="1166813" y="4403725"/>
          <p14:tracePt t="61723" x="1243013" y="4403725"/>
          <p14:tracePt t="61740" x="1323975" y="4398963"/>
          <p14:tracePt t="61756" x="1366838" y="4398963"/>
          <p14:tracePt t="61774" x="1373188" y="4398963"/>
          <p14:tracePt t="61823" x="1377950" y="4403725"/>
          <p14:tracePt t="61830" x="1389063" y="4421188"/>
          <p14:tracePt t="61839" x="1409700" y="4425950"/>
          <p14:tracePt t="61856" x="1420813" y="4430713"/>
          <p14:tracePt t="61872" x="1458913" y="4452938"/>
          <p14:tracePt t="61889" x="1481138" y="4457700"/>
          <p14:tracePt t="62119" x="1485900" y="4457700"/>
          <p14:tracePt t="62151" x="1501775" y="4457700"/>
          <p14:tracePt t="62159" x="1508125" y="4457700"/>
          <p14:tracePt t="62169" x="1528763" y="4457700"/>
          <p14:tracePt t="62181" x="1555750" y="4457700"/>
          <p14:tracePt t="62189" x="1604963" y="4457700"/>
          <p14:tracePt t="62206" x="1631950" y="4457700"/>
          <p14:tracePt t="62223" x="1658938" y="4464050"/>
          <p14:tracePt t="62451" x="1670050" y="4464050"/>
          <p14:tracePt t="62461" x="1692275" y="4464050"/>
          <p14:tracePt t="62473" x="1719263" y="4464050"/>
          <p14:tracePt t="62489" x="1863725" y="4464050"/>
          <p14:tracePt t="62506" x="2016125" y="4464050"/>
          <p14:tracePt t="62523" x="2297113" y="4464050"/>
          <p14:tracePt t="62539" x="2474913" y="4464050"/>
          <p14:tracePt t="62556" x="2501900" y="4475163"/>
          <p14:tracePt t="62573" x="2528888" y="4479925"/>
          <p14:tracePt t="62589" x="2535238" y="4479925"/>
          <p14:tracePt t="62606" x="2540000" y="4479925"/>
          <p14:tracePt t="62623" x="2555875" y="4479925"/>
          <p14:tracePt t="62639" x="2616200" y="4479925"/>
          <p14:tracePt t="62656" x="2647950" y="4484688"/>
          <p14:tracePt t="62659" x="2697163" y="4495800"/>
          <p14:tracePt t="62673" x="2728913" y="4495800"/>
          <p14:tracePt t="62689" x="2740025" y="4502150"/>
          <p14:tracePt t="62772" x="2740025" y="4506913"/>
          <p14:tracePt t="62778" x="2744788" y="4511675"/>
          <p14:tracePt t="62789" x="2744788" y="4518025"/>
          <p14:tracePt t="62808" x="2751138" y="4522788"/>
          <p14:tracePt t="63139" x="2708275" y="4522788"/>
          <p14:tracePt t="63151" x="2652713" y="4522788"/>
          <p14:tracePt t="63161" x="2625725" y="4529138"/>
          <p14:tracePt t="63173" x="2598738" y="4529138"/>
          <p14:tracePt t="63189" x="2528888" y="4538663"/>
          <p14:tracePt t="63206" x="2481263" y="4538663"/>
          <p14:tracePt t="63223" x="2405063" y="4538663"/>
          <p14:tracePt t="63240" x="2227263" y="4538663"/>
          <p14:tracePt t="63256" x="2151063" y="4538663"/>
          <p14:tracePt t="63273" x="1962150" y="4538663"/>
          <p14:tracePt t="63289" x="1847850" y="4538663"/>
          <p14:tracePt t="63306" x="1827213" y="4538663"/>
          <p14:tracePt t="63323" x="1778000" y="4538663"/>
          <p14:tracePt t="63339" x="1751013" y="4545013"/>
          <p14:tracePt t="63356" x="1746250" y="4545013"/>
          <p14:tracePt t="63372" x="1735138" y="4545013"/>
          <p14:tracePt t="63389" x="1712913" y="4545013"/>
          <p14:tracePt t="63406" x="1692275" y="4545013"/>
          <p14:tracePt t="63423" x="1631950" y="4538663"/>
          <p14:tracePt t="63439" x="1528763" y="4522788"/>
          <p14:tracePt t="63456" x="1485900" y="4518025"/>
          <p14:tracePt t="63473" x="1377950" y="4491038"/>
          <p14:tracePt t="63489" x="1308100" y="4464050"/>
          <p14:tracePt t="63506" x="1285875" y="4457700"/>
          <p14:tracePt t="63523" x="1270000" y="4452938"/>
          <p14:tracePt t="63539" x="1265238" y="4448175"/>
          <p14:tracePt t="63669" x="1265238" y="4441825"/>
          <p14:tracePt t="63678" x="1296988" y="4430713"/>
          <p14:tracePt t="63689" x="1346200" y="4430713"/>
          <p14:tracePt t="63699" x="1447800" y="4430713"/>
          <p14:tracePt t="63709" x="1674813" y="4430713"/>
          <p14:tracePt t="63722" x="1858963" y="4430713"/>
          <p14:tracePt t="63740" x="2659063" y="4448175"/>
          <p14:tracePt t="63756" x="2836863" y="4448175"/>
          <p14:tracePt t="63773" x="3194050" y="4484688"/>
          <p14:tracePt t="63790" x="3236913" y="4491038"/>
          <p14:tracePt t="63806" x="3236913" y="4495800"/>
          <p14:tracePt t="63850" x="3243263" y="4495800"/>
          <p14:tracePt t="63861" x="3252788" y="4495800"/>
          <p14:tracePt t="63873" x="3275013" y="4495800"/>
          <p14:tracePt t="63889" x="3286125" y="4495800"/>
          <p14:tracePt t="63950" x="3290888" y="4495800"/>
          <p14:tracePt t="63961" x="3302000" y="4495800"/>
          <p14:tracePt t="63970" x="3340100" y="4495800"/>
          <p14:tracePt t="63980" x="3405188" y="4506913"/>
          <p14:tracePt t="63990" x="3468688" y="4506913"/>
          <p14:tracePt t="64006" x="3625850" y="4518025"/>
          <p14:tracePt t="64023" x="3886200" y="4518025"/>
          <p14:tracePt t="64039" x="4176713" y="4538663"/>
          <p14:tracePt t="64056" x="4252913" y="4549775"/>
          <p14:tracePt t="64072" x="4279900" y="4549775"/>
          <p14:tracePt t="64119" x="4291013" y="4549775"/>
          <p14:tracePt t="64129" x="4313238" y="4556125"/>
          <p14:tracePt t="64139" x="4340225" y="4556125"/>
          <p14:tracePt t="64156" x="4360863" y="4556125"/>
          <p14:tracePt t="64174" x="4410075" y="4572000"/>
          <p14:tracePt t="64189" x="4414838" y="4576763"/>
          <p14:tracePt t="64206" x="4421188" y="4583113"/>
          <p14:tracePt t="64223" x="4421188" y="4587875"/>
          <p14:tracePt t="64239" x="4421188" y="4594225"/>
          <p14:tracePt t="64309" x="4421188" y="4598988"/>
          <p14:tracePt t="64318" x="4425950" y="4603750"/>
          <p14:tracePt t="64328" x="4430713" y="4603750"/>
          <p14:tracePt t="64350" x="4441825" y="4603750"/>
          <p14:tracePt t="64360" x="4441825" y="4610100"/>
          <p14:tracePt t="64373" x="4452938" y="4614863"/>
          <p14:tracePt t="64389" x="4464050" y="4614863"/>
          <p14:tracePt t="64423" x="4468813" y="4621213"/>
          <p14:tracePt t="64480" x="4475163" y="4621213"/>
          <p14:tracePt t="64489" x="4479925" y="4621213"/>
          <p14:tracePt t="64499" x="4495800" y="4625975"/>
          <p14:tracePt t="64509" x="4522788" y="4630738"/>
          <p14:tracePt t="64523" x="4529138" y="4637088"/>
          <p14:tracePt t="64539" x="4556125" y="4652963"/>
          <p14:tracePt t="64556" x="4556125" y="4657725"/>
          <p14:tracePt t="64573" x="4567238" y="4657725"/>
          <p14:tracePt t="64619" x="4572000" y="4657725"/>
          <p14:tracePt t="64639" x="4576763" y="4657725"/>
          <p14:tracePt t="64649" x="4583113" y="4657725"/>
          <p14:tracePt t="64659" x="4587875" y="4652963"/>
          <p14:tracePt t="64672" x="4587875" y="4648200"/>
          <p14:tracePt t="64689" x="4587875" y="4641850"/>
          <p14:tracePt t="64950" x="4572000" y="4641850"/>
          <p14:tracePt t="64961" x="4506913" y="4641850"/>
          <p14:tracePt t="64970" x="4414838" y="4641850"/>
          <p14:tracePt t="64979" x="4349750" y="4641850"/>
          <p14:tracePt t="64990" x="4264025" y="4641850"/>
          <p14:tracePt t="65006" x="4214813" y="4641850"/>
          <p14:tracePt t="65023" x="4095750" y="4630738"/>
          <p14:tracePt t="65039" x="3956050" y="4603750"/>
          <p14:tracePt t="65056" x="3890963" y="4603750"/>
          <p14:tracePt t="65072" x="3771900" y="4583113"/>
          <p14:tracePt t="65089" x="3702050" y="4567238"/>
          <p14:tracePt t="65106" x="3675063" y="4567238"/>
          <p14:tracePt t="65123" x="3648075" y="4560888"/>
          <p14:tracePt t="65139" x="3641725" y="4560888"/>
          <p14:tracePt t="65270" x="3636963" y="4560888"/>
          <p14:tracePt t="65280" x="3621088" y="4567238"/>
          <p14:tracePt t="65290" x="3598863" y="4576763"/>
          <p14:tracePt t="65306" x="3551238" y="4576763"/>
          <p14:tracePt t="65322" x="3333750" y="4576763"/>
          <p14:tracePt t="65339" x="3036888" y="4511675"/>
          <p14:tracePt t="65356" x="2933700" y="4479925"/>
          <p14:tracePt t="65372" x="2755900" y="4387850"/>
          <p14:tracePt t="65389" x="2708275" y="4295775"/>
          <p14:tracePt t="65406" x="2697163" y="4268788"/>
          <p14:tracePt t="65422" x="2697163" y="4203700"/>
          <p14:tracePt t="65439" x="2713038" y="4149725"/>
          <p14:tracePt t="65456" x="2724150" y="4140200"/>
          <p14:tracePt t="65472" x="2751138" y="4095750"/>
          <p14:tracePt t="65489" x="2816225" y="4048125"/>
          <p14:tracePt t="65506" x="2886075" y="3994150"/>
          <p14:tracePt t="65523" x="3048000" y="3933825"/>
          <p14:tracePt t="65539" x="3225800" y="3895725"/>
          <p14:tracePt t="65556" x="3405188" y="3875088"/>
          <p14:tracePt t="65572" x="3582988" y="3875088"/>
          <p14:tracePt t="65589" x="3760788" y="3886200"/>
          <p14:tracePt t="65606" x="3836988" y="3906838"/>
          <p14:tracePt t="65623" x="3890963" y="3944938"/>
          <p14:tracePt t="65639" x="3967163" y="4037013"/>
          <p14:tracePt t="65656" x="3983038" y="4064000"/>
          <p14:tracePt t="65673" x="4025900" y="4149725"/>
          <p14:tracePt t="65689" x="4048125" y="4225925"/>
          <p14:tracePt t="65706" x="4048125" y="4257675"/>
          <p14:tracePt t="65722" x="4048125" y="4322763"/>
          <p14:tracePt t="65740" x="4014788" y="4398963"/>
          <p14:tracePt t="65756" x="3987800" y="4421188"/>
          <p14:tracePt t="65775" x="3949700" y="4464050"/>
          <p14:tracePt t="65790" x="3940175" y="4475163"/>
          <p14:tracePt t="66099" x="3929063" y="4495800"/>
          <p14:tracePt t="66109" x="3906838" y="4506913"/>
          <p14:tracePt t="66119" x="3836988" y="4545013"/>
          <p14:tracePt t="66129" x="3767138" y="4560888"/>
          <p14:tracePt t="66139" x="3641725" y="4583113"/>
          <p14:tracePt t="66156" x="3468688" y="4598988"/>
          <p14:tracePt t="66173" x="3225800" y="4598988"/>
          <p14:tracePt t="66190" x="3097213" y="4598988"/>
          <p14:tracePt t="66206" x="3043238" y="4572000"/>
          <p14:tracePt t="66223" x="3005138" y="4522788"/>
          <p14:tracePt t="66239" x="2998788" y="4468813"/>
          <p14:tracePt t="66256" x="2989263" y="4421188"/>
          <p14:tracePt t="66273" x="2989263" y="4360863"/>
          <p14:tracePt t="66290" x="3009900" y="4302125"/>
          <p14:tracePt t="66306" x="3021013" y="4279900"/>
          <p14:tracePt t="66323" x="3048000" y="4248150"/>
          <p14:tracePt t="66339" x="3086100" y="4221163"/>
          <p14:tracePt t="66356" x="3097213" y="4210050"/>
          <p14:tracePt t="66373" x="3187700" y="4187825"/>
          <p14:tracePt t="66389" x="3398838" y="4187825"/>
          <p14:tracePt t="66406" x="3490913" y="4194175"/>
          <p14:tracePt t="66423" x="3690938" y="4264025"/>
          <p14:tracePt t="66439" x="3744913" y="4349750"/>
          <p14:tracePt t="66456" x="3751263" y="4383088"/>
          <p14:tracePt t="66473" x="3740150" y="4464050"/>
          <p14:tracePt t="66489" x="3706813" y="4518025"/>
          <p14:tracePt t="66506" x="3679825" y="4538663"/>
          <p14:tracePt t="66523" x="3659188" y="4549775"/>
          <p14:tracePt t="66539" x="3648075" y="4549775"/>
          <p14:tracePt t="66556" x="3641725" y="4549775"/>
          <p14:tracePt t="66572" x="3632200" y="4549775"/>
          <p14:tracePt t="66860" x="3632200" y="4556125"/>
          <p14:tracePt t="66870" x="3625850" y="4567238"/>
          <p14:tracePt t="66883" x="3609975" y="4583113"/>
          <p14:tracePt t="66890" x="3578225" y="4603750"/>
          <p14:tracePt t="66906" x="3551238" y="4621213"/>
          <p14:tracePt t="66922" x="3475038" y="4657725"/>
          <p14:tracePt t="66939" x="3371850" y="4679950"/>
          <p14:tracePt t="66961" x="3221038" y="4679950"/>
          <p14:tracePt t="66974" x="3090863" y="4675188"/>
          <p14:tracePt t="66990" x="3005138" y="4630738"/>
          <p14:tracePt t="67006" x="2967038" y="4572000"/>
          <p14:tracePt t="67023" x="2951163" y="4522788"/>
          <p14:tracePt t="67039" x="2955925" y="4479925"/>
          <p14:tracePt t="67056" x="2989263" y="4457700"/>
          <p14:tracePt t="67073" x="3059113" y="4437063"/>
          <p14:tracePt t="67089" x="3140075" y="4437063"/>
          <p14:tracePt t="67106" x="3167063" y="4448175"/>
          <p14:tracePt t="67123" x="3205163" y="4464050"/>
          <p14:tracePt t="67139" x="3263900" y="4502150"/>
          <p14:tracePt t="67156" x="3286125" y="4518025"/>
          <p14:tracePt t="67174" x="3317875" y="4545013"/>
          <p14:tracePt t="67190" x="3340100" y="4556125"/>
          <p14:tracePt t="67206" x="3344863" y="4556125"/>
          <p14:tracePt t="67223" x="3344863" y="4560888"/>
          <p14:tracePt t="67810" x="3351213" y="4560888"/>
          <p14:tracePt t="67820" x="3398838" y="4560888"/>
          <p14:tracePt t="67830" x="3436938" y="4560888"/>
          <p14:tracePt t="67840" x="3490913" y="4560888"/>
          <p14:tracePt t="67856" x="3556000" y="4560888"/>
          <p14:tracePt t="67873" x="3841750" y="4556125"/>
          <p14:tracePt t="67889" x="4032250" y="4545013"/>
          <p14:tracePt t="67922" x="4506913" y="4495800"/>
          <p14:tracePt t="67956" x="4976813" y="4475163"/>
          <p14:tracePt t="67989" x="5334000" y="4475163"/>
          <p14:tracePt t="68006" x="5338763" y="4475163"/>
          <p14:tracePt t="68023" x="5349875" y="4475163"/>
          <p14:tracePt t="68039" x="5365750" y="4475163"/>
          <p14:tracePt t="68056" x="5387975" y="4475163"/>
          <p14:tracePt t="68073" x="5419725" y="4475163"/>
          <p14:tracePt t="68089" x="5457825" y="4475163"/>
          <p14:tracePt t="68106" x="5507038" y="4475163"/>
          <p14:tracePt t="68122" x="5610225" y="4475163"/>
          <p14:tracePt t="68139" x="5788025" y="4484688"/>
          <p14:tracePt t="68156" x="5911850" y="4484688"/>
          <p14:tracePt t="68158" x="6003925" y="4484688"/>
          <p14:tracePt t="68172" x="6080125" y="4484688"/>
          <p14:tracePt t="68189" x="6262688" y="4484688"/>
          <p14:tracePt t="68206" x="6365875" y="4484688"/>
          <p14:tracePt t="68222" x="6457950" y="4484688"/>
          <p14:tracePt t="68239" x="6496050" y="4484688"/>
          <p14:tracePt t="68890" x="6489700" y="4484688"/>
          <p14:tracePt t="68900" x="6484938" y="4484688"/>
          <p14:tracePt t="68910" x="6469063" y="4484688"/>
          <p14:tracePt t="68923" x="6462713" y="4484688"/>
          <p14:tracePt t="68939" x="6442075" y="4484688"/>
          <p14:tracePt t="68957" x="6419850" y="4484688"/>
          <p14:tracePt t="68973" x="6354763" y="4484688"/>
          <p14:tracePt t="68989" x="6203950" y="4506913"/>
          <p14:tracePt t="69022" x="5891213" y="4576763"/>
          <p14:tracePt t="69056" x="5507038" y="4657725"/>
          <p14:tracePt t="69089" x="4329113" y="4711700"/>
          <p14:tracePt t="69106" x="4113213" y="4722813"/>
          <p14:tracePt t="69123" x="3625850" y="4722813"/>
          <p14:tracePt t="69139" x="3398838" y="4718050"/>
          <p14:tracePt t="69156" x="3344863" y="4718050"/>
          <p14:tracePt t="69158" x="3333750" y="4711700"/>
          <p14:tracePt t="69173" x="3328988" y="4706938"/>
          <p14:tracePt t="69189" x="3324225" y="4684713"/>
          <p14:tracePt t="69206" x="3317875" y="4668838"/>
          <p14:tracePt t="69222" x="3279775" y="4630738"/>
          <p14:tracePt t="69239" x="3194050" y="4587875"/>
          <p14:tracePt t="69256" x="3113088" y="4549775"/>
          <p14:tracePt t="69272" x="3025775" y="4522788"/>
          <p14:tracePt t="69289" x="2951163" y="4502150"/>
          <p14:tracePt t="69306" x="2928938" y="4484688"/>
          <p14:tracePt t="69323" x="2924175" y="4457700"/>
          <p14:tracePt t="69339" x="2917825" y="4410075"/>
          <p14:tracePt t="69356" x="2917825" y="4394200"/>
          <p14:tracePt t="69372" x="2917825" y="4349750"/>
          <p14:tracePt t="69389" x="2940050" y="4306888"/>
          <p14:tracePt t="69406" x="2960688" y="4291013"/>
          <p14:tracePt t="69422" x="3043238" y="4252913"/>
          <p14:tracePt t="69439" x="3232150" y="4221163"/>
          <p14:tracePt t="69456" x="3306763" y="4221163"/>
          <p14:tracePt t="69472" x="3463925" y="4225925"/>
          <p14:tracePt t="69489" x="3475038" y="4237038"/>
          <p14:tracePt t="69523" x="3463925" y="4264025"/>
          <p14:tracePt t="69539" x="3436938" y="4284663"/>
          <p14:tracePt t="69556" x="3432175" y="4291013"/>
          <p14:tracePt t="69652" x="3425825" y="4291013"/>
          <p14:tracePt t="69660" x="3421063" y="4284663"/>
          <p14:tracePt t="69670" x="3421063" y="4279900"/>
          <p14:tracePt t="69679" x="3414713" y="4279900"/>
          <p14:tracePt t="69719" x="3414713" y="4275138"/>
          <p14:tracePt t="69729" x="3421063" y="4264025"/>
          <p14:tracePt t="69742" x="3441700" y="4248150"/>
          <p14:tracePt t="69749" x="3463925" y="4230688"/>
          <p14:tracePt t="69759" x="3524250" y="4225925"/>
          <p14:tracePt t="69775" x="3587750" y="4214813"/>
          <p14:tracePt t="69790" x="3879850" y="4214813"/>
          <p14:tracePt t="69806" x="4032250" y="4214813"/>
          <p14:tracePt t="69823" x="4675188" y="4214813"/>
          <p14:tracePt t="69839" x="5322888" y="4241800"/>
          <p14:tracePt t="69856" x="5572125" y="4268788"/>
          <p14:tracePt t="69873" x="6257925" y="4333875"/>
          <p14:tracePt t="69889" x="6689725" y="4371975"/>
          <p14:tracePt t="69906" x="6765925" y="4383088"/>
          <p14:tracePt t="69922" x="6792913" y="4383088"/>
          <p14:tracePt t="71331" x="6792913" y="4398963"/>
          <p14:tracePt t="71352" x="6792913" y="4421188"/>
          <p14:tracePt t="71360" x="6792913" y="4464050"/>
          <p14:tracePt t="71369" x="6792913" y="4506913"/>
          <p14:tracePt t="71381" x="6792913" y="4545013"/>
          <p14:tracePt t="71389" x="6792913" y="4594225"/>
          <p14:tracePt t="71406" x="6797675" y="4614863"/>
          <p14:tracePt t="71439" x="6804025" y="4657725"/>
          <p14:tracePt t="71473" x="6808788" y="4675188"/>
          <p14:tracePt t="71911" x="6815138" y="4675188"/>
          <p14:tracePt t="71920" x="6831013" y="4675188"/>
          <p14:tracePt t="71930" x="6846888" y="4675188"/>
          <p14:tracePt t="71940" x="6853238" y="4675188"/>
          <p14:tracePt t="77213" x="1843088" y="4706938"/>
          <p14:tracePt t="77220" x="1281113" y="4549775"/>
          <p14:tracePt t="77230" x="1162050" y="4484688"/>
          <p14:tracePt t="77239" x="1054100" y="4421188"/>
          <p14:tracePt t="77256" x="757238" y="4167188"/>
          <p14:tracePt t="77289" x="0" y="3290888"/>
          <p14:tracePt t="77323" x="0" y="2744788"/>
          <p14:tracePt t="77356" x="0" y="2243138"/>
          <p14:tracePt t="77372" x="0" y="1719263"/>
          <p14:tracePt t="77389" x="0" y="1339850"/>
          <p14:tracePt t="77406" x="0" y="1238250"/>
          <p14:tracePt t="77422" x="0" y="1004888"/>
          <p14:tracePt t="77439" x="0" y="966788"/>
          <p14:tracePt t="77578" x="0" y="962025"/>
          <p14:tracePt t="77588" x="15875" y="946150"/>
          <p14:tracePt t="77599" x="49213" y="854075"/>
          <p14:tracePt t="77609" x="85725" y="561975"/>
          <p14:tracePt t="77622" x="85725" y="35083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等位接続詞が結び付けているのは？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199" y="1825624"/>
            <a:ext cx="10948147" cy="486428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altLang="ja-JP" sz="3200" dirty="0"/>
              <a:t>1</a:t>
            </a:r>
            <a:r>
              <a:rPr lang="ja-JP" altLang="en-US" sz="3200" dirty="0" err="1"/>
              <a:t>．</a:t>
            </a:r>
            <a:r>
              <a:rPr lang="en-US" altLang="ja-JP" sz="3200" dirty="0">
                <a:solidFill>
                  <a:srgbClr val="FF0000"/>
                </a:solidFill>
              </a:rPr>
              <a:t>I love my wife</a:t>
            </a:r>
            <a:r>
              <a:rPr lang="en-US" altLang="ja-JP" sz="3200" dirty="0"/>
              <a:t> </a:t>
            </a:r>
            <a:r>
              <a:rPr lang="en-US" altLang="ja-JP" sz="3200" b="1" i="1" dirty="0"/>
              <a:t>and</a:t>
            </a:r>
            <a:r>
              <a:rPr lang="en-US" altLang="ja-JP" sz="3200" dirty="0"/>
              <a:t> </a:t>
            </a:r>
            <a:r>
              <a:rPr lang="en-US" altLang="ja-JP" sz="3200" dirty="0">
                <a:solidFill>
                  <a:srgbClr val="FF0000"/>
                </a:solidFill>
              </a:rPr>
              <a:t>my wife loves me</a:t>
            </a:r>
            <a:r>
              <a:rPr lang="en-US" altLang="ja-JP" sz="3200" dirty="0"/>
              <a:t>. </a:t>
            </a:r>
            <a:endParaRPr lang="ja-JP" altLang="ja-JP" sz="3200" dirty="0"/>
          </a:p>
          <a:p>
            <a:pPr marL="0" lvl="0" indent="0">
              <a:buNone/>
            </a:pPr>
            <a:r>
              <a:rPr lang="en-US" altLang="ja-JP" sz="3200" dirty="0"/>
              <a:t>2.  I will call you either tomorrow </a:t>
            </a:r>
            <a:r>
              <a:rPr lang="en-US" altLang="ja-JP" sz="3200" b="1" i="1" dirty="0"/>
              <a:t>or</a:t>
            </a:r>
            <a:r>
              <a:rPr lang="en-US" altLang="ja-JP" sz="3200" dirty="0"/>
              <a:t> the day after tomorrow.</a:t>
            </a:r>
            <a:endParaRPr lang="ja-JP" altLang="ja-JP" sz="3200" dirty="0"/>
          </a:p>
          <a:p>
            <a:pPr marL="514350" indent="-514350">
              <a:buAutoNum type="arabicPeriod" startAt="3"/>
            </a:pPr>
            <a:r>
              <a:rPr lang="en-US" altLang="ja-JP" sz="3200" dirty="0"/>
              <a:t>I fell in love with the young </a:t>
            </a:r>
            <a:r>
              <a:rPr lang="en-US" altLang="ja-JP" sz="3200" b="1" i="1" dirty="0"/>
              <a:t>and</a:t>
            </a:r>
            <a:r>
              <a:rPr lang="en-US" altLang="ja-JP" sz="3200" dirty="0"/>
              <a:t> beautiful woman, </a:t>
            </a:r>
          </a:p>
          <a:p>
            <a:pPr marL="0" indent="0">
              <a:buNone/>
            </a:pPr>
            <a:r>
              <a:rPr lang="en-US" altLang="ja-JP" sz="3200" b="1" i="1" dirty="0"/>
              <a:t>     but</a:t>
            </a:r>
            <a:r>
              <a:rPr lang="en-US" altLang="ja-JP" sz="3200" dirty="0"/>
              <a:t> she was married.</a:t>
            </a:r>
            <a:endParaRPr lang="ja-JP" altLang="ja-JP" sz="3200" dirty="0"/>
          </a:p>
          <a:p>
            <a:pPr marL="0" indent="0">
              <a:buNone/>
            </a:pPr>
            <a:r>
              <a:rPr lang="en-US" altLang="ja-JP" sz="3200" dirty="0"/>
              <a:t>4.  I closed my eyes </a:t>
            </a:r>
            <a:r>
              <a:rPr lang="en-US" altLang="ja-JP" sz="3200" b="1" i="1" dirty="0"/>
              <a:t>and</a:t>
            </a:r>
            <a:r>
              <a:rPr lang="en-US" altLang="ja-JP" sz="3200" dirty="0"/>
              <a:t> kissed my girlfriend.</a:t>
            </a:r>
            <a:endParaRPr lang="ja-JP" altLang="ja-JP" sz="3200" dirty="0"/>
          </a:p>
          <a:p>
            <a:pPr marL="0" indent="0">
              <a:buNone/>
            </a:pPr>
            <a:endParaRPr kumimoji="1" lang="en-US" altLang="ja-JP" sz="3200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CFD438BD-2C0F-403E-88FC-CD7C9F8290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7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47"/>
    </mc:Choice>
    <mc:Fallback xmlns="">
      <p:transition spd="slow" advTm="10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等位接続詞が結び付けているのは？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199" y="1825624"/>
            <a:ext cx="10948147" cy="486428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altLang="ja-JP" sz="3200" dirty="0"/>
              <a:t>1</a:t>
            </a:r>
            <a:r>
              <a:rPr lang="ja-JP" altLang="en-US" sz="3200" dirty="0" err="1"/>
              <a:t>．</a:t>
            </a:r>
            <a:r>
              <a:rPr lang="en-US" altLang="ja-JP" sz="3200" dirty="0">
                <a:solidFill>
                  <a:srgbClr val="FF0000"/>
                </a:solidFill>
              </a:rPr>
              <a:t>I love my wife</a:t>
            </a:r>
            <a:r>
              <a:rPr lang="en-US" altLang="ja-JP" sz="3200" dirty="0"/>
              <a:t> </a:t>
            </a:r>
            <a:r>
              <a:rPr lang="en-US" altLang="ja-JP" sz="3200" b="1" i="1" dirty="0"/>
              <a:t>and</a:t>
            </a:r>
            <a:r>
              <a:rPr lang="en-US" altLang="ja-JP" sz="3200" dirty="0"/>
              <a:t> </a:t>
            </a:r>
            <a:r>
              <a:rPr lang="en-US" altLang="ja-JP" sz="3200" dirty="0">
                <a:solidFill>
                  <a:srgbClr val="FF0000"/>
                </a:solidFill>
              </a:rPr>
              <a:t>my wife loves me</a:t>
            </a:r>
            <a:r>
              <a:rPr lang="en-US" altLang="ja-JP" sz="3200" dirty="0"/>
              <a:t>. </a:t>
            </a:r>
            <a:endParaRPr lang="ja-JP" altLang="ja-JP" sz="3200" dirty="0"/>
          </a:p>
          <a:p>
            <a:pPr marL="0" lvl="0" indent="0">
              <a:buNone/>
            </a:pPr>
            <a:r>
              <a:rPr lang="en-US" altLang="ja-JP" sz="3200" dirty="0"/>
              <a:t>2.  I will call you either </a:t>
            </a:r>
            <a:r>
              <a:rPr lang="en-US" altLang="ja-JP" sz="3200" dirty="0">
                <a:solidFill>
                  <a:srgbClr val="FF0000"/>
                </a:solidFill>
              </a:rPr>
              <a:t>tomorrow</a:t>
            </a:r>
            <a:r>
              <a:rPr lang="en-US" altLang="ja-JP" sz="3200" dirty="0"/>
              <a:t> </a:t>
            </a:r>
            <a:r>
              <a:rPr lang="en-US" altLang="ja-JP" sz="3200" b="1" i="1" dirty="0"/>
              <a:t>or</a:t>
            </a:r>
            <a:r>
              <a:rPr lang="en-US" altLang="ja-JP" sz="3200" dirty="0"/>
              <a:t> </a:t>
            </a:r>
            <a:r>
              <a:rPr lang="en-US" altLang="ja-JP" sz="3200" dirty="0">
                <a:solidFill>
                  <a:srgbClr val="FF0000"/>
                </a:solidFill>
              </a:rPr>
              <a:t>the day after tomorrow</a:t>
            </a:r>
            <a:r>
              <a:rPr lang="en-US" altLang="ja-JP" sz="3200" dirty="0"/>
              <a:t>.</a:t>
            </a:r>
            <a:endParaRPr lang="ja-JP" altLang="ja-JP" sz="3200" dirty="0"/>
          </a:p>
          <a:p>
            <a:pPr marL="514350" indent="-514350">
              <a:buAutoNum type="arabicPeriod" startAt="3"/>
            </a:pPr>
            <a:r>
              <a:rPr lang="en-US" altLang="ja-JP" sz="3200" dirty="0"/>
              <a:t>I fell in love with the young </a:t>
            </a:r>
            <a:r>
              <a:rPr lang="en-US" altLang="ja-JP" sz="3200" b="1" i="1" dirty="0"/>
              <a:t>and</a:t>
            </a:r>
            <a:r>
              <a:rPr lang="en-US" altLang="ja-JP" sz="3200" dirty="0"/>
              <a:t> beautiful woman, </a:t>
            </a:r>
          </a:p>
          <a:p>
            <a:pPr marL="0" indent="0">
              <a:buNone/>
            </a:pPr>
            <a:r>
              <a:rPr lang="en-US" altLang="ja-JP" sz="3200" b="1" i="1" dirty="0"/>
              <a:t>     but</a:t>
            </a:r>
            <a:r>
              <a:rPr lang="en-US" altLang="ja-JP" sz="3200" dirty="0"/>
              <a:t> she was married.</a:t>
            </a:r>
            <a:endParaRPr lang="ja-JP" altLang="ja-JP" sz="3200" dirty="0"/>
          </a:p>
          <a:p>
            <a:pPr marL="0" indent="0">
              <a:buNone/>
            </a:pPr>
            <a:r>
              <a:rPr lang="en-US" altLang="ja-JP" sz="3200" dirty="0"/>
              <a:t>4.  I closed my eyes </a:t>
            </a:r>
            <a:r>
              <a:rPr lang="en-US" altLang="ja-JP" sz="3200" b="1" i="1" dirty="0"/>
              <a:t>and</a:t>
            </a:r>
            <a:r>
              <a:rPr lang="en-US" altLang="ja-JP" sz="3200" dirty="0"/>
              <a:t> kissed my girlfriend.</a:t>
            </a:r>
            <a:endParaRPr lang="ja-JP" altLang="ja-JP" sz="3200" dirty="0"/>
          </a:p>
          <a:p>
            <a:pPr marL="0" indent="0">
              <a:buNone/>
            </a:pPr>
            <a:endParaRPr kumimoji="1" lang="en-US" altLang="ja-JP" sz="3200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8C26DE52-A964-47C6-B411-2F524BC90C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3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93"/>
    </mc:Choice>
    <mc:Fallback xmlns="">
      <p:transition spd="slow" advTm="18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153" x="4684713" y="2870200"/>
          <p14:tracePt t="16160" x="4787900" y="2924175"/>
          <p14:tracePt t="16175" x="4976813" y="2982913"/>
          <p14:tracePt t="16192" x="5268913" y="3059113"/>
          <p14:tracePt t="16208" x="5473700" y="3059113"/>
          <p14:tracePt t="16225" x="5500688" y="3059113"/>
          <p14:tracePt t="16242" x="5588000" y="3025775"/>
          <p14:tracePt t="16275" x="5626100" y="2998788"/>
          <p14:tracePt t="16309" x="5695950" y="2960688"/>
          <p14:tracePt t="16342" x="5868988" y="2940050"/>
          <p14:tracePt t="16359" x="5999163" y="2906713"/>
          <p14:tracePt t="16375" x="6064250" y="2901950"/>
          <p14:tracePt t="16392" x="6122988" y="2890838"/>
          <p14:tracePt t="16409" x="6127750" y="2886075"/>
          <p14:tracePt t="16479" x="6134100" y="2879725"/>
          <p14:tracePt t="16489" x="6145213" y="2874963"/>
          <p14:tracePt t="16557" x="6118225" y="2890838"/>
          <p14:tracePt t="16569" x="6053138" y="2940050"/>
          <p14:tracePt t="16592" x="6008688" y="2967038"/>
          <p14:tracePt t="16608" x="5857875" y="3070225"/>
          <p14:tracePt t="16625" x="5810250" y="3101975"/>
          <p14:tracePt t="16642" x="5711825" y="3178175"/>
          <p14:tracePt t="16658" x="5657850" y="3270250"/>
          <p14:tracePt t="16675" x="5653088" y="3297238"/>
          <p14:tracePt t="16692" x="5668963" y="3378200"/>
          <p14:tracePt t="16709" x="5745163" y="3425825"/>
          <p14:tracePt t="16725" x="5826125" y="3459163"/>
          <p14:tracePt t="16742" x="5972175" y="3495675"/>
          <p14:tracePt t="16759" x="6138863" y="3513138"/>
          <p14:tracePt t="16775" x="6253163" y="3513138"/>
          <p14:tracePt t="16792" x="6392863" y="3513138"/>
          <p14:tracePt t="16808" x="6523038" y="3502025"/>
          <p14:tracePt t="16825" x="6550025" y="3490913"/>
          <p14:tracePt t="16842" x="6626225" y="3441700"/>
          <p14:tracePt t="16858" x="6669088" y="3414713"/>
          <p14:tracePt t="16875" x="6680200" y="3409950"/>
          <p14:tracePt t="16892" x="6707188" y="3371850"/>
          <p14:tracePt t="16908" x="6711950" y="3360738"/>
          <p14:tracePt t="16925" x="6711950" y="3355975"/>
          <p14:tracePt t="16981" x="6700838" y="3360738"/>
          <p14:tracePt t="16992" x="6684963" y="3378200"/>
          <p14:tracePt t="16999" x="6680200" y="3382963"/>
          <p14:tracePt t="17009" x="6669088" y="3387725"/>
          <p14:tracePt t="17025" x="6653213" y="3398838"/>
          <p14:tracePt t="17042" x="6642100" y="3409950"/>
          <p14:tracePt t="17058" x="6635750" y="3414713"/>
          <p14:tracePt t="17092" x="6626225" y="3421063"/>
          <p14:tracePt t="17180" x="6626225" y="342582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等位接続詞が結び付けているのは？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199" y="1825624"/>
            <a:ext cx="10948147" cy="486428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altLang="ja-JP" sz="3200" dirty="0"/>
              <a:t>1</a:t>
            </a:r>
            <a:r>
              <a:rPr lang="ja-JP" altLang="en-US" sz="3200" dirty="0" err="1"/>
              <a:t>．</a:t>
            </a:r>
            <a:r>
              <a:rPr lang="en-US" altLang="ja-JP" sz="3200" dirty="0">
                <a:solidFill>
                  <a:srgbClr val="FF0000"/>
                </a:solidFill>
              </a:rPr>
              <a:t>I love my wife</a:t>
            </a:r>
            <a:r>
              <a:rPr lang="en-US" altLang="ja-JP" sz="3200" dirty="0"/>
              <a:t> </a:t>
            </a:r>
            <a:r>
              <a:rPr lang="en-US" altLang="ja-JP" sz="3200" b="1" i="1" dirty="0"/>
              <a:t>and</a:t>
            </a:r>
            <a:r>
              <a:rPr lang="en-US" altLang="ja-JP" sz="3200" dirty="0"/>
              <a:t> </a:t>
            </a:r>
            <a:r>
              <a:rPr lang="en-US" altLang="ja-JP" sz="3200" dirty="0">
                <a:solidFill>
                  <a:srgbClr val="FF0000"/>
                </a:solidFill>
              </a:rPr>
              <a:t>my wife loves me</a:t>
            </a:r>
            <a:r>
              <a:rPr lang="en-US" altLang="ja-JP" sz="3200" dirty="0"/>
              <a:t>. </a:t>
            </a:r>
            <a:endParaRPr lang="ja-JP" altLang="ja-JP" sz="3200" dirty="0"/>
          </a:p>
          <a:p>
            <a:pPr marL="0" lvl="0" indent="0">
              <a:buNone/>
            </a:pPr>
            <a:r>
              <a:rPr lang="en-US" altLang="ja-JP" sz="3200" dirty="0"/>
              <a:t>2.  I will call you either </a:t>
            </a:r>
            <a:r>
              <a:rPr lang="en-US" altLang="ja-JP" sz="3200" dirty="0">
                <a:solidFill>
                  <a:srgbClr val="FF0000"/>
                </a:solidFill>
              </a:rPr>
              <a:t>tomorrow</a:t>
            </a:r>
            <a:r>
              <a:rPr lang="en-US" altLang="ja-JP" sz="3200" dirty="0"/>
              <a:t> </a:t>
            </a:r>
            <a:r>
              <a:rPr lang="en-US" altLang="ja-JP" sz="3200" b="1" i="1" dirty="0"/>
              <a:t>or</a:t>
            </a:r>
            <a:r>
              <a:rPr lang="en-US" altLang="ja-JP" sz="3200" dirty="0"/>
              <a:t> </a:t>
            </a:r>
            <a:r>
              <a:rPr lang="en-US" altLang="ja-JP" sz="3200" dirty="0">
                <a:solidFill>
                  <a:srgbClr val="FF0000"/>
                </a:solidFill>
              </a:rPr>
              <a:t>the day after tomorrow</a:t>
            </a:r>
            <a:r>
              <a:rPr lang="en-US" altLang="ja-JP" sz="3200" dirty="0"/>
              <a:t>.</a:t>
            </a:r>
            <a:endParaRPr lang="ja-JP" altLang="ja-JP" sz="3200" dirty="0"/>
          </a:p>
          <a:p>
            <a:pPr marL="514350" indent="-514350">
              <a:buAutoNum type="arabicPeriod" startAt="3"/>
            </a:pPr>
            <a:r>
              <a:rPr lang="en-US" altLang="ja-JP" sz="3200" dirty="0"/>
              <a:t>I fell in love with the </a:t>
            </a:r>
            <a:r>
              <a:rPr lang="en-US" altLang="ja-JP" sz="3200" dirty="0">
                <a:solidFill>
                  <a:srgbClr val="FF0000"/>
                </a:solidFill>
              </a:rPr>
              <a:t>young</a:t>
            </a:r>
            <a:r>
              <a:rPr lang="en-US" altLang="ja-JP" sz="3200" dirty="0"/>
              <a:t> </a:t>
            </a:r>
            <a:r>
              <a:rPr lang="en-US" altLang="ja-JP" sz="3200" b="1" i="1" dirty="0"/>
              <a:t>and</a:t>
            </a:r>
            <a:r>
              <a:rPr lang="en-US" altLang="ja-JP" sz="3200" dirty="0"/>
              <a:t> </a:t>
            </a:r>
            <a:r>
              <a:rPr lang="en-US" altLang="ja-JP" sz="3200" dirty="0">
                <a:solidFill>
                  <a:srgbClr val="FF0000"/>
                </a:solidFill>
              </a:rPr>
              <a:t>beautiful</a:t>
            </a:r>
            <a:r>
              <a:rPr lang="en-US" altLang="ja-JP" sz="3200" dirty="0"/>
              <a:t> woman, </a:t>
            </a:r>
          </a:p>
          <a:p>
            <a:pPr marL="0" indent="0">
              <a:buNone/>
            </a:pPr>
            <a:r>
              <a:rPr lang="en-US" altLang="ja-JP" sz="3200" b="1" i="1" dirty="0"/>
              <a:t>     but</a:t>
            </a:r>
            <a:r>
              <a:rPr lang="en-US" altLang="ja-JP" sz="3200" dirty="0"/>
              <a:t> she was married.</a:t>
            </a:r>
            <a:endParaRPr lang="ja-JP" altLang="ja-JP" sz="3200" dirty="0"/>
          </a:p>
          <a:p>
            <a:pPr marL="0" indent="0">
              <a:buNone/>
            </a:pPr>
            <a:r>
              <a:rPr lang="en-US" altLang="ja-JP" sz="3200" dirty="0"/>
              <a:t>4.  I closed my eyes </a:t>
            </a:r>
            <a:r>
              <a:rPr lang="en-US" altLang="ja-JP" sz="3200" b="1" i="1" dirty="0"/>
              <a:t>and</a:t>
            </a:r>
            <a:r>
              <a:rPr lang="en-US" altLang="ja-JP" sz="3200" dirty="0"/>
              <a:t> kissed my girlfriend.</a:t>
            </a:r>
            <a:endParaRPr lang="ja-JP" altLang="ja-JP" sz="3200" dirty="0"/>
          </a:p>
          <a:p>
            <a:pPr marL="0" indent="0">
              <a:buNone/>
            </a:pPr>
            <a:endParaRPr kumimoji="1" lang="en-US" altLang="ja-JP" sz="3200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9A17FE72-5229-48DE-8395-8E1ED725AC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6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1"/>
    </mc:Choice>
    <mc:Fallback xmlns="">
      <p:transition spd="slow" advTm="1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等位接続詞が結び付けているのは？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199" y="1825624"/>
            <a:ext cx="10948147" cy="486428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altLang="ja-JP" sz="3200" dirty="0"/>
              <a:t>1</a:t>
            </a:r>
            <a:r>
              <a:rPr lang="ja-JP" altLang="en-US" sz="3200" dirty="0" err="1"/>
              <a:t>．</a:t>
            </a:r>
            <a:r>
              <a:rPr lang="en-US" altLang="ja-JP" sz="3200" dirty="0">
                <a:solidFill>
                  <a:srgbClr val="FF0000"/>
                </a:solidFill>
              </a:rPr>
              <a:t>I love my wife</a:t>
            </a:r>
            <a:r>
              <a:rPr lang="en-US" altLang="ja-JP" sz="3200" dirty="0"/>
              <a:t> </a:t>
            </a:r>
            <a:r>
              <a:rPr lang="en-US" altLang="ja-JP" sz="3200" b="1" i="1" dirty="0"/>
              <a:t>and</a:t>
            </a:r>
            <a:r>
              <a:rPr lang="en-US" altLang="ja-JP" sz="3200" dirty="0"/>
              <a:t> </a:t>
            </a:r>
            <a:r>
              <a:rPr lang="en-US" altLang="ja-JP" sz="3200" dirty="0">
                <a:solidFill>
                  <a:srgbClr val="FF0000"/>
                </a:solidFill>
              </a:rPr>
              <a:t>my wife loves me</a:t>
            </a:r>
            <a:r>
              <a:rPr lang="en-US" altLang="ja-JP" sz="3200" dirty="0"/>
              <a:t>. </a:t>
            </a:r>
            <a:endParaRPr lang="ja-JP" altLang="ja-JP" sz="3200" dirty="0"/>
          </a:p>
          <a:p>
            <a:pPr marL="0" lvl="0" indent="0">
              <a:buNone/>
            </a:pPr>
            <a:r>
              <a:rPr lang="en-US" altLang="ja-JP" sz="3200" dirty="0"/>
              <a:t>2.  I will call you either </a:t>
            </a:r>
            <a:r>
              <a:rPr lang="en-US" altLang="ja-JP" sz="3200" dirty="0">
                <a:solidFill>
                  <a:srgbClr val="FF0000"/>
                </a:solidFill>
              </a:rPr>
              <a:t>tomorrow</a:t>
            </a:r>
            <a:r>
              <a:rPr lang="en-US" altLang="ja-JP" sz="3200" dirty="0"/>
              <a:t> </a:t>
            </a:r>
            <a:r>
              <a:rPr lang="en-US" altLang="ja-JP" sz="3200" b="1" i="1" dirty="0"/>
              <a:t>or</a:t>
            </a:r>
            <a:r>
              <a:rPr lang="en-US" altLang="ja-JP" sz="3200" dirty="0"/>
              <a:t> </a:t>
            </a:r>
            <a:r>
              <a:rPr lang="en-US" altLang="ja-JP" sz="3200" dirty="0">
                <a:solidFill>
                  <a:srgbClr val="FF0000"/>
                </a:solidFill>
              </a:rPr>
              <a:t>the day after tomorrow</a:t>
            </a:r>
            <a:r>
              <a:rPr lang="en-US" altLang="ja-JP" sz="3200" dirty="0"/>
              <a:t>.</a:t>
            </a:r>
            <a:endParaRPr lang="ja-JP" altLang="ja-JP" sz="3200" dirty="0"/>
          </a:p>
          <a:p>
            <a:pPr marL="514350" indent="-514350">
              <a:buAutoNum type="arabicPeriod" startAt="3"/>
            </a:pPr>
            <a:r>
              <a:rPr lang="en-US" altLang="ja-JP" sz="3200" dirty="0"/>
              <a:t>I fell in love with the </a:t>
            </a:r>
            <a:r>
              <a:rPr lang="en-US" altLang="ja-JP" sz="3200" dirty="0">
                <a:solidFill>
                  <a:srgbClr val="FF0000"/>
                </a:solidFill>
              </a:rPr>
              <a:t>young</a:t>
            </a:r>
            <a:r>
              <a:rPr lang="en-US" altLang="ja-JP" sz="3200" dirty="0"/>
              <a:t> </a:t>
            </a:r>
            <a:r>
              <a:rPr lang="en-US" altLang="ja-JP" sz="3200" b="1" i="1" dirty="0"/>
              <a:t>and</a:t>
            </a:r>
            <a:r>
              <a:rPr lang="en-US" altLang="ja-JP" sz="3200" dirty="0"/>
              <a:t> </a:t>
            </a:r>
            <a:r>
              <a:rPr lang="en-US" altLang="ja-JP" sz="3200" dirty="0">
                <a:solidFill>
                  <a:srgbClr val="FF0000"/>
                </a:solidFill>
              </a:rPr>
              <a:t>beautiful</a:t>
            </a:r>
            <a:r>
              <a:rPr lang="en-US" altLang="ja-JP" sz="3200" dirty="0"/>
              <a:t> woman, </a:t>
            </a:r>
          </a:p>
          <a:p>
            <a:pPr marL="0" indent="0">
              <a:buNone/>
            </a:pPr>
            <a:r>
              <a:rPr lang="en-US" altLang="ja-JP" sz="3200" b="1" i="1" dirty="0"/>
              <a:t>     but</a:t>
            </a:r>
            <a:r>
              <a:rPr lang="en-US" altLang="ja-JP" sz="3200" dirty="0"/>
              <a:t> she was married.</a:t>
            </a:r>
            <a:endParaRPr lang="ja-JP" altLang="ja-JP" sz="3200" dirty="0"/>
          </a:p>
          <a:p>
            <a:pPr marL="0" indent="0">
              <a:buNone/>
            </a:pPr>
            <a:r>
              <a:rPr lang="en-US" altLang="ja-JP" sz="3200" dirty="0"/>
              <a:t>                                                              the                       woman</a:t>
            </a:r>
          </a:p>
          <a:p>
            <a:pPr marL="0" indent="0">
              <a:buNone/>
            </a:pPr>
            <a:r>
              <a:rPr lang="en-US" altLang="ja-JP" sz="3200" dirty="0"/>
              <a:t>                                                    </a:t>
            </a:r>
            <a:endParaRPr lang="ja-JP" altLang="ja-JP" sz="3200" dirty="0"/>
          </a:p>
          <a:p>
            <a:pPr marL="0" indent="0">
              <a:buNone/>
            </a:pPr>
            <a:r>
              <a:rPr lang="en-US" altLang="ja-JP" sz="3200" dirty="0"/>
              <a:t>4.  I closed my eyes </a:t>
            </a:r>
            <a:r>
              <a:rPr lang="en-US" altLang="ja-JP" sz="3200" b="1" i="1" dirty="0"/>
              <a:t>and</a:t>
            </a:r>
            <a:r>
              <a:rPr lang="en-US" altLang="ja-JP" sz="3200" dirty="0"/>
              <a:t> kissed my girlfriend.</a:t>
            </a:r>
            <a:endParaRPr lang="ja-JP" altLang="ja-JP" sz="3200" dirty="0"/>
          </a:p>
          <a:p>
            <a:pPr marL="0" indent="0">
              <a:buNone/>
            </a:pPr>
            <a:endParaRPr kumimoji="1" lang="en-US" altLang="ja-JP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854787" y="3646973"/>
            <a:ext cx="1647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young</a:t>
            </a:r>
            <a:endParaRPr kumimoji="1" lang="ja-JP" alt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848808" y="4495108"/>
            <a:ext cx="1789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beautiful</a:t>
            </a:r>
            <a:endParaRPr kumimoji="1" lang="ja-JP" altLang="en-US" dirty="0"/>
          </a:p>
        </p:txBody>
      </p:sp>
      <p:sp>
        <p:nvSpPr>
          <p:cNvPr id="6" name="左中かっこ 5"/>
          <p:cNvSpPr/>
          <p:nvPr/>
        </p:nvSpPr>
        <p:spPr>
          <a:xfrm>
            <a:off x="7685313" y="3863775"/>
            <a:ext cx="181428" cy="1015922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下カーブ矢印 6"/>
          <p:cNvSpPr/>
          <p:nvPr/>
        </p:nvSpPr>
        <p:spPr>
          <a:xfrm rot="1841199">
            <a:off x="8910167" y="3635264"/>
            <a:ext cx="1183984" cy="31931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上カーブ矢印 7"/>
          <p:cNvSpPr/>
          <p:nvPr/>
        </p:nvSpPr>
        <p:spPr>
          <a:xfrm rot="19707983">
            <a:off x="8972002" y="4769487"/>
            <a:ext cx="1184516" cy="42313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350334" y="4135851"/>
            <a:ext cx="833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and</a:t>
            </a:r>
            <a:endParaRPr kumimoji="1" lang="ja-JP" altLang="en-US" sz="2400" dirty="0"/>
          </a:p>
        </p:txBody>
      </p:sp>
      <p:pic>
        <p:nvPicPr>
          <p:cNvPr id="10" name="オーディオ 9">
            <a:hlinkClick r:id="" action="ppaction://media"/>
            <a:extLst>
              <a:ext uri="{FF2B5EF4-FFF2-40B4-BE49-F238E27FC236}">
                <a16:creationId xmlns:a16="http://schemas.microsoft.com/office/drawing/2014/main" id="{C00B86C0-2146-4C99-A498-2CB2F54BD5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9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95"/>
    </mc:Choice>
    <mc:Fallback xmlns="">
      <p:transition spd="slow" advTm="19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07" x="7269163" y="4322763"/>
          <p14:tracePt t="2214" x="7296150" y="4410075"/>
          <p14:tracePt t="2227" x="7366000" y="4652963"/>
          <p14:tracePt t="2244" x="7392988" y="4787900"/>
          <p14:tracePt t="2261" x="7392988" y="4864100"/>
          <p14:tracePt t="2277" x="7392988" y="4929188"/>
          <p14:tracePt t="2294" x="7370763" y="4949825"/>
          <p14:tracePt t="2327" x="7361238" y="4956175"/>
          <p14:tracePt t="2972" x="7408863" y="4938713"/>
          <p14:tracePt t="2982" x="7532688" y="4929188"/>
          <p14:tracePt t="2993" x="7624763" y="4906963"/>
          <p14:tracePt t="3003" x="7750175" y="4884738"/>
          <p14:tracePt t="3013" x="8020050" y="4857750"/>
          <p14:tracePt t="3027" x="8240713" y="4830763"/>
          <p14:tracePt t="3044" x="8993188" y="4799013"/>
          <p14:tracePt t="3077" x="10229850" y="4783138"/>
          <p14:tracePt t="3110" x="11261725" y="4792663"/>
          <p14:tracePt t="3144" x="11769725" y="4814888"/>
          <p14:tracePt t="3183" x="11769725" y="4819650"/>
          <p14:tracePt t="3194" x="11760200" y="4830763"/>
          <p14:tracePt t="3210" x="11753850" y="4830763"/>
          <p14:tracePt t="3227" x="11749088" y="4837113"/>
          <p14:tracePt t="3244" x="11742738" y="4841875"/>
          <p14:tracePt t="3260" x="11742738" y="4848225"/>
          <p14:tracePt t="3277" x="11733213" y="4848225"/>
          <p14:tracePt t="3294" x="11722100" y="4852988"/>
          <p14:tracePt t="3374" x="11715750" y="4852988"/>
          <p14:tracePt t="3387" x="11684000" y="4852988"/>
          <p14:tracePt t="3395" x="11591925" y="4852988"/>
          <p14:tracePt t="3410" x="11495088" y="4848225"/>
          <p14:tracePt t="3427" x="11279188" y="4826000"/>
          <p14:tracePt t="3444" x="11061700" y="4803775"/>
          <p14:tracePt t="3462" x="10937875" y="4792663"/>
          <p14:tracePt t="3477" x="10760075" y="4787900"/>
          <p14:tracePt t="3494" x="10618788" y="4776788"/>
          <p14:tracePt t="3510" x="10490200" y="4776788"/>
          <p14:tracePt t="3527" x="10326688" y="4765675"/>
          <p14:tracePt t="3544" x="10079038" y="4745038"/>
          <p14:tracePt t="3560" x="9883775" y="4722813"/>
          <p14:tracePt t="3577" x="9705975" y="4691063"/>
          <p14:tracePt t="3593" x="9494838" y="4657725"/>
          <p14:tracePt t="3610" x="9451975" y="4641850"/>
          <p14:tracePt t="3627" x="9364663" y="4598988"/>
          <p14:tracePt t="3644" x="9310688" y="4556125"/>
          <p14:tracePt t="3660" x="9294813" y="4538663"/>
          <p14:tracePt t="3677" x="9278938" y="4495800"/>
          <p14:tracePt t="3693" x="9274175" y="4457700"/>
          <p14:tracePt t="3710" x="9274175" y="4448175"/>
          <p14:tracePt t="3727" x="9274175" y="4403725"/>
          <p14:tracePt t="3743" x="9274175" y="4360863"/>
          <p14:tracePt t="3760" x="9274175" y="4349750"/>
          <p14:tracePt t="3777" x="9305925" y="4318000"/>
          <p14:tracePt t="3793" x="9348788" y="4291013"/>
          <p14:tracePt t="3810" x="9391650" y="4252913"/>
          <p14:tracePt t="3827" x="9517063" y="4194175"/>
          <p14:tracePt t="3844" x="9701213" y="4113213"/>
          <p14:tracePt t="3860" x="9836150" y="4059238"/>
          <p14:tracePt t="3877" x="9991725" y="4010025"/>
          <p14:tracePt t="3894" x="10171113" y="3976688"/>
          <p14:tracePt t="3910" x="10236200" y="3967163"/>
          <p14:tracePt t="3927" x="10375900" y="3956050"/>
          <p14:tracePt t="3943" x="10483850" y="3960813"/>
          <p14:tracePt t="3960" x="10521950" y="3967163"/>
          <p14:tracePt t="3977" x="10645775" y="4003675"/>
          <p14:tracePt t="3993" x="10780713" y="4064000"/>
          <p14:tracePt t="4010" x="10834688" y="4086225"/>
          <p14:tracePt t="4027" x="10987088" y="4194175"/>
          <p14:tracePt t="4044" x="11045825" y="4284663"/>
          <p14:tracePt t="4060" x="11056938" y="4313238"/>
          <p14:tracePt t="4077" x="11056938" y="4383088"/>
          <p14:tracePt t="4093" x="11041063" y="4430713"/>
          <p14:tracePt t="4110" x="11014075" y="4484688"/>
          <p14:tracePt t="4127" x="10953750" y="4549775"/>
          <p14:tracePt t="4143" x="10888663" y="4598988"/>
          <p14:tracePt t="4160" x="10818813" y="4648200"/>
          <p14:tracePt t="4177" x="10733088" y="4702175"/>
          <p14:tracePt t="4193" x="10607675" y="4760913"/>
          <p14:tracePt t="4210" x="10553700" y="4765675"/>
          <p14:tracePt t="4227" x="10472738" y="4776788"/>
          <p14:tracePt t="4243" x="10425113" y="4776788"/>
          <p14:tracePt t="4260" x="10414000" y="4776788"/>
          <p14:tracePt t="4277" x="10353675" y="4776788"/>
          <p14:tracePt t="4294" x="10256838" y="4772025"/>
          <p14:tracePt t="4310" x="10218738" y="4772025"/>
          <p14:tracePt t="4327" x="10067925" y="4765675"/>
          <p14:tracePt t="4343" x="9964738" y="4765675"/>
          <p14:tracePt t="4360" x="9932988" y="4756150"/>
          <p14:tracePt t="4377" x="9856788" y="4749800"/>
          <p14:tracePt t="4393" x="9791700" y="4749800"/>
          <p14:tracePt t="4410" x="9737725" y="4738688"/>
          <p14:tracePt t="4427" x="9667875" y="4733925"/>
          <p14:tracePt t="4443" x="9613900" y="4733925"/>
          <p14:tracePt t="4461" x="9575800" y="4722813"/>
          <p14:tracePt t="4477" x="9537700" y="4711700"/>
          <p14:tracePt t="4494" x="9510713" y="4695825"/>
          <p14:tracePt t="4510" x="9494838" y="4691063"/>
          <p14:tracePt t="4527" x="9467850" y="4668838"/>
          <p14:tracePt t="4543" x="9436100" y="4652963"/>
          <p14:tracePt t="4560" x="9420225" y="4641850"/>
          <p14:tracePt t="4577" x="9413875" y="4630738"/>
          <p14:tracePt t="4594" x="9413875" y="4625975"/>
          <p14:tracePt t="4610" x="9409113" y="4621213"/>
          <p14:tracePt t="4627" x="9402763" y="4598988"/>
          <p14:tracePt t="4643" x="9398000" y="4567238"/>
          <p14:tracePt t="4660" x="9398000" y="4556125"/>
          <p14:tracePt t="4677" x="9391650" y="4518025"/>
          <p14:tracePt t="4693" x="9398000" y="4457700"/>
          <p14:tracePt t="4710" x="9402763" y="4437063"/>
          <p14:tracePt t="4727" x="9424988" y="4367213"/>
          <p14:tracePt t="4744" x="9447213" y="4313238"/>
          <p14:tracePt t="4760" x="9474200" y="4257675"/>
          <p14:tracePt t="4777" x="9505950" y="4225925"/>
          <p14:tracePt t="4794" x="9521825" y="4203700"/>
          <p14:tracePt t="4810" x="9544050" y="4194175"/>
          <p14:tracePt t="4827" x="9582150" y="4176713"/>
          <p14:tracePt t="4843" x="9678988" y="4149725"/>
          <p14:tracePt t="4860" x="9732963" y="4133850"/>
          <p14:tracePt t="4877" x="9863138" y="4113213"/>
          <p14:tracePt t="4894" x="9971088" y="4095750"/>
          <p14:tracePt t="4910" x="9998075" y="4086225"/>
          <p14:tracePt t="4927" x="10040938" y="4086225"/>
          <p14:tracePt t="4944" x="10072688" y="4086225"/>
          <p14:tracePt t="4960" x="10083800" y="4086225"/>
          <p14:tracePt t="4977" x="10121900" y="4095750"/>
          <p14:tracePt t="4993" x="10186988" y="4117975"/>
          <p14:tracePt t="5010" x="10213975" y="4129088"/>
          <p14:tracePt t="5027" x="10310813" y="4160838"/>
          <p14:tracePt t="5043" x="10364788" y="4187825"/>
          <p14:tracePt t="5060" x="10407650" y="4214813"/>
          <p14:tracePt t="5077" x="10452100" y="4252913"/>
          <p14:tracePt t="5093" x="10506075" y="4291013"/>
          <p14:tracePt t="5110" x="10526713" y="4313238"/>
          <p14:tracePt t="5127" x="10544175" y="4340225"/>
          <p14:tracePt t="5144" x="10560050" y="4356100"/>
          <p14:tracePt t="5160" x="10560050" y="4360863"/>
          <p14:tracePt t="5177" x="10564813" y="4367213"/>
          <p14:tracePt t="5194" x="10564813" y="4371975"/>
          <p14:tracePt t="5210" x="10564813" y="4376738"/>
          <p14:tracePt t="5227" x="10560050" y="4383088"/>
          <p14:tracePt t="5244" x="10548938" y="4394200"/>
          <p14:tracePt t="5260" x="10544175" y="4398963"/>
          <p14:tracePt t="5277" x="10537825" y="4410075"/>
          <p14:tracePt t="5294" x="10533063" y="4421188"/>
          <p14:tracePt t="5327" x="10521950" y="4430713"/>
          <p14:tracePt t="5343" x="10510838" y="4441825"/>
          <p14:tracePt t="5360" x="10506075" y="4457700"/>
          <p14:tracePt t="5377" x="10479088" y="4484688"/>
          <p14:tracePt t="5393" x="10452100" y="4511675"/>
          <p14:tracePt t="5410" x="10425113" y="4533900"/>
          <p14:tracePt t="5427" x="10398125" y="4560888"/>
          <p14:tracePt t="5443" x="10344150" y="4603750"/>
          <p14:tracePt t="5461" x="10299700" y="4630738"/>
          <p14:tracePt t="5477" x="10263188" y="4652963"/>
          <p14:tracePt t="5494" x="10218738" y="4664075"/>
          <p14:tracePt t="5510" x="10209213" y="4664075"/>
          <p14:tracePt t="5527" x="10164763" y="4664075"/>
          <p14:tracePt t="5543" x="10099675" y="4664075"/>
          <p14:tracePt t="5560" x="10056813" y="4664075"/>
          <p14:tracePt t="5577" x="9944100" y="4664075"/>
          <p14:tracePt t="5594" x="9813925" y="4652963"/>
          <p14:tracePt t="5610" x="9775825" y="4652963"/>
          <p14:tracePt t="5627" x="9701213" y="4652963"/>
          <p14:tracePt t="5644" x="9652000" y="4648200"/>
          <p14:tracePt t="5660" x="9645650" y="4648200"/>
          <p14:tracePt t="5677" x="9629775" y="4637088"/>
          <p14:tracePt t="5693" x="9602788" y="4625975"/>
          <p14:tracePt t="5710" x="9571038" y="4610100"/>
          <p14:tracePt t="5727" x="9528175" y="4594225"/>
          <p14:tracePt t="5744" x="9478963" y="4572000"/>
          <p14:tracePt t="5760" x="9436100" y="4556125"/>
          <p14:tracePt t="5777" x="9413875" y="4533900"/>
          <p14:tracePt t="5794" x="9382125" y="4506913"/>
          <p14:tracePt t="5810" x="9375775" y="4502150"/>
          <p14:tracePt t="5827" x="9364663" y="4468813"/>
          <p14:tracePt t="5844" x="9359900" y="4430713"/>
          <p14:tracePt t="5860" x="9359900" y="4414838"/>
          <p14:tracePt t="5877" x="9359900" y="4383088"/>
          <p14:tracePt t="5893" x="9359900" y="4349750"/>
          <p14:tracePt t="5910" x="9364663" y="4340225"/>
          <p14:tracePt t="5927" x="9467850" y="4237038"/>
          <p14:tracePt t="5944" x="9636125" y="4144963"/>
          <p14:tracePt t="5961" x="9717088" y="4117975"/>
          <p14:tracePt t="5977" x="9917113" y="4075113"/>
          <p14:tracePt t="5994" x="10072688" y="4075113"/>
          <p14:tracePt t="6010" x="10198100" y="4075113"/>
          <p14:tracePt t="6027" x="10364788" y="4106863"/>
          <p14:tracePt t="6044" x="10434638" y="4133850"/>
          <p14:tracePt t="6060" x="10483850" y="4160838"/>
          <p14:tracePt t="6077" x="10506075" y="4176713"/>
          <p14:tracePt t="6094" x="10537825" y="4203700"/>
          <p14:tracePt t="6110" x="10544175" y="4210050"/>
          <p14:tracePt t="6127" x="10548938" y="4221163"/>
          <p14:tracePt t="6143" x="10548938" y="4230688"/>
          <p14:tracePt t="6160" x="10548938" y="4237038"/>
          <p14:tracePt t="6224" x="10548938" y="4241800"/>
          <p14:tracePt t="7433" x="10517188" y="4241800"/>
          <p14:tracePt t="7443" x="10499725" y="4241800"/>
          <p14:tracePt t="7453" x="10452100" y="4241800"/>
          <p14:tracePt t="7463" x="10375900" y="4241800"/>
          <p14:tracePt t="7477" x="10333038" y="4241800"/>
          <p14:tracePt t="7493" x="10229850" y="4241800"/>
          <p14:tracePt t="7510" x="10202863" y="4241800"/>
          <p14:tracePt t="7543" x="10009188" y="4221163"/>
          <p14:tracePt t="7577" x="9764713" y="4198938"/>
          <p14:tracePt t="7610" x="9478963" y="4187825"/>
          <p14:tracePt t="7627" x="9371013" y="4176713"/>
          <p14:tracePt t="7644" x="9337675" y="4171950"/>
          <p14:tracePt t="7660" x="9321800" y="4171950"/>
          <p14:tracePt t="7677" x="9294813" y="4167188"/>
          <p14:tracePt t="7693" x="9240838" y="4167188"/>
          <p14:tracePt t="7710" x="9202738" y="4167188"/>
          <p14:tracePt t="7727" x="9159875" y="4167188"/>
          <p14:tracePt t="7744" x="9121775" y="4167188"/>
          <p14:tracePt t="7760" x="9105900" y="4167188"/>
          <p14:tracePt t="7777" x="9094788" y="4167188"/>
          <p14:tracePt t="7793" x="9090025" y="4167188"/>
          <p14:tracePt t="7810" x="9083675" y="4171950"/>
          <p14:tracePt t="7827" x="9063038" y="4183063"/>
          <p14:tracePt t="7844" x="9029700" y="4187825"/>
          <p14:tracePt t="7860" x="9009063" y="4187825"/>
          <p14:tracePt t="7877" x="8959850" y="4187825"/>
          <p14:tracePt t="7893" x="8928100" y="4187825"/>
          <p14:tracePt t="7910" x="8916988" y="4194175"/>
          <p14:tracePt t="7927" x="8883650" y="4194175"/>
          <p14:tracePt t="7943" x="8856663" y="4194175"/>
          <p14:tracePt t="7960" x="8847138" y="4194175"/>
          <p14:tracePt t="7977" x="8820150" y="4187825"/>
          <p14:tracePt t="7994" x="8809038" y="4183063"/>
          <p14:tracePt t="8010" x="8802688" y="4176713"/>
          <p14:tracePt t="8027" x="8793163" y="4171950"/>
          <p14:tracePt t="8044" x="8782050" y="4167188"/>
          <p14:tracePt t="8077" x="8766175" y="4160838"/>
          <p14:tracePt t="8094" x="8748713" y="4149725"/>
          <p14:tracePt t="8110" x="8743950" y="4149725"/>
          <p14:tracePt t="8127" x="8716963" y="4149725"/>
          <p14:tracePt t="8143" x="8685213" y="4156075"/>
          <p14:tracePt t="8160" x="8662988" y="4160838"/>
          <p14:tracePt t="8177" x="8602663" y="4194175"/>
          <p14:tracePt t="8193" x="8570913" y="4221163"/>
          <p14:tracePt t="8210" x="8566150" y="4221163"/>
          <p14:tracePt t="8227" x="8543925" y="4230688"/>
          <p14:tracePt t="8244" x="8543925" y="4237038"/>
          <p14:tracePt t="8363" x="8539163" y="4237038"/>
          <p14:tracePt t="8545" x="8532813" y="4237038"/>
          <p14:tracePt t="8563" x="8532813" y="4230688"/>
          <p14:tracePt t="8583" x="8532813" y="4221163"/>
          <p14:tracePt t="8593" x="8528050" y="4203700"/>
          <p14:tracePt t="8603" x="8528050" y="4194175"/>
          <p14:tracePt t="8613" x="8528050" y="4187825"/>
          <p14:tracePt t="8627" x="8528050" y="4183063"/>
          <p14:tracePt t="8660" x="8521700" y="4144963"/>
          <p14:tracePt t="8694" x="8512175" y="4090988"/>
          <p14:tracePt t="8727" x="8505825" y="4075113"/>
          <p14:tracePt t="8744" x="8505825" y="4068763"/>
          <p14:tracePt t="8760" x="8505825" y="4064000"/>
          <p14:tracePt t="8793" x="8505825" y="4059238"/>
          <p14:tracePt t="9674" x="8489950" y="4102100"/>
          <p14:tracePt t="9684" x="8485188" y="4129088"/>
          <p14:tracePt t="9694" x="8485188" y="4194175"/>
          <p14:tracePt t="9711" x="8485188" y="4230688"/>
          <p14:tracePt t="9727" x="8485188" y="4360863"/>
          <p14:tracePt t="9744" x="8485188" y="4425950"/>
          <p14:tracePt t="9760" x="8474075" y="4475163"/>
          <p14:tracePt t="9794" x="8424863" y="4630738"/>
          <p14:tracePt t="9827" x="8382000" y="4792663"/>
          <p14:tracePt t="9860" x="8370888" y="4902200"/>
          <p14:tracePt t="9877" x="8370888" y="4918075"/>
          <p14:tracePt t="9893" x="8370888" y="4922838"/>
          <p14:tracePt t="10314" x="8370888" y="4911725"/>
          <p14:tracePt t="10323" x="8370888" y="4895850"/>
          <p14:tracePt t="10333" x="8375650" y="4884738"/>
          <p14:tracePt t="10354" x="8386763" y="4868863"/>
          <p14:tracePt t="10364" x="8386763" y="4864100"/>
          <p14:tracePt t="10377" x="8393113" y="4852988"/>
          <p14:tracePt t="10393" x="8404225" y="4841875"/>
          <p14:tracePt t="10427" x="8458200" y="4803775"/>
          <p14:tracePt t="10460" x="8543925" y="4772025"/>
          <p14:tracePt t="10494" x="8582025" y="4760913"/>
          <p14:tracePt t="10527" x="8582025" y="4756150"/>
          <p14:tracePt t="10543" x="8489950" y="4684713"/>
          <p14:tracePt t="10560" x="8431213" y="4648200"/>
          <p14:tracePt t="10577" x="8235950" y="4556125"/>
          <p14:tracePt t="10593" x="8062913" y="4475163"/>
          <p14:tracePt t="10610" x="8008938" y="4425950"/>
          <p14:tracePt t="10627" x="7993063" y="4394200"/>
          <p14:tracePt t="10643" x="7981950" y="4333875"/>
          <p14:tracePt t="10660" x="7977188" y="4295775"/>
          <p14:tracePt t="10677" x="7966075" y="4214813"/>
          <p14:tracePt t="10693" x="7943850" y="4156075"/>
          <p14:tracePt t="10710" x="7927975" y="4113213"/>
          <p14:tracePt t="10726" x="7927975" y="4064000"/>
          <p14:tracePt t="10743" x="7927975" y="4030663"/>
          <p14:tracePt t="10760" x="7943850" y="4003675"/>
          <p14:tracePt t="10777" x="7970838" y="3960813"/>
          <p14:tracePt t="10793" x="8051800" y="3902075"/>
          <p14:tracePt t="10810" x="8094663" y="3886200"/>
          <p14:tracePt t="10827" x="8262938" y="3859213"/>
          <p14:tracePt t="10843" x="8555038" y="3848100"/>
          <p14:tracePt t="10860" x="8647113" y="3848100"/>
          <p14:tracePt t="10876" x="8797925" y="3848100"/>
          <p14:tracePt t="10895" x="8824913" y="3852863"/>
          <p14:tracePt t="10927" x="8824913" y="3863975"/>
          <p14:tracePt t="10944" x="8820150" y="3875088"/>
          <p14:tracePt t="10963" x="8813800" y="3886200"/>
          <p14:tracePt t="10977" x="8802688" y="3895725"/>
          <p14:tracePt t="10994" x="8797925" y="3902075"/>
          <p14:tracePt t="11011" x="8793163" y="3906838"/>
          <p14:tracePt t="11028" x="8786813" y="3906838"/>
          <p14:tracePt t="11045" x="8782050" y="3906838"/>
          <p14:tracePt t="11075" x="8775700" y="3917950"/>
          <p14:tracePt t="11084" x="8770938" y="3933825"/>
          <p14:tracePt t="11094" x="8766175" y="3956050"/>
          <p14:tracePt t="11110" x="8748713" y="3976688"/>
          <p14:tracePt t="11127" x="8743950" y="4064000"/>
          <p14:tracePt t="11143" x="8743950" y="4187825"/>
          <p14:tracePt t="11160" x="8743950" y="4230688"/>
          <p14:tracePt t="11177" x="8743950" y="4313238"/>
          <p14:tracePt t="11193" x="8748713" y="4329113"/>
          <p14:tracePt t="11227" x="8755063" y="4329113"/>
          <p14:tracePt t="11264" x="8739188" y="4329113"/>
          <p14:tracePt t="11275" x="8689975" y="4329113"/>
          <p14:tracePt t="11284" x="8636000" y="4333875"/>
          <p14:tracePt t="11295" x="8575675" y="4333875"/>
          <p14:tracePt t="11311" x="8458200" y="4356100"/>
          <p14:tracePt t="11327" x="8267700" y="4398963"/>
          <p14:tracePt t="11344" x="8143875" y="4464050"/>
          <p14:tracePt t="11360" x="8047038" y="4518025"/>
          <p14:tracePt t="11377" x="7970838" y="4576763"/>
          <p14:tracePt t="11393" x="7900988" y="4648200"/>
          <p14:tracePt t="11410" x="7874000" y="4684713"/>
          <p14:tracePt t="11427" x="7858125" y="4760913"/>
          <p14:tracePt t="11444" x="7858125" y="4837113"/>
          <p14:tracePt t="11461" x="7858125" y="4857750"/>
          <p14:tracePt t="11477" x="7900988" y="4929188"/>
          <p14:tracePt t="11493" x="7959725" y="4992688"/>
          <p14:tracePt t="11510" x="7977188" y="5010150"/>
          <p14:tracePt t="11527" x="8058150" y="5026025"/>
          <p14:tracePt t="11543" x="8231188" y="5037138"/>
          <p14:tracePt t="11560" x="8305800" y="5037138"/>
          <p14:tracePt t="11577" x="8629650" y="5037138"/>
          <p14:tracePt t="11594" x="8966200" y="5037138"/>
          <p14:tracePt t="11610" x="9078913" y="5030788"/>
          <p14:tracePt t="11627" x="9274175" y="4983163"/>
          <p14:tracePt t="11644" x="9355138" y="4945063"/>
          <p14:tracePt t="11660" x="9391650" y="4922838"/>
          <p14:tracePt t="11677" x="9436100" y="4868863"/>
          <p14:tracePt t="11693" x="9463088" y="4803775"/>
          <p14:tracePt t="11710" x="9474200" y="4772025"/>
          <p14:tracePt t="11727" x="9483725" y="4756150"/>
          <p14:tracePt t="11743" x="9490075" y="4749800"/>
          <p14:tracePt t="11813" x="9490075" y="4738688"/>
          <p14:tracePt t="11826" x="9483725" y="4729163"/>
          <p14:tracePt t="11833" x="9478963" y="4695825"/>
          <p14:tracePt t="11843" x="9467850" y="4610100"/>
          <p14:tracePt t="11860" x="9456738" y="4529138"/>
          <p14:tracePt t="11877" x="9398000" y="4171950"/>
          <p14:tracePt t="11893" x="9386888" y="3994150"/>
          <p14:tracePt t="11910" x="9382125" y="3960813"/>
          <p14:tracePt t="11927" x="9371013" y="3913188"/>
          <p14:tracePt t="11943" x="9359900" y="3879850"/>
          <p14:tracePt t="11960" x="9337675" y="3859213"/>
          <p14:tracePt t="11977" x="9283700" y="3836988"/>
          <p14:tracePt t="11993" x="9224963" y="3832225"/>
          <p14:tracePt t="12010" x="9170988" y="3832225"/>
          <p14:tracePt t="12027" x="9101138" y="3821113"/>
          <p14:tracePt t="12044" x="8970963" y="3810000"/>
          <p14:tracePt t="12060" x="8894763" y="3805238"/>
          <p14:tracePt t="12077" x="8775700" y="3794125"/>
          <p14:tracePt t="12093" x="8651875" y="3794125"/>
          <p14:tracePt t="12110" x="8586788" y="3783013"/>
          <p14:tracePt t="12127" x="8408988" y="3783013"/>
          <p14:tracePt t="12143" x="8208963" y="3787775"/>
          <p14:tracePt t="12160" x="8132763" y="3798888"/>
          <p14:tracePt t="12177" x="7950200" y="3825875"/>
          <p14:tracePt t="12193" x="7869238" y="3852863"/>
          <p14:tracePt t="12210" x="7847013" y="3868738"/>
          <p14:tracePt t="12227" x="7820025" y="3895725"/>
          <p14:tracePt t="12243" x="7781925" y="3922713"/>
          <p14:tracePt t="12260" x="7777163" y="3944938"/>
          <p14:tracePt t="12277" x="7770813" y="3987800"/>
          <p14:tracePt t="12293" x="7786688" y="4025900"/>
          <p14:tracePt t="12310" x="7831138" y="4064000"/>
          <p14:tracePt t="12327" x="7905750" y="4095750"/>
          <p14:tracePt t="12343" x="8047038" y="4117975"/>
          <p14:tracePt t="12360" x="8159750" y="4117975"/>
          <p14:tracePt t="12377" x="8328025" y="4117975"/>
          <p14:tracePt t="12393" x="8539163" y="4113213"/>
          <p14:tracePt t="12410" x="8620125" y="4102100"/>
          <p14:tracePt t="12427" x="8797925" y="4079875"/>
          <p14:tracePt t="12443" x="8943975" y="4030663"/>
          <p14:tracePt t="12460" x="8986838" y="4014788"/>
          <p14:tracePt t="12477" x="9083675" y="3983038"/>
          <p14:tracePt t="12494" x="9170988" y="3940175"/>
          <p14:tracePt t="12510" x="9193213" y="3917950"/>
          <p14:tracePt t="12527" x="9236075" y="3879850"/>
          <p14:tracePt t="12543" x="9240838" y="3836988"/>
          <p14:tracePt t="12560" x="9240838" y="3832225"/>
          <p14:tracePt t="12577" x="9236075" y="3798888"/>
          <p14:tracePt t="12593" x="9213850" y="3783013"/>
          <p14:tracePt t="12610" x="9193213" y="3783013"/>
          <p14:tracePt t="12627" x="9175750" y="3776663"/>
          <p14:tracePt t="12643" x="9137650" y="3776663"/>
          <p14:tracePt t="12660" x="9078913" y="3776663"/>
          <p14:tracePt t="12677" x="8966200" y="3776663"/>
          <p14:tracePt t="12693" x="8748713" y="3776663"/>
          <p14:tracePt t="12710" x="8613775" y="3776663"/>
          <p14:tracePt t="12727" x="8404225" y="3776663"/>
          <p14:tracePt t="12744" x="8235950" y="3776663"/>
          <p14:tracePt t="12760" x="8208963" y="3776663"/>
          <p14:tracePt t="12777" x="8154988" y="3794125"/>
          <p14:tracePt t="12793" x="8094663" y="3841750"/>
          <p14:tracePt t="12810" x="8062913" y="3863975"/>
          <p14:tracePt t="12827" x="7981950" y="3944938"/>
          <p14:tracePt t="12843" x="7950200" y="4010025"/>
          <p14:tracePt t="12860" x="7950200" y="4025900"/>
          <p14:tracePt t="12877" x="7950200" y="4079875"/>
          <p14:tracePt t="12893" x="7997825" y="4122738"/>
          <p14:tracePt t="12910" x="8051800" y="4160838"/>
          <p14:tracePt t="12927" x="8197850" y="4210050"/>
          <p14:tracePt t="12943" x="8355013" y="4241800"/>
          <p14:tracePt t="12960" x="8512175" y="4252913"/>
          <p14:tracePt t="12977" x="8662988" y="4252913"/>
          <p14:tracePt t="12993" x="8802688" y="4252913"/>
          <p14:tracePt t="13010" x="8867775" y="4225925"/>
          <p14:tracePt t="13027" x="8928100" y="4183063"/>
          <p14:tracePt t="13043" x="8975725" y="4113213"/>
          <p14:tracePt t="13060" x="8993188" y="4086225"/>
          <p14:tracePt t="13077" x="9013825" y="4030663"/>
          <p14:tracePt t="13093" x="9020175" y="3971925"/>
          <p14:tracePt t="13110" x="9020175" y="3967163"/>
          <p14:tracePt t="13127" x="9020175" y="3956050"/>
          <p14:tracePt t="13173" x="9013825" y="3956050"/>
          <p14:tracePt t="13182" x="9009063" y="3956050"/>
          <p14:tracePt t="13193" x="9002713" y="3960813"/>
          <p14:tracePt t="13213" x="9002713" y="3967163"/>
          <p14:tracePt t="13365" x="8997950" y="3971925"/>
          <p14:tracePt t="13373" x="8997950" y="3976688"/>
          <p14:tracePt t="13393" x="8993188" y="3983038"/>
          <p14:tracePt t="13413" x="8993188" y="3987800"/>
          <p14:tracePt t="13423" x="8986838" y="3994150"/>
          <p14:tracePt t="13433" x="8982075" y="3998913"/>
          <p14:tracePt t="13444" x="8975725" y="4003675"/>
          <p14:tracePt t="13460" x="8970963" y="4014788"/>
          <p14:tracePt t="13477" x="8948738" y="4059238"/>
          <p14:tracePt t="13493" x="8912225" y="4133850"/>
          <p14:tracePt t="13510" x="8901113" y="4160838"/>
          <p14:tracePt t="13527" x="8894763" y="4248150"/>
          <p14:tracePt t="13543" x="8894763" y="4349750"/>
          <p14:tracePt t="13560" x="8894763" y="4414838"/>
          <p14:tracePt t="13577" x="8912225" y="4475163"/>
          <p14:tracePt t="13593" x="8912225" y="4484688"/>
          <p14:tracePt t="13610" x="8912225" y="4491038"/>
          <p14:tracePt t="13673" x="8912225" y="4484688"/>
          <p14:tracePt t="13683" x="8905875" y="4479925"/>
          <p14:tracePt t="13693" x="8901113" y="4479925"/>
          <p14:tracePt t="13703" x="8874125" y="4479925"/>
          <p14:tracePt t="13713" x="8809038" y="4475163"/>
          <p14:tracePt t="13727" x="8743950" y="4475163"/>
          <p14:tracePt t="13743" x="8478838" y="4475163"/>
          <p14:tracePt t="13760" x="8393113" y="4475163"/>
          <p14:tracePt t="13777" x="8186738" y="4495800"/>
          <p14:tracePt t="13793" x="8031163" y="4560888"/>
          <p14:tracePt t="13810" x="7981950" y="4594225"/>
          <p14:tracePt t="13827" x="7889875" y="4679950"/>
          <p14:tracePt t="13844" x="7820025" y="4756150"/>
          <p14:tracePt t="13860" x="7813675" y="4772025"/>
          <p14:tracePt t="13877" x="7813675" y="4826000"/>
          <p14:tracePt t="13893" x="7835900" y="4895850"/>
          <p14:tracePt t="13910" x="7916863" y="4972050"/>
          <p14:tracePt t="13927" x="8204200" y="5084763"/>
          <p14:tracePt t="13943" x="8485188" y="5106988"/>
          <p14:tracePt t="13960" x="8732838" y="5106988"/>
          <p14:tracePt t="13977" x="8932863" y="5106988"/>
          <p14:tracePt t="13994" x="9047163" y="5095875"/>
          <p14:tracePt t="14010" x="9056688" y="5091113"/>
          <p14:tracePt t="14027" x="9056688" y="5084763"/>
          <p14:tracePt t="14044" x="9063038" y="5057775"/>
          <p14:tracePt t="14060" x="9063038" y="5053013"/>
          <p14:tracePt t="14077" x="9067800" y="5041900"/>
          <p14:tracePt t="14274" x="9040813" y="5019675"/>
          <p14:tracePt t="14284" x="8975725" y="4987925"/>
          <p14:tracePt t="14293" x="8932863" y="4965700"/>
          <p14:tracePt t="14304" x="8851900" y="4911725"/>
          <p14:tracePt t="14313" x="8793163" y="4875213"/>
          <p14:tracePt t="14327" x="8712200" y="4837113"/>
          <p14:tracePt t="14344" x="8505825" y="4749800"/>
          <p14:tracePt t="14360" x="8424863" y="4722813"/>
          <p14:tracePt t="14376" x="8204200" y="4679950"/>
          <p14:tracePt t="14393" x="8062913" y="4664075"/>
          <p14:tracePt t="14410" x="8035925" y="4652963"/>
          <p14:tracePt t="14426" x="7981950" y="4648200"/>
          <p14:tracePt t="14443" x="7950200" y="4641850"/>
          <p14:tracePt t="14460" x="7943850" y="4641850"/>
          <p14:tracePt t="14477" x="7939088" y="4641850"/>
          <p14:tracePt t="14573" x="7927975" y="4641850"/>
          <p14:tracePt t="14582" x="7916863" y="4641850"/>
          <p14:tracePt t="14593" x="7889875" y="4641850"/>
          <p14:tracePt t="14603" x="7797800" y="4641850"/>
          <p14:tracePt t="14613" x="7712075" y="4641850"/>
          <p14:tracePt t="14627" x="7608888" y="4637088"/>
          <p14:tracePt t="14644" x="7258050" y="4567238"/>
          <p14:tracePt t="14660" x="7107238" y="4506913"/>
          <p14:tracePt t="14677" x="6988175" y="4430713"/>
          <p14:tracePt t="14694" x="6981825" y="4356100"/>
          <p14:tracePt t="14710" x="6997700" y="4322763"/>
          <p14:tracePt t="14727" x="7073900" y="4252913"/>
          <p14:tracePt t="14743" x="7188200" y="4203700"/>
          <p14:tracePt t="14760" x="7215188" y="4198938"/>
          <p14:tracePt t="14777" x="7312025" y="4171950"/>
          <p14:tracePt t="14793" x="7366000" y="4171950"/>
          <p14:tracePt t="14810" x="7388225" y="4171950"/>
          <p14:tracePt t="14827" x="7489825" y="4171950"/>
          <p14:tracePt t="14843" x="7678738" y="4198938"/>
          <p14:tracePt t="14861" x="7808913" y="4221163"/>
          <p14:tracePt t="14877" x="7993063" y="4291013"/>
          <p14:tracePt t="14893" x="8047038" y="4329113"/>
          <p14:tracePt t="14910" x="8058150" y="4344988"/>
          <p14:tracePt t="14927" x="8058150" y="4356100"/>
          <p14:tracePt t="14943" x="8058150" y="4360863"/>
          <p14:tracePt t="14960" x="8047038" y="4367213"/>
          <p14:tracePt t="14977" x="8040688" y="4376738"/>
          <p14:tracePt t="14993" x="8004175" y="4387850"/>
          <p14:tracePt t="15010" x="7981950" y="4387850"/>
          <p14:tracePt t="15027" x="7954963" y="4398963"/>
          <p14:tracePt t="15134" x="7966075" y="4398963"/>
          <p14:tracePt t="17849" x="3702050" y="4014788"/>
          <p14:tracePt t="17854" x="3306763" y="3983038"/>
          <p14:tracePt t="17863" x="2508250" y="3895725"/>
          <p14:tracePt t="17876" x="2263775" y="3868738"/>
          <p14:tracePt t="17893" x="2016125" y="3836988"/>
          <p14:tracePt t="17910" x="1989138" y="3832225"/>
          <p14:tracePt t="17927" x="1973263" y="3821113"/>
          <p14:tracePt t="17960" x="1939925" y="3814763"/>
          <p14:tracePt t="17993" x="1935163" y="3805238"/>
          <p14:tracePt t="18455" x="1935163" y="3798888"/>
          <p14:tracePt t="18474" x="1951038" y="3794125"/>
          <p14:tracePt t="18483" x="1962150" y="3783013"/>
          <p14:tracePt t="18494" x="1978025" y="3767138"/>
          <p14:tracePt t="18510" x="1989138" y="3760788"/>
          <p14:tracePt t="18527" x="1993900" y="3756025"/>
          <p14:tracePt t="18560" x="2000250" y="37560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等位接続詞が結び付けているのは？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199" y="1825624"/>
            <a:ext cx="10948147" cy="486428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altLang="ja-JP" sz="3200" dirty="0"/>
              <a:t>1</a:t>
            </a:r>
            <a:r>
              <a:rPr lang="ja-JP" altLang="en-US" sz="3200" dirty="0" err="1"/>
              <a:t>．</a:t>
            </a:r>
            <a:r>
              <a:rPr lang="en-US" altLang="ja-JP" sz="3200" dirty="0">
                <a:solidFill>
                  <a:srgbClr val="FF0000"/>
                </a:solidFill>
              </a:rPr>
              <a:t>I love my wife</a:t>
            </a:r>
            <a:r>
              <a:rPr lang="en-US" altLang="ja-JP" sz="3200" dirty="0"/>
              <a:t> </a:t>
            </a:r>
            <a:r>
              <a:rPr lang="en-US" altLang="ja-JP" sz="3200" b="1" i="1" dirty="0"/>
              <a:t>and</a:t>
            </a:r>
            <a:r>
              <a:rPr lang="en-US" altLang="ja-JP" sz="3200" dirty="0"/>
              <a:t> </a:t>
            </a:r>
            <a:r>
              <a:rPr lang="en-US" altLang="ja-JP" sz="3200" dirty="0">
                <a:solidFill>
                  <a:srgbClr val="FF0000"/>
                </a:solidFill>
              </a:rPr>
              <a:t>my wife loves me</a:t>
            </a:r>
            <a:r>
              <a:rPr lang="en-US" altLang="ja-JP" sz="3200" dirty="0"/>
              <a:t>. </a:t>
            </a:r>
            <a:endParaRPr lang="ja-JP" altLang="ja-JP" sz="3200" dirty="0"/>
          </a:p>
          <a:p>
            <a:pPr marL="0" lvl="0" indent="0">
              <a:buNone/>
            </a:pPr>
            <a:r>
              <a:rPr lang="en-US" altLang="ja-JP" sz="3200" dirty="0"/>
              <a:t>2.  I will call you either </a:t>
            </a:r>
            <a:r>
              <a:rPr lang="en-US" altLang="ja-JP" sz="3200" dirty="0">
                <a:solidFill>
                  <a:srgbClr val="FF0000"/>
                </a:solidFill>
              </a:rPr>
              <a:t>tomorrow</a:t>
            </a:r>
            <a:r>
              <a:rPr lang="en-US" altLang="ja-JP" sz="3200" dirty="0"/>
              <a:t> </a:t>
            </a:r>
            <a:r>
              <a:rPr lang="en-US" altLang="ja-JP" sz="3200" b="1" i="1" dirty="0"/>
              <a:t>or</a:t>
            </a:r>
            <a:r>
              <a:rPr lang="en-US" altLang="ja-JP" sz="3200" dirty="0"/>
              <a:t> </a:t>
            </a:r>
            <a:r>
              <a:rPr lang="en-US" altLang="ja-JP" sz="3200" dirty="0">
                <a:solidFill>
                  <a:srgbClr val="FF0000"/>
                </a:solidFill>
              </a:rPr>
              <a:t>the day after tomorrow</a:t>
            </a:r>
            <a:r>
              <a:rPr lang="en-US" altLang="ja-JP" sz="3200" dirty="0"/>
              <a:t>.</a:t>
            </a:r>
            <a:endParaRPr lang="ja-JP" altLang="ja-JP" sz="3200" dirty="0"/>
          </a:p>
          <a:p>
            <a:pPr marL="514350" indent="-514350">
              <a:buAutoNum type="arabicPeriod" startAt="3"/>
            </a:pPr>
            <a:r>
              <a:rPr lang="en-US" altLang="ja-JP" sz="3200" dirty="0">
                <a:solidFill>
                  <a:srgbClr val="0070C0"/>
                </a:solidFill>
              </a:rPr>
              <a:t>I fell in love with the young and beautiful woman</a:t>
            </a:r>
            <a:r>
              <a:rPr lang="en-US" altLang="ja-JP" sz="3200" dirty="0"/>
              <a:t>, </a:t>
            </a:r>
          </a:p>
          <a:p>
            <a:pPr marL="0" indent="0">
              <a:buNone/>
            </a:pPr>
            <a:r>
              <a:rPr lang="en-US" altLang="ja-JP" sz="3200" b="1" i="1" dirty="0"/>
              <a:t>     but</a:t>
            </a:r>
            <a:r>
              <a:rPr lang="en-US" altLang="ja-JP" sz="3200" dirty="0"/>
              <a:t> </a:t>
            </a:r>
            <a:r>
              <a:rPr lang="en-US" altLang="ja-JP" sz="3200" dirty="0">
                <a:solidFill>
                  <a:srgbClr val="0070C0"/>
                </a:solidFill>
              </a:rPr>
              <a:t>she was married</a:t>
            </a:r>
            <a:r>
              <a:rPr lang="en-US" altLang="ja-JP" sz="3200" dirty="0"/>
              <a:t>.</a:t>
            </a:r>
            <a:endParaRPr lang="ja-JP" altLang="ja-JP" sz="3200" dirty="0"/>
          </a:p>
          <a:p>
            <a:pPr marL="0" indent="0">
              <a:buNone/>
            </a:pPr>
            <a:r>
              <a:rPr lang="en-US" altLang="ja-JP" sz="3200" dirty="0"/>
              <a:t>                                                              the                       woman</a:t>
            </a:r>
          </a:p>
          <a:p>
            <a:pPr marL="0" indent="0">
              <a:buNone/>
            </a:pPr>
            <a:r>
              <a:rPr lang="en-US" altLang="ja-JP" sz="3200" dirty="0"/>
              <a:t>                                                    </a:t>
            </a:r>
            <a:endParaRPr lang="ja-JP" altLang="ja-JP" sz="3200" dirty="0"/>
          </a:p>
          <a:p>
            <a:pPr marL="0" indent="0">
              <a:buNone/>
            </a:pPr>
            <a:r>
              <a:rPr lang="en-US" altLang="ja-JP" sz="3200" dirty="0"/>
              <a:t>4.  I closed my eyes </a:t>
            </a:r>
            <a:r>
              <a:rPr lang="en-US" altLang="ja-JP" sz="3200" b="1" i="1" dirty="0"/>
              <a:t>and</a:t>
            </a:r>
            <a:r>
              <a:rPr lang="en-US" altLang="ja-JP" sz="3200" dirty="0"/>
              <a:t> kissed my girlfriend.</a:t>
            </a:r>
            <a:endParaRPr lang="ja-JP" altLang="ja-JP" sz="3200" dirty="0"/>
          </a:p>
          <a:p>
            <a:pPr marL="0" indent="0">
              <a:buNone/>
            </a:pPr>
            <a:endParaRPr kumimoji="1" lang="en-US" altLang="ja-JP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854787" y="3646973"/>
            <a:ext cx="1647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young</a:t>
            </a:r>
            <a:endParaRPr kumimoji="1" lang="ja-JP" alt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848808" y="4495108"/>
            <a:ext cx="1789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beautiful</a:t>
            </a:r>
            <a:endParaRPr kumimoji="1" lang="ja-JP" altLang="en-US" dirty="0"/>
          </a:p>
        </p:txBody>
      </p:sp>
      <p:sp>
        <p:nvSpPr>
          <p:cNvPr id="6" name="左中かっこ 5"/>
          <p:cNvSpPr/>
          <p:nvPr/>
        </p:nvSpPr>
        <p:spPr>
          <a:xfrm>
            <a:off x="7685313" y="3863775"/>
            <a:ext cx="181428" cy="1015922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下カーブ矢印 6"/>
          <p:cNvSpPr/>
          <p:nvPr/>
        </p:nvSpPr>
        <p:spPr>
          <a:xfrm rot="1841199">
            <a:off x="8910167" y="3635264"/>
            <a:ext cx="1183984" cy="31931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上カーブ矢印 7"/>
          <p:cNvSpPr/>
          <p:nvPr/>
        </p:nvSpPr>
        <p:spPr>
          <a:xfrm rot="19707983">
            <a:off x="8972002" y="4769487"/>
            <a:ext cx="1184516" cy="42313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350334" y="4135851"/>
            <a:ext cx="833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and</a:t>
            </a:r>
            <a:endParaRPr kumimoji="1" lang="ja-JP" altLang="en-US" sz="2400" dirty="0"/>
          </a:p>
        </p:txBody>
      </p:sp>
      <p:pic>
        <p:nvPicPr>
          <p:cNvPr id="10" name="オーディオ 9">
            <a:hlinkClick r:id="" action="ppaction://media"/>
            <a:extLst>
              <a:ext uri="{FF2B5EF4-FFF2-40B4-BE49-F238E27FC236}">
                <a16:creationId xmlns:a16="http://schemas.microsoft.com/office/drawing/2014/main" id="{ADA077CA-B3EA-44EB-B043-B52BF3895C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4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17"/>
    </mc:Choice>
    <mc:Fallback xmlns="">
      <p:transition spd="slow" advTm="17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47" x="1912938" y="3533775"/>
          <p14:tracePt t="1556" x="1946275" y="3475038"/>
          <p14:tracePt t="1564" x="1951038" y="3448050"/>
          <p14:tracePt t="1580" x="1966913" y="3378200"/>
          <p14:tracePt t="1597" x="1973263" y="3351213"/>
          <p14:tracePt t="1614" x="1978025" y="3340100"/>
          <p14:tracePt t="1630" x="1982788" y="3324225"/>
          <p14:tracePt t="1664" x="1993900" y="3306763"/>
          <p14:tracePt t="1697" x="2016125" y="3297238"/>
          <p14:tracePt t="1730" x="2097088" y="3279775"/>
          <p14:tracePt t="1747" x="2227263" y="3275013"/>
          <p14:tracePt t="1765" x="2274888" y="3275013"/>
          <p14:tracePt t="1782" x="2393950" y="3275013"/>
          <p14:tracePt t="1798" x="2555875" y="3263900"/>
          <p14:tracePt t="1815" x="2620963" y="3263900"/>
          <p14:tracePt t="1831" x="2809875" y="3263900"/>
          <p14:tracePt t="1848" x="2998788" y="3263900"/>
          <p14:tracePt t="1865" x="3086100" y="3263900"/>
          <p14:tracePt t="1882" x="3286125" y="3263900"/>
          <p14:tracePt t="1898" x="3513138" y="3270250"/>
          <p14:tracePt t="1915" x="3668713" y="3270250"/>
          <p14:tracePt t="1932" x="3956050" y="3270250"/>
          <p14:tracePt t="1948" x="4171950" y="3270250"/>
          <p14:tracePt t="1965" x="4295775" y="3279775"/>
          <p14:tracePt t="1982" x="4367213" y="3286125"/>
          <p14:tracePt t="1999" x="4414838" y="3286125"/>
          <p14:tracePt t="2015" x="4437063" y="3286125"/>
          <p14:tracePt t="2032" x="4457700" y="3286125"/>
          <p14:tracePt t="2037" x="4491038" y="3286125"/>
          <p14:tracePt t="2048" x="4518025" y="3286125"/>
          <p14:tracePt t="2065" x="4556125" y="3286125"/>
          <p14:tracePt t="2081" x="4684713" y="3297238"/>
          <p14:tracePt t="2097" x="4922838" y="3297238"/>
          <p14:tracePt t="2114" x="4999038" y="3306763"/>
          <p14:tracePt t="2130" x="5165725" y="3324225"/>
          <p14:tracePt t="2147" x="5268913" y="3344863"/>
          <p14:tracePt t="2164" x="5302250" y="3344863"/>
          <p14:tracePt t="2181" x="5392738" y="3351213"/>
          <p14:tracePt t="2198" x="5556250" y="3351213"/>
          <p14:tracePt t="2215" x="5610225" y="3351213"/>
          <p14:tracePt t="2231" x="5711825" y="3351213"/>
          <p14:tracePt t="2249" x="5765800" y="3351213"/>
          <p14:tracePt t="2265" x="5792788" y="3351213"/>
          <p14:tracePt t="2282" x="5842000" y="3355975"/>
          <p14:tracePt t="2298" x="5873750" y="3355975"/>
          <p14:tracePt t="2314" x="5911850" y="3355975"/>
          <p14:tracePt t="2331" x="5949950" y="3360738"/>
          <p14:tracePt t="2348" x="6026150" y="3360738"/>
          <p14:tracePt t="2364" x="6064250" y="3360738"/>
          <p14:tracePt t="2381" x="6226175" y="3360738"/>
          <p14:tracePt t="2398" x="6516688" y="3371850"/>
          <p14:tracePt t="2414" x="6592888" y="3371850"/>
          <p14:tracePt t="2431" x="6761163" y="3382963"/>
          <p14:tracePt t="2448" x="6842125" y="3398838"/>
          <p14:tracePt t="2464" x="6880225" y="3398838"/>
          <p14:tracePt t="2481" x="7031038" y="3398838"/>
          <p14:tracePt t="2498" x="7134225" y="3409950"/>
          <p14:tracePt t="2514" x="7177088" y="3409950"/>
          <p14:tracePt t="2531" x="7258050" y="3425825"/>
          <p14:tracePt t="2548" x="7289800" y="3432175"/>
          <p14:tracePt t="2564" x="7312025" y="3436938"/>
          <p14:tracePt t="2581" x="7350125" y="3436938"/>
          <p14:tracePt t="2598" x="7377113" y="3452813"/>
          <p14:tracePt t="2614" x="7424738" y="3459163"/>
          <p14:tracePt t="2631" x="7469188" y="3459163"/>
          <p14:tracePt t="2648" x="7543800" y="3459163"/>
          <p14:tracePt t="2665" x="7593013" y="3459163"/>
          <p14:tracePt t="2681" x="7685088" y="3468688"/>
          <p14:tracePt t="2697" x="7847013" y="3468688"/>
          <p14:tracePt t="2714" x="7896225" y="3468688"/>
          <p14:tracePt t="2731" x="7986713" y="3468688"/>
          <p14:tracePt t="2748" x="8040688" y="3475038"/>
          <p14:tracePt t="2764" x="8051800" y="3475038"/>
          <p14:tracePt t="2781" x="8067675" y="3475038"/>
          <p14:tracePt t="2797" x="8078788" y="3475038"/>
          <p14:tracePt t="2814" x="8089900" y="3475038"/>
          <p14:tracePt t="2831" x="8159750" y="3486150"/>
          <p14:tracePt t="2847" x="8235950" y="3490913"/>
          <p14:tracePt t="2864" x="8289925" y="3490913"/>
          <p14:tracePt t="2881" x="8382000" y="3502025"/>
          <p14:tracePt t="2898" x="8521700" y="3502025"/>
          <p14:tracePt t="2914" x="8636000" y="3502025"/>
          <p14:tracePt t="2931" x="8721725" y="3502025"/>
          <p14:tracePt t="2948" x="8775700" y="3502025"/>
          <p14:tracePt t="2964" x="8793163" y="3502025"/>
          <p14:tracePt t="2981" x="8802688" y="3502025"/>
          <p14:tracePt t="2997" x="8836025" y="3495675"/>
          <p14:tracePt t="3014" x="8847138" y="3495675"/>
          <p14:tracePt t="3031" x="8890000" y="3495675"/>
          <p14:tracePt t="3047" x="8939213" y="3495675"/>
          <p14:tracePt t="3064" x="8959850" y="3495675"/>
          <p14:tracePt t="3081" x="9002713" y="3495675"/>
          <p14:tracePt t="3097" x="9051925" y="3495675"/>
          <p14:tracePt t="3114" x="9074150" y="3495675"/>
          <p14:tracePt t="3130" x="9256713" y="3479800"/>
          <p14:tracePt t="3147" x="9386888" y="3468688"/>
          <p14:tracePt t="3164" x="9424988" y="3468688"/>
          <p14:tracePt t="3181" x="9451975" y="3468688"/>
          <p14:tracePt t="3260" x="9451975" y="3463925"/>
          <p14:tracePt t="3268" x="9456738" y="3463925"/>
          <p14:tracePt t="3280" x="9463088" y="3459163"/>
          <p14:tracePt t="3408" x="9463088" y="3452813"/>
          <p14:tracePt t="3418" x="9467850" y="3436938"/>
          <p14:tracePt t="3438" x="9474200" y="3432175"/>
          <p14:tracePt t="3447" x="9474200" y="3425825"/>
          <p14:tracePt t="3468" x="9474200" y="3421063"/>
          <p14:tracePt t="3498" x="9474200" y="3414713"/>
          <p14:tracePt t="3518" x="9478963" y="3414713"/>
          <p14:tracePt t="3858" x="9474200" y="3414713"/>
          <p14:tracePt t="3869" x="9451975" y="3409950"/>
          <p14:tracePt t="3878" x="9429750" y="3409950"/>
          <p14:tracePt t="3888" x="9402763" y="3409950"/>
          <p14:tracePt t="3897" x="9364663" y="3409950"/>
          <p14:tracePt t="3914" x="9337675" y="3409950"/>
          <p14:tracePt t="3931" x="9267825" y="3409950"/>
          <p14:tracePt t="3965" x="9182100" y="3409950"/>
          <p14:tracePt t="3998" x="9029700" y="3425825"/>
          <p14:tracePt t="4031" x="8348663" y="3533775"/>
          <p14:tracePt t="4047" x="7905750" y="3605213"/>
          <p14:tracePt t="4064" x="7408863" y="3659188"/>
          <p14:tracePt t="4081" x="6846888" y="3717925"/>
          <p14:tracePt t="4097" x="6096000" y="3733800"/>
          <p14:tracePt t="4114" x="5711825" y="3733800"/>
          <p14:tracePt t="4131" x="5241925" y="3733800"/>
          <p14:tracePt t="4147" x="4895850" y="3744913"/>
          <p14:tracePt t="4164" x="4799013" y="3744913"/>
          <p14:tracePt t="4181" x="4518025" y="3767138"/>
          <p14:tracePt t="4197" x="4241800" y="3783013"/>
          <p14:tracePt t="4214" x="4129088" y="3787775"/>
          <p14:tracePt t="4230" x="3771900" y="3805238"/>
          <p14:tracePt t="4247" x="3414713" y="3832225"/>
          <p14:tracePt t="4264" x="3313113" y="3832225"/>
          <p14:tracePt t="4281" x="3074988" y="3841750"/>
          <p14:tracePt t="4297" x="2886075" y="3859213"/>
          <p14:tracePt t="4314" x="2762250" y="3868738"/>
          <p14:tracePt t="4331" x="2544763" y="3879850"/>
          <p14:tracePt t="4347" x="2405063" y="3890963"/>
          <p14:tracePt t="4364" x="2317750" y="3890963"/>
          <p14:tracePt t="4381" x="2270125" y="3890963"/>
          <p14:tracePt t="4397" x="2243138" y="3895725"/>
          <p14:tracePt t="4414" x="2232025" y="3895725"/>
          <p14:tracePt t="4431" x="2216150" y="3906838"/>
          <p14:tracePt t="4448" x="2178050" y="3929063"/>
          <p14:tracePt t="4464" x="2166938" y="3933825"/>
          <p14:tracePt t="4481" x="2139950" y="3949700"/>
          <p14:tracePt t="4498" x="2139950" y="3956050"/>
          <p14:tracePt t="4608" x="2144713" y="3956050"/>
          <p14:tracePt t="4617" x="2166938" y="3956050"/>
          <p14:tracePt t="4627" x="2189163" y="3956050"/>
          <p14:tracePt t="4637" x="2227263" y="3956050"/>
          <p14:tracePt t="4647" x="2270125" y="3956050"/>
          <p14:tracePt t="4664" x="2366963" y="3956050"/>
          <p14:tracePt t="4681" x="2605088" y="3976688"/>
          <p14:tracePt t="4698" x="3025775" y="3987800"/>
          <p14:tracePt t="4714" x="3328988" y="4003675"/>
          <p14:tracePt t="4731" x="3632200" y="4014788"/>
          <p14:tracePt t="4748" x="3960813" y="4025900"/>
          <p14:tracePt t="4764" x="4037013" y="4025900"/>
          <p14:tracePt t="4780" x="4167188" y="4025900"/>
          <p14:tracePt t="4797" x="4210050" y="4025900"/>
          <p14:tracePt t="4970" x="4221163" y="4025900"/>
          <p14:tracePt t="4978" x="4237038" y="4021138"/>
          <p14:tracePt t="4987" x="4241800" y="4021138"/>
          <p14:tracePt t="4997" x="4252913" y="4021138"/>
          <p14:tracePt t="5014" x="4275138" y="4003675"/>
          <p14:tracePt t="5031" x="4333875" y="3967163"/>
          <p14:tracePt t="5049" x="4457700" y="3929063"/>
          <p14:tracePt t="5064" x="4560888" y="3895725"/>
          <p14:tracePt t="5080" x="4679950" y="3852863"/>
          <p14:tracePt t="5097" x="4772025" y="3787775"/>
          <p14:tracePt t="5114" x="4787900" y="3756025"/>
          <p14:tracePt t="5130" x="4799013" y="3641725"/>
          <p14:tracePt t="5147" x="4733925" y="3479800"/>
          <p14:tracePt t="5164" x="4702175" y="3452813"/>
          <p14:tracePt t="5181" x="4603750" y="3421063"/>
          <p14:tracePt t="5198" x="4464050" y="3409950"/>
          <p14:tracePt t="5214" x="4387850" y="3409950"/>
          <p14:tracePt t="5230" x="4171950" y="3409950"/>
          <p14:tracePt t="5247" x="3956050" y="3425825"/>
          <p14:tracePt t="5264" x="3879850" y="3436938"/>
          <p14:tracePt t="5280" x="3663950" y="3479800"/>
          <p14:tracePt t="5297" x="3517900" y="3529013"/>
          <p14:tracePt t="5314" x="3398838" y="3578225"/>
          <p14:tracePt t="5331" x="3221038" y="3686175"/>
          <p14:tracePt t="5347" x="3016250" y="3825875"/>
          <p14:tracePt t="5364" x="2901950" y="3913188"/>
          <p14:tracePt t="5381" x="2820988" y="3994150"/>
          <p14:tracePt t="5397" x="2820988" y="4003675"/>
          <p14:tracePt t="5414" x="2843213" y="4003675"/>
          <p14:tracePt t="5431" x="2960688" y="4014788"/>
          <p14:tracePt t="5447" x="3187700" y="4014788"/>
          <p14:tracePt t="5464" x="3279775" y="3998913"/>
          <p14:tracePt t="5481" x="3497263" y="3933825"/>
          <p14:tracePt t="5497" x="3625850" y="3906838"/>
          <p14:tracePt t="5514" x="3652838" y="3906838"/>
          <p14:tracePt t="5530" x="3733800" y="3890963"/>
          <p14:tracePt t="5547" x="3756025" y="3886200"/>
          <p14:tracePt t="5580" x="3767138" y="3886200"/>
          <p14:tracePt t="5614" x="3767138" y="3879850"/>
          <p14:tracePt t="9202" x="3859213" y="4048125"/>
          <p14:tracePt t="9247" x="3852863" y="4059238"/>
          <p14:tracePt t="9256" x="3832225" y="4079875"/>
          <p14:tracePt t="9267" x="3814763" y="4086225"/>
          <p14:tracePt t="9280" x="3805238" y="4095750"/>
          <p14:tracePt t="9297" x="3778250" y="4122738"/>
          <p14:tracePt t="9331" x="3702050" y="4183063"/>
          <p14:tracePt t="9364" x="3632200" y="4248150"/>
          <p14:tracePt t="9397" x="3594100" y="4291013"/>
          <p14:tracePt t="9414" x="3567113" y="4318000"/>
          <p14:tracePt t="9431" x="3452813" y="4468813"/>
          <p14:tracePt t="9448" x="3171825" y="4745038"/>
          <p14:tracePt t="9464" x="3090863" y="4810125"/>
          <p14:tracePt t="9481" x="2951163" y="4918075"/>
          <p14:tracePt t="9497" x="2897188" y="4976813"/>
          <p14:tracePt t="9514" x="2874963" y="4992688"/>
          <p14:tracePt t="9531" x="2847975" y="5037138"/>
          <p14:tracePt t="9547" x="2809875" y="5091113"/>
          <p14:tracePt t="9564" x="2789238" y="5111750"/>
          <p14:tracePt t="9580" x="2728913" y="5165725"/>
          <p14:tracePt t="9597" x="2663825" y="5226050"/>
          <p14:tracePt t="9614" x="2616200" y="5295900"/>
          <p14:tracePt t="9631" x="2517775" y="5399088"/>
          <p14:tracePt t="9647" x="2420938" y="5518150"/>
          <p14:tracePt t="9665" x="2362200" y="5588000"/>
          <p14:tracePt t="9681" x="2339975" y="5657850"/>
          <p14:tracePt t="9697" x="2312988" y="5700713"/>
          <p14:tracePt t="9714" x="2312988" y="5707063"/>
          <p14:tracePt t="9731" x="2308225" y="5718175"/>
          <p14:tracePt t="9747" x="2297113" y="5734050"/>
          <p14:tracePt t="9764" x="2286000" y="5738813"/>
          <p14:tracePt t="9781" x="2259013" y="5776913"/>
          <p14:tracePt t="9797" x="2232025" y="5803900"/>
          <p14:tracePt t="9814" x="2220913" y="5808663"/>
          <p14:tracePt t="9831" x="2200275" y="5826125"/>
          <p14:tracePt t="9847" x="2193925" y="5830888"/>
          <p14:tracePt t="9949" x="2182813" y="5830888"/>
          <p14:tracePt t="9958" x="2171700" y="5842000"/>
          <p14:tracePt t="9968" x="2155825" y="5842000"/>
          <p14:tracePt t="9981" x="2151063" y="5842000"/>
          <p14:tracePt t="9997" x="2128838" y="5853113"/>
          <p14:tracePt t="10014" x="2117725" y="5853113"/>
          <p14:tracePt t="10031" x="2108200" y="5857875"/>
          <p14:tracePt t="10047" x="2097088" y="5857875"/>
          <p14:tracePt t="10064" x="2085975" y="5857875"/>
          <p14:tracePt t="10081" x="2063750" y="5857875"/>
          <p14:tracePt t="10097" x="2058988" y="5857875"/>
          <p14:tracePt t="10137" x="2047875" y="5868988"/>
          <p14:tracePt t="10147" x="2032000" y="5868988"/>
          <p14:tracePt t="10164" x="2016125" y="5873750"/>
          <p14:tracePt t="10181" x="1993900" y="5880100"/>
          <p14:tracePt t="10198" x="1982788" y="5880100"/>
          <p14:tracePt t="10214" x="1978025" y="5880100"/>
          <p14:tracePt t="13908" x="2879725" y="5846763"/>
          <p14:tracePt t="13917" x="2971800" y="5846763"/>
          <p14:tracePt t="13927" x="3198813" y="5846763"/>
          <p14:tracePt t="13937" x="3290888" y="5842000"/>
          <p14:tracePt t="13947" x="3387725" y="5842000"/>
          <p14:tracePt t="13964" x="3463925" y="5830888"/>
          <p14:tracePt t="13980" x="3594100" y="5819775"/>
          <p14:tracePt t="13997" x="3668713" y="5819775"/>
          <p14:tracePt t="14031" x="3756025" y="5815013"/>
          <p14:tracePt t="14064" x="3821113" y="5792788"/>
          <p14:tracePt t="14097" x="3836988" y="5788025"/>
          <p14:tracePt t="14130" x="3841750" y="5788025"/>
          <p14:tracePt t="14157" x="3852863" y="5776913"/>
          <p14:tracePt t="14169" x="3868738" y="5765800"/>
          <p14:tracePt t="14181" x="3875088" y="5761038"/>
          <p14:tracePt t="14198" x="3895725" y="5754688"/>
          <p14:tracePt t="14214" x="3906838" y="5754688"/>
          <p14:tracePt t="14231" x="3956050" y="5754688"/>
          <p14:tracePt t="14247" x="4041775" y="5754688"/>
          <p14:tracePt t="14264" x="4079875" y="5754688"/>
          <p14:tracePt t="14280" x="4171950" y="5754688"/>
          <p14:tracePt t="14297" x="4230688" y="5754688"/>
          <p14:tracePt t="14314" x="4252913" y="5754688"/>
          <p14:tracePt t="14330" x="4286250" y="5754688"/>
          <p14:tracePt t="14347" x="4291013" y="5765800"/>
          <p14:tracePt t="14364" x="4295775" y="5765800"/>
          <p14:tracePt t="14560" x="4286250" y="5749925"/>
          <p14:tracePt t="14568" x="4275138" y="5718175"/>
          <p14:tracePt t="14581" x="4264025" y="5707063"/>
          <p14:tracePt t="14597" x="4241800" y="5653088"/>
          <p14:tracePt t="14631" x="4214813" y="5588000"/>
          <p14:tracePt t="14647" x="4198938" y="5549900"/>
          <p14:tracePt t="14664" x="4194175" y="5534025"/>
          <p14:tracePt t="14681" x="4194175" y="5507038"/>
          <p14:tracePt t="14697" x="4194175" y="5473700"/>
          <p14:tracePt t="14714" x="4194175" y="5453063"/>
          <p14:tracePt t="14731" x="4194175" y="5426075"/>
          <p14:tracePt t="14747" x="4203700" y="5403850"/>
          <p14:tracePt t="14764" x="4210050" y="5383213"/>
          <p14:tracePt t="14780" x="4221163" y="5356225"/>
          <p14:tracePt t="14797" x="4259263" y="5322888"/>
          <p14:tracePt t="14814" x="4291013" y="5295900"/>
          <p14:tracePt t="14831" x="4322763" y="5273675"/>
          <p14:tracePt t="14847" x="4394200" y="5246688"/>
          <p14:tracePt t="14864" x="4425950" y="5230813"/>
          <p14:tracePt t="14881" x="4522788" y="5192713"/>
          <p14:tracePt t="14897" x="4630738" y="5160963"/>
          <p14:tracePt t="14914" x="4652963" y="5160963"/>
          <p14:tracePt t="14930" x="4684713" y="5145088"/>
          <p14:tracePt t="14947" x="4718050" y="5138738"/>
          <p14:tracePt t="14964" x="4738688" y="5138738"/>
          <p14:tracePt t="14981" x="4787900" y="5138738"/>
          <p14:tracePt t="14997" x="4837113" y="5138738"/>
          <p14:tracePt t="15014" x="4857750" y="5138738"/>
          <p14:tracePt t="15030" x="4884738" y="5160963"/>
          <p14:tracePt t="15047" x="4895850" y="5176838"/>
          <p14:tracePt t="15064" x="4902200" y="5199063"/>
          <p14:tracePt t="15080" x="4922838" y="5241925"/>
          <p14:tracePt t="15097" x="4938713" y="5291138"/>
          <p14:tracePt t="15114" x="4956175" y="5338763"/>
          <p14:tracePt t="15130" x="4965700" y="5399088"/>
          <p14:tracePt t="15147" x="4976813" y="5457825"/>
          <p14:tracePt t="15164" x="4976813" y="5480050"/>
          <p14:tracePt t="15180" x="4976813" y="5522913"/>
          <p14:tracePt t="15197" x="4976813" y="5561013"/>
          <p14:tracePt t="15214" x="4965700" y="5581650"/>
          <p14:tracePt t="15230" x="4956175" y="5630863"/>
          <p14:tracePt t="15247" x="4929188" y="5668963"/>
          <p14:tracePt t="15264" x="4918075" y="5680075"/>
          <p14:tracePt t="15280" x="4879975" y="5718175"/>
          <p14:tracePt t="15297" x="4841875" y="5745163"/>
          <p14:tracePt t="15314" x="4830763" y="5749925"/>
          <p14:tracePt t="15331" x="4787900" y="5765800"/>
          <p14:tracePt t="15347" x="4772025" y="5776913"/>
          <p14:tracePt t="15364" x="4749800" y="5781675"/>
          <p14:tracePt t="15381" x="4706938" y="5788025"/>
          <p14:tracePt t="15397" x="4675188" y="5788025"/>
          <p14:tracePt t="15414" x="4648200" y="5788025"/>
          <p14:tracePt t="15431" x="4625975" y="5788025"/>
          <p14:tracePt t="15447" x="4598988" y="5788025"/>
          <p14:tracePt t="15464" x="4594225" y="5788025"/>
          <p14:tracePt t="15481" x="4587875" y="578802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等位接続詞が結び付けているのは？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199" y="1825624"/>
            <a:ext cx="10948147" cy="486428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altLang="ja-JP" sz="3200" dirty="0"/>
              <a:t>1</a:t>
            </a:r>
            <a:r>
              <a:rPr lang="ja-JP" altLang="en-US" sz="3200" dirty="0" err="1"/>
              <a:t>．</a:t>
            </a:r>
            <a:r>
              <a:rPr lang="en-US" altLang="ja-JP" sz="3200" dirty="0">
                <a:solidFill>
                  <a:srgbClr val="FF0000"/>
                </a:solidFill>
              </a:rPr>
              <a:t>I love my wife</a:t>
            </a:r>
            <a:r>
              <a:rPr lang="en-US" altLang="ja-JP" sz="3200" dirty="0"/>
              <a:t> </a:t>
            </a:r>
            <a:r>
              <a:rPr lang="en-US" altLang="ja-JP" sz="3200" b="1" i="1" dirty="0"/>
              <a:t>and</a:t>
            </a:r>
            <a:r>
              <a:rPr lang="en-US" altLang="ja-JP" sz="3200" dirty="0"/>
              <a:t> </a:t>
            </a:r>
            <a:r>
              <a:rPr lang="en-US" altLang="ja-JP" sz="3200" dirty="0">
                <a:solidFill>
                  <a:srgbClr val="FF0000"/>
                </a:solidFill>
              </a:rPr>
              <a:t>my wife loves me</a:t>
            </a:r>
            <a:r>
              <a:rPr lang="en-US" altLang="ja-JP" sz="3200" dirty="0"/>
              <a:t>. </a:t>
            </a:r>
            <a:endParaRPr lang="ja-JP" altLang="ja-JP" sz="3200" dirty="0"/>
          </a:p>
          <a:p>
            <a:pPr marL="0" lvl="0" indent="0">
              <a:buNone/>
            </a:pPr>
            <a:r>
              <a:rPr lang="en-US" altLang="ja-JP" sz="3200" dirty="0"/>
              <a:t>2.  I will call you either </a:t>
            </a:r>
            <a:r>
              <a:rPr lang="en-US" altLang="ja-JP" sz="3200" dirty="0">
                <a:solidFill>
                  <a:srgbClr val="FF0000"/>
                </a:solidFill>
              </a:rPr>
              <a:t>tomorrow</a:t>
            </a:r>
            <a:r>
              <a:rPr lang="en-US" altLang="ja-JP" sz="3200" dirty="0"/>
              <a:t> </a:t>
            </a:r>
            <a:r>
              <a:rPr lang="en-US" altLang="ja-JP" sz="3200" b="1" i="1" dirty="0"/>
              <a:t>or</a:t>
            </a:r>
            <a:r>
              <a:rPr lang="en-US" altLang="ja-JP" sz="3200" dirty="0"/>
              <a:t> </a:t>
            </a:r>
            <a:r>
              <a:rPr lang="en-US" altLang="ja-JP" sz="3200" dirty="0">
                <a:solidFill>
                  <a:srgbClr val="FF0000"/>
                </a:solidFill>
              </a:rPr>
              <a:t>the day after tomorrow</a:t>
            </a:r>
            <a:r>
              <a:rPr lang="en-US" altLang="ja-JP" sz="3200" dirty="0"/>
              <a:t>.</a:t>
            </a:r>
            <a:endParaRPr lang="ja-JP" altLang="ja-JP" sz="3200" dirty="0"/>
          </a:p>
          <a:p>
            <a:pPr marL="514350" indent="-514350">
              <a:buAutoNum type="arabicPeriod" startAt="3"/>
            </a:pPr>
            <a:r>
              <a:rPr lang="en-US" altLang="ja-JP" sz="3200" dirty="0">
                <a:solidFill>
                  <a:srgbClr val="0070C0"/>
                </a:solidFill>
              </a:rPr>
              <a:t>I fell in love with the young and beautiful woman</a:t>
            </a:r>
            <a:r>
              <a:rPr lang="en-US" altLang="ja-JP" sz="3200" dirty="0"/>
              <a:t>, </a:t>
            </a:r>
          </a:p>
          <a:p>
            <a:pPr marL="0" indent="0">
              <a:buNone/>
            </a:pPr>
            <a:r>
              <a:rPr lang="en-US" altLang="ja-JP" sz="3200" b="1" i="1" dirty="0"/>
              <a:t>     but</a:t>
            </a:r>
            <a:r>
              <a:rPr lang="en-US" altLang="ja-JP" sz="3200" dirty="0"/>
              <a:t> </a:t>
            </a:r>
            <a:r>
              <a:rPr lang="en-US" altLang="ja-JP" sz="3200" dirty="0">
                <a:solidFill>
                  <a:srgbClr val="0070C0"/>
                </a:solidFill>
              </a:rPr>
              <a:t>she was married</a:t>
            </a:r>
            <a:r>
              <a:rPr lang="en-US" altLang="ja-JP" sz="3200" dirty="0"/>
              <a:t>.</a:t>
            </a:r>
            <a:endParaRPr lang="ja-JP" altLang="ja-JP" sz="3200" dirty="0"/>
          </a:p>
          <a:p>
            <a:pPr marL="0" indent="0">
              <a:buNone/>
            </a:pPr>
            <a:r>
              <a:rPr lang="en-US" altLang="ja-JP" sz="3200" dirty="0"/>
              <a:t>                                                              the                       woman</a:t>
            </a:r>
          </a:p>
          <a:p>
            <a:pPr marL="0" indent="0">
              <a:buNone/>
            </a:pPr>
            <a:r>
              <a:rPr lang="en-US" altLang="ja-JP" sz="3200" dirty="0"/>
              <a:t>                                                    </a:t>
            </a:r>
            <a:endParaRPr lang="ja-JP" altLang="ja-JP" sz="3200" dirty="0"/>
          </a:p>
          <a:p>
            <a:pPr marL="0" indent="0">
              <a:buNone/>
            </a:pPr>
            <a:r>
              <a:rPr lang="en-US" altLang="ja-JP" sz="3200" dirty="0"/>
              <a:t>4.  I </a:t>
            </a:r>
            <a:r>
              <a:rPr lang="en-US" altLang="ja-JP" sz="3200" dirty="0">
                <a:solidFill>
                  <a:srgbClr val="FF0000"/>
                </a:solidFill>
              </a:rPr>
              <a:t>closed my eyes</a:t>
            </a:r>
            <a:r>
              <a:rPr lang="en-US" altLang="ja-JP" sz="3200" dirty="0"/>
              <a:t> </a:t>
            </a:r>
            <a:r>
              <a:rPr lang="en-US" altLang="ja-JP" sz="3200" b="1" i="1" dirty="0"/>
              <a:t>and</a:t>
            </a:r>
            <a:r>
              <a:rPr lang="en-US" altLang="ja-JP" sz="3200" dirty="0"/>
              <a:t> </a:t>
            </a:r>
            <a:r>
              <a:rPr lang="en-US" altLang="ja-JP" sz="3200" dirty="0">
                <a:solidFill>
                  <a:srgbClr val="FF0000"/>
                </a:solidFill>
              </a:rPr>
              <a:t>kissed my girlfriend</a:t>
            </a:r>
            <a:r>
              <a:rPr lang="en-US" altLang="ja-JP" sz="3200" dirty="0"/>
              <a:t>.</a:t>
            </a:r>
            <a:endParaRPr lang="ja-JP" altLang="ja-JP" sz="3200" dirty="0"/>
          </a:p>
          <a:p>
            <a:pPr marL="0" indent="0">
              <a:buNone/>
            </a:pPr>
            <a:endParaRPr kumimoji="1" lang="en-US" altLang="ja-JP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854787" y="3646973"/>
            <a:ext cx="1647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young</a:t>
            </a:r>
            <a:endParaRPr kumimoji="1" lang="ja-JP" alt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848808" y="4495108"/>
            <a:ext cx="1789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beautiful</a:t>
            </a:r>
            <a:endParaRPr kumimoji="1" lang="ja-JP" altLang="en-US" dirty="0"/>
          </a:p>
        </p:txBody>
      </p:sp>
      <p:sp>
        <p:nvSpPr>
          <p:cNvPr id="6" name="左中かっこ 5"/>
          <p:cNvSpPr/>
          <p:nvPr/>
        </p:nvSpPr>
        <p:spPr>
          <a:xfrm>
            <a:off x="7685313" y="3863775"/>
            <a:ext cx="181428" cy="1015922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下カーブ矢印 6"/>
          <p:cNvSpPr/>
          <p:nvPr/>
        </p:nvSpPr>
        <p:spPr>
          <a:xfrm rot="1841199">
            <a:off x="8910167" y="3635264"/>
            <a:ext cx="1183984" cy="31931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上カーブ矢印 7"/>
          <p:cNvSpPr/>
          <p:nvPr/>
        </p:nvSpPr>
        <p:spPr>
          <a:xfrm rot="19707983">
            <a:off x="8972002" y="4769487"/>
            <a:ext cx="1184516" cy="42313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350334" y="4135851"/>
            <a:ext cx="833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and</a:t>
            </a:r>
            <a:endParaRPr kumimoji="1" lang="ja-JP" altLang="en-US" sz="2400" dirty="0"/>
          </a:p>
        </p:txBody>
      </p:sp>
      <p:pic>
        <p:nvPicPr>
          <p:cNvPr id="10" name="オーディオ 9">
            <a:hlinkClick r:id="" action="ppaction://media"/>
            <a:extLst>
              <a:ext uri="{FF2B5EF4-FFF2-40B4-BE49-F238E27FC236}">
                <a16:creationId xmlns:a16="http://schemas.microsoft.com/office/drawing/2014/main" id="{0A72B913-BE19-47AE-8E09-A646CF59B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6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08"/>
    </mc:Choice>
    <mc:Fallback xmlns="">
      <p:transition spd="slow" advTm="21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80" x="5561013" y="5664200"/>
          <p14:tracePt t="1789" x="5626100" y="5646738"/>
          <p14:tracePt t="1799" x="5718175" y="5626100"/>
          <p14:tracePt t="1812" x="5745163" y="5619750"/>
          <p14:tracePt t="1829" x="5810250" y="5588000"/>
          <p14:tracePt t="1846" x="5819775" y="5588000"/>
          <p14:tracePt t="1929" x="5826125" y="5581650"/>
          <p14:tracePt t="1939" x="5837238" y="5576888"/>
          <p14:tracePt t="1962" x="5853113" y="5572125"/>
          <p14:tracePt t="1979" x="5911850" y="5572125"/>
          <p14:tracePt t="1996" x="5954713" y="5554663"/>
          <p14:tracePt t="2012" x="5992813" y="5549900"/>
          <p14:tracePt t="2029" x="6026150" y="5538788"/>
          <p14:tracePt t="2046" x="6053138" y="5538788"/>
          <p14:tracePt t="2062" x="6134100" y="5538788"/>
          <p14:tracePt t="2079" x="6230938" y="5538788"/>
          <p14:tracePt t="2096" x="6269038" y="5538788"/>
          <p14:tracePt t="2112" x="6361113" y="5538788"/>
          <p14:tracePt t="2129" x="6484938" y="5538788"/>
          <p14:tracePt t="2146" x="6538913" y="5538788"/>
          <p14:tracePt t="2162" x="6653213" y="5538788"/>
          <p14:tracePt t="2179" x="6754813" y="5538788"/>
          <p14:tracePt t="2196" x="6797675" y="5545138"/>
          <p14:tracePt t="2213" x="6869113" y="5561013"/>
          <p14:tracePt t="2229" x="6880225" y="5565775"/>
          <p14:tracePt t="2246" x="6884988" y="5565775"/>
          <p14:tracePt t="2310" x="6889750" y="5565775"/>
          <p14:tracePt t="2321" x="6907213" y="5565775"/>
          <p14:tracePt t="2330" x="6943725" y="5565775"/>
          <p14:tracePt t="2346" x="6965950" y="5565775"/>
          <p14:tracePt t="2363" x="6997700" y="5565775"/>
          <p14:tracePt t="2379" x="7015163" y="5565775"/>
          <p14:tracePt t="2396" x="7019925" y="5565775"/>
          <p14:tracePt t="2999" x="6988175" y="5565775"/>
          <p14:tracePt t="3010" x="6943725" y="5565775"/>
          <p14:tracePt t="3019" x="6842125" y="5588000"/>
          <p14:tracePt t="3029" x="6788150" y="5592763"/>
          <p14:tracePt t="3046" x="6727825" y="5592763"/>
          <p14:tracePt t="3062" x="6608763" y="5603875"/>
          <p14:tracePt t="3079" x="6484938" y="5603875"/>
          <p14:tracePt t="3112" x="6350000" y="5630863"/>
          <p14:tracePt t="3146" x="6226175" y="5664200"/>
          <p14:tracePt t="3179" x="6161088" y="5680075"/>
          <p14:tracePt t="3196" x="6154738" y="5680075"/>
          <p14:tracePt t="3213" x="6127750" y="5684838"/>
          <p14:tracePt t="3229" x="6080125" y="5684838"/>
          <p14:tracePt t="3246" x="6035675" y="5700713"/>
          <p14:tracePt t="3263" x="5972175" y="5707063"/>
          <p14:tracePt t="3279" x="5922963" y="5718175"/>
          <p14:tracePt t="3296" x="5900738" y="5718175"/>
          <p14:tracePt t="3313" x="5884863" y="5718175"/>
          <p14:tracePt t="3350" x="5868988" y="5727700"/>
          <p14:tracePt t="3363" x="5857875" y="5734050"/>
          <p14:tracePt t="3379" x="5815013" y="5754688"/>
          <p14:tracePt t="3396" x="5792788" y="5761038"/>
          <p14:tracePt t="3413" x="5754688" y="5772150"/>
          <p14:tracePt t="3430" x="5738813" y="5772150"/>
          <p14:tracePt t="3446" x="5734050" y="5772150"/>
          <p14:tracePt t="3479" x="5718175" y="5772150"/>
          <p14:tracePt t="3496" x="5707063" y="5772150"/>
          <p14:tracePt t="3512" x="5641975" y="5765800"/>
          <p14:tracePt t="3529" x="5561013" y="5765800"/>
          <p14:tracePt t="3546" x="5500688" y="5765800"/>
          <p14:tracePt t="3562" x="5410200" y="5765800"/>
          <p14:tracePt t="3579" x="5360988" y="5765800"/>
          <p14:tracePt t="3596" x="5338763" y="5765800"/>
          <p14:tracePt t="3612" x="5307013" y="5765800"/>
          <p14:tracePt t="3629" x="5241925" y="5776913"/>
          <p14:tracePt t="3646" x="5160963" y="5792788"/>
          <p14:tracePt t="3662" x="4972050" y="5815013"/>
          <p14:tracePt t="3679" x="4738688" y="5826125"/>
          <p14:tracePt t="3696" x="4664075" y="5826125"/>
          <p14:tracePt t="3713" x="4484688" y="5826125"/>
          <p14:tracePt t="3729" x="4333875" y="5826125"/>
          <p14:tracePt t="3746" x="4295775" y="5826125"/>
          <p14:tracePt t="3762" x="4167188" y="5826125"/>
          <p14:tracePt t="3779" x="3994150" y="5826125"/>
          <p14:tracePt t="3796" x="3917950" y="5826125"/>
          <p14:tracePt t="3812" x="3675063" y="5826125"/>
          <p14:tracePt t="3829" x="3432175" y="5799138"/>
          <p14:tracePt t="3846" x="3306763" y="5788025"/>
          <p14:tracePt t="3862" x="3128963" y="5765800"/>
          <p14:tracePt t="3879" x="3063875" y="5765800"/>
          <p14:tracePt t="3896" x="3009900" y="5754688"/>
          <p14:tracePt t="3913" x="2928938" y="5749925"/>
          <p14:tracePt t="3929" x="2836863" y="5734050"/>
          <p14:tracePt t="3946" x="2767013" y="5711825"/>
          <p14:tracePt t="3963" x="2686050" y="5695950"/>
          <p14:tracePt t="3979" x="2555875" y="5673725"/>
          <p14:tracePt t="3996" x="2517775" y="5673725"/>
          <p14:tracePt t="4012" x="2405063" y="5673725"/>
          <p14:tracePt t="4029" x="2286000" y="5673725"/>
          <p14:tracePt t="4046" x="2259013" y="5673725"/>
          <p14:tracePt t="4062" x="2232025" y="5673725"/>
          <p14:tracePt t="4079" x="2220913" y="5673725"/>
          <p14:tracePt t="4499" x="2247900" y="5673725"/>
          <p14:tracePt t="4510" x="2378075" y="5673725"/>
          <p14:tracePt t="4519" x="2474913" y="5680075"/>
          <p14:tracePt t="4529" x="2690813" y="5695950"/>
          <p14:tracePt t="4546" x="2805113" y="5695950"/>
          <p14:tracePt t="4562" x="3086100" y="5695950"/>
          <p14:tracePt t="4579" x="3182938" y="5700713"/>
          <p14:tracePt t="4612" x="3187700" y="5707063"/>
          <p14:tracePt t="4680" x="3194050" y="5738813"/>
          <p14:tracePt t="4769" x="3194050" y="5745163"/>
          <p14:tracePt t="4778" x="3194050" y="5749925"/>
          <p14:tracePt t="4799" x="3187700" y="5749925"/>
          <p14:tracePt t="4809" x="3171825" y="5749925"/>
          <p14:tracePt t="4819" x="3155950" y="5749925"/>
          <p14:tracePt t="4829" x="3117850" y="5749925"/>
          <p14:tracePt t="4846" x="3086100" y="5749925"/>
          <p14:tracePt t="4862" x="2998788" y="5734050"/>
          <p14:tracePt t="4879" x="2906713" y="5711825"/>
          <p14:tracePt t="4896" x="2852738" y="5700713"/>
          <p14:tracePt t="4912" x="2794000" y="5680075"/>
          <p14:tracePt t="4929" x="2740025" y="5664200"/>
          <p14:tracePt t="4945" x="2690813" y="5630863"/>
          <p14:tracePt t="4963" x="2616200" y="5603875"/>
          <p14:tracePt t="4979" x="2528888" y="5561013"/>
          <p14:tracePt t="4996" x="2486025" y="5534025"/>
          <p14:tracePt t="5013" x="2454275" y="5511800"/>
          <p14:tracePt t="5029" x="2436813" y="5480050"/>
          <p14:tracePt t="5046" x="2436813" y="5468938"/>
          <p14:tracePt t="5062" x="2436813" y="5430838"/>
          <p14:tracePt t="5079" x="2443163" y="5372100"/>
          <p14:tracePt t="5096" x="2443163" y="5349875"/>
          <p14:tracePt t="5112" x="2454275" y="5300663"/>
          <p14:tracePt t="5129" x="2490788" y="5246688"/>
          <p14:tracePt t="5146" x="2497138" y="5237163"/>
          <p14:tracePt t="5163" x="2535238" y="5210175"/>
          <p14:tracePt t="5179" x="2620963" y="5176838"/>
          <p14:tracePt t="5196" x="2647950" y="5176838"/>
          <p14:tracePt t="5213" x="2771775" y="5165725"/>
          <p14:tracePt t="5229" x="2863850" y="5165725"/>
          <p14:tracePt t="5246" x="2940050" y="5165725"/>
          <p14:tracePt t="5262" x="3052763" y="5165725"/>
          <p14:tracePt t="5279" x="3101975" y="5165725"/>
          <p14:tracePt t="5296" x="3133725" y="5172075"/>
          <p14:tracePt t="5312" x="3155950" y="5176838"/>
          <p14:tracePt t="5329" x="3194050" y="5192713"/>
          <p14:tracePt t="5346" x="3221038" y="5210175"/>
          <p14:tracePt t="5362" x="3279775" y="5230813"/>
          <p14:tracePt t="5379" x="3355975" y="5273675"/>
          <p14:tracePt t="5396" x="3387725" y="5295900"/>
          <p14:tracePt t="5413" x="3452813" y="5327650"/>
          <p14:tracePt t="5429" x="3479800" y="5345113"/>
          <p14:tracePt t="5446" x="3486150" y="5349875"/>
          <p14:tracePt t="5463" x="3490913" y="5365750"/>
          <p14:tracePt t="5479" x="3490913" y="5387975"/>
          <p14:tracePt t="5496" x="3490913" y="5399088"/>
          <p14:tracePt t="5512" x="3490913" y="5426075"/>
          <p14:tracePt t="5529" x="3486150" y="5457825"/>
          <p14:tracePt t="5546" x="3479800" y="5468938"/>
          <p14:tracePt t="5562" x="3475038" y="5480050"/>
          <p14:tracePt t="5579" x="3468688" y="5484813"/>
          <p14:tracePt t="5692" x="3468688" y="5480050"/>
          <p14:tracePt t="6040" x="3479800" y="5480050"/>
          <p14:tracePt t="6049" x="3529013" y="5484813"/>
          <p14:tracePt t="6059" x="3582988" y="5491163"/>
          <p14:tracePt t="6070" x="3668713" y="5500688"/>
          <p14:tracePt t="6079" x="3906838" y="5545138"/>
          <p14:tracePt t="6096" x="4064000" y="5545138"/>
          <p14:tracePt t="6112" x="4695825" y="5588000"/>
          <p14:tracePt t="6146" x="5426075" y="5619750"/>
          <p14:tracePt t="6180" x="5857875" y="5641975"/>
          <p14:tracePt t="6212" x="5961063" y="5646738"/>
          <p14:tracePt t="6483" x="5954713" y="5653088"/>
          <p14:tracePt t="6493" x="5922963" y="5653088"/>
          <p14:tracePt t="6499" x="5846763" y="5664200"/>
          <p14:tracePt t="6512" x="5781675" y="5673725"/>
          <p14:tracePt t="6529" x="5603875" y="5673725"/>
          <p14:tracePt t="6546" x="5556250" y="5673725"/>
          <p14:tracePt t="6562" x="5446713" y="5653088"/>
          <p14:tracePt t="6579" x="5392738" y="5630863"/>
          <p14:tracePt t="6596" x="5383213" y="5614988"/>
          <p14:tracePt t="6612" x="5345113" y="5572125"/>
          <p14:tracePt t="6629" x="5322888" y="5527675"/>
          <p14:tracePt t="6646" x="5307013" y="5500688"/>
          <p14:tracePt t="6662" x="5280025" y="5464175"/>
          <p14:tracePt t="6679" x="5273675" y="5453063"/>
          <p14:tracePt t="6696" x="5273675" y="5441950"/>
          <p14:tracePt t="6712" x="5280025" y="5419725"/>
          <p14:tracePt t="6729" x="5311775" y="5383213"/>
          <p14:tracePt t="6746" x="5345113" y="5360988"/>
          <p14:tracePt t="6762" x="5403850" y="5345113"/>
          <p14:tracePt t="6779" x="5480050" y="5334000"/>
          <p14:tracePt t="6796" x="5518150" y="5334000"/>
          <p14:tracePt t="6812" x="5637213" y="5338763"/>
          <p14:tracePt t="6829" x="5727700" y="5356225"/>
          <p14:tracePt t="6846" x="5745163" y="5360988"/>
          <p14:tracePt t="6862" x="5754688" y="5372100"/>
          <p14:tracePt t="6879" x="5754688" y="5403850"/>
          <p14:tracePt t="6896" x="5754688" y="5419725"/>
          <p14:tracePt t="6913" x="5738813" y="5441950"/>
          <p14:tracePt t="6930" x="5727700" y="5464175"/>
          <p14:tracePt t="6946" x="5722938" y="5473700"/>
          <p14:tracePt t="6962" x="5707063" y="5484813"/>
          <p14:tracePt t="6979" x="5700713" y="5484813"/>
          <p14:tracePt t="7012" x="5695950" y="5484813"/>
          <p14:tracePt t="7029" x="5695950" y="5473700"/>
          <p14:tracePt t="7069" x="5695950" y="5468938"/>
          <p14:tracePt t="7079" x="5707063" y="5457825"/>
          <p14:tracePt t="7096" x="5727700" y="5457825"/>
          <p14:tracePt t="7112" x="5884863" y="5480050"/>
          <p14:tracePt t="7129" x="6318250" y="5576888"/>
          <p14:tracePt t="7146" x="6462713" y="5599113"/>
          <p14:tracePt t="7163" x="6916738" y="5684838"/>
          <p14:tracePt t="7179" x="7154863" y="5707063"/>
          <p14:tracePt t="7196" x="7208838" y="5707063"/>
          <p14:tracePt t="7213" x="7242175" y="5711825"/>
          <p14:tracePt t="7246" x="7242175" y="5718175"/>
          <p14:tracePt t="7263" x="7242175" y="5734050"/>
          <p14:tracePt t="7279" x="7235825" y="5745163"/>
          <p14:tracePt t="7296" x="7231063" y="5761038"/>
          <p14:tracePt t="7313" x="7219950" y="5788025"/>
          <p14:tracePt t="7329" x="7197725" y="5819775"/>
          <p14:tracePt t="7346" x="7181850" y="5835650"/>
          <p14:tracePt t="7362" x="7161213" y="5835650"/>
          <p14:tracePt t="7379" x="7078663" y="5842000"/>
          <p14:tracePt t="7396" x="7015163" y="5835650"/>
          <p14:tracePt t="7413" x="6824663" y="5808663"/>
          <p14:tracePt t="7430" x="6642100" y="5749925"/>
          <p14:tracePt t="7446" x="6592888" y="5722938"/>
          <p14:tracePt t="7462" x="6516688" y="5673725"/>
          <p14:tracePt t="7479" x="6496050" y="5646738"/>
          <p14:tracePt t="7496" x="6489700" y="5641975"/>
          <p14:tracePt t="7512" x="6489700" y="5599113"/>
          <p14:tracePt t="7529" x="6489700" y="5549900"/>
          <p14:tracePt t="7546" x="6489700" y="5527675"/>
          <p14:tracePt t="7563" x="6511925" y="5468938"/>
          <p14:tracePt t="7579" x="6523038" y="5430838"/>
          <p14:tracePt t="7596" x="6554788" y="5403850"/>
          <p14:tracePt t="7612" x="6592888" y="5365750"/>
          <p14:tracePt t="7629" x="6626225" y="5338763"/>
          <p14:tracePt t="7646" x="6684963" y="5311775"/>
          <p14:tracePt t="7663" x="6781800" y="5291138"/>
          <p14:tracePt t="7679" x="6981825" y="5280025"/>
          <p14:tracePt t="7696" x="7138988" y="5280025"/>
          <p14:tracePt t="7713" x="7366000" y="5284788"/>
          <p14:tracePt t="7729" x="7566025" y="5291138"/>
          <p14:tracePt t="7746" x="7631113" y="5291138"/>
          <p14:tracePt t="7762" x="7770813" y="5311775"/>
          <p14:tracePt t="7779" x="7869238" y="5338763"/>
          <p14:tracePt t="7796" x="7900988" y="5356225"/>
          <p14:tracePt t="7812" x="7954963" y="5387975"/>
          <p14:tracePt t="7829" x="7970838" y="5419725"/>
          <p14:tracePt t="7845" x="7970838" y="5441950"/>
          <p14:tracePt t="7862" x="7943850" y="5495925"/>
          <p14:tracePt t="7879" x="7874000" y="5561013"/>
          <p14:tracePt t="7896" x="7851775" y="5581650"/>
          <p14:tracePt t="7913" x="7766050" y="5626100"/>
          <p14:tracePt t="7929" x="7705725" y="5637213"/>
          <p14:tracePt t="7946" x="7669213" y="5637213"/>
          <p14:tracePt t="7962" x="7635875" y="5630863"/>
          <p14:tracePt t="7979" x="7631113" y="5630863"/>
          <p14:tracePt t="8012" x="7631113" y="5626100"/>
          <p14:tracePt t="10916" x="6777038" y="5691188"/>
          <p14:tracePt t="10919" x="6662738" y="5700713"/>
          <p14:tracePt t="10931" x="6561138" y="5722938"/>
          <p14:tracePt t="10946" x="6435725" y="5734050"/>
          <p14:tracePt t="10963" x="5922963" y="5772150"/>
          <p14:tracePt t="10979" x="5664200" y="5772150"/>
          <p14:tracePt t="10996" x="5338763" y="5772150"/>
          <p14:tracePt t="11029" x="4826000" y="5772150"/>
          <p14:tracePt t="11063" x="4706938" y="5772150"/>
          <p14:tracePt t="11095" x="4657725" y="5772150"/>
          <p14:tracePt t="11112" x="4621213" y="5772150"/>
          <p14:tracePt t="11129" x="4572000" y="5772150"/>
          <p14:tracePt t="11145" x="4540250" y="5772150"/>
          <p14:tracePt t="11162" x="4502150" y="5772150"/>
          <p14:tracePt t="11179" x="4468813" y="5765800"/>
          <p14:tracePt t="11196" x="4430713" y="5765800"/>
          <p14:tracePt t="11213" x="4313238" y="5754688"/>
          <p14:tracePt t="11229" x="4122738" y="5745163"/>
          <p14:tracePt t="11246" x="3987800" y="5745163"/>
          <p14:tracePt t="11262" x="3798888" y="5745163"/>
          <p14:tracePt t="11279" x="3609975" y="5745163"/>
          <p14:tracePt t="11296" x="3544888" y="5745163"/>
          <p14:tracePt t="11312" x="3452813" y="5749925"/>
          <p14:tracePt t="11329" x="3387725" y="5749925"/>
          <p14:tracePt t="11346" x="3351213" y="5749925"/>
          <p14:tracePt t="11362" x="3232150" y="5761038"/>
          <p14:tracePt t="11379" x="3079750" y="5765800"/>
          <p14:tracePt t="11396" x="3016250" y="5765800"/>
          <p14:tracePt t="11412" x="2901950" y="5765800"/>
          <p14:tracePt t="11430" x="2771775" y="5765800"/>
          <p14:tracePt t="11446" x="2708275" y="5765800"/>
          <p14:tracePt t="11462" x="2528888" y="5754688"/>
          <p14:tracePt t="11479" x="2398713" y="5738813"/>
          <p14:tracePt t="11496" x="2297113" y="5727700"/>
          <p14:tracePt t="11512" x="2166938" y="5695950"/>
          <p14:tracePt t="11529" x="2070100" y="5664200"/>
          <p14:tracePt t="11546" x="1989138" y="5630863"/>
          <p14:tracePt t="11562" x="1917700" y="5610225"/>
          <p14:tracePt t="11579" x="1843088" y="5565775"/>
          <p14:tracePt t="11596" x="1809750" y="5545138"/>
          <p14:tracePt t="11612" x="1773238" y="5522913"/>
          <p14:tracePt t="11629" x="1762125" y="5500688"/>
          <p14:tracePt t="11646" x="1762125" y="5495925"/>
          <p14:tracePt t="11662" x="1755775" y="5468938"/>
          <p14:tracePt t="11679" x="1755775" y="5446713"/>
          <p14:tracePt t="11696" x="1755775" y="5430838"/>
          <p14:tracePt t="11712" x="1755775" y="5399088"/>
          <p14:tracePt t="11729" x="1762125" y="5376863"/>
          <p14:tracePt t="11746" x="1762125" y="5360988"/>
          <p14:tracePt t="11762" x="1778000" y="5345113"/>
          <p14:tracePt t="11779" x="1804988" y="5318125"/>
          <p14:tracePt t="11796" x="1836738" y="5295900"/>
          <p14:tracePt t="11812" x="1917700" y="5264150"/>
          <p14:tracePt t="11829" x="1989138" y="5241925"/>
          <p14:tracePt t="11845" x="2054225" y="5230813"/>
          <p14:tracePt t="11862" x="2108200" y="5230813"/>
          <p14:tracePt t="11879" x="2178050" y="5226050"/>
          <p14:tracePt t="11896" x="2227263" y="5226050"/>
          <p14:tracePt t="11912" x="2281238" y="5214938"/>
          <p14:tracePt t="11929" x="2405063" y="5199063"/>
          <p14:tracePt t="11946" x="2470150" y="5199063"/>
          <p14:tracePt t="11963" x="2632075" y="5187950"/>
          <p14:tracePt t="11979" x="2798763" y="5187950"/>
          <p14:tracePt t="11996" x="2825750" y="5187950"/>
          <p14:tracePt t="12013" x="2901950" y="5192713"/>
          <p14:tracePt t="12029" x="2982913" y="5199063"/>
          <p14:tracePt t="12046" x="3009900" y="5199063"/>
          <p14:tracePt t="12063" x="3106738" y="5214938"/>
          <p14:tracePt t="12079" x="3221038" y="5237163"/>
          <p14:tracePt t="12095" x="3275013" y="5241925"/>
          <p14:tracePt t="12112" x="3382963" y="5253038"/>
          <p14:tracePt t="12129" x="3448050" y="5253038"/>
          <p14:tracePt t="12146" x="3497263" y="5264150"/>
          <p14:tracePt t="12162" x="3556000" y="5268913"/>
          <p14:tracePt t="12179" x="3594100" y="5268913"/>
          <p14:tracePt t="12196" x="3625850" y="5273675"/>
          <p14:tracePt t="12213" x="3641725" y="5284788"/>
          <p14:tracePt t="12229" x="3675063" y="5300663"/>
          <p14:tracePt t="12246" x="3706813" y="5322888"/>
          <p14:tracePt t="12262" x="3740150" y="5345113"/>
          <p14:tracePt t="12279" x="3783013" y="5372100"/>
          <p14:tracePt t="12296" x="3805238" y="5383213"/>
          <p14:tracePt t="12312" x="3832225" y="5399088"/>
          <p14:tracePt t="12329" x="3852863" y="5419725"/>
          <p14:tracePt t="12346" x="3859213" y="5426075"/>
          <p14:tracePt t="12362" x="3863975" y="5441950"/>
          <p14:tracePt t="12379" x="3863975" y="5453063"/>
          <p14:tracePt t="12396" x="3863975" y="5457825"/>
          <p14:tracePt t="12412" x="3863975" y="5464175"/>
          <p14:tracePt t="12470" x="3868738" y="5464175"/>
          <p14:tracePt t="12480" x="3875088" y="5457825"/>
          <p14:tracePt t="12520" x="3879850" y="5457825"/>
          <p14:tracePt t="12550" x="3886200" y="5453063"/>
          <p14:tracePt t="12559" x="3890963" y="5446713"/>
          <p14:tracePt t="12571" x="3913188" y="5446713"/>
          <p14:tracePt t="12579" x="3940175" y="5446713"/>
          <p14:tracePt t="12595" x="3971925" y="5446713"/>
          <p14:tracePt t="12612" x="4113213" y="5446713"/>
          <p14:tracePt t="12629" x="4313238" y="5446713"/>
          <p14:tracePt t="12646" x="4376738" y="5446713"/>
          <p14:tracePt t="12662" x="4518025" y="5457825"/>
          <p14:tracePt t="12679" x="4637088" y="5480050"/>
          <p14:tracePt t="12696" x="4664075" y="5480050"/>
          <p14:tracePt t="12712" x="4675188" y="5484813"/>
          <p14:tracePt t="12790" x="4679950" y="5491163"/>
          <p14:tracePt t="12799" x="4684713" y="5491163"/>
          <p14:tracePt t="12809" x="4711700" y="5495925"/>
          <p14:tracePt t="12820" x="4738688" y="5495925"/>
          <p14:tracePt t="12829" x="4765675" y="5500688"/>
          <p14:tracePt t="12847" x="4821238" y="5500688"/>
          <p14:tracePt t="12863" x="4852988" y="5518150"/>
          <p14:tracePt t="12879" x="4857750" y="5518150"/>
          <p14:tracePt t="13892" x="4841875" y="5518150"/>
          <p14:tracePt t="13903" x="4794250" y="5518150"/>
          <p14:tracePt t="13913" x="4749800" y="5518150"/>
          <p14:tracePt t="13929" x="4502150" y="5518150"/>
          <p14:tracePt t="13946" x="4403725" y="5518150"/>
          <p14:tracePt t="13963" x="4086225" y="5518150"/>
          <p14:tracePt t="13979" x="3751263" y="5518150"/>
          <p14:tracePt t="14012" x="3425825" y="5522913"/>
          <p14:tracePt t="14046" x="3275013" y="5534025"/>
          <p14:tracePt t="14079" x="3167063" y="5554663"/>
          <p14:tracePt t="14096" x="3101975" y="5561013"/>
          <p14:tracePt t="14112" x="3009900" y="5581650"/>
          <p14:tracePt t="14129" x="2933700" y="5588000"/>
          <p14:tracePt t="14146" x="2924175" y="5588000"/>
          <p14:tracePt t="14189" x="2917825" y="5588000"/>
          <p14:tracePt t="14199" x="2901950" y="5603875"/>
          <p14:tracePt t="14212" x="2879725" y="5610225"/>
          <p14:tracePt t="14229" x="2789238" y="5641975"/>
          <p14:tracePt t="14246" x="2744788" y="5646738"/>
          <p14:tracePt t="14262" x="2593975" y="5668963"/>
          <p14:tracePt t="14279" x="2463800" y="5668963"/>
          <p14:tracePt t="14296" x="2425700" y="5668963"/>
          <p14:tracePt t="14312" x="2355850" y="5680075"/>
          <p14:tracePt t="14329" x="2351088" y="5680075"/>
          <p14:tracePt t="16811" x="3259138" y="5695950"/>
          <p14:tracePt t="16821" x="3587750" y="5695950"/>
          <p14:tracePt t="16829" x="4252913" y="5695950"/>
          <p14:tracePt t="16846" x="4567238" y="5711825"/>
          <p14:tracePt t="16862" x="4821238" y="5722938"/>
          <p14:tracePt t="16879" x="4837113" y="5722938"/>
          <p14:tracePt t="16929" x="4852988" y="5718175"/>
          <p14:tracePt t="16962" x="4933950" y="5711825"/>
          <p14:tracePt t="16996" x="5199063" y="5711825"/>
          <p14:tracePt t="17013" x="5414963" y="5727700"/>
          <p14:tracePt t="17029" x="5583238" y="5738813"/>
          <p14:tracePt t="17045" x="5610225" y="5738813"/>
          <p14:tracePt t="17062" x="5664200" y="5738813"/>
          <p14:tracePt t="17079" x="5695950" y="5738813"/>
          <p14:tracePt t="17095" x="5711825" y="5738813"/>
          <p14:tracePt t="17112" x="5776913" y="5738813"/>
          <p14:tracePt t="17129" x="5846763" y="5738813"/>
          <p14:tracePt t="17146" x="5864225" y="5738813"/>
          <p14:tracePt t="17162" x="5949950" y="5754688"/>
          <p14:tracePt t="17179" x="6008688" y="5776913"/>
          <p14:tracePt t="17196" x="6046788" y="5781675"/>
          <p14:tracePt t="17212" x="6111875" y="5826125"/>
          <p14:tracePt t="17229" x="6134100" y="5853113"/>
          <p14:tracePt t="17245" x="6149975" y="5873750"/>
          <p14:tracePt t="17262" x="6149975" y="5884863"/>
          <p14:tracePt t="17279" x="6149975" y="5891213"/>
          <p14:tracePt t="17295" x="6134100" y="5907088"/>
          <p14:tracePt t="17312" x="6107113" y="5934075"/>
          <p14:tracePt t="17329" x="6064250" y="5972175"/>
          <p14:tracePt t="17346" x="6042025" y="5976938"/>
          <p14:tracePt t="17362" x="5945188" y="5992813"/>
          <p14:tracePt t="17379" x="5776913" y="5988050"/>
          <p14:tracePt t="17396" x="5734050" y="5972175"/>
          <p14:tracePt t="17412" x="5619750" y="5884863"/>
          <p14:tracePt t="17429" x="5556250" y="5799138"/>
          <p14:tracePt t="17446" x="5527675" y="5749925"/>
          <p14:tracePt t="17462" x="5484813" y="5664200"/>
          <p14:tracePt t="17479" x="5480050" y="5599113"/>
          <p14:tracePt t="17496" x="5480050" y="5565775"/>
          <p14:tracePt t="17512" x="5491163" y="5518150"/>
          <p14:tracePt t="17529" x="5500688" y="5484813"/>
          <p14:tracePt t="17546" x="5534025" y="5453063"/>
          <p14:tracePt t="17562" x="5614988" y="5383213"/>
          <p14:tracePt t="17579" x="5707063" y="5307013"/>
          <p14:tracePt t="17596" x="5772150" y="5257800"/>
          <p14:tracePt t="17612" x="5884863" y="5203825"/>
          <p14:tracePt t="17629" x="6042025" y="5156200"/>
          <p14:tracePt t="17646" x="6107113" y="5145088"/>
          <p14:tracePt t="17663" x="6334125" y="5133975"/>
          <p14:tracePt t="17679" x="6604000" y="5122863"/>
          <p14:tracePt t="17696" x="6689725" y="5122863"/>
          <p14:tracePt t="17712" x="6916738" y="5145088"/>
          <p14:tracePt t="17729" x="7035800" y="5203825"/>
          <p14:tracePt t="17745" x="7069138" y="5219700"/>
          <p14:tracePt t="17762" x="7170738" y="5311775"/>
          <p14:tracePt t="17779" x="7251700" y="5383213"/>
          <p14:tracePt t="17796" x="7273925" y="5403850"/>
          <p14:tracePt t="17812" x="7312025" y="5457825"/>
          <p14:tracePt t="17829" x="7312025" y="5491163"/>
          <p14:tracePt t="17846" x="7312025" y="5511800"/>
          <p14:tracePt t="17862" x="7289800" y="5554663"/>
          <p14:tracePt t="17879" x="7269163" y="5581650"/>
          <p14:tracePt t="17896" x="7262813" y="5592763"/>
          <p14:tracePt t="17912" x="7258050" y="5603875"/>
          <p14:tracePt t="17929" x="7242175" y="5619750"/>
          <p14:tracePt t="17946" x="7235825" y="5626100"/>
          <p14:tracePt t="17962" x="7224713" y="5630863"/>
          <p14:tracePt t="17979" x="7224713" y="5637213"/>
          <p14:tracePt t="18012" x="7219950" y="5637213"/>
          <p14:tracePt t="18029" x="7219950" y="5641975"/>
          <p14:tracePt t="18046" x="7215188" y="5646738"/>
          <p14:tracePt t="18269" x="7204075" y="5657850"/>
          <p14:tracePt t="18279" x="7204075" y="5664200"/>
          <p14:tracePt t="18740" x="7134225" y="5700713"/>
          <p14:tracePt t="18750" x="7035800" y="5761038"/>
          <p14:tracePt t="18760" x="6970713" y="5792788"/>
          <p14:tracePt t="18769" x="6853238" y="5835650"/>
          <p14:tracePt t="18779" x="6738938" y="5862638"/>
          <p14:tracePt t="18795" x="6577013" y="5891213"/>
          <p14:tracePt t="18812" x="5976938" y="5918200"/>
          <p14:tracePt t="18829" x="5453063" y="5934075"/>
          <p14:tracePt t="18862" x="5165725" y="5927725"/>
          <p14:tracePt t="18896" x="5003800" y="5911850"/>
          <p14:tracePt t="18929" x="4841875" y="5880100"/>
          <p14:tracePt t="18946" x="4810125" y="5862638"/>
          <p14:tracePt t="18962" x="4794250" y="5835650"/>
          <p14:tracePt t="18980" x="4776788" y="5815013"/>
          <p14:tracePt t="18996" x="4772025" y="5808663"/>
          <p14:tracePt t="19012" x="4765675" y="5808663"/>
          <p14:tracePt t="19029" x="4756150" y="5808663"/>
          <p14:tracePt t="19046" x="4749800" y="5808663"/>
          <p14:tracePt t="19062" x="4745038" y="5808663"/>
          <p14:tracePt t="19079" x="4729163" y="5819775"/>
          <p14:tracePt t="19096" x="4718050" y="5835650"/>
          <p14:tracePt t="19112" x="4664075" y="5862638"/>
          <p14:tracePt t="19129" x="4587875" y="5873750"/>
          <p14:tracePt t="19146" x="4545013" y="5873750"/>
          <p14:tracePt t="19163" x="4414838" y="5857875"/>
          <p14:tracePt t="19181" x="4221163" y="5788025"/>
          <p14:tracePt t="19196" x="4149725" y="5749925"/>
          <p14:tracePt t="19213" x="4090988" y="5657850"/>
          <p14:tracePt t="19229" x="4095750" y="5572125"/>
          <p14:tracePt t="19246" x="4106863" y="5538788"/>
          <p14:tracePt t="19262" x="4194175" y="5437188"/>
          <p14:tracePt t="19279" x="4264025" y="5365750"/>
          <p14:tracePt t="19296" x="4322763" y="5318125"/>
          <p14:tracePt t="19312" x="4356100" y="5284788"/>
          <p14:tracePt t="19329" x="4376738" y="5268913"/>
          <p14:tracePt t="19346" x="4387850" y="5257800"/>
          <p14:tracePt t="19362" x="4410075" y="5253038"/>
          <p14:tracePt t="19379" x="4533900" y="5268913"/>
          <p14:tracePt t="19396" x="4637088" y="5295900"/>
          <p14:tracePt t="19412" x="4749800" y="5383213"/>
          <p14:tracePt t="19429" x="4830763" y="5518150"/>
          <p14:tracePt t="19446" x="4841875" y="5561013"/>
          <p14:tracePt t="19462" x="4837113" y="5641975"/>
          <p14:tracePt t="19479" x="4799013" y="5691188"/>
          <p14:tracePt t="19495" x="4776788" y="5718175"/>
          <p14:tracePt t="19512" x="4733925" y="5738813"/>
          <p14:tracePt t="19529" x="4691063" y="5749925"/>
          <p14:tracePt t="19546" x="4675188" y="5749925"/>
          <p14:tracePt t="19562" x="4621213" y="5761038"/>
          <p14:tracePt t="19579" x="4598988" y="5761038"/>
          <p14:tracePt t="19641" x="4603750" y="5754688"/>
          <p14:tracePt t="19719" x="4610100" y="5754688"/>
          <p14:tracePt t="19729" x="4625975" y="5754688"/>
          <p14:tracePt t="19741" x="4648200" y="5765800"/>
          <p14:tracePt t="19749" x="4679950" y="5792788"/>
          <p14:tracePt t="19762" x="4702175" y="5815013"/>
          <p14:tracePt t="19779" x="4756150" y="5862638"/>
          <p14:tracePt t="19795" x="4776788" y="5884863"/>
          <p14:tracePt t="19812" x="4794250" y="5907088"/>
          <p14:tracePt t="19830" x="4803775" y="5922963"/>
          <p14:tracePt t="19846" x="4803775" y="5934075"/>
          <p14:tracePt t="19920" x="4810125" y="5934075"/>
          <p14:tracePt t="19932" x="4837113" y="5918200"/>
          <p14:tracePt t="19940" x="4879975" y="5880100"/>
          <p14:tracePt t="19950" x="4895850" y="5873750"/>
          <p14:tracePt t="19962" x="4906963" y="5862638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5|3.5|19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6|8.4|1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|15.9|9.3|2|1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17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0.5|1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3.7|5.8|5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3|5.9|1.9|7|5|4.8|4.5|10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|7.4|60.9|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|5.5|5.8|3.7|4.2|8|4.3|6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1.6|4|8.4|0.4|0.8|5.2|4.5|14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5|3.2|4.8|2.2|15.8|6.9|6.6|3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3|6.7|22.4|2.7|4.2|0.6|2.3|5.2|4.6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2030</Words>
  <Application>Microsoft Office PowerPoint</Application>
  <PresentationFormat>ワイド画面</PresentationFormat>
  <Paragraphs>319</Paragraphs>
  <Slides>34</Slides>
  <Notes>0</Notes>
  <HiddenSlides>0</HiddenSlides>
  <MMClips>34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テーマ</vt:lpstr>
      <vt:lpstr>接続詞とつなぎ語</vt:lpstr>
      <vt:lpstr>接続詞とつなぎ語</vt:lpstr>
      <vt:lpstr>等位接続詞が結び付けているのは？</vt:lpstr>
      <vt:lpstr>等位接続詞が結び付けているのは？</vt:lpstr>
      <vt:lpstr>等位接続詞が結び付けているのは？</vt:lpstr>
      <vt:lpstr>等位接続詞が結び付けているのは？</vt:lpstr>
      <vt:lpstr>等位接続詞が結び付けているのは？</vt:lpstr>
      <vt:lpstr>等位接続詞が結び付けているのは？</vt:lpstr>
      <vt:lpstr>等位接続詞が結び付けているのは？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and, but, or を見たら 何を結び付けているのか考える！ 決め手は、等しい働き</vt:lpstr>
      <vt:lpstr>副詞節を導く従属接続詞</vt:lpstr>
      <vt:lpstr>副詞節の位置</vt:lpstr>
      <vt:lpstr>従位接続詞+SV, SV</vt:lpstr>
      <vt:lpstr>名詞節を作る接続詞 ： that+文=名詞</vt:lpstr>
      <vt:lpstr>同格の名詞節を導く that</vt:lpstr>
      <vt:lpstr>名詞節を導く if/whether</vt:lpstr>
      <vt:lpstr>疑問詞＋平叙文　＝　名詞節</vt:lpstr>
      <vt:lpstr>練習</vt:lpstr>
      <vt:lpstr>PowerPoint プレゼンテーション</vt:lpstr>
      <vt:lpstr>名詞節と副詞節の見分け方</vt:lpstr>
      <vt:lpstr>名詞節と副詞節の見分け方</vt:lpstr>
      <vt:lpstr>PowerPoint プレゼンテーション</vt:lpstr>
      <vt:lpstr>つなぎ語 (文を修飾する副詞に近い）</vt:lpstr>
      <vt:lpstr>その他のつなぎ語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前置詞</dc:title>
  <dc:creator>Naoyuki Takagi</dc:creator>
  <cp:lastModifiedBy>rltakagi@yahoo.co.jp</cp:lastModifiedBy>
  <cp:revision>127</cp:revision>
  <dcterms:created xsi:type="dcterms:W3CDTF">2018-04-22T01:15:59Z</dcterms:created>
  <dcterms:modified xsi:type="dcterms:W3CDTF">2021-05-05T03:14:46Z</dcterms:modified>
</cp:coreProperties>
</file>